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2" r:id="rId2"/>
    <p:sldId id="848" r:id="rId3"/>
    <p:sldId id="849" r:id="rId4"/>
    <p:sldId id="850" r:id="rId5"/>
    <p:sldId id="851" r:id="rId6"/>
    <p:sldId id="852" r:id="rId7"/>
    <p:sldId id="853" r:id="rId8"/>
    <p:sldId id="854" r:id="rId9"/>
    <p:sldId id="855" r:id="rId10"/>
    <p:sldId id="856" r:id="rId11"/>
    <p:sldId id="857" r:id="rId12"/>
    <p:sldId id="858" r:id="rId13"/>
    <p:sldId id="859" r:id="rId14"/>
    <p:sldId id="861" r:id="rId15"/>
    <p:sldId id="860" r:id="rId16"/>
    <p:sldId id="862" r:id="rId17"/>
    <p:sldId id="865" r:id="rId18"/>
    <p:sldId id="866" r:id="rId19"/>
  </p:sldIdLst>
  <p:sldSz cx="12192000" cy="6858000"/>
  <p:notesSz cx="6797675" cy="9926638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9ED"/>
    <a:srgbClr val="CC3300"/>
    <a:srgbClr val="0066FF"/>
    <a:srgbClr val="00FFFF"/>
    <a:srgbClr val="D3EBFA"/>
    <a:srgbClr val="038CC0"/>
    <a:srgbClr val="008000"/>
    <a:srgbClr val="0F94C4"/>
    <a:srgbClr val="33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74722" autoAdjust="0"/>
  </p:normalViewPr>
  <p:slideViewPr>
    <p:cSldViewPr>
      <p:cViewPr varScale="1">
        <p:scale>
          <a:sx n="52" d="100"/>
          <a:sy n="52" d="100"/>
        </p:scale>
        <p:origin x="588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Hubie is from </a:t>
            </a:r>
            <a:r>
              <a:rPr lang="en-US" dirty="0" err="1" smtClean="0"/>
              <a:t>Birckbeck</a:t>
            </a:r>
            <a:r>
              <a:rPr lang="en-US" dirty="0" smtClean="0"/>
              <a:t> University</a:t>
            </a:r>
            <a:r>
              <a:rPr lang="en-US" baseline="0" dirty="0" smtClean="0"/>
              <a:t> of London, Astrid &amp; Bart from TU Eindhoven.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formally specify</a:t>
            </a:r>
            <a:r>
              <a:rPr lang="en-US" baseline="0" dirty="0" smtClean="0"/>
              <a:t> which types of constraints can be used in a Boolean CSP, the notion of constraint language is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78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formally specify</a:t>
            </a:r>
            <a:r>
              <a:rPr lang="en-US" baseline="0" dirty="0" smtClean="0"/>
              <a:t> which types of constraints can be used in a Boolean CSP, the notion of constraint language is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15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Inspired by universal-algebraic approach of Victor &amp;</a:t>
            </a:r>
            <a:r>
              <a:rPr lang="en-US" baseline="0" dirty="0" smtClean="0"/>
              <a:t> Magnus.</a:t>
            </a:r>
            <a:endParaRPr lang="en-US" dirty="0" smtClean="0"/>
          </a:p>
          <a:p>
            <a:r>
              <a:rPr lang="en-US" dirty="0" smtClean="0"/>
              <a:t>The assignments in the sum do</a:t>
            </a:r>
            <a:r>
              <a:rPr lang="en-US" baseline="0" dirty="0" smtClean="0"/>
              <a:t> not all have to be different; we are really asking about an integer linear combination whose coefficients sum to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69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52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this machinery, we can therefore prove 2</a:t>
            </a:r>
            <a:r>
              <a:rPr lang="en-US" baseline="0" dirty="0" smtClean="0"/>
              <a:t> characterizations of optimal sparsification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00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this characterization by OR-size is known not to hold for arbitrarily</a:t>
            </a:r>
            <a:r>
              <a:rPr lang="en-US" baseline="0" dirty="0" smtClean="0"/>
              <a:t> large arity. Due to a construction by Victor &amp; Magnus, we know there are constraint languages that do not cone-express binary OR, yet have arbitrarily high polynomial sparsification lower bounds.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29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12474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28803"/>
            <a:ext cx="8136904" cy="1500187"/>
          </a:xfrm>
        </p:spPr>
        <p:txBody>
          <a:bodyPr/>
          <a:lstStyle/>
          <a:p>
            <a:r>
              <a:rPr lang="en-US" sz="3600" dirty="0"/>
              <a:t>Best-case and Worst-case </a:t>
            </a:r>
            <a:r>
              <a:rPr lang="en-US" sz="3600" dirty="0" err="1"/>
              <a:t>Sparsifiability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of Boolean CSPs</a:t>
            </a:r>
            <a:endParaRPr lang="en-US" sz="32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dirty="0"/>
              <a:t>Hubie Chen</a:t>
            </a:r>
            <a:br>
              <a:rPr lang="en-US" sz="2400" dirty="0"/>
            </a:br>
            <a:r>
              <a:rPr lang="en-US" sz="2400" b="1" dirty="0"/>
              <a:t>Bart M. P. Jansen</a:t>
            </a:r>
            <a:br>
              <a:rPr lang="en-US" sz="2400" b="1" dirty="0"/>
            </a:br>
            <a:r>
              <a:rPr lang="en-US" sz="2400" dirty="0"/>
              <a:t>Astrid </a:t>
            </a:r>
            <a:r>
              <a:rPr lang="en-US" sz="2400" dirty="0" smtClean="0"/>
              <a:t>Pieterse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>
                <a:latin typeface="+mj-lt"/>
              </a:rPr>
              <a:t>IPEC 2018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August 23</a:t>
            </a:r>
            <a:r>
              <a:rPr lang="nn-NO" sz="1600" baseline="30000" dirty="0">
                <a:latin typeface="+mj-lt"/>
              </a:rPr>
              <a:t>rd</a:t>
            </a:r>
            <a:r>
              <a:rPr lang="nn-NO" sz="1600" dirty="0">
                <a:latin typeface="+mj-lt"/>
              </a:rPr>
              <a:t> 2018, Helsinki, Finland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5746" y="2274878"/>
            <a:ext cx="3853606" cy="2342257"/>
          </a:xfrm>
          <a:custGeom>
            <a:avLst/>
            <a:gdLst/>
            <a:ahLst/>
            <a:cxnLst/>
            <a:rect l="l" t="t" r="r" b="b"/>
            <a:pathLst>
              <a:path w="3853606" h="2342257">
                <a:moveTo>
                  <a:pt x="3050976" y="2204740"/>
                </a:moveTo>
                <a:lnTo>
                  <a:pt x="3077021" y="2204740"/>
                </a:lnTo>
                <a:cubicBezTo>
                  <a:pt x="3078410" y="2211685"/>
                  <a:pt x="3079104" y="2218531"/>
                  <a:pt x="3079104" y="2225278"/>
                </a:cubicBezTo>
                <a:cubicBezTo>
                  <a:pt x="3079104" y="2232224"/>
                  <a:pt x="3077914" y="2238574"/>
                  <a:pt x="3075532" y="2244328"/>
                </a:cubicBezTo>
                <a:cubicBezTo>
                  <a:pt x="3073152" y="2250083"/>
                  <a:pt x="3069356" y="2255813"/>
                  <a:pt x="3064147" y="2261518"/>
                </a:cubicBezTo>
                <a:cubicBezTo>
                  <a:pt x="3058938" y="2267223"/>
                  <a:pt x="3051770" y="2273499"/>
                  <a:pt x="3042642" y="2280345"/>
                </a:cubicBezTo>
                <a:lnTo>
                  <a:pt x="3034605" y="2271266"/>
                </a:lnTo>
                <a:cubicBezTo>
                  <a:pt x="3039665" y="2266504"/>
                  <a:pt x="3043336" y="2262213"/>
                  <a:pt x="3045618" y="2258393"/>
                </a:cubicBezTo>
                <a:cubicBezTo>
                  <a:pt x="3047900" y="2254573"/>
                  <a:pt x="3049538" y="2250232"/>
                  <a:pt x="3050530" y="2245370"/>
                </a:cubicBezTo>
                <a:cubicBezTo>
                  <a:pt x="3051522" y="2240508"/>
                  <a:pt x="3052018" y="2234406"/>
                  <a:pt x="3052018" y="2227064"/>
                </a:cubicBezTo>
                <a:cubicBezTo>
                  <a:pt x="3052018" y="2219524"/>
                  <a:pt x="3051670" y="2212082"/>
                  <a:pt x="3050976" y="2204740"/>
                </a:cubicBezTo>
                <a:close/>
                <a:moveTo>
                  <a:pt x="2517576" y="2204740"/>
                </a:moveTo>
                <a:lnTo>
                  <a:pt x="2543621" y="2204740"/>
                </a:lnTo>
                <a:cubicBezTo>
                  <a:pt x="2545010" y="2211685"/>
                  <a:pt x="2545704" y="2218531"/>
                  <a:pt x="2545704" y="2225278"/>
                </a:cubicBezTo>
                <a:cubicBezTo>
                  <a:pt x="2545704" y="2232224"/>
                  <a:pt x="2544514" y="2238574"/>
                  <a:pt x="2542132" y="2244328"/>
                </a:cubicBezTo>
                <a:cubicBezTo>
                  <a:pt x="2539751" y="2250083"/>
                  <a:pt x="2535956" y="2255813"/>
                  <a:pt x="2530747" y="2261518"/>
                </a:cubicBezTo>
                <a:cubicBezTo>
                  <a:pt x="2525538" y="2267223"/>
                  <a:pt x="2518370" y="2273499"/>
                  <a:pt x="2509242" y="2280345"/>
                </a:cubicBezTo>
                <a:lnTo>
                  <a:pt x="2501205" y="2271266"/>
                </a:lnTo>
                <a:cubicBezTo>
                  <a:pt x="2506265" y="2266504"/>
                  <a:pt x="2509936" y="2262213"/>
                  <a:pt x="2512218" y="2258393"/>
                </a:cubicBezTo>
                <a:cubicBezTo>
                  <a:pt x="2514500" y="2254573"/>
                  <a:pt x="2516137" y="2250232"/>
                  <a:pt x="2517130" y="2245370"/>
                </a:cubicBezTo>
                <a:cubicBezTo>
                  <a:pt x="2518122" y="2240508"/>
                  <a:pt x="2518618" y="2234406"/>
                  <a:pt x="2518618" y="2227064"/>
                </a:cubicBezTo>
                <a:cubicBezTo>
                  <a:pt x="2518618" y="2219524"/>
                  <a:pt x="2518270" y="2212082"/>
                  <a:pt x="2517576" y="2204740"/>
                </a:cubicBezTo>
                <a:close/>
                <a:moveTo>
                  <a:pt x="164901" y="2204740"/>
                </a:moveTo>
                <a:lnTo>
                  <a:pt x="190946" y="2204740"/>
                </a:lnTo>
                <a:cubicBezTo>
                  <a:pt x="192335" y="2211685"/>
                  <a:pt x="193030" y="2218531"/>
                  <a:pt x="193030" y="2225278"/>
                </a:cubicBezTo>
                <a:cubicBezTo>
                  <a:pt x="193030" y="2232224"/>
                  <a:pt x="191839" y="2238574"/>
                  <a:pt x="189458" y="2244328"/>
                </a:cubicBezTo>
                <a:cubicBezTo>
                  <a:pt x="187077" y="2250083"/>
                  <a:pt x="183281" y="2255813"/>
                  <a:pt x="178072" y="2261518"/>
                </a:cubicBezTo>
                <a:cubicBezTo>
                  <a:pt x="172863" y="2267223"/>
                  <a:pt x="165695" y="2273499"/>
                  <a:pt x="156567" y="2280345"/>
                </a:cubicBezTo>
                <a:lnTo>
                  <a:pt x="148530" y="2271266"/>
                </a:lnTo>
                <a:cubicBezTo>
                  <a:pt x="153590" y="2266504"/>
                  <a:pt x="157261" y="2262213"/>
                  <a:pt x="159543" y="2258393"/>
                </a:cubicBezTo>
                <a:cubicBezTo>
                  <a:pt x="161825" y="2254573"/>
                  <a:pt x="163463" y="2250232"/>
                  <a:pt x="164455" y="2245370"/>
                </a:cubicBezTo>
                <a:cubicBezTo>
                  <a:pt x="165447" y="2240508"/>
                  <a:pt x="165943" y="2234406"/>
                  <a:pt x="165943" y="2227064"/>
                </a:cubicBezTo>
                <a:cubicBezTo>
                  <a:pt x="165943" y="2219524"/>
                  <a:pt x="165596" y="2212082"/>
                  <a:pt x="164901" y="2204740"/>
                </a:cubicBezTo>
                <a:close/>
                <a:moveTo>
                  <a:pt x="3477368" y="2046387"/>
                </a:moveTo>
                <a:cubicBezTo>
                  <a:pt x="3470522" y="2046387"/>
                  <a:pt x="3464792" y="2048421"/>
                  <a:pt x="3460179" y="2052489"/>
                </a:cubicBezTo>
                <a:cubicBezTo>
                  <a:pt x="3455565" y="2056557"/>
                  <a:pt x="3451844" y="2062411"/>
                  <a:pt x="3449017" y="2070051"/>
                </a:cubicBezTo>
                <a:cubicBezTo>
                  <a:pt x="3446189" y="2077690"/>
                  <a:pt x="3444180" y="2086992"/>
                  <a:pt x="3442989" y="2097956"/>
                </a:cubicBezTo>
                <a:cubicBezTo>
                  <a:pt x="3441798" y="2108920"/>
                  <a:pt x="3441204" y="2121297"/>
                  <a:pt x="3441204" y="2135088"/>
                </a:cubicBezTo>
                <a:cubicBezTo>
                  <a:pt x="3441204" y="2167434"/>
                  <a:pt x="3444205" y="2191172"/>
                  <a:pt x="3450208" y="2206303"/>
                </a:cubicBezTo>
                <a:cubicBezTo>
                  <a:pt x="3456210" y="2221434"/>
                  <a:pt x="3465512" y="2228999"/>
                  <a:pt x="3478112" y="2228999"/>
                </a:cubicBezTo>
                <a:cubicBezTo>
                  <a:pt x="3490118" y="2228999"/>
                  <a:pt x="3499023" y="2221880"/>
                  <a:pt x="3504828" y="2207642"/>
                </a:cubicBezTo>
                <a:cubicBezTo>
                  <a:pt x="3510632" y="2193404"/>
                  <a:pt x="3513534" y="2171353"/>
                  <a:pt x="3513534" y="2141488"/>
                </a:cubicBezTo>
                <a:cubicBezTo>
                  <a:pt x="3513534" y="2118668"/>
                  <a:pt x="3512046" y="2100188"/>
                  <a:pt x="3509069" y="2086050"/>
                </a:cubicBezTo>
                <a:cubicBezTo>
                  <a:pt x="3506092" y="2071911"/>
                  <a:pt x="3501950" y="2061766"/>
                  <a:pt x="3496642" y="2055614"/>
                </a:cubicBezTo>
                <a:cubicBezTo>
                  <a:pt x="3491334" y="2049463"/>
                  <a:pt x="3484910" y="2046387"/>
                  <a:pt x="3477368" y="2046387"/>
                </a:cubicBezTo>
                <a:close/>
                <a:moveTo>
                  <a:pt x="3478112" y="2033737"/>
                </a:moveTo>
                <a:cubicBezTo>
                  <a:pt x="3499842" y="2033737"/>
                  <a:pt x="3516014" y="2042120"/>
                  <a:pt x="3526630" y="2058888"/>
                </a:cubicBezTo>
                <a:cubicBezTo>
                  <a:pt x="3537247" y="2075656"/>
                  <a:pt x="3542555" y="2101007"/>
                  <a:pt x="3542555" y="2134940"/>
                </a:cubicBezTo>
                <a:cubicBezTo>
                  <a:pt x="3542555" y="2170063"/>
                  <a:pt x="3536875" y="2196629"/>
                  <a:pt x="3525514" y="2214637"/>
                </a:cubicBezTo>
                <a:cubicBezTo>
                  <a:pt x="3514154" y="2232645"/>
                  <a:pt x="3497560" y="2241649"/>
                  <a:pt x="3475732" y="2241649"/>
                </a:cubicBezTo>
                <a:cubicBezTo>
                  <a:pt x="3454300" y="2241649"/>
                  <a:pt x="3438350" y="2233216"/>
                  <a:pt x="3427883" y="2216349"/>
                </a:cubicBezTo>
                <a:cubicBezTo>
                  <a:pt x="3417416" y="2199481"/>
                  <a:pt x="3412182" y="2173883"/>
                  <a:pt x="3412182" y="2139553"/>
                </a:cubicBezTo>
                <a:cubicBezTo>
                  <a:pt x="3412182" y="2121297"/>
                  <a:pt x="3413794" y="2105521"/>
                  <a:pt x="3417018" y="2092226"/>
                </a:cubicBezTo>
                <a:cubicBezTo>
                  <a:pt x="3420244" y="2078931"/>
                  <a:pt x="3424758" y="2067942"/>
                  <a:pt x="3430562" y="2059261"/>
                </a:cubicBezTo>
                <a:cubicBezTo>
                  <a:pt x="3436366" y="2050579"/>
                  <a:pt x="3443336" y="2044155"/>
                  <a:pt x="3451472" y="2039987"/>
                </a:cubicBezTo>
                <a:cubicBezTo>
                  <a:pt x="3459608" y="2035820"/>
                  <a:pt x="3468488" y="2033737"/>
                  <a:pt x="3478112" y="2033737"/>
                </a:cubicBezTo>
                <a:close/>
                <a:moveTo>
                  <a:pt x="2955726" y="2033737"/>
                </a:moveTo>
                <a:lnTo>
                  <a:pt x="2963912" y="2033737"/>
                </a:lnTo>
                <a:cubicBezTo>
                  <a:pt x="2963316" y="2043262"/>
                  <a:pt x="2963018" y="2056458"/>
                  <a:pt x="2963018" y="2073325"/>
                </a:cubicBezTo>
                <a:lnTo>
                  <a:pt x="2963018" y="2200424"/>
                </a:lnTo>
                <a:cubicBezTo>
                  <a:pt x="2963018" y="2206179"/>
                  <a:pt x="2963341" y="2210519"/>
                  <a:pt x="2963986" y="2213446"/>
                </a:cubicBezTo>
                <a:cubicBezTo>
                  <a:pt x="2964631" y="2216373"/>
                  <a:pt x="2965772" y="2218755"/>
                  <a:pt x="2967409" y="2220590"/>
                </a:cubicBezTo>
                <a:cubicBezTo>
                  <a:pt x="2969046" y="2222426"/>
                  <a:pt x="2971402" y="2223864"/>
                  <a:pt x="2974478" y="2224906"/>
                </a:cubicBezTo>
                <a:cubicBezTo>
                  <a:pt x="2977554" y="2225948"/>
                  <a:pt x="2981424" y="2226742"/>
                  <a:pt x="2986087" y="2227287"/>
                </a:cubicBezTo>
                <a:cubicBezTo>
                  <a:pt x="2990750" y="2227833"/>
                  <a:pt x="2996902" y="2228205"/>
                  <a:pt x="3004542" y="2228404"/>
                </a:cubicBezTo>
                <a:lnTo>
                  <a:pt x="3004542" y="2239268"/>
                </a:lnTo>
                <a:lnTo>
                  <a:pt x="2894558" y="2239268"/>
                </a:lnTo>
                <a:lnTo>
                  <a:pt x="2894558" y="2228404"/>
                </a:lnTo>
                <a:cubicBezTo>
                  <a:pt x="2905571" y="2227908"/>
                  <a:pt x="2913434" y="2227238"/>
                  <a:pt x="2918147" y="2226394"/>
                </a:cubicBezTo>
                <a:cubicBezTo>
                  <a:pt x="2922860" y="2225551"/>
                  <a:pt x="2926456" y="2224286"/>
                  <a:pt x="2928937" y="2222599"/>
                </a:cubicBezTo>
                <a:cubicBezTo>
                  <a:pt x="2931417" y="2220913"/>
                  <a:pt x="2933228" y="2218531"/>
                  <a:pt x="2934369" y="2215456"/>
                </a:cubicBezTo>
                <a:cubicBezTo>
                  <a:pt x="2935510" y="2212380"/>
                  <a:pt x="2936080" y="2207369"/>
                  <a:pt x="2936080" y="2200424"/>
                </a:cubicBezTo>
                <a:lnTo>
                  <a:pt x="2936080" y="2079724"/>
                </a:lnTo>
                <a:cubicBezTo>
                  <a:pt x="2936080" y="2075756"/>
                  <a:pt x="2935386" y="2072853"/>
                  <a:pt x="2933997" y="2071018"/>
                </a:cubicBezTo>
                <a:cubicBezTo>
                  <a:pt x="2932608" y="2069182"/>
                  <a:pt x="2930574" y="2068265"/>
                  <a:pt x="2927895" y="2068265"/>
                </a:cubicBezTo>
                <a:cubicBezTo>
                  <a:pt x="2924720" y="2068265"/>
                  <a:pt x="2920206" y="2069902"/>
                  <a:pt x="2914352" y="2073176"/>
                </a:cubicBezTo>
                <a:cubicBezTo>
                  <a:pt x="2908498" y="2076450"/>
                  <a:pt x="2901255" y="2080965"/>
                  <a:pt x="2892623" y="2086719"/>
                </a:cubicBezTo>
                <a:lnTo>
                  <a:pt x="2886074" y="2075260"/>
                </a:lnTo>
                <a:close/>
                <a:moveTo>
                  <a:pt x="2422326" y="2033737"/>
                </a:moveTo>
                <a:lnTo>
                  <a:pt x="2430512" y="2033737"/>
                </a:lnTo>
                <a:cubicBezTo>
                  <a:pt x="2429916" y="2043262"/>
                  <a:pt x="2429618" y="2056458"/>
                  <a:pt x="2429618" y="2073325"/>
                </a:cubicBezTo>
                <a:lnTo>
                  <a:pt x="2429618" y="2200424"/>
                </a:lnTo>
                <a:cubicBezTo>
                  <a:pt x="2429618" y="2206179"/>
                  <a:pt x="2429941" y="2210519"/>
                  <a:pt x="2430586" y="2213446"/>
                </a:cubicBezTo>
                <a:cubicBezTo>
                  <a:pt x="2431231" y="2216373"/>
                  <a:pt x="2432372" y="2218755"/>
                  <a:pt x="2434009" y="2220590"/>
                </a:cubicBezTo>
                <a:cubicBezTo>
                  <a:pt x="2435646" y="2222426"/>
                  <a:pt x="2438002" y="2223864"/>
                  <a:pt x="2441078" y="2224906"/>
                </a:cubicBezTo>
                <a:cubicBezTo>
                  <a:pt x="2444154" y="2225948"/>
                  <a:pt x="2448024" y="2226742"/>
                  <a:pt x="2452687" y="2227287"/>
                </a:cubicBezTo>
                <a:cubicBezTo>
                  <a:pt x="2457350" y="2227833"/>
                  <a:pt x="2463502" y="2228205"/>
                  <a:pt x="2471142" y="2228404"/>
                </a:cubicBezTo>
                <a:lnTo>
                  <a:pt x="2471142" y="2239268"/>
                </a:lnTo>
                <a:lnTo>
                  <a:pt x="2361158" y="2239268"/>
                </a:lnTo>
                <a:lnTo>
                  <a:pt x="2361158" y="2228404"/>
                </a:lnTo>
                <a:cubicBezTo>
                  <a:pt x="2372171" y="2227908"/>
                  <a:pt x="2380034" y="2227238"/>
                  <a:pt x="2384747" y="2226394"/>
                </a:cubicBezTo>
                <a:cubicBezTo>
                  <a:pt x="2389460" y="2225551"/>
                  <a:pt x="2393056" y="2224286"/>
                  <a:pt x="2395537" y="2222599"/>
                </a:cubicBezTo>
                <a:cubicBezTo>
                  <a:pt x="2398017" y="2220913"/>
                  <a:pt x="2399828" y="2218531"/>
                  <a:pt x="2400969" y="2215456"/>
                </a:cubicBezTo>
                <a:cubicBezTo>
                  <a:pt x="2402110" y="2212380"/>
                  <a:pt x="2402680" y="2207369"/>
                  <a:pt x="2402680" y="2200424"/>
                </a:cubicBezTo>
                <a:lnTo>
                  <a:pt x="2402680" y="2079724"/>
                </a:lnTo>
                <a:cubicBezTo>
                  <a:pt x="2402680" y="2075756"/>
                  <a:pt x="2401986" y="2072853"/>
                  <a:pt x="2400597" y="2071018"/>
                </a:cubicBezTo>
                <a:cubicBezTo>
                  <a:pt x="2399208" y="2069182"/>
                  <a:pt x="2397174" y="2068265"/>
                  <a:pt x="2394495" y="2068265"/>
                </a:cubicBezTo>
                <a:cubicBezTo>
                  <a:pt x="2391320" y="2068265"/>
                  <a:pt x="2386806" y="2069902"/>
                  <a:pt x="2380952" y="2073176"/>
                </a:cubicBezTo>
                <a:cubicBezTo>
                  <a:pt x="2375098" y="2076450"/>
                  <a:pt x="2367855" y="2080965"/>
                  <a:pt x="2359223" y="2086719"/>
                </a:cubicBezTo>
                <a:lnTo>
                  <a:pt x="2352674" y="2075260"/>
                </a:lnTo>
                <a:close/>
                <a:moveTo>
                  <a:pt x="603051" y="2033737"/>
                </a:moveTo>
                <a:lnTo>
                  <a:pt x="611236" y="2033737"/>
                </a:lnTo>
                <a:cubicBezTo>
                  <a:pt x="610641" y="2043262"/>
                  <a:pt x="610344" y="2056458"/>
                  <a:pt x="610344" y="2073325"/>
                </a:cubicBezTo>
                <a:lnTo>
                  <a:pt x="610344" y="2200424"/>
                </a:lnTo>
                <a:cubicBezTo>
                  <a:pt x="610344" y="2206179"/>
                  <a:pt x="610666" y="2210519"/>
                  <a:pt x="611311" y="2213446"/>
                </a:cubicBezTo>
                <a:cubicBezTo>
                  <a:pt x="611956" y="2216373"/>
                  <a:pt x="613097" y="2218755"/>
                  <a:pt x="614734" y="2220590"/>
                </a:cubicBezTo>
                <a:cubicBezTo>
                  <a:pt x="616371" y="2222426"/>
                  <a:pt x="618728" y="2223864"/>
                  <a:pt x="621803" y="2224906"/>
                </a:cubicBezTo>
                <a:cubicBezTo>
                  <a:pt x="624879" y="2225948"/>
                  <a:pt x="628749" y="2226742"/>
                  <a:pt x="633412" y="2227287"/>
                </a:cubicBezTo>
                <a:cubicBezTo>
                  <a:pt x="638075" y="2227833"/>
                  <a:pt x="644227" y="2228205"/>
                  <a:pt x="651866" y="2228404"/>
                </a:cubicBezTo>
                <a:lnTo>
                  <a:pt x="651866" y="2239268"/>
                </a:lnTo>
                <a:lnTo>
                  <a:pt x="541882" y="2239268"/>
                </a:lnTo>
                <a:lnTo>
                  <a:pt x="541882" y="2228404"/>
                </a:lnTo>
                <a:cubicBezTo>
                  <a:pt x="552896" y="2227908"/>
                  <a:pt x="560759" y="2227238"/>
                  <a:pt x="565472" y="2226394"/>
                </a:cubicBezTo>
                <a:cubicBezTo>
                  <a:pt x="570185" y="2225551"/>
                  <a:pt x="573782" y="2224286"/>
                  <a:pt x="576262" y="2222599"/>
                </a:cubicBezTo>
                <a:cubicBezTo>
                  <a:pt x="578742" y="2220913"/>
                  <a:pt x="580553" y="2218531"/>
                  <a:pt x="581694" y="2215456"/>
                </a:cubicBezTo>
                <a:cubicBezTo>
                  <a:pt x="582835" y="2212380"/>
                  <a:pt x="583406" y="2207369"/>
                  <a:pt x="583406" y="2200424"/>
                </a:cubicBezTo>
                <a:lnTo>
                  <a:pt x="583406" y="2079724"/>
                </a:lnTo>
                <a:cubicBezTo>
                  <a:pt x="583406" y="2075756"/>
                  <a:pt x="582711" y="2072853"/>
                  <a:pt x="581322" y="2071018"/>
                </a:cubicBezTo>
                <a:cubicBezTo>
                  <a:pt x="579933" y="2069182"/>
                  <a:pt x="577899" y="2068265"/>
                  <a:pt x="575220" y="2068265"/>
                </a:cubicBezTo>
                <a:cubicBezTo>
                  <a:pt x="572045" y="2068265"/>
                  <a:pt x="567531" y="2069902"/>
                  <a:pt x="561677" y="2073176"/>
                </a:cubicBezTo>
                <a:cubicBezTo>
                  <a:pt x="555823" y="2076450"/>
                  <a:pt x="548580" y="2080965"/>
                  <a:pt x="539948" y="2086719"/>
                </a:cubicBezTo>
                <a:lnTo>
                  <a:pt x="533399" y="2075260"/>
                </a:lnTo>
                <a:close/>
                <a:moveTo>
                  <a:pt x="69651" y="2033737"/>
                </a:moveTo>
                <a:lnTo>
                  <a:pt x="77837" y="2033737"/>
                </a:lnTo>
                <a:cubicBezTo>
                  <a:pt x="77241" y="2043262"/>
                  <a:pt x="76944" y="2056458"/>
                  <a:pt x="76944" y="2073325"/>
                </a:cubicBezTo>
                <a:lnTo>
                  <a:pt x="76944" y="2200424"/>
                </a:lnTo>
                <a:cubicBezTo>
                  <a:pt x="76944" y="2206179"/>
                  <a:pt x="77266" y="2210519"/>
                  <a:pt x="77911" y="2213446"/>
                </a:cubicBezTo>
                <a:cubicBezTo>
                  <a:pt x="78556" y="2216373"/>
                  <a:pt x="79697" y="2218755"/>
                  <a:pt x="81334" y="2220590"/>
                </a:cubicBezTo>
                <a:cubicBezTo>
                  <a:pt x="82971" y="2222426"/>
                  <a:pt x="85328" y="2223864"/>
                  <a:pt x="88403" y="2224906"/>
                </a:cubicBezTo>
                <a:cubicBezTo>
                  <a:pt x="91479" y="2225948"/>
                  <a:pt x="95349" y="2226742"/>
                  <a:pt x="100012" y="2227287"/>
                </a:cubicBezTo>
                <a:cubicBezTo>
                  <a:pt x="104675" y="2227833"/>
                  <a:pt x="110827" y="2228205"/>
                  <a:pt x="118467" y="2228404"/>
                </a:cubicBezTo>
                <a:lnTo>
                  <a:pt x="118467" y="2239268"/>
                </a:lnTo>
                <a:lnTo>
                  <a:pt x="8483" y="2239268"/>
                </a:lnTo>
                <a:lnTo>
                  <a:pt x="8483" y="2228404"/>
                </a:lnTo>
                <a:cubicBezTo>
                  <a:pt x="19496" y="2227908"/>
                  <a:pt x="27359" y="2227238"/>
                  <a:pt x="32072" y="2226394"/>
                </a:cubicBezTo>
                <a:cubicBezTo>
                  <a:pt x="36785" y="2225551"/>
                  <a:pt x="40382" y="2224286"/>
                  <a:pt x="42862" y="2222599"/>
                </a:cubicBezTo>
                <a:cubicBezTo>
                  <a:pt x="45343" y="2220913"/>
                  <a:pt x="47153" y="2218531"/>
                  <a:pt x="48294" y="2215456"/>
                </a:cubicBezTo>
                <a:cubicBezTo>
                  <a:pt x="49435" y="2212380"/>
                  <a:pt x="50006" y="2207369"/>
                  <a:pt x="50006" y="2200424"/>
                </a:cubicBezTo>
                <a:lnTo>
                  <a:pt x="50006" y="2079724"/>
                </a:lnTo>
                <a:cubicBezTo>
                  <a:pt x="50006" y="2075756"/>
                  <a:pt x="49311" y="2072853"/>
                  <a:pt x="47922" y="2071018"/>
                </a:cubicBezTo>
                <a:cubicBezTo>
                  <a:pt x="46533" y="2069182"/>
                  <a:pt x="44499" y="2068265"/>
                  <a:pt x="41820" y="2068265"/>
                </a:cubicBezTo>
                <a:cubicBezTo>
                  <a:pt x="38645" y="2068265"/>
                  <a:pt x="34131" y="2069902"/>
                  <a:pt x="28277" y="2073176"/>
                </a:cubicBezTo>
                <a:cubicBezTo>
                  <a:pt x="22423" y="2076450"/>
                  <a:pt x="15180" y="2080965"/>
                  <a:pt x="6548" y="2086719"/>
                </a:cubicBezTo>
                <a:lnTo>
                  <a:pt x="0" y="2075260"/>
                </a:lnTo>
                <a:close/>
                <a:moveTo>
                  <a:pt x="3574107" y="2024212"/>
                </a:moveTo>
                <a:cubicBezTo>
                  <a:pt x="3603079" y="2031851"/>
                  <a:pt x="3625328" y="2048347"/>
                  <a:pt x="3640856" y="2073697"/>
                </a:cubicBezTo>
                <a:cubicBezTo>
                  <a:pt x="3656384" y="2099047"/>
                  <a:pt x="3664148" y="2129631"/>
                  <a:pt x="3664148" y="2165449"/>
                </a:cubicBezTo>
                <a:cubicBezTo>
                  <a:pt x="3664148" y="2201367"/>
                  <a:pt x="3656408" y="2231951"/>
                  <a:pt x="3640930" y="2257202"/>
                </a:cubicBezTo>
                <a:cubicBezTo>
                  <a:pt x="3625452" y="2282453"/>
                  <a:pt x="3603178" y="2298899"/>
                  <a:pt x="3574107" y="2306538"/>
                </a:cubicBezTo>
                <a:lnTo>
                  <a:pt x="3570535" y="2295079"/>
                </a:lnTo>
                <a:cubicBezTo>
                  <a:pt x="3593454" y="2287439"/>
                  <a:pt x="3610496" y="2272358"/>
                  <a:pt x="3621658" y="2249835"/>
                </a:cubicBezTo>
                <a:cubicBezTo>
                  <a:pt x="3632820" y="2227312"/>
                  <a:pt x="3638400" y="2198688"/>
                  <a:pt x="3638400" y="2163961"/>
                </a:cubicBezTo>
                <a:cubicBezTo>
                  <a:pt x="3638400" y="2130425"/>
                  <a:pt x="3632844" y="2102569"/>
                  <a:pt x="3621732" y="2080394"/>
                </a:cubicBezTo>
                <a:cubicBezTo>
                  <a:pt x="3610619" y="2058219"/>
                  <a:pt x="3593405" y="2043311"/>
                  <a:pt x="3570088" y="2035671"/>
                </a:cubicBezTo>
                <a:close/>
                <a:moveTo>
                  <a:pt x="2319188" y="2024212"/>
                </a:moveTo>
                <a:lnTo>
                  <a:pt x="2323206" y="2035671"/>
                </a:lnTo>
                <a:cubicBezTo>
                  <a:pt x="2299989" y="2043311"/>
                  <a:pt x="2282800" y="2058219"/>
                  <a:pt x="2271638" y="2080394"/>
                </a:cubicBezTo>
                <a:cubicBezTo>
                  <a:pt x="2260475" y="2102569"/>
                  <a:pt x="2254894" y="2130425"/>
                  <a:pt x="2254894" y="2163961"/>
                </a:cubicBezTo>
                <a:cubicBezTo>
                  <a:pt x="2254894" y="2198688"/>
                  <a:pt x="2260475" y="2227312"/>
                  <a:pt x="2271638" y="2249835"/>
                </a:cubicBezTo>
                <a:cubicBezTo>
                  <a:pt x="2282800" y="2272358"/>
                  <a:pt x="2299840" y="2287439"/>
                  <a:pt x="2322760" y="2295079"/>
                </a:cubicBezTo>
                <a:lnTo>
                  <a:pt x="2319188" y="2306538"/>
                </a:lnTo>
                <a:cubicBezTo>
                  <a:pt x="2290117" y="2298899"/>
                  <a:pt x="2267842" y="2282453"/>
                  <a:pt x="2252364" y="2257202"/>
                </a:cubicBezTo>
                <a:cubicBezTo>
                  <a:pt x="2236886" y="2231951"/>
                  <a:pt x="2229147" y="2201367"/>
                  <a:pt x="2229147" y="2165449"/>
                </a:cubicBezTo>
                <a:cubicBezTo>
                  <a:pt x="2229147" y="2129631"/>
                  <a:pt x="2236911" y="2099047"/>
                  <a:pt x="2252439" y="2073697"/>
                </a:cubicBezTo>
                <a:cubicBezTo>
                  <a:pt x="2267966" y="2048347"/>
                  <a:pt x="2290216" y="2031851"/>
                  <a:pt x="2319188" y="2024212"/>
                </a:cubicBezTo>
                <a:close/>
                <a:moveTo>
                  <a:pt x="688032" y="2024212"/>
                </a:moveTo>
                <a:cubicBezTo>
                  <a:pt x="717004" y="2031851"/>
                  <a:pt x="739254" y="2048347"/>
                  <a:pt x="754781" y="2073697"/>
                </a:cubicBezTo>
                <a:cubicBezTo>
                  <a:pt x="770309" y="2099047"/>
                  <a:pt x="778073" y="2129631"/>
                  <a:pt x="778073" y="2165449"/>
                </a:cubicBezTo>
                <a:cubicBezTo>
                  <a:pt x="778073" y="2201367"/>
                  <a:pt x="770334" y="2231951"/>
                  <a:pt x="754856" y="2257202"/>
                </a:cubicBezTo>
                <a:cubicBezTo>
                  <a:pt x="739378" y="2282453"/>
                  <a:pt x="717103" y="2298899"/>
                  <a:pt x="688032" y="2306538"/>
                </a:cubicBezTo>
                <a:lnTo>
                  <a:pt x="684460" y="2295079"/>
                </a:lnTo>
                <a:cubicBezTo>
                  <a:pt x="707380" y="2287439"/>
                  <a:pt x="724420" y="2272358"/>
                  <a:pt x="735582" y="2249835"/>
                </a:cubicBezTo>
                <a:cubicBezTo>
                  <a:pt x="746744" y="2227312"/>
                  <a:pt x="752326" y="2198688"/>
                  <a:pt x="752326" y="2163961"/>
                </a:cubicBezTo>
                <a:cubicBezTo>
                  <a:pt x="752326" y="2130425"/>
                  <a:pt x="746769" y="2102569"/>
                  <a:pt x="735657" y="2080394"/>
                </a:cubicBezTo>
                <a:cubicBezTo>
                  <a:pt x="724544" y="2058219"/>
                  <a:pt x="707330" y="2043311"/>
                  <a:pt x="684014" y="2035671"/>
                </a:cubicBezTo>
                <a:close/>
                <a:moveTo>
                  <a:pt x="3050976" y="1823740"/>
                </a:moveTo>
                <a:lnTo>
                  <a:pt x="3077021" y="1823740"/>
                </a:lnTo>
                <a:cubicBezTo>
                  <a:pt x="3078410" y="1830685"/>
                  <a:pt x="3079104" y="1837532"/>
                  <a:pt x="3079104" y="1844278"/>
                </a:cubicBezTo>
                <a:cubicBezTo>
                  <a:pt x="3079104" y="1851224"/>
                  <a:pt x="3077914" y="1857574"/>
                  <a:pt x="3075532" y="1863328"/>
                </a:cubicBezTo>
                <a:cubicBezTo>
                  <a:pt x="3073152" y="1869083"/>
                  <a:pt x="3069356" y="1874813"/>
                  <a:pt x="3064147" y="1880518"/>
                </a:cubicBezTo>
                <a:cubicBezTo>
                  <a:pt x="3058938" y="1886223"/>
                  <a:pt x="3051770" y="1892499"/>
                  <a:pt x="3042642" y="1899345"/>
                </a:cubicBezTo>
                <a:lnTo>
                  <a:pt x="3034605" y="1890266"/>
                </a:lnTo>
                <a:cubicBezTo>
                  <a:pt x="3039665" y="1885504"/>
                  <a:pt x="3043336" y="1881213"/>
                  <a:pt x="3045618" y="1877393"/>
                </a:cubicBezTo>
                <a:cubicBezTo>
                  <a:pt x="3047900" y="1873573"/>
                  <a:pt x="3049538" y="1869232"/>
                  <a:pt x="3050530" y="1864370"/>
                </a:cubicBezTo>
                <a:cubicBezTo>
                  <a:pt x="3051522" y="1859508"/>
                  <a:pt x="3052018" y="1853406"/>
                  <a:pt x="3052018" y="1846064"/>
                </a:cubicBezTo>
                <a:cubicBezTo>
                  <a:pt x="3052018" y="1838524"/>
                  <a:pt x="3051670" y="1831082"/>
                  <a:pt x="3050976" y="1823740"/>
                </a:cubicBezTo>
                <a:close/>
                <a:moveTo>
                  <a:pt x="2517576" y="1823740"/>
                </a:moveTo>
                <a:lnTo>
                  <a:pt x="2543621" y="1823740"/>
                </a:lnTo>
                <a:cubicBezTo>
                  <a:pt x="2545010" y="1830685"/>
                  <a:pt x="2545704" y="1837532"/>
                  <a:pt x="2545704" y="1844278"/>
                </a:cubicBezTo>
                <a:cubicBezTo>
                  <a:pt x="2545704" y="1851224"/>
                  <a:pt x="2544514" y="1857574"/>
                  <a:pt x="2542132" y="1863328"/>
                </a:cubicBezTo>
                <a:cubicBezTo>
                  <a:pt x="2539751" y="1869083"/>
                  <a:pt x="2535956" y="1874813"/>
                  <a:pt x="2530747" y="1880518"/>
                </a:cubicBezTo>
                <a:cubicBezTo>
                  <a:pt x="2525538" y="1886223"/>
                  <a:pt x="2518370" y="1892499"/>
                  <a:pt x="2509242" y="1899345"/>
                </a:cubicBezTo>
                <a:lnTo>
                  <a:pt x="2501205" y="1890266"/>
                </a:lnTo>
                <a:cubicBezTo>
                  <a:pt x="2506265" y="1885504"/>
                  <a:pt x="2509936" y="1881213"/>
                  <a:pt x="2512218" y="1877393"/>
                </a:cubicBezTo>
                <a:cubicBezTo>
                  <a:pt x="2514500" y="1873573"/>
                  <a:pt x="2516137" y="1869232"/>
                  <a:pt x="2517130" y="1864370"/>
                </a:cubicBezTo>
                <a:cubicBezTo>
                  <a:pt x="2518122" y="1859508"/>
                  <a:pt x="2518618" y="1853406"/>
                  <a:pt x="2518618" y="1846064"/>
                </a:cubicBezTo>
                <a:cubicBezTo>
                  <a:pt x="2518618" y="1838524"/>
                  <a:pt x="2518270" y="1831082"/>
                  <a:pt x="2517576" y="1823740"/>
                </a:cubicBezTo>
                <a:close/>
                <a:moveTo>
                  <a:pt x="164901" y="1823740"/>
                </a:moveTo>
                <a:lnTo>
                  <a:pt x="190946" y="1823740"/>
                </a:lnTo>
                <a:cubicBezTo>
                  <a:pt x="192335" y="1830685"/>
                  <a:pt x="193030" y="1837532"/>
                  <a:pt x="193030" y="1844278"/>
                </a:cubicBezTo>
                <a:cubicBezTo>
                  <a:pt x="193030" y="1851224"/>
                  <a:pt x="191839" y="1857574"/>
                  <a:pt x="189458" y="1863328"/>
                </a:cubicBezTo>
                <a:cubicBezTo>
                  <a:pt x="187077" y="1869083"/>
                  <a:pt x="183281" y="1874813"/>
                  <a:pt x="178072" y="1880518"/>
                </a:cubicBezTo>
                <a:cubicBezTo>
                  <a:pt x="172863" y="1886223"/>
                  <a:pt x="165695" y="1892499"/>
                  <a:pt x="156567" y="1899345"/>
                </a:cubicBezTo>
                <a:lnTo>
                  <a:pt x="148530" y="1890266"/>
                </a:lnTo>
                <a:cubicBezTo>
                  <a:pt x="153590" y="1885504"/>
                  <a:pt x="157261" y="1881213"/>
                  <a:pt x="159543" y="1877393"/>
                </a:cubicBezTo>
                <a:cubicBezTo>
                  <a:pt x="161825" y="1873573"/>
                  <a:pt x="163463" y="1869232"/>
                  <a:pt x="164455" y="1864370"/>
                </a:cubicBezTo>
                <a:cubicBezTo>
                  <a:pt x="165447" y="1859508"/>
                  <a:pt x="165943" y="1853406"/>
                  <a:pt x="165943" y="1846064"/>
                </a:cubicBezTo>
                <a:cubicBezTo>
                  <a:pt x="165943" y="1838524"/>
                  <a:pt x="165596" y="1831082"/>
                  <a:pt x="164901" y="1823740"/>
                </a:cubicBezTo>
                <a:close/>
                <a:moveTo>
                  <a:pt x="1729233" y="1801713"/>
                </a:moveTo>
                <a:lnTo>
                  <a:pt x="1912590" y="1801713"/>
                </a:lnTo>
                <a:lnTo>
                  <a:pt x="1912590" y="1821508"/>
                </a:lnTo>
                <a:lnTo>
                  <a:pt x="1729233" y="1821508"/>
                </a:lnTo>
                <a:close/>
                <a:moveTo>
                  <a:pt x="1532580" y="1795942"/>
                </a:moveTo>
                <a:cubicBezTo>
                  <a:pt x="1538286" y="1795942"/>
                  <a:pt x="1543616" y="1796548"/>
                  <a:pt x="1548572" y="1797760"/>
                </a:cubicBezTo>
                <a:cubicBezTo>
                  <a:pt x="1553529" y="1798973"/>
                  <a:pt x="1557825" y="1800809"/>
                  <a:pt x="1561462" y="1803269"/>
                </a:cubicBezTo>
                <a:cubicBezTo>
                  <a:pt x="1565099" y="1805730"/>
                  <a:pt x="1567934" y="1808796"/>
                  <a:pt x="1569966" y="1812469"/>
                </a:cubicBezTo>
                <a:cubicBezTo>
                  <a:pt x="1571999" y="1816141"/>
                  <a:pt x="1573015" y="1820402"/>
                  <a:pt x="1573015" y="1825252"/>
                </a:cubicBezTo>
                <a:cubicBezTo>
                  <a:pt x="1573015" y="1829816"/>
                  <a:pt x="1572373" y="1833845"/>
                  <a:pt x="1571090" y="1837339"/>
                </a:cubicBezTo>
                <a:cubicBezTo>
                  <a:pt x="1569806" y="1840834"/>
                  <a:pt x="1567827" y="1844007"/>
                  <a:pt x="1565153" y="1846860"/>
                </a:cubicBezTo>
                <a:cubicBezTo>
                  <a:pt x="1562478" y="1849712"/>
                  <a:pt x="1559198" y="1852297"/>
                  <a:pt x="1555312" y="1854615"/>
                </a:cubicBezTo>
                <a:cubicBezTo>
                  <a:pt x="1551425" y="1856933"/>
                  <a:pt x="1546950" y="1859161"/>
                  <a:pt x="1541887" y="1861301"/>
                </a:cubicBezTo>
                <a:lnTo>
                  <a:pt x="1541887" y="1862584"/>
                </a:lnTo>
                <a:cubicBezTo>
                  <a:pt x="1546664" y="1863440"/>
                  <a:pt x="1551122" y="1864813"/>
                  <a:pt x="1555258" y="1866703"/>
                </a:cubicBezTo>
                <a:cubicBezTo>
                  <a:pt x="1559394" y="1868592"/>
                  <a:pt x="1563013" y="1870981"/>
                  <a:pt x="1566116" y="1873870"/>
                </a:cubicBezTo>
                <a:cubicBezTo>
                  <a:pt x="1569218" y="1876758"/>
                  <a:pt x="1571660" y="1880092"/>
                  <a:pt x="1573443" y="1883871"/>
                </a:cubicBezTo>
                <a:cubicBezTo>
                  <a:pt x="1575226" y="1887651"/>
                  <a:pt x="1576117" y="1891823"/>
                  <a:pt x="1576117" y="1896387"/>
                </a:cubicBezTo>
                <a:cubicBezTo>
                  <a:pt x="1576117" y="1902092"/>
                  <a:pt x="1575048" y="1907387"/>
                  <a:pt x="1572908" y="1912272"/>
                </a:cubicBezTo>
                <a:cubicBezTo>
                  <a:pt x="1570768" y="1917157"/>
                  <a:pt x="1567560" y="1921382"/>
                  <a:pt x="1563281" y="1924948"/>
                </a:cubicBezTo>
                <a:cubicBezTo>
                  <a:pt x="1559002" y="1928513"/>
                  <a:pt x="1553724" y="1931295"/>
                  <a:pt x="1547449" y="1933292"/>
                </a:cubicBezTo>
                <a:cubicBezTo>
                  <a:pt x="1541174" y="1935288"/>
                  <a:pt x="1533828" y="1936287"/>
                  <a:pt x="1525413" y="1936287"/>
                </a:cubicBezTo>
                <a:cubicBezTo>
                  <a:pt x="1518781" y="1936287"/>
                  <a:pt x="1512042" y="1935627"/>
                  <a:pt x="1505196" y="1934308"/>
                </a:cubicBezTo>
                <a:cubicBezTo>
                  <a:pt x="1498350" y="1932988"/>
                  <a:pt x="1491860" y="1931259"/>
                  <a:pt x="1485727" y="1929120"/>
                </a:cubicBezTo>
                <a:lnTo>
                  <a:pt x="1485727" y="1906014"/>
                </a:lnTo>
                <a:lnTo>
                  <a:pt x="1499526" y="1906014"/>
                </a:lnTo>
                <a:cubicBezTo>
                  <a:pt x="1500667" y="1909580"/>
                  <a:pt x="1502022" y="1912628"/>
                  <a:pt x="1503591" y="1915160"/>
                </a:cubicBezTo>
                <a:cubicBezTo>
                  <a:pt x="1505160" y="1917692"/>
                  <a:pt x="1506997" y="1919760"/>
                  <a:pt x="1509100" y="1921364"/>
                </a:cubicBezTo>
                <a:cubicBezTo>
                  <a:pt x="1511204" y="1922969"/>
                  <a:pt x="1513629" y="1924128"/>
                  <a:pt x="1516374" y="1924841"/>
                </a:cubicBezTo>
                <a:cubicBezTo>
                  <a:pt x="1519120" y="1925554"/>
                  <a:pt x="1522240" y="1925911"/>
                  <a:pt x="1525734" y="1925911"/>
                </a:cubicBezTo>
                <a:cubicBezTo>
                  <a:pt x="1534934" y="1925911"/>
                  <a:pt x="1541904" y="1923718"/>
                  <a:pt x="1546647" y="1919332"/>
                </a:cubicBezTo>
                <a:cubicBezTo>
                  <a:pt x="1551389" y="1914946"/>
                  <a:pt x="1553760" y="1908296"/>
                  <a:pt x="1553760" y="1899382"/>
                </a:cubicBezTo>
                <a:cubicBezTo>
                  <a:pt x="1553760" y="1889897"/>
                  <a:pt x="1550640" y="1882712"/>
                  <a:pt x="1544400" y="1877827"/>
                </a:cubicBezTo>
                <a:cubicBezTo>
                  <a:pt x="1538160" y="1872942"/>
                  <a:pt x="1528908" y="1870500"/>
                  <a:pt x="1516642" y="1870500"/>
                </a:cubicBezTo>
                <a:lnTo>
                  <a:pt x="1507228" y="1870500"/>
                </a:lnTo>
                <a:lnTo>
                  <a:pt x="1507228" y="1860231"/>
                </a:lnTo>
                <a:cubicBezTo>
                  <a:pt x="1514716" y="1859874"/>
                  <a:pt x="1521188" y="1858822"/>
                  <a:pt x="1526644" y="1857075"/>
                </a:cubicBezTo>
                <a:cubicBezTo>
                  <a:pt x="1532099" y="1855328"/>
                  <a:pt x="1536645" y="1853064"/>
                  <a:pt x="1540282" y="1850283"/>
                </a:cubicBezTo>
                <a:cubicBezTo>
                  <a:pt x="1543919" y="1847501"/>
                  <a:pt x="1546629" y="1844257"/>
                  <a:pt x="1548412" y="1840548"/>
                </a:cubicBezTo>
                <a:cubicBezTo>
                  <a:pt x="1550194" y="1836840"/>
                  <a:pt x="1551086" y="1832882"/>
                  <a:pt x="1551086" y="1828675"/>
                </a:cubicBezTo>
                <a:cubicBezTo>
                  <a:pt x="1551086" y="1821829"/>
                  <a:pt x="1549054" y="1816427"/>
                  <a:pt x="1544989" y="1812469"/>
                </a:cubicBezTo>
                <a:cubicBezTo>
                  <a:pt x="1540924" y="1808511"/>
                  <a:pt x="1535040" y="1806532"/>
                  <a:pt x="1527339" y="1806532"/>
                </a:cubicBezTo>
                <a:cubicBezTo>
                  <a:pt x="1520849" y="1806532"/>
                  <a:pt x="1515412" y="1808315"/>
                  <a:pt x="1511026" y="1811880"/>
                </a:cubicBezTo>
                <a:cubicBezTo>
                  <a:pt x="1506640" y="1815446"/>
                  <a:pt x="1503270" y="1820759"/>
                  <a:pt x="1500917" y="1827819"/>
                </a:cubicBezTo>
                <a:lnTo>
                  <a:pt x="1487332" y="1827819"/>
                </a:lnTo>
                <a:lnTo>
                  <a:pt x="1487332" y="1806746"/>
                </a:lnTo>
                <a:cubicBezTo>
                  <a:pt x="1495747" y="1803180"/>
                  <a:pt x="1503680" y="1800488"/>
                  <a:pt x="1511133" y="1798669"/>
                </a:cubicBezTo>
                <a:cubicBezTo>
                  <a:pt x="1518585" y="1796851"/>
                  <a:pt x="1525734" y="1795942"/>
                  <a:pt x="1532580" y="1795942"/>
                </a:cubicBezTo>
                <a:close/>
                <a:moveTo>
                  <a:pt x="1729233" y="1739950"/>
                </a:moveTo>
                <a:lnTo>
                  <a:pt x="1912590" y="1739950"/>
                </a:lnTo>
                <a:lnTo>
                  <a:pt x="1912590" y="1759744"/>
                </a:lnTo>
                <a:lnTo>
                  <a:pt x="1729233" y="1759744"/>
                </a:lnTo>
                <a:close/>
                <a:moveTo>
                  <a:pt x="1395114" y="1677740"/>
                </a:moveTo>
                <a:cubicBezTo>
                  <a:pt x="1389856" y="1677740"/>
                  <a:pt x="1384300" y="1677938"/>
                  <a:pt x="1378446" y="1678335"/>
                </a:cubicBezTo>
                <a:lnTo>
                  <a:pt x="1359396" y="1764506"/>
                </a:lnTo>
                <a:lnTo>
                  <a:pt x="1376957" y="1764506"/>
                </a:lnTo>
                <a:cubicBezTo>
                  <a:pt x="1391344" y="1764506"/>
                  <a:pt x="1402704" y="1762572"/>
                  <a:pt x="1411039" y="1758702"/>
                </a:cubicBezTo>
                <a:cubicBezTo>
                  <a:pt x="1419373" y="1754833"/>
                  <a:pt x="1425971" y="1748483"/>
                  <a:pt x="1430833" y="1739652"/>
                </a:cubicBezTo>
                <a:cubicBezTo>
                  <a:pt x="1435694" y="1730822"/>
                  <a:pt x="1438126" y="1721297"/>
                  <a:pt x="1438126" y="1711077"/>
                </a:cubicBezTo>
                <a:cubicBezTo>
                  <a:pt x="1438126" y="1706811"/>
                  <a:pt x="1437729" y="1703016"/>
                  <a:pt x="1436935" y="1699692"/>
                </a:cubicBezTo>
                <a:cubicBezTo>
                  <a:pt x="1436141" y="1696368"/>
                  <a:pt x="1435099" y="1693615"/>
                  <a:pt x="1433810" y="1691432"/>
                </a:cubicBezTo>
                <a:cubicBezTo>
                  <a:pt x="1432520" y="1689249"/>
                  <a:pt x="1430883" y="1687314"/>
                  <a:pt x="1428898" y="1685628"/>
                </a:cubicBezTo>
                <a:cubicBezTo>
                  <a:pt x="1426914" y="1683941"/>
                  <a:pt x="1424433" y="1682477"/>
                  <a:pt x="1421457" y="1681237"/>
                </a:cubicBezTo>
                <a:cubicBezTo>
                  <a:pt x="1418480" y="1679997"/>
                  <a:pt x="1415032" y="1679104"/>
                  <a:pt x="1411113" y="1678558"/>
                </a:cubicBezTo>
                <a:cubicBezTo>
                  <a:pt x="1407194" y="1678012"/>
                  <a:pt x="1401861" y="1677740"/>
                  <a:pt x="1395114" y="1677740"/>
                </a:cubicBezTo>
                <a:close/>
                <a:moveTo>
                  <a:pt x="2943968" y="1665387"/>
                </a:moveTo>
                <a:cubicBezTo>
                  <a:pt x="2937122" y="1665387"/>
                  <a:pt x="2931392" y="1667421"/>
                  <a:pt x="2926779" y="1671489"/>
                </a:cubicBezTo>
                <a:cubicBezTo>
                  <a:pt x="2922165" y="1675557"/>
                  <a:pt x="2918444" y="1681411"/>
                  <a:pt x="2915617" y="1689051"/>
                </a:cubicBezTo>
                <a:cubicBezTo>
                  <a:pt x="2912789" y="1696690"/>
                  <a:pt x="2910780" y="1705992"/>
                  <a:pt x="2909589" y="1716956"/>
                </a:cubicBezTo>
                <a:cubicBezTo>
                  <a:pt x="2908398" y="1727920"/>
                  <a:pt x="2907804" y="1740297"/>
                  <a:pt x="2907804" y="1754088"/>
                </a:cubicBezTo>
                <a:cubicBezTo>
                  <a:pt x="2907804" y="1786434"/>
                  <a:pt x="2910804" y="1810172"/>
                  <a:pt x="2916808" y="1825303"/>
                </a:cubicBezTo>
                <a:cubicBezTo>
                  <a:pt x="2922810" y="1840434"/>
                  <a:pt x="2932112" y="1847999"/>
                  <a:pt x="2944712" y="1847999"/>
                </a:cubicBezTo>
                <a:cubicBezTo>
                  <a:pt x="2956718" y="1847999"/>
                  <a:pt x="2965623" y="1840880"/>
                  <a:pt x="2971428" y="1826642"/>
                </a:cubicBezTo>
                <a:cubicBezTo>
                  <a:pt x="2977232" y="1812404"/>
                  <a:pt x="2980134" y="1790353"/>
                  <a:pt x="2980134" y="1760488"/>
                </a:cubicBezTo>
                <a:cubicBezTo>
                  <a:pt x="2980134" y="1737668"/>
                  <a:pt x="2978646" y="1719188"/>
                  <a:pt x="2975669" y="1705050"/>
                </a:cubicBezTo>
                <a:cubicBezTo>
                  <a:pt x="2972692" y="1690911"/>
                  <a:pt x="2968550" y="1680766"/>
                  <a:pt x="2963242" y="1674614"/>
                </a:cubicBezTo>
                <a:cubicBezTo>
                  <a:pt x="2957934" y="1668463"/>
                  <a:pt x="2951509" y="1665387"/>
                  <a:pt x="2943968" y="1665387"/>
                </a:cubicBezTo>
                <a:close/>
                <a:moveTo>
                  <a:pt x="591294" y="1665387"/>
                </a:moveTo>
                <a:cubicBezTo>
                  <a:pt x="584448" y="1665387"/>
                  <a:pt x="578718" y="1667421"/>
                  <a:pt x="574104" y="1671489"/>
                </a:cubicBezTo>
                <a:cubicBezTo>
                  <a:pt x="569490" y="1675557"/>
                  <a:pt x="565770" y="1681411"/>
                  <a:pt x="562942" y="1689051"/>
                </a:cubicBezTo>
                <a:cubicBezTo>
                  <a:pt x="560114" y="1696690"/>
                  <a:pt x="558105" y="1705992"/>
                  <a:pt x="556914" y="1716956"/>
                </a:cubicBezTo>
                <a:cubicBezTo>
                  <a:pt x="555724" y="1727920"/>
                  <a:pt x="555128" y="1740297"/>
                  <a:pt x="555128" y="1754088"/>
                </a:cubicBezTo>
                <a:cubicBezTo>
                  <a:pt x="555128" y="1786434"/>
                  <a:pt x="558130" y="1810172"/>
                  <a:pt x="564132" y="1825303"/>
                </a:cubicBezTo>
                <a:cubicBezTo>
                  <a:pt x="570135" y="1840434"/>
                  <a:pt x="579437" y="1847999"/>
                  <a:pt x="592038" y="1847999"/>
                </a:cubicBezTo>
                <a:cubicBezTo>
                  <a:pt x="604043" y="1847999"/>
                  <a:pt x="612948" y="1840880"/>
                  <a:pt x="618752" y="1826642"/>
                </a:cubicBezTo>
                <a:cubicBezTo>
                  <a:pt x="624556" y="1812404"/>
                  <a:pt x="627459" y="1790353"/>
                  <a:pt x="627459" y="1760488"/>
                </a:cubicBezTo>
                <a:cubicBezTo>
                  <a:pt x="627459" y="1737668"/>
                  <a:pt x="625970" y="1719188"/>
                  <a:pt x="622994" y="1705050"/>
                </a:cubicBezTo>
                <a:cubicBezTo>
                  <a:pt x="620017" y="1690911"/>
                  <a:pt x="615875" y="1680766"/>
                  <a:pt x="610567" y="1674614"/>
                </a:cubicBezTo>
                <a:cubicBezTo>
                  <a:pt x="605259" y="1668463"/>
                  <a:pt x="598834" y="1665387"/>
                  <a:pt x="591294" y="1665387"/>
                </a:cubicBezTo>
                <a:close/>
                <a:moveTo>
                  <a:pt x="1335434" y="1664643"/>
                </a:moveTo>
                <a:lnTo>
                  <a:pt x="1401663" y="1664643"/>
                </a:lnTo>
                <a:cubicBezTo>
                  <a:pt x="1412180" y="1664643"/>
                  <a:pt x="1420762" y="1665263"/>
                  <a:pt x="1427410" y="1666503"/>
                </a:cubicBezTo>
                <a:cubicBezTo>
                  <a:pt x="1434058" y="1667743"/>
                  <a:pt x="1439738" y="1669604"/>
                  <a:pt x="1444451" y="1672084"/>
                </a:cubicBezTo>
                <a:cubicBezTo>
                  <a:pt x="1449164" y="1674565"/>
                  <a:pt x="1453108" y="1677765"/>
                  <a:pt x="1456282" y="1681684"/>
                </a:cubicBezTo>
                <a:cubicBezTo>
                  <a:pt x="1459458" y="1685603"/>
                  <a:pt x="1461839" y="1690018"/>
                  <a:pt x="1463426" y="1694929"/>
                </a:cubicBezTo>
                <a:cubicBezTo>
                  <a:pt x="1465014" y="1699841"/>
                  <a:pt x="1465808" y="1705074"/>
                  <a:pt x="1465808" y="1710631"/>
                </a:cubicBezTo>
                <a:cubicBezTo>
                  <a:pt x="1465808" y="1725910"/>
                  <a:pt x="1461144" y="1738908"/>
                  <a:pt x="1451818" y="1749624"/>
                </a:cubicBezTo>
                <a:cubicBezTo>
                  <a:pt x="1442491" y="1760339"/>
                  <a:pt x="1428749" y="1768475"/>
                  <a:pt x="1410592" y="1774031"/>
                </a:cubicBezTo>
                <a:lnTo>
                  <a:pt x="1410592" y="1775669"/>
                </a:lnTo>
                <a:cubicBezTo>
                  <a:pt x="1415355" y="1779240"/>
                  <a:pt x="1419200" y="1783507"/>
                  <a:pt x="1422126" y="1788468"/>
                </a:cubicBezTo>
                <a:cubicBezTo>
                  <a:pt x="1425054" y="1793429"/>
                  <a:pt x="1427410" y="1800324"/>
                  <a:pt x="1429196" y="1809155"/>
                </a:cubicBezTo>
                <a:lnTo>
                  <a:pt x="1432619" y="1826419"/>
                </a:lnTo>
                <a:cubicBezTo>
                  <a:pt x="1433710" y="1831876"/>
                  <a:pt x="1434950" y="1836787"/>
                  <a:pt x="1436340" y="1841153"/>
                </a:cubicBezTo>
                <a:cubicBezTo>
                  <a:pt x="1437729" y="1845519"/>
                  <a:pt x="1439390" y="1848991"/>
                  <a:pt x="1441325" y="1851571"/>
                </a:cubicBezTo>
                <a:cubicBezTo>
                  <a:pt x="1443260" y="1854151"/>
                  <a:pt x="1445443" y="1856085"/>
                  <a:pt x="1447874" y="1857375"/>
                </a:cubicBezTo>
                <a:cubicBezTo>
                  <a:pt x="1450305" y="1858665"/>
                  <a:pt x="1453852" y="1859707"/>
                  <a:pt x="1458515" y="1860501"/>
                </a:cubicBezTo>
                <a:lnTo>
                  <a:pt x="1457027" y="1867793"/>
                </a:lnTo>
                <a:lnTo>
                  <a:pt x="1415801" y="1867793"/>
                </a:lnTo>
                <a:cubicBezTo>
                  <a:pt x="1412626" y="1858963"/>
                  <a:pt x="1409798" y="1848446"/>
                  <a:pt x="1407318" y="1836242"/>
                </a:cubicBezTo>
                <a:lnTo>
                  <a:pt x="1400770" y="1804690"/>
                </a:lnTo>
                <a:cubicBezTo>
                  <a:pt x="1399678" y="1799233"/>
                  <a:pt x="1398364" y="1794644"/>
                  <a:pt x="1396826" y="1790923"/>
                </a:cubicBezTo>
                <a:cubicBezTo>
                  <a:pt x="1395288" y="1787203"/>
                  <a:pt x="1393452" y="1784325"/>
                  <a:pt x="1391319" y="1782291"/>
                </a:cubicBezTo>
                <a:cubicBezTo>
                  <a:pt x="1389186" y="1780257"/>
                  <a:pt x="1386706" y="1778918"/>
                  <a:pt x="1383878" y="1778273"/>
                </a:cubicBezTo>
                <a:cubicBezTo>
                  <a:pt x="1381050" y="1777628"/>
                  <a:pt x="1377602" y="1777306"/>
                  <a:pt x="1373534" y="1777306"/>
                </a:cubicBezTo>
                <a:lnTo>
                  <a:pt x="1356568" y="1777306"/>
                </a:lnTo>
                <a:lnTo>
                  <a:pt x="1346150" y="1824484"/>
                </a:lnTo>
                <a:cubicBezTo>
                  <a:pt x="1345257" y="1828354"/>
                  <a:pt x="1344637" y="1831430"/>
                  <a:pt x="1344290" y="1833712"/>
                </a:cubicBezTo>
                <a:cubicBezTo>
                  <a:pt x="1343942" y="1835994"/>
                  <a:pt x="1343644" y="1838400"/>
                  <a:pt x="1343396" y="1840930"/>
                </a:cubicBezTo>
                <a:cubicBezTo>
                  <a:pt x="1343148" y="1843460"/>
                  <a:pt x="1343024" y="1845717"/>
                  <a:pt x="1343024" y="1847701"/>
                </a:cubicBezTo>
                <a:cubicBezTo>
                  <a:pt x="1343024" y="1850777"/>
                  <a:pt x="1343520" y="1853183"/>
                  <a:pt x="1344513" y="1854920"/>
                </a:cubicBezTo>
                <a:cubicBezTo>
                  <a:pt x="1345505" y="1856656"/>
                  <a:pt x="1346993" y="1857921"/>
                  <a:pt x="1348978" y="1858715"/>
                </a:cubicBezTo>
                <a:cubicBezTo>
                  <a:pt x="1350962" y="1859508"/>
                  <a:pt x="1354385" y="1860104"/>
                  <a:pt x="1359247" y="1860501"/>
                </a:cubicBezTo>
                <a:lnTo>
                  <a:pt x="1357610" y="1867793"/>
                </a:lnTo>
                <a:lnTo>
                  <a:pt x="1296441" y="1867793"/>
                </a:lnTo>
                <a:lnTo>
                  <a:pt x="1298078" y="1860501"/>
                </a:lnTo>
                <a:cubicBezTo>
                  <a:pt x="1301849" y="1859905"/>
                  <a:pt x="1304676" y="1858938"/>
                  <a:pt x="1306562" y="1857598"/>
                </a:cubicBezTo>
                <a:cubicBezTo>
                  <a:pt x="1308446" y="1856259"/>
                  <a:pt x="1310034" y="1854399"/>
                  <a:pt x="1311324" y="1852017"/>
                </a:cubicBezTo>
                <a:cubicBezTo>
                  <a:pt x="1312614" y="1849636"/>
                  <a:pt x="1313804" y="1846734"/>
                  <a:pt x="1314896" y="1843311"/>
                </a:cubicBezTo>
                <a:cubicBezTo>
                  <a:pt x="1315987" y="1839888"/>
                  <a:pt x="1317624" y="1833265"/>
                  <a:pt x="1319807" y="1823442"/>
                </a:cubicBezTo>
                <a:lnTo>
                  <a:pt x="1345108" y="1708845"/>
                </a:lnTo>
                <a:cubicBezTo>
                  <a:pt x="1347291" y="1698923"/>
                  <a:pt x="1348382" y="1691085"/>
                  <a:pt x="1348382" y="1685330"/>
                </a:cubicBezTo>
                <a:cubicBezTo>
                  <a:pt x="1348382" y="1680468"/>
                  <a:pt x="1347241" y="1677095"/>
                  <a:pt x="1344959" y="1675210"/>
                </a:cubicBezTo>
                <a:cubicBezTo>
                  <a:pt x="1342677" y="1673324"/>
                  <a:pt x="1338956" y="1672233"/>
                  <a:pt x="1333797" y="1671935"/>
                </a:cubicBezTo>
                <a:close/>
                <a:moveTo>
                  <a:pt x="71573" y="1655598"/>
                </a:moveTo>
                <a:lnTo>
                  <a:pt x="87064" y="1659024"/>
                </a:lnTo>
                <a:cubicBezTo>
                  <a:pt x="95150" y="1663216"/>
                  <a:pt x="101848" y="1669504"/>
                  <a:pt x="107156" y="1677888"/>
                </a:cubicBezTo>
                <a:cubicBezTo>
                  <a:pt x="117772" y="1694657"/>
                  <a:pt x="123080" y="1720007"/>
                  <a:pt x="123080" y="1753940"/>
                </a:cubicBezTo>
                <a:cubicBezTo>
                  <a:pt x="123080" y="1789063"/>
                  <a:pt x="117400" y="1815629"/>
                  <a:pt x="106040" y="1833637"/>
                </a:cubicBezTo>
                <a:cubicBezTo>
                  <a:pt x="94679" y="1851645"/>
                  <a:pt x="78085" y="1860649"/>
                  <a:pt x="56257" y="1860649"/>
                </a:cubicBezTo>
                <a:cubicBezTo>
                  <a:pt x="34825" y="1860649"/>
                  <a:pt x="18876" y="1852216"/>
                  <a:pt x="8408" y="1835349"/>
                </a:cubicBezTo>
                <a:lnTo>
                  <a:pt x="5452" y="1827354"/>
                </a:lnTo>
                <a:lnTo>
                  <a:pt x="23184" y="1781294"/>
                </a:lnTo>
                <a:lnTo>
                  <a:pt x="23980" y="1796151"/>
                </a:lnTo>
                <a:cubicBezTo>
                  <a:pt x="25480" y="1808020"/>
                  <a:pt x="27732" y="1817737"/>
                  <a:pt x="30733" y="1825303"/>
                </a:cubicBezTo>
                <a:cubicBezTo>
                  <a:pt x="36735" y="1840434"/>
                  <a:pt x="46037" y="1847999"/>
                  <a:pt x="58638" y="1847999"/>
                </a:cubicBezTo>
                <a:cubicBezTo>
                  <a:pt x="70643" y="1847999"/>
                  <a:pt x="79548" y="1840880"/>
                  <a:pt x="85352" y="1826642"/>
                </a:cubicBezTo>
                <a:cubicBezTo>
                  <a:pt x="91157" y="1812404"/>
                  <a:pt x="94059" y="1790353"/>
                  <a:pt x="94059" y="1760488"/>
                </a:cubicBezTo>
                <a:cubicBezTo>
                  <a:pt x="94059" y="1737668"/>
                  <a:pt x="92571" y="1719188"/>
                  <a:pt x="89594" y="1705050"/>
                </a:cubicBezTo>
                <a:cubicBezTo>
                  <a:pt x="86618" y="1690911"/>
                  <a:pt x="82475" y="1680766"/>
                  <a:pt x="77167" y="1674614"/>
                </a:cubicBezTo>
                <a:lnTo>
                  <a:pt x="66263" y="1669393"/>
                </a:lnTo>
                <a:close/>
                <a:moveTo>
                  <a:pt x="3489126" y="1652737"/>
                </a:moveTo>
                <a:lnTo>
                  <a:pt x="3497312" y="1652737"/>
                </a:lnTo>
                <a:cubicBezTo>
                  <a:pt x="3496716" y="1662262"/>
                  <a:pt x="3496418" y="1675458"/>
                  <a:pt x="3496418" y="1692325"/>
                </a:cubicBezTo>
                <a:lnTo>
                  <a:pt x="3496418" y="1819424"/>
                </a:lnTo>
                <a:cubicBezTo>
                  <a:pt x="3496418" y="1825179"/>
                  <a:pt x="3496741" y="1829520"/>
                  <a:pt x="3497386" y="1832447"/>
                </a:cubicBezTo>
                <a:cubicBezTo>
                  <a:pt x="3498030" y="1835374"/>
                  <a:pt x="3499172" y="1837755"/>
                  <a:pt x="3500809" y="1839590"/>
                </a:cubicBezTo>
                <a:cubicBezTo>
                  <a:pt x="3502446" y="1841426"/>
                  <a:pt x="3504802" y="1842864"/>
                  <a:pt x="3507878" y="1843906"/>
                </a:cubicBezTo>
                <a:cubicBezTo>
                  <a:pt x="3510954" y="1844948"/>
                  <a:pt x="3514824" y="1845742"/>
                  <a:pt x="3519487" y="1846288"/>
                </a:cubicBezTo>
                <a:cubicBezTo>
                  <a:pt x="3524150" y="1846833"/>
                  <a:pt x="3530302" y="1847205"/>
                  <a:pt x="3537942" y="1847404"/>
                </a:cubicBezTo>
                <a:lnTo>
                  <a:pt x="3537942" y="1858268"/>
                </a:lnTo>
                <a:lnTo>
                  <a:pt x="3427958" y="1858268"/>
                </a:lnTo>
                <a:lnTo>
                  <a:pt x="3427958" y="1847404"/>
                </a:lnTo>
                <a:cubicBezTo>
                  <a:pt x="3438971" y="1846908"/>
                  <a:pt x="3446834" y="1846238"/>
                  <a:pt x="3451547" y="1845395"/>
                </a:cubicBezTo>
                <a:cubicBezTo>
                  <a:pt x="3456260" y="1844551"/>
                  <a:pt x="3459856" y="1843286"/>
                  <a:pt x="3462337" y="1841599"/>
                </a:cubicBezTo>
                <a:cubicBezTo>
                  <a:pt x="3464818" y="1839913"/>
                  <a:pt x="3466628" y="1837532"/>
                  <a:pt x="3467769" y="1834456"/>
                </a:cubicBezTo>
                <a:cubicBezTo>
                  <a:pt x="3468910" y="1831380"/>
                  <a:pt x="3469480" y="1826369"/>
                  <a:pt x="3469480" y="1819424"/>
                </a:cubicBezTo>
                <a:lnTo>
                  <a:pt x="3469480" y="1698724"/>
                </a:lnTo>
                <a:cubicBezTo>
                  <a:pt x="3469480" y="1694756"/>
                  <a:pt x="3468786" y="1691853"/>
                  <a:pt x="3467397" y="1690018"/>
                </a:cubicBezTo>
                <a:cubicBezTo>
                  <a:pt x="3466008" y="1688182"/>
                  <a:pt x="3463974" y="1687265"/>
                  <a:pt x="3461295" y="1687265"/>
                </a:cubicBezTo>
                <a:cubicBezTo>
                  <a:pt x="3458120" y="1687265"/>
                  <a:pt x="3453606" y="1688902"/>
                  <a:pt x="3447752" y="1692176"/>
                </a:cubicBezTo>
                <a:cubicBezTo>
                  <a:pt x="3441898" y="1695450"/>
                  <a:pt x="3434655" y="1699965"/>
                  <a:pt x="3426023" y="1705719"/>
                </a:cubicBezTo>
                <a:lnTo>
                  <a:pt x="3419474" y="1694260"/>
                </a:lnTo>
                <a:close/>
                <a:moveTo>
                  <a:pt x="2944712" y="1652737"/>
                </a:moveTo>
                <a:cubicBezTo>
                  <a:pt x="2966442" y="1652737"/>
                  <a:pt x="2982614" y="1661120"/>
                  <a:pt x="2993230" y="1677888"/>
                </a:cubicBezTo>
                <a:cubicBezTo>
                  <a:pt x="3003847" y="1694657"/>
                  <a:pt x="3009155" y="1720007"/>
                  <a:pt x="3009155" y="1753940"/>
                </a:cubicBezTo>
                <a:cubicBezTo>
                  <a:pt x="3009155" y="1789063"/>
                  <a:pt x="3003475" y="1815629"/>
                  <a:pt x="2992114" y="1833637"/>
                </a:cubicBezTo>
                <a:cubicBezTo>
                  <a:pt x="2980754" y="1851645"/>
                  <a:pt x="2964160" y="1860649"/>
                  <a:pt x="2942332" y="1860649"/>
                </a:cubicBezTo>
                <a:cubicBezTo>
                  <a:pt x="2920900" y="1860649"/>
                  <a:pt x="2904951" y="1852216"/>
                  <a:pt x="2894483" y="1835349"/>
                </a:cubicBezTo>
                <a:cubicBezTo>
                  <a:pt x="2884016" y="1818482"/>
                  <a:pt x="2878782" y="1792883"/>
                  <a:pt x="2878782" y="1758553"/>
                </a:cubicBezTo>
                <a:cubicBezTo>
                  <a:pt x="2878782" y="1740297"/>
                  <a:pt x="2880394" y="1724521"/>
                  <a:pt x="2883618" y="1711226"/>
                </a:cubicBezTo>
                <a:cubicBezTo>
                  <a:pt x="2886843" y="1697931"/>
                  <a:pt x="2891358" y="1686942"/>
                  <a:pt x="2897162" y="1678261"/>
                </a:cubicBezTo>
                <a:cubicBezTo>
                  <a:pt x="2902966" y="1669579"/>
                  <a:pt x="2909936" y="1663155"/>
                  <a:pt x="2918072" y="1658987"/>
                </a:cubicBezTo>
                <a:cubicBezTo>
                  <a:pt x="2926208" y="1654820"/>
                  <a:pt x="2935088" y="1652737"/>
                  <a:pt x="2944712" y="1652737"/>
                </a:cubicBezTo>
                <a:close/>
                <a:moveTo>
                  <a:pt x="2422326" y="1652737"/>
                </a:moveTo>
                <a:lnTo>
                  <a:pt x="2430512" y="1652737"/>
                </a:lnTo>
                <a:cubicBezTo>
                  <a:pt x="2429916" y="1662262"/>
                  <a:pt x="2429618" y="1675458"/>
                  <a:pt x="2429618" y="1692325"/>
                </a:cubicBezTo>
                <a:lnTo>
                  <a:pt x="2429618" y="1819424"/>
                </a:lnTo>
                <a:cubicBezTo>
                  <a:pt x="2429618" y="1825179"/>
                  <a:pt x="2429941" y="1829520"/>
                  <a:pt x="2430586" y="1832447"/>
                </a:cubicBezTo>
                <a:cubicBezTo>
                  <a:pt x="2431231" y="1835374"/>
                  <a:pt x="2432372" y="1837755"/>
                  <a:pt x="2434009" y="1839590"/>
                </a:cubicBezTo>
                <a:cubicBezTo>
                  <a:pt x="2435646" y="1841426"/>
                  <a:pt x="2438002" y="1842864"/>
                  <a:pt x="2441078" y="1843906"/>
                </a:cubicBezTo>
                <a:cubicBezTo>
                  <a:pt x="2444154" y="1844948"/>
                  <a:pt x="2448024" y="1845742"/>
                  <a:pt x="2452687" y="1846288"/>
                </a:cubicBezTo>
                <a:cubicBezTo>
                  <a:pt x="2457350" y="1846833"/>
                  <a:pt x="2463502" y="1847205"/>
                  <a:pt x="2471142" y="1847404"/>
                </a:cubicBezTo>
                <a:lnTo>
                  <a:pt x="2471142" y="1858268"/>
                </a:lnTo>
                <a:lnTo>
                  <a:pt x="2361158" y="1858268"/>
                </a:lnTo>
                <a:lnTo>
                  <a:pt x="2361158" y="1847404"/>
                </a:lnTo>
                <a:cubicBezTo>
                  <a:pt x="2372171" y="1846908"/>
                  <a:pt x="2380034" y="1846238"/>
                  <a:pt x="2384747" y="1845395"/>
                </a:cubicBezTo>
                <a:cubicBezTo>
                  <a:pt x="2389460" y="1844551"/>
                  <a:pt x="2393056" y="1843286"/>
                  <a:pt x="2395537" y="1841599"/>
                </a:cubicBezTo>
                <a:cubicBezTo>
                  <a:pt x="2398017" y="1839913"/>
                  <a:pt x="2399828" y="1837532"/>
                  <a:pt x="2400969" y="1834456"/>
                </a:cubicBezTo>
                <a:cubicBezTo>
                  <a:pt x="2402110" y="1831380"/>
                  <a:pt x="2402680" y="1826369"/>
                  <a:pt x="2402680" y="1819424"/>
                </a:cubicBezTo>
                <a:lnTo>
                  <a:pt x="2402680" y="1698724"/>
                </a:lnTo>
                <a:cubicBezTo>
                  <a:pt x="2402680" y="1694756"/>
                  <a:pt x="2401986" y="1691853"/>
                  <a:pt x="2400597" y="1690018"/>
                </a:cubicBezTo>
                <a:cubicBezTo>
                  <a:pt x="2399208" y="1688182"/>
                  <a:pt x="2397174" y="1687265"/>
                  <a:pt x="2394495" y="1687265"/>
                </a:cubicBezTo>
                <a:cubicBezTo>
                  <a:pt x="2391320" y="1687265"/>
                  <a:pt x="2386806" y="1688902"/>
                  <a:pt x="2380952" y="1692176"/>
                </a:cubicBezTo>
                <a:cubicBezTo>
                  <a:pt x="2375098" y="1695450"/>
                  <a:pt x="2367855" y="1699965"/>
                  <a:pt x="2359223" y="1705719"/>
                </a:cubicBezTo>
                <a:lnTo>
                  <a:pt x="2352674" y="1694260"/>
                </a:lnTo>
                <a:close/>
                <a:moveTo>
                  <a:pt x="592038" y="1652737"/>
                </a:moveTo>
                <a:cubicBezTo>
                  <a:pt x="613766" y="1652737"/>
                  <a:pt x="629939" y="1661120"/>
                  <a:pt x="640556" y="1677888"/>
                </a:cubicBezTo>
                <a:cubicBezTo>
                  <a:pt x="651172" y="1694657"/>
                  <a:pt x="656480" y="1720007"/>
                  <a:pt x="656480" y="1753940"/>
                </a:cubicBezTo>
                <a:cubicBezTo>
                  <a:pt x="656480" y="1789063"/>
                  <a:pt x="650800" y="1815629"/>
                  <a:pt x="639440" y="1833637"/>
                </a:cubicBezTo>
                <a:cubicBezTo>
                  <a:pt x="628079" y="1851645"/>
                  <a:pt x="611484" y="1860649"/>
                  <a:pt x="589656" y="1860649"/>
                </a:cubicBezTo>
                <a:cubicBezTo>
                  <a:pt x="568225" y="1860649"/>
                  <a:pt x="552276" y="1852216"/>
                  <a:pt x="541808" y="1835349"/>
                </a:cubicBezTo>
                <a:cubicBezTo>
                  <a:pt x="531341" y="1818482"/>
                  <a:pt x="526107" y="1792883"/>
                  <a:pt x="526107" y="1758553"/>
                </a:cubicBezTo>
                <a:cubicBezTo>
                  <a:pt x="526107" y="1740297"/>
                  <a:pt x="527719" y="1724521"/>
                  <a:pt x="530944" y="1711226"/>
                </a:cubicBezTo>
                <a:cubicBezTo>
                  <a:pt x="534168" y="1697931"/>
                  <a:pt x="538683" y="1686942"/>
                  <a:pt x="544487" y="1678261"/>
                </a:cubicBezTo>
                <a:cubicBezTo>
                  <a:pt x="550291" y="1669579"/>
                  <a:pt x="557262" y="1663155"/>
                  <a:pt x="565398" y="1658987"/>
                </a:cubicBezTo>
                <a:cubicBezTo>
                  <a:pt x="573534" y="1654820"/>
                  <a:pt x="582414" y="1652737"/>
                  <a:pt x="592038" y="1652737"/>
                </a:cubicBezTo>
                <a:close/>
                <a:moveTo>
                  <a:pt x="3574107" y="1643212"/>
                </a:moveTo>
                <a:cubicBezTo>
                  <a:pt x="3603079" y="1650851"/>
                  <a:pt x="3625328" y="1667347"/>
                  <a:pt x="3640856" y="1692697"/>
                </a:cubicBezTo>
                <a:cubicBezTo>
                  <a:pt x="3656384" y="1718047"/>
                  <a:pt x="3664148" y="1748631"/>
                  <a:pt x="3664148" y="1784449"/>
                </a:cubicBezTo>
                <a:cubicBezTo>
                  <a:pt x="3664148" y="1820367"/>
                  <a:pt x="3656408" y="1850951"/>
                  <a:pt x="3640930" y="1876202"/>
                </a:cubicBezTo>
                <a:cubicBezTo>
                  <a:pt x="3625452" y="1901453"/>
                  <a:pt x="3603178" y="1917899"/>
                  <a:pt x="3574107" y="1925538"/>
                </a:cubicBezTo>
                <a:lnTo>
                  <a:pt x="3570535" y="1914079"/>
                </a:lnTo>
                <a:cubicBezTo>
                  <a:pt x="3593454" y="1906439"/>
                  <a:pt x="3610496" y="1891358"/>
                  <a:pt x="3621658" y="1868835"/>
                </a:cubicBezTo>
                <a:cubicBezTo>
                  <a:pt x="3632820" y="1846312"/>
                  <a:pt x="3638400" y="1817688"/>
                  <a:pt x="3638400" y="1782961"/>
                </a:cubicBezTo>
                <a:cubicBezTo>
                  <a:pt x="3638400" y="1749425"/>
                  <a:pt x="3632844" y="1721570"/>
                  <a:pt x="3621732" y="1699394"/>
                </a:cubicBezTo>
                <a:cubicBezTo>
                  <a:pt x="3610619" y="1677219"/>
                  <a:pt x="3593405" y="1662311"/>
                  <a:pt x="3570088" y="1654671"/>
                </a:cubicBezTo>
                <a:close/>
                <a:moveTo>
                  <a:pt x="2319188" y="1643212"/>
                </a:moveTo>
                <a:lnTo>
                  <a:pt x="2323206" y="1654671"/>
                </a:lnTo>
                <a:cubicBezTo>
                  <a:pt x="2299989" y="1662311"/>
                  <a:pt x="2282800" y="1677219"/>
                  <a:pt x="2271638" y="1699394"/>
                </a:cubicBezTo>
                <a:cubicBezTo>
                  <a:pt x="2260475" y="1721570"/>
                  <a:pt x="2254894" y="1749425"/>
                  <a:pt x="2254894" y="1782961"/>
                </a:cubicBezTo>
                <a:cubicBezTo>
                  <a:pt x="2254894" y="1817688"/>
                  <a:pt x="2260475" y="1846312"/>
                  <a:pt x="2271638" y="1868835"/>
                </a:cubicBezTo>
                <a:cubicBezTo>
                  <a:pt x="2282800" y="1891358"/>
                  <a:pt x="2299840" y="1906439"/>
                  <a:pt x="2322760" y="1914079"/>
                </a:cubicBezTo>
                <a:lnTo>
                  <a:pt x="2319188" y="1925538"/>
                </a:lnTo>
                <a:cubicBezTo>
                  <a:pt x="2290117" y="1917899"/>
                  <a:pt x="2267842" y="1901453"/>
                  <a:pt x="2252364" y="1876202"/>
                </a:cubicBezTo>
                <a:cubicBezTo>
                  <a:pt x="2236886" y="1850951"/>
                  <a:pt x="2229147" y="1820367"/>
                  <a:pt x="2229147" y="1784449"/>
                </a:cubicBezTo>
                <a:cubicBezTo>
                  <a:pt x="2229147" y="1748631"/>
                  <a:pt x="2236911" y="1718047"/>
                  <a:pt x="2252439" y="1692697"/>
                </a:cubicBezTo>
                <a:cubicBezTo>
                  <a:pt x="2267966" y="1667347"/>
                  <a:pt x="2290216" y="1650851"/>
                  <a:pt x="2319188" y="1643212"/>
                </a:cubicBezTo>
                <a:close/>
                <a:moveTo>
                  <a:pt x="688032" y="1643212"/>
                </a:moveTo>
                <a:cubicBezTo>
                  <a:pt x="717004" y="1650851"/>
                  <a:pt x="739254" y="1667347"/>
                  <a:pt x="754781" y="1692697"/>
                </a:cubicBezTo>
                <a:cubicBezTo>
                  <a:pt x="770309" y="1718047"/>
                  <a:pt x="778073" y="1748631"/>
                  <a:pt x="778073" y="1784449"/>
                </a:cubicBezTo>
                <a:cubicBezTo>
                  <a:pt x="778073" y="1820367"/>
                  <a:pt x="770334" y="1850951"/>
                  <a:pt x="754856" y="1876202"/>
                </a:cubicBezTo>
                <a:cubicBezTo>
                  <a:pt x="739378" y="1901453"/>
                  <a:pt x="717103" y="1917899"/>
                  <a:pt x="688032" y="1925538"/>
                </a:cubicBezTo>
                <a:lnTo>
                  <a:pt x="684460" y="1914079"/>
                </a:lnTo>
                <a:cubicBezTo>
                  <a:pt x="707380" y="1906439"/>
                  <a:pt x="724420" y="1891358"/>
                  <a:pt x="735582" y="1868835"/>
                </a:cubicBezTo>
                <a:cubicBezTo>
                  <a:pt x="746744" y="1846312"/>
                  <a:pt x="752326" y="1817688"/>
                  <a:pt x="752326" y="1782961"/>
                </a:cubicBezTo>
                <a:cubicBezTo>
                  <a:pt x="752326" y="1749425"/>
                  <a:pt x="746769" y="1721570"/>
                  <a:pt x="735657" y="1699394"/>
                </a:cubicBezTo>
                <a:cubicBezTo>
                  <a:pt x="724544" y="1677219"/>
                  <a:pt x="707330" y="1662311"/>
                  <a:pt x="684014" y="1654671"/>
                </a:cubicBezTo>
                <a:close/>
                <a:moveTo>
                  <a:pt x="3050976" y="1442740"/>
                </a:moveTo>
                <a:lnTo>
                  <a:pt x="3077021" y="1442740"/>
                </a:lnTo>
                <a:cubicBezTo>
                  <a:pt x="3078410" y="1449685"/>
                  <a:pt x="3079104" y="1456532"/>
                  <a:pt x="3079104" y="1463278"/>
                </a:cubicBezTo>
                <a:cubicBezTo>
                  <a:pt x="3079104" y="1470224"/>
                  <a:pt x="3077914" y="1476574"/>
                  <a:pt x="3075532" y="1482328"/>
                </a:cubicBezTo>
                <a:cubicBezTo>
                  <a:pt x="3073152" y="1488083"/>
                  <a:pt x="3069356" y="1493813"/>
                  <a:pt x="3064147" y="1499518"/>
                </a:cubicBezTo>
                <a:cubicBezTo>
                  <a:pt x="3058938" y="1505223"/>
                  <a:pt x="3051770" y="1511499"/>
                  <a:pt x="3042642" y="1518345"/>
                </a:cubicBezTo>
                <a:lnTo>
                  <a:pt x="3034605" y="1509266"/>
                </a:lnTo>
                <a:cubicBezTo>
                  <a:pt x="3039665" y="1504504"/>
                  <a:pt x="3043336" y="1500213"/>
                  <a:pt x="3045618" y="1496393"/>
                </a:cubicBezTo>
                <a:cubicBezTo>
                  <a:pt x="3047900" y="1492573"/>
                  <a:pt x="3049538" y="1488232"/>
                  <a:pt x="3050530" y="1483370"/>
                </a:cubicBezTo>
                <a:cubicBezTo>
                  <a:pt x="3051522" y="1478508"/>
                  <a:pt x="3052018" y="1472406"/>
                  <a:pt x="3052018" y="1465064"/>
                </a:cubicBezTo>
                <a:cubicBezTo>
                  <a:pt x="3052018" y="1457524"/>
                  <a:pt x="3051670" y="1450082"/>
                  <a:pt x="3050976" y="1442740"/>
                </a:cubicBezTo>
                <a:close/>
                <a:moveTo>
                  <a:pt x="2517576" y="1442740"/>
                </a:moveTo>
                <a:lnTo>
                  <a:pt x="2543621" y="1442740"/>
                </a:lnTo>
                <a:cubicBezTo>
                  <a:pt x="2545010" y="1449685"/>
                  <a:pt x="2545704" y="1456532"/>
                  <a:pt x="2545704" y="1463278"/>
                </a:cubicBezTo>
                <a:cubicBezTo>
                  <a:pt x="2545704" y="1470224"/>
                  <a:pt x="2544514" y="1476574"/>
                  <a:pt x="2542132" y="1482328"/>
                </a:cubicBezTo>
                <a:cubicBezTo>
                  <a:pt x="2539751" y="1488083"/>
                  <a:pt x="2535956" y="1493813"/>
                  <a:pt x="2530747" y="1499518"/>
                </a:cubicBezTo>
                <a:cubicBezTo>
                  <a:pt x="2525538" y="1505223"/>
                  <a:pt x="2518370" y="1511499"/>
                  <a:pt x="2509242" y="1518345"/>
                </a:cubicBezTo>
                <a:lnTo>
                  <a:pt x="2501205" y="1509266"/>
                </a:lnTo>
                <a:cubicBezTo>
                  <a:pt x="2506265" y="1504504"/>
                  <a:pt x="2509936" y="1500213"/>
                  <a:pt x="2512218" y="1496393"/>
                </a:cubicBezTo>
                <a:cubicBezTo>
                  <a:pt x="2514500" y="1492573"/>
                  <a:pt x="2516137" y="1488232"/>
                  <a:pt x="2517130" y="1483370"/>
                </a:cubicBezTo>
                <a:cubicBezTo>
                  <a:pt x="2518122" y="1478508"/>
                  <a:pt x="2518618" y="1472406"/>
                  <a:pt x="2518618" y="1465064"/>
                </a:cubicBezTo>
                <a:cubicBezTo>
                  <a:pt x="2518618" y="1457524"/>
                  <a:pt x="2518270" y="1450082"/>
                  <a:pt x="2517576" y="1442740"/>
                </a:cubicBezTo>
                <a:close/>
                <a:moveTo>
                  <a:pt x="164901" y="1442740"/>
                </a:moveTo>
                <a:lnTo>
                  <a:pt x="190946" y="1442740"/>
                </a:lnTo>
                <a:cubicBezTo>
                  <a:pt x="192335" y="1449685"/>
                  <a:pt x="193030" y="1456532"/>
                  <a:pt x="193030" y="1463278"/>
                </a:cubicBezTo>
                <a:cubicBezTo>
                  <a:pt x="193030" y="1470224"/>
                  <a:pt x="191839" y="1476574"/>
                  <a:pt x="189458" y="1482328"/>
                </a:cubicBezTo>
                <a:cubicBezTo>
                  <a:pt x="187077" y="1488083"/>
                  <a:pt x="183281" y="1493813"/>
                  <a:pt x="178072" y="1499518"/>
                </a:cubicBezTo>
                <a:cubicBezTo>
                  <a:pt x="172863" y="1505223"/>
                  <a:pt x="165695" y="1511499"/>
                  <a:pt x="156567" y="1518345"/>
                </a:cubicBezTo>
                <a:lnTo>
                  <a:pt x="148530" y="1509266"/>
                </a:lnTo>
                <a:cubicBezTo>
                  <a:pt x="153590" y="1504504"/>
                  <a:pt x="157261" y="1500213"/>
                  <a:pt x="159543" y="1496393"/>
                </a:cubicBezTo>
                <a:cubicBezTo>
                  <a:pt x="161825" y="1492573"/>
                  <a:pt x="163463" y="1488232"/>
                  <a:pt x="164455" y="1483370"/>
                </a:cubicBezTo>
                <a:cubicBezTo>
                  <a:pt x="165447" y="1478508"/>
                  <a:pt x="165943" y="1472406"/>
                  <a:pt x="165943" y="1465064"/>
                </a:cubicBezTo>
                <a:cubicBezTo>
                  <a:pt x="165943" y="1457524"/>
                  <a:pt x="165596" y="1450082"/>
                  <a:pt x="164901" y="1442740"/>
                </a:cubicBezTo>
                <a:close/>
                <a:moveTo>
                  <a:pt x="2410568" y="1284387"/>
                </a:moveTo>
                <a:cubicBezTo>
                  <a:pt x="2403722" y="1284387"/>
                  <a:pt x="2397992" y="1286421"/>
                  <a:pt x="2393379" y="1290489"/>
                </a:cubicBezTo>
                <a:cubicBezTo>
                  <a:pt x="2388765" y="1294557"/>
                  <a:pt x="2385044" y="1300411"/>
                  <a:pt x="2382217" y="1308051"/>
                </a:cubicBezTo>
                <a:cubicBezTo>
                  <a:pt x="2379389" y="1315690"/>
                  <a:pt x="2377380" y="1324992"/>
                  <a:pt x="2376189" y="1335956"/>
                </a:cubicBezTo>
                <a:cubicBezTo>
                  <a:pt x="2374998" y="1346920"/>
                  <a:pt x="2374403" y="1359297"/>
                  <a:pt x="2374403" y="1373088"/>
                </a:cubicBezTo>
                <a:cubicBezTo>
                  <a:pt x="2374403" y="1405434"/>
                  <a:pt x="2377404" y="1429172"/>
                  <a:pt x="2383408" y="1444303"/>
                </a:cubicBezTo>
                <a:cubicBezTo>
                  <a:pt x="2389410" y="1459434"/>
                  <a:pt x="2398712" y="1466999"/>
                  <a:pt x="2411313" y="1466999"/>
                </a:cubicBezTo>
                <a:cubicBezTo>
                  <a:pt x="2423318" y="1466999"/>
                  <a:pt x="2432223" y="1459880"/>
                  <a:pt x="2438027" y="1445642"/>
                </a:cubicBezTo>
                <a:cubicBezTo>
                  <a:pt x="2443832" y="1431404"/>
                  <a:pt x="2446734" y="1409353"/>
                  <a:pt x="2446734" y="1379488"/>
                </a:cubicBezTo>
                <a:cubicBezTo>
                  <a:pt x="2446734" y="1356668"/>
                  <a:pt x="2445246" y="1338188"/>
                  <a:pt x="2442269" y="1324050"/>
                </a:cubicBezTo>
                <a:cubicBezTo>
                  <a:pt x="2439292" y="1309911"/>
                  <a:pt x="2435150" y="1299766"/>
                  <a:pt x="2429842" y="1293614"/>
                </a:cubicBezTo>
                <a:cubicBezTo>
                  <a:pt x="2424534" y="1287463"/>
                  <a:pt x="2418109" y="1284387"/>
                  <a:pt x="2410568" y="1284387"/>
                </a:cubicBezTo>
                <a:close/>
                <a:moveTo>
                  <a:pt x="591294" y="1284387"/>
                </a:moveTo>
                <a:cubicBezTo>
                  <a:pt x="584448" y="1284387"/>
                  <a:pt x="578718" y="1286421"/>
                  <a:pt x="574104" y="1290489"/>
                </a:cubicBezTo>
                <a:cubicBezTo>
                  <a:pt x="569490" y="1294557"/>
                  <a:pt x="565770" y="1300411"/>
                  <a:pt x="562942" y="1308051"/>
                </a:cubicBezTo>
                <a:cubicBezTo>
                  <a:pt x="560114" y="1315690"/>
                  <a:pt x="558105" y="1324992"/>
                  <a:pt x="556914" y="1335956"/>
                </a:cubicBezTo>
                <a:cubicBezTo>
                  <a:pt x="555724" y="1346920"/>
                  <a:pt x="555128" y="1359297"/>
                  <a:pt x="555128" y="1373088"/>
                </a:cubicBezTo>
                <a:cubicBezTo>
                  <a:pt x="555128" y="1405434"/>
                  <a:pt x="558130" y="1429172"/>
                  <a:pt x="564132" y="1444303"/>
                </a:cubicBezTo>
                <a:cubicBezTo>
                  <a:pt x="570135" y="1459434"/>
                  <a:pt x="579437" y="1466999"/>
                  <a:pt x="592038" y="1466999"/>
                </a:cubicBezTo>
                <a:cubicBezTo>
                  <a:pt x="604043" y="1466999"/>
                  <a:pt x="612948" y="1459880"/>
                  <a:pt x="618752" y="1445642"/>
                </a:cubicBezTo>
                <a:cubicBezTo>
                  <a:pt x="624556" y="1431404"/>
                  <a:pt x="627459" y="1409353"/>
                  <a:pt x="627459" y="1379488"/>
                </a:cubicBezTo>
                <a:cubicBezTo>
                  <a:pt x="627459" y="1356668"/>
                  <a:pt x="625970" y="1338188"/>
                  <a:pt x="622994" y="1324050"/>
                </a:cubicBezTo>
                <a:cubicBezTo>
                  <a:pt x="620017" y="1309911"/>
                  <a:pt x="615875" y="1299766"/>
                  <a:pt x="610567" y="1293614"/>
                </a:cubicBezTo>
                <a:cubicBezTo>
                  <a:pt x="605259" y="1287463"/>
                  <a:pt x="598834" y="1284387"/>
                  <a:pt x="591294" y="1284387"/>
                </a:cubicBezTo>
                <a:close/>
                <a:moveTo>
                  <a:pt x="3489126" y="1271737"/>
                </a:moveTo>
                <a:lnTo>
                  <a:pt x="3497312" y="1271737"/>
                </a:lnTo>
                <a:cubicBezTo>
                  <a:pt x="3496716" y="1281262"/>
                  <a:pt x="3496418" y="1294458"/>
                  <a:pt x="3496418" y="1311325"/>
                </a:cubicBezTo>
                <a:lnTo>
                  <a:pt x="3496418" y="1438424"/>
                </a:lnTo>
                <a:cubicBezTo>
                  <a:pt x="3496418" y="1444179"/>
                  <a:pt x="3496741" y="1448520"/>
                  <a:pt x="3497386" y="1451447"/>
                </a:cubicBezTo>
                <a:cubicBezTo>
                  <a:pt x="3498030" y="1454374"/>
                  <a:pt x="3499172" y="1456755"/>
                  <a:pt x="3500809" y="1458590"/>
                </a:cubicBezTo>
                <a:cubicBezTo>
                  <a:pt x="3502446" y="1460426"/>
                  <a:pt x="3504802" y="1461864"/>
                  <a:pt x="3507878" y="1462906"/>
                </a:cubicBezTo>
                <a:cubicBezTo>
                  <a:pt x="3510954" y="1463948"/>
                  <a:pt x="3514824" y="1464742"/>
                  <a:pt x="3519487" y="1465288"/>
                </a:cubicBezTo>
                <a:cubicBezTo>
                  <a:pt x="3524150" y="1465833"/>
                  <a:pt x="3530302" y="1466205"/>
                  <a:pt x="3537942" y="1466404"/>
                </a:cubicBezTo>
                <a:lnTo>
                  <a:pt x="3537942" y="1477268"/>
                </a:lnTo>
                <a:lnTo>
                  <a:pt x="3427958" y="1477268"/>
                </a:lnTo>
                <a:lnTo>
                  <a:pt x="3427958" y="1466404"/>
                </a:lnTo>
                <a:cubicBezTo>
                  <a:pt x="3438971" y="1465908"/>
                  <a:pt x="3446834" y="1465238"/>
                  <a:pt x="3451547" y="1464395"/>
                </a:cubicBezTo>
                <a:cubicBezTo>
                  <a:pt x="3456260" y="1463551"/>
                  <a:pt x="3459856" y="1462286"/>
                  <a:pt x="3462337" y="1460599"/>
                </a:cubicBezTo>
                <a:cubicBezTo>
                  <a:pt x="3464818" y="1458913"/>
                  <a:pt x="3466628" y="1456532"/>
                  <a:pt x="3467769" y="1453456"/>
                </a:cubicBezTo>
                <a:cubicBezTo>
                  <a:pt x="3468910" y="1450380"/>
                  <a:pt x="3469480" y="1445369"/>
                  <a:pt x="3469480" y="1438424"/>
                </a:cubicBezTo>
                <a:lnTo>
                  <a:pt x="3469480" y="1317724"/>
                </a:lnTo>
                <a:cubicBezTo>
                  <a:pt x="3469480" y="1313756"/>
                  <a:pt x="3468786" y="1310853"/>
                  <a:pt x="3467397" y="1309018"/>
                </a:cubicBezTo>
                <a:cubicBezTo>
                  <a:pt x="3466008" y="1307182"/>
                  <a:pt x="3463974" y="1306265"/>
                  <a:pt x="3461295" y="1306265"/>
                </a:cubicBezTo>
                <a:cubicBezTo>
                  <a:pt x="3458120" y="1306265"/>
                  <a:pt x="3453606" y="1307902"/>
                  <a:pt x="3447752" y="1311176"/>
                </a:cubicBezTo>
                <a:cubicBezTo>
                  <a:pt x="3441898" y="1314450"/>
                  <a:pt x="3434655" y="1318965"/>
                  <a:pt x="3426023" y="1324719"/>
                </a:cubicBezTo>
                <a:lnTo>
                  <a:pt x="3419474" y="1313260"/>
                </a:lnTo>
                <a:close/>
                <a:moveTo>
                  <a:pt x="2955726" y="1271737"/>
                </a:moveTo>
                <a:lnTo>
                  <a:pt x="2963912" y="1271737"/>
                </a:lnTo>
                <a:cubicBezTo>
                  <a:pt x="2963316" y="1281262"/>
                  <a:pt x="2963018" y="1294458"/>
                  <a:pt x="2963018" y="1311325"/>
                </a:cubicBezTo>
                <a:lnTo>
                  <a:pt x="2963018" y="1438424"/>
                </a:lnTo>
                <a:cubicBezTo>
                  <a:pt x="2963018" y="1444179"/>
                  <a:pt x="2963341" y="1448520"/>
                  <a:pt x="2963986" y="1451447"/>
                </a:cubicBezTo>
                <a:cubicBezTo>
                  <a:pt x="2964631" y="1454374"/>
                  <a:pt x="2965772" y="1456755"/>
                  <a:pt x="2967409" y="1458590"/>
                </a:cubicBezTo>
                <a:cubicBezTo>
                  <a:pt x="2969046" y="1460426"/>
                  <a:pt x="2971402" y="1461864"/>
                  <a:pt x="2974478" y="1462906"/>
                </a:cubicBezTo>
                <a:cubicBezTo>
                  <a:pt x="2977554" y="1463948"/>
                  <a:pt x="2981424" y="1464742"/>
                  <a:pt x="2986087" y="1465288"/>
                </a:cubicBezTo>
                <a:cubicBezTo>
                  <a:pt x="2990750" y="1465833"/>
                  <a:pt x="2996902" y="1466205"/>
                  <a:pt x="3004542" y="1466404"/>
                </a:cubicBezTo>
                <a:lnTo>
                  <a:pt x="3004542" y="1477268"/>
                </a:lnTo>
                <a:lnTo>
                  <a:pt x="2894558" y="1477268"/>
                </a:lnTo>
                <a:lnTo>
                  <a:pt x="2894558" y="1466404"/>
                </a:lnTo>
                <a:cubicBezTo>
                  <a:pt x="2905571" y="1465908"/>
                  <a:pt x="2913434" y="1465238"/>
                  <a:pt x="2918147" y="1464395"/>
                </a:cubicBezTo>
                <a:cubicBezTo>
                  <a:pt x="2922860" y="1463551"/>
                  <a:pt x="2926456" y="1462286"/>
                  <a:pt x="2928937" y="1460599"/>
                </a:cubicBezTo>
                <a:cubicBezTo>
                  <a:pt x="2931417" y="1458913"/>
                  <a:pt x="2933228" y="1456532"/>
                  <a:pt x="2934369" y="1453456"/>
                </a:cubicBezTo>
                <a:cubicBezTo>
                  <a:pt x="2935510" y="1450380"/>
                  <a:pt x="2936080" y="1445369"/>
                  <a:pt x="2936080" y="1438424"/>
                </a:cubicBezTo>
                <a:lnTo>
                  <a:pt x="2936080" y="1317724"/>
                </a:lnTo>
                <a:cubicBezTo>
                  <a:pt x="2936080" y="1313756"/>
                  <a:pt x="2935386" y="1310853"/>
                  <a:pt x="2933997" y="1309018"/>
                </a:cubicBezTo>
                <a:cubicBezTo>
                  <a:pt x="2932608" y="1307182"/>
                  <a:pt x="2930574" y="1306265"/>
                  <a:pt x="2927895" y="1306265"/>
                </a:cubicBezTo>
                <a:cubicBezTo>
                  <a:pt x="2924720" y="1306265"/>
                  <a:pt x="2920206" y="1307902"/>
                  <a:pt x="2914352" y="1311176"/>
                </a:cubicBezTo>
                <a:cubicBezTo>
                  <a:pt x="2908498" y="1314450"/>
                  <a:pt x="2901255" y="1318965"/>
                  <a:pt x="2892623" y="1324719"/>
                </a:cubicBezTo>
                <a:lnTo>
                  <a:pt x="2886074" y="1313260"/>
                </a:lnTo>
                <a:close/>
                <a:moveTo>
                  <a:pt x="2411313" y="1271737"/>
                </a:moveTo>
                <a:cubicBezTo>
                  <a:pt x="2433042" y="1271737"/>
                  <a:pt x="2449214" y="1280120"/>
                  <a:pt x="2459830" y="1296888"/>
                </a:cubicBezTo>
                <a:cubicBezTo>
                  <a:pt x="2470447" y="1313657"/>
                  <a:pt x="2475755" y="1339007"/>
                  <a:pt x="2475755" y="1372940"/>
                </a:cubicBezTo>
                <a:cubicBezTo>
                  <a:pt x="2475755" y="1408063"/>
                  <a:pt x="2470075" y="1434629"/>
                  <a:pt x="2458714" y="1452637"/>
                </a:cubicBezTo>
                <a:cubicBezTo>
                  <a:pt x="2447354" y="1470645"/>
                  <a:pt x="2430760" y="1479649"/>
                  <a:pt x="2408932" y="1479649"/>
                </a:cubicBezTo>
                <a:cubicBezTo>
                  <a:pt x="2387500" y="1479649"/>
                  <a:pt x="2371551" y="1471216"/>
                  <a:pt x="2361083" y="1454349"/>
                </a:cubicBezTo>
                <a:cubicBezTo>
                  <a:pt x="2350616" y="1437482"/>
                  <a:pt x="2345382" y="1411883"/>
                  <a:pt x="2345382" y="1377553"/>
                </a:cubicBezTo>
                <a:cubicBezTo>
                  <a:pt x="2345382" y="1359297"/>
                  <a:pt x="2346994" y="1343521"/>
                  <a:pt x="2350219" y="1330226"/>
                </a:cubicBezTo>
                <a:cubicBezTo>
                  <a:pt x="2353443" y="1316931"/>
                  <a:pt x="2357958" y="1305942"/>
                  <a:pt x="2363762" y="1297261"/>
                </a:cubicBezTo>
                <a:cubicBezTo>
                  <a:pt x="2369566" y="1288579"/>
                  <a:pt x="2376536" y="1282155"/>
                  <a:pt x="2384672" y="1277987"/>
                </a:cubicBezTo>
                <a:cubicBezTo>
                  <a:pt x="2392808" y="1273820"/>
                  <a:pt x="2401688" y="1271737"/>
                  <a:pt x="2411313" y="1271737"/>
                </a:cubicBezTo>
                <a:close/>
                <a:moveTo>
                  <a:pt x="592038" y="1271737"/>
                </a:moveTo>
                <a:cubicBezTo>
                  <a:pt x="613766" y="1271737"/>
                  <a:pt x="629939" y="1280120"/>
                  <a:pt x="640556" y="1296888"/>
                </a:cubicBezTo>
                <a:cubicBezTo>
                  <a:pt x="651172" y="1313657"/>
                  <a:pt x="656480" y="1339007"/>
                  <a:pt x="656480" y="1372940"/>
                </a:cubicBezTo>
                <a:cubicBezTo>
                  <a:pt x="656480" y="1408063"/>
                  <a:pt x="650800" y="1434629"/>
                  <a:pt x="639440" y="1452637"/>
                </a:cubicBezTo>
                <a:cubicBezTo>
                  <a:pt x="628079" y="1470645"/>
                  <a:pt x="611484" y="1479649"/>
                  <a:pt x="589656" y="1479649"/>
                </a:cubicBezTo>
                <a:cubicBezTo>
                  <a:pt x="568225" y="1479649"/>
                  <a:pt x="552276" y="1471216"/>
                  <a:pt x="541808" y="1454349"/>
                </a:cubicBezTo>
                <a:cubicBezTo>
                  <a:pt x="531341" y="1437482"/>
                  <a:pt x="526107" y="1411883"/>
                  <a:pt x="526107" y="1377553"/>
                </a:cubicBezTo>
                <a:cubicBezTo>
                  <a:pt x="526107" y="1359297"/>
                  <a:pt x="527719" y="1343521"/>
                  <a:pt x="530944" y="1330226"/>
                </a:cubicBezTo>
                <a:cubicBezTo>
                  <a:pt x="534168" y="1316931"/>
                  <a:pt x="538683" y="1305942"/>
                  <a:pt x="544487" y="1297261"/>
                </a:cubicBezTo>
                <a:cubicBezTo>
                  <a:pt x="550291" y="1288579"/>
                  <a:pt x="557262" y="1282155"/>
                  <a:pt x="565398" y="1277987"/>
                </a:cubicBezTo>
                <a:cubicBezTo>
                  <a:pt x="573534" y="1273820"/>
                  <a:pt x="582414" y="1271737"/>
                  <a:pt x="592038" y="1271737"/>
                </a:cubicBezTo>
                <a:close/>
                <a:moveTo>
                  <a:pt x="3574107" y="1262212"/>
                </a:moveTo>
                <a:cubicBezTo>
                  <a:pt x="3603079" y="1269851"/>
                  <a:pt x="3625328" y="1286347"/>
                  <a:pt x="3640856" y="1311697"/>
                </a:cubicBezTo>
                <a:cubicBezTo>
                  <a:pt x="3656384" y="1337047"/>
                  <a:pt x="3664148" y="1367631"/>
                  <a:pt x="3664148" y="1403449"/>
                </a:cubicBezTo>
                <a:cubicBezTo>
                  <a:pt x="3664148" y="1439367"/>
                  <a:pt x="3656408" y="1469951"/>
                  <a:pt x="3640930" y="1495202"/>
                </a:cubicBezTo>
                <a:cubicBezTo>
                  <a:pt x="3625452" y="1520453"/>
                  <a:pt x="3603178" y="1536899"/>
                  <a:pt x="3574107" y="1544538"/>
                </a:cubicBezTo>
                <a:lnTo>
                  <a:pt x="3570535" y="1533079"/>
                </a:lnTo>
                <a:cubicBezTo>
                  <a:pt x="3593454" y="1525439"/>
                  <a:pt x="3610496" y="1510358"/>
                  <a:pt x="3621658" y="1487835"/>
                </a:cubicBezTo>
                <a:cubicBezTo>
                  <a:pt x="3632820" y="1465312"/>
                  <a:pt x="3638400" y="1436688"/>
                  <a:pt x="3638400" y="1401961"/>
                </a:cubicBezTo>
                <a:cubicBezTo>
                  <a:pt x="3638400" y="1368425"/>
                  <a:pt x="3632844" y="1340570"/>
                  <a:pt x="3621732" y="1318394"/>
                </a:cubicBezTo>
                <a:cubicBezTo>
                  <a:pt x="3610619" y="1296219"/>
                  <a:pt x="3593405" y="1281311"/>
                  <a:pt x="3570088" y="1273671"/>
                </a:cubicBezTo>
                <a:close/>
                <a:moveTo>
                  <a:pt x="2319188" y="1262212"/>
                </a:moveTo>
                <a:lnTo>
                  <a:pt x="2323206" y="1273671"/>
                </a:lnTo>
                <a:cubicBezTo>
                  <a:pt x="2299989" y="1281311"/>
                  <a:pt x="2282800" y="1296219"/>
                  <a:pt x="2271638" y="1318394"/>
                </a:cubicBezTo>
                <a:cubicBezTo>
                  <a:pt x="2260475" y="1340570"/>
                  <a:pt x="2254894" y="1368425"/>
                  <a:pt x="2254894" y="1401961"/>
                </a:cubicBezTo>
                <a:cubicBezTo>
                  <a:pt x="2254894" y="1436688"/>
                  <a:pt x="2260475" y="1465312"/>
                  <a:pt x="2271638" y="1487835"/>
                </a:cubicBezTo>
                <a:cubicBezTo>
                  <a:pt x="2282800" y="1510358"/>
                  <a:pt x="2299840" y="1525439"/>
                  <a:pt x="2322760" y="1533079"/>
                </a:cubicBezTo>
                <a:lnTo>
                  <a:pt x="2319188" y="1544538"/>
                </a:lnTo>
                <a:cubicBezTo>
                  <a:pt x="2290117" y="1536899"/>
                  <a:pt x="2267842" y="1520453"/>
                  <a:pt x="2252364" y="1495202"/>
                </a:cubicBezTo>
                <a:cubicBezTo>
                  <a:pt x="2236886" y="1469951"/>
                  <a:pt x="2229147" y="1439367"/>
                  <a:pt x="2229147" y="1403449"/>
                </a:cubicBezTo>
                <a:cubicBezTo>
                  <a:pt x="2229147" y="1367631"/>
                  <a:pt x="2236911" y="1337047"/>
                  <a:pt x="2252439" y="1311697"/>
                </a:cubicBezTo>
                <a:cubicBezTo>
                  <a:pt x="2267966" y="1286347"/>
                  <a:pt x="2290216" y="1269851"/>
                  <a:pt x="2319188" y="1262212"/>
                </a:cubicBezTo>
                <a:close/>
                <a:moveTo>
                  <a:pt x="688032" y="1262212"/>
                </a:moveTo>
                <a:cubicBezTo>
                  <a:pt x="717004" y="1269851"/>
                  <a:pt x="739254" y="1286347"/>
                  <a:pt x="754781" y="1311697"/>
                </a:cubicBezTo>
                <a:cubicBezTo>
                  <a:pt x="770309" y="1337047"/>
                  <a:pt x="778073" y="1367631"/>
                  <a:pt x="778073" y="1403449"/>
                </a:cubicBezTo>
                <a:cubicBezTo>
                  <a:pt x="778073" y="1439367"/>
                  <a:pt x="770334" y="1469951"/>
                  <a:pt x="754856" y="1495202"/>
                </a:cubicBezTo>
                <a:cubicBezTo>
                  <a:pt x="739378" y="1520453"/>
                  <a:pt x="717103" y="1536899"/>
                  <a:pt x="688032" y="1544538"/>
                </a:cubicBezTo>
                <a:lnTo>
                  <a:pt x="684460" y="1533079"/>
                </a:lnTo>
                <a:cubicBezTo>
                  <a:pt x="707380" y="1525439"/>
                  <a:pt x="724420" y="1510358"/>
                  <a:pt x="735582" y="1487835"/>
                </a:cubicBezTo>
                <a:cubicBezTo>
                  <a:pt x="746744" y="1465312"/>
                  <a:pt x="752326" y="1436688"/>
                  <a:pt x="752326" y="1401961"/>
                </a:cubicBezTo>
                <a:cubicBezTo>
                  <a:pt x="752326" y="1368425"/>
                  <a:pt x="746769" y="1340570"/>
                  <a:pt x="735657" y="1318394"/>
                </a:cubicBezTo>
                <a:cubicBezTo>
                  <a:pt x="724544" y="1296219"/>
                  <a:pt x="707330" y="1281311"/>
                  <a:pt x="684014" y="1273671"/>
                </a:cubicBezTo>
                <a:close/>
                <a:moveTo>
                  <a:pt x="3698527" y="1219200"/>
                </a:moveTo>
                <a:cubicBezTo>
                  <a:pt x="3734841" y="1226344"/>
                  <a:pt x="3763118" y="1250702"/>
                  <a:pt x="3783359" y="1292275"/>
                </a:cubicBezTo>
                <a:cubicBezTo>
                  <a:pt x="3803600" y="1333848"/>
                  <a:pt x="3813720" y="1388666"/>
                  <a:pt x="3813720" y="1456730"/>
                </a:cubicBezTo>
                <a:cubicBezTo>
                  <a:pt x="3813720" y="1485404"/>
                  <a:pt x="3810570" y="1522190"/>
                  <a:pt x="3804270" y="1567086"/>
                </a:cubicBezTo>
                <a:cubicBezTo>
                  <a:pt x="3797970" y="1611982"/>
                  <a:pt x="3794819" y="1643261"/>
                  <a:pt x="3794819" y="1660922"/>
                </a:cubicBezTo>
                <a:cubicBezTo>
                  <a:pt x="3794819" y="1698427"/>
                  <a:pt x="3800102" y="1726258"/>
                  <a:pt x="3810669" y="1744415"/>
                </a:cubicBezTo>
                <a:cubicBezTo>
                  <a:pt x="3821236" y="1762572"/>
                  <a:pt x="3835548" y="1771997"/>
                  <a:pt x="3853606" y="1772692"/>
                </a:cubicBezTo>
                <a:lnTo>
                  <a:pt x="3853606" y="1788765"/>
                </a:lnTo>
                <a:cubicBezTo>
                  <a:pt x="3835548" y="1789162"/>
                  <a:pt x="3821236" y="1798811"/>
                  <a:pt x="3810669" y="1817713"/>
                </a:cubicBezTo>
                <a:cubicBezTo>
                  <a:pt x="3800102" y="1836614"/>
                  <a:pt x="3794819" y="1864172"/>
                  <a:pt x="3794819" y="1900387"/>
                </a:cubicBezTo>
                <a:cubicBezTo>
                  <a:pt x="3794819" y="1914178"/>
                  <a:pt x="3797970" y="1947689"/>
                  <a:pt x="3804270" y="2000920"/>
                </a:cubicBezTo>
                <a:cubicBezTo>
                  <a:pt x="3810570" y="2054151"/>
                  <a:pt x="3813720" y="2093764"/>
                  <a:pt x="3813720" y="2119759"/>
                </a:cubicBezTo>
                <a:cubicBezTo>
                  <a:pt x="3813720" y="2183557"/>
                  <a:pt x="3802583" y="2235547"/>
                  <a:pt x="3780308" y="2275731"/>
                </a:cubicBezTo>
                <a:cubicBezTo>
                  <a:pt x="3758034" y="2315915"/>
                  <a:pt x="3730774" y="2338090"/>
                  <a:pt x="3698527" y="2342257"/>
                </a:cubicBezTo>
                <a:lnTo>
                  <a:pt x="3698527" y="2327374"/>
                </a:lnTo>
                <a:cubicBezTo>
                  <a:pt x="3711227" y="2324199"/>
                  <a:pt x="3722686" y="2317502"/>
                  <a:pt x="3732906" y="2307283"/>
                </a:cubicBezTo>
                <a:cubicBezTo>
                  <a:pt x="3743126" y="2297063"/>
                  <a:pt x="3752105" y="2283172"/>
                  <a:pt x="3759844" y="2265611"/>
                </a:cubicBezTo>
                <a:cubicBezTo>
                  <a:pt x="3767484" y="2248049"/>
                  <a:pt x="3773164" y="2227660"/>
                  <a:pt x="3776885" y="2204442"/>
                </a:cubicBezTo>
                <a:cubicBezTo>
                  <a:pt x="3780606" y="2181225"/>
                  <a:pt x="3782466" y="2154833"/>
                  <a:pt x="3782466" y="2125266"/>
                </a:cubicBezTo>
                <a:cubicBezTo>
                  <a:pt x="3782466" y="2113558"/>
                  <a:pt x="3779539" y="2078459"/>
                  <a:pt x="3773686" y="2019970"/>
                </a:cubicBezTo>
                <a:cubicBezTo>
                  <a:pt x="3767832" y="1961480"/>
                  <a:pt x="3764904" y="1928565"/>
                  <a:pt x="3764904" y="1921222"/>
                </a:cubicBezTo>
                <a:cubicBezTo>
                  <a:pt x="3764904" y="1882924"/>
                  <a:pt x="3771006" y="1851596"/>
                  <a:pt x="3783210" y="1827238"/>
                </a:cubicBezTo>
                <a:cubicBezTo>
                  <a:pt x="3795414" y="1802879"/>
                  <a:pt x="3808362" y="1788021"/>
                  <a:pt x="3822054" y="1782663"/>
                </a:cubicBezTo>
                <a:lnTo>
                  <a:pt x="3822054" y="1778794"/>
                </a:lnTo>
                <a:cubicBezTo>
                  <a:pt x="3808362" y="1773238"/>
                  <a:pt x="3795414" y="1758281"/>
                  <a:pt x="3783210" y="1733922"/>
                </a:cubicBezTo>
                <a:cubicBezTo>
                  <a:pt x="3771006" y="1709564"/>
                  <a:pt x="3764904" y="1678285"/>
                  <a:pt x="3764904" y="1640086"/>
                </a:cubicBezTo>
                <a:cubicBezTo>
                  <a:pt x="3764904" y="1626593"/>
                  <a:pt x="3767832" y="1594867"/>
                  <a:pt x="3773686" y="1544911"/>
                </a:cubicBezTo>
                <a:cubicBezTo>
                  <a:pt x="3779539" y="1494954"/>
                  <a:pt x="3782466" y="1458615"/>
                  <a:pt x="3782466" y="1435894"/>
                </a:cubicBezTo>
                <a:cubicBezTo>
                  <a:pt x="3782466" y="1406625"/>
                  <a:pt x="3780482" y="1380257"/>
                  <a:pt x="3776513" y="1356792"/>
                </a:cubicBezTo>
                <a:cubicBezTo>
                  <a:pt x="3772544" y="1333327"/>
                  <a:pt x="3766888" y="1313036"/>
                  <a:pt x="3759546" y="1295921"/>
                </a:cubicBezTo>
                <a:cubicBezTo>
                  <a:pt x="3752204" y="1278806"/>
                  <a:pt x="3743374" y="1265014"/>
                  <a:pt x="3733055" y="1254547"/>
                </a:cubicBezTo>
                <a:cubicBezTo>
                  <a:pt x="3722736" y="1244079"/>
                  <a:pt x="3711227" y="1237258"/>
                  <a:pt x="3698527" y="1234083"/>
                </a:cubicBezTo>
                <a:close/>
                <a:moveTo>
                  <a:pt x="2192386" y="1219200"/>
                </a:moveTo>
                <a:lnTo>
                  <a:pt x="2192386" y="1234083"/>
                </a:lnTo>
                <a:cubicBezTo>
                  <a:pt x="2179686" y="1237258"/>
                  <a:pt x="2168177" y="1244079"/>
                  <a:pt x="2157858" y="1254547"/>
                </a:cubicBezTo>
                <a:cubicBezTo>
                  <a:pt x="2147540" y="1265014"/>
                  <a:pt x="2138709" y="1278806"/>
                  <a:pt x="2131367" y="1295921"/>
                </a:cubicBezTo>
                <a:cubicBezTo>
                  <a:pt x="2124025" y="1313036"/>
                  <a:pt x="2118369" y="1333327"/>
                  <a:pt x="2114400" y="1356792"/>
                </a:cubicBezTo>
                <a:cubicBezTo>
                  <a:pt x="2110432" y="1380257"/>
                  <a:pt x="2108448" y="1406625"/>
                  <a:pt x="2108448" y="1435894"/>
                </a:cubicBezTo>
                <a:cubicBezTo>
                  <a:pt x="2108448" y="1458615"/>
                  <a:pt x="2111374" y="1494954"/>
                  <a:pt x="2117228" y="1544911"/>
                </a:cubicBezTo>
                <a:cubicBezTo>
                  <a:pt x="2123082" y="1594867"/>
                  <a:pt x="2126009" y="1626593"/>
                  <a:pt x="2126009" y="1640086"/>
                </a:cubicBezTo>
                <a:cubicBezTo>
                  <a:pt x="2126009" y="1678285"/>
                  <a:pt x="2119907" y="1709564"/>
                  <a:pt x="2107703" y="1733922"/>
                </a:cubicBezTo>
                <a:cubicBezTo>
                  <a:pt x="2095499" y="1758281"/>
                  <a:pt x="2082551" y="1773238"/>
                  <a:pt x="2068859" y="1778794"/>
                </a:cubicBezTo>
                <a:lnTo>
                  <a:pt x="2068859" y="1782663"/>
                </a:lnTo>
                <a:cubicBezTo>
                  <a:pt x="2082551" y="1788021"/>
                  <a:pt x="2095499" y="1802879"/>
                  <a:pt x="2107703" y="1827238"/>
                </a:cubicBezTo>
                <a:cubicBezTo>
                  <a:pt x="2119907" y="1851596"/>
                  <a:pt x="2126009" y="1882924"/>
                  <a:pt x="2126009" y="1921222"/>
                </a:cubicBezTo>
                <a:cubicBezTo>
                  <a:pt x="2126009" y="1928565"/>
                  <a:pt x="2123082" y="1961480"/>
                  <a:pt x="2117228" y="2019970"/>
                </a:cubicBezTo>
                <a:cubicBezTo>
                  <a:pt x="2111374" y="2078459"/>
                  <a:pt x="2108448" y="2113558"/>
                  <a:pt x="2108448" y="2125266"/>
                </a:cubicBezTo>
                <a:cubicBezTo>
                  <a:pt x="2108448" y="2154833"/>
                  <a:pt x="2110308" y="2181225"/>
                  <a:pt x="2114028" y="2204442"/>
                </a:cubicBezTo>
                <a:cubicBezTo>
                  <a:pt x="2117749" y="2227660"/>
                  <a:pt x="2123429" y="2248049"/>
                  <a:pt x="2131069" y="2265611"/>
                </a:cubicBezTo>
                <a:cubicBezTo>
                  <a:pt x="2138808" y="2283172"/>
                  <a:pt x="2147788" y="2297063"/>
                  <a:pt x="2158007" y="2307283"/>
                </a:cubicBezTo>
                <a:cubicBezTo>
                  <a:pt x="2168226" y="2317502"/>
                  <a:pt x="2179686" y="2324199"/>
                  <a:pt x="2192386" y="2327374"/>
                </a:cubicBezTo>
                <a:lnTo>
                  <a:pt x="2192386" y="2342257"/>
                </a:lnTo>
                <a:cubicBezTo>
                  <a:pt x="2160140" y="2338090"/>
                  <a:pt x="2132880" y="2315915"/>
                  <a:pt x="2110606" y="2275731"/>
                </a:cubicBezTo>
                <a:cubicBezTo>
                  <a:pt x="2088331" y="2235547"/>
                  <a:pt x="2077194" y="2183557"/>
                  <a:pt x="2077194" y="2119759"/>
                </a:cubicBezTo>
                <a:cubicBezTo>
                  <a:pt x="2077194" y="2093764"/>
                  <a:pt x="2080344" y="2054151"/>
                  <a:pt x="2086644" y="2000920"/>
                </a:cubicBezTo>
                <a:cubicBezTo>
                  <a:pt x="2092944" y="1947689"/>
                  <a:pt x="2096095" y="1914178"/>
                  <a:pt x="2096095" y="1900387"/>
                </a:cubicBezTo>
                <a:cubicBezTo>
                  <a:pt x="2096095" y="1864172"/>
                  <a:pt x="2090811" y="1836614"/>
                  <a:pt x="2080244" y="1817713"/>
                </a:cubicBezTo>
                <a:cubicBezTo>
                  <a:pt x="2069678" y="1798811"/>
                  <a:pt x="2055366" y="1789162"/>
                  <a:pt x="2037308" y="1788765"/>
                </a:cubicBezTo>
                <a:lnTo>
                  <a:pt x="2037308" y="1772692"/>
                </a:lnTo>
                <a:cubicBezTo>
                  <a:pt x="2055366" y="1771997"/>
                  <a:pt x="2069678" y="1762572"/>
                  <a:pt x="2080244" y="1744415"/>
                </a:cubicBezTo>
                <a:cubicBezTo>
                  <a:pt x="2090811" y="1726258"/>
                  <a:pt x="2096095" y="1698427"/>
                  <a:pt x="2096095" y="1660922"/>
                </a:cubicBezTo>
                <a:cubicBezTo>
                  <a:pt x="2096095" y="1643261"/>
                  <a:pt x="2092944" y="1611982"/>
                  <a:pt x="2086644" y="1567086"/>
                </a:cubicBezTo>
                <a:cubicBezTo>
                  <a:pt x="2080344" y="1522190"/>
                  <a:pt x="2077194" y="1485404"/>
                  <a:pt x="2077194" y="1456730"/>
                </a:cubicBezTo>
                <a:cubicBezTo>
                  <a:pt x="2077194" y="1388666"/>
                  <a:pt x="2087314" y="1333848"/>
                  <a:pt x="2107554" y="1292275"/>
                </a:cubicBezTo>
                <a:cubicBezTo>
                  <a:pt x="2127795" y="1250702"/>
                  <a:pt x="2156072" y="1226344"/>
                  <a:pt x="2192386" y="1219200"/>
                </a:cubicBezTo>
                <a:close/>
                <a:moveTo>
                  <a:pt x="812452" y="1219200"/>
                </a:moveTo>
                <a:cubicBezTo>
                  <a:pt x="848766" y="1226344"/>
                  <a:pt x="877044" y="1250702"/>
                  <a:pt x="897284" y="1292275"/>
                </a:cubicBezTo>
                <a:cubicBezTo>
                  <a:pt x="917525" y="1333848"/>
                  <a:pt x="927645" y="1388666"/>
                  <a:pt x="927645" y="1456730"/>
                </a:cubicBezTo>
                <a:cubicBezTo>
                  <a:pt x="927645" y="1485404"/>
                  <a:pt x="924495" y="1522190"/>
                  <a:pt x="918194" y="1567086"/>
                </a:cubicBezTo>
                <a:cubicBezTo>
                  <a:pt x="911894" y="1611982"/>
                  <a:pt x="908744" y="1643261"/>
                  <a:pt x="908744" y="1660922"/>
                </a:cubicBezTo>
                <a:cubicBezTo>
                  <a:pt x="908744" y="1698427"/>
                  <a:pt x="914027" y="1726258"/>
                  <a:pt x="924594" y="1744415"/>
                </a:cubicBezTo>
                <a:cubicBezTo>
                  <a:pt x="935161" y="1762572"/>
                  <a:pt x="949473" y="1771997"/>
                  <a:pt x="967531" y="1772692"/>
                </a:cubicBezTo>
                <a:lnTo>
                  <a:pt x="967531" y="1788765"/>
                </a:lnTo>
                <a:cubicBezTo>
                  <a:pt x="949473" y="1789162"/>
                  <a:pt x="935161" y="1798811"/>
                  <a:pt x="924594" y="1817713"/>
                </a:cubicBezTo>
                <a:cubicBezTo>
                  <a:pt x="914027" y="1836614"/>
                  <a:pt x="908744" y="1864172"/>
                  <a:pt x="908744" y="1900387"/>
                </a:cubicBezTo>
                <a:cubicBezTo>
                  <a:pt x="908744" y="1914178"/>
                  <a:pt x="911894" y="1947689"/>
                  <a:pt x="918194" y="2000920"/>
                </a:cubicBezTo>
                <a:cubicBezTo>
                  <a:pt x="924495" y="2054151"/>
                  <a:pt x="927645" y="2093764"/>
                  <a:pt x="927645" y="2119759"/>
                </a:cubicBezTo>
                <a:cubicBezTo>
                  <a:pt x="927645" y="2183557"/>
                  <a:pt x="916508" y="2235547"/>
                  <a:pt x="894233" y="2275731"/>
                </a:cubicBezTo>
                <a:cubicBezTo>
                  <a:pt x="871959" y="2315915"/>
                  <a:pt x="844698" y="2338090"/>
                  <a:pt x="812452" y="2342257"/>
                </a:cubicBezTo>
                <a:lnTo>
                  <a:pt x="812452" y="2327374"/>
                </a:lnTo>
                <a:cubicBezTo>
                  <a:pt x="825152" y="2324199"/>
                  <a:pt x="836612" y="2317502"/>
                  <a:pt x="846832" y="2307283"/>
                </a:cubicBezTo>
                <a:cubicBezTo>
                  <a:pt x="857051" y="2297063"/>
                  <a:pt x="866030" y="2283172"/>
                  <a:pt x="873769" y="2265611"/>
                </a:cubicBezTo>
                <a:cubicBezTo>
                  <a:pt x="881409" y="2248049"/>
                  <a:pt x="887090" y="2227660"/>
                  <a:pt x="890810" y="2204442"/>
                </a:cubicBezTo>
                <a:cubicBezTo>
                  <a:pt x="894531" y="2181225"/>
                  <a:pt x="896391" y="2154833"/>
                  <a:pt x="896391" y="2125266"/>
                </a:cubicBezTo>
                <a:cubicBezTo>
                  <a:pt x="896391" y="2113558"/>
                  <a:pt x="893464" y="2078459"/>
                  <a:pt x="887610" y="2019970"/>
                </a:cubicBezTo>
                <a:cubicBezTo>
                  <a:pt x="881756" y="1961480"/>
                  <a:pt x="878830" y="1928565"/>
                  <a:pt x="878830" y="1921222"/>
                </a:cubicBezTo>
                <a:cubicBezTo>
                  <a:pt x="878830" y="1882924"/>
                  <a:pt x="884932" y="1851596"/>
                  <a:pt x="897135" y="1827238"/>
                </a:cubicBezTo>
                <a:cubicBezTo>
                  <a:pt x="909339" y="1802879"/>
                  <a:pt x="922287" y="1788021"/>
                  <a:pt x="935980" y="1782663"/>
                </a:cubicBezTo>
                <a:lnTo>
                  <a:pt x="935980" y="1778794"/>
                </a:lnTo>
                <a:cubicBezTo>
                  <a:pt x="922287" y="1773238"/>
                  <a:pt x="909339" y="1758281"/>
                  <a:pt x="897135" y="1733922"/>
                </a:cubicBezTo>
                <a:cubicBezTo>
                  <a:pt x="884932" y="1709564"/>
                  <a:pt x="878830" y="1678285"/>
                  <a:pt x="878830" y="1640086"/>
                </a:cubicBezTo>
                <a:cubicBezTo>
                  <a:pt x="878830" y="1626593"/>
                  <a:pt x="881756" y="1594867"/>
                  <a:pt x="887610" y="1544911"/>
                </a:cubicBezTo>
                <a:cubicBezTo>
                  <a:pt x="893464" y="1494954"/>
                  <a:pt x="896391" y="1458615"/>
                  <a:pt x="896391" y="1435894"/>
                </a:cubicBezTo>
                <a:cubicBezTo>
                  <a:pt x="896391" y="1406625"/>
                  <a:pt x="894407" y="1380257"/>
                  <a:pt x="890438" y="1356792"/>
                </a:cubicBezTo>
                <a:cubicBezTo>
                  <a:pt x="886470" y="1333327"/>
                  <a:pt x="880814" y="1313036"/>
                  <a:pt x="873472" y="1295921"/>
                </a:cubicBezTo>
                <a:cubicBezTo>
                  <a:pt x="866129" y="1278806"/>
                  <a:pt x="857299" y="1265014"/>
                  <a:pt x="846980" y="1254547"/>
                </a:cubicBezTo>
                <a:cubicBezTo>
                  <a:pt x="836662" y="1244079"/>
                  <a:pt x="825152" y="1237258"/>
                  <a:pt x="812452" y="1234083"/>
                </a:cubicBezTo>
                <a:close/>
                <a:moveTo>
                  <a:pt x="3050976" y="976015"/>
                </a:moveTo>
                <a:lnTo>
                  <a:pt x="3077021" y="976015"/>
                </a:lnTo>
                <a:cubicBezTo>
                  <a:pt x="3078410" y="982960"/>
                  <a:pt x="3079104" y="989806"/>
                  <a:pt x="3079104" y="996553"/>
                </a:cubicBezTo>
                <a:cubicBezTo>
                  <a:pt x="3079104" y="1003499"/>
                  <a:pt x="3077914" y="1009849"/>
                  <a:pt x="3075532" y="1015603"/>
                </a:cubicBezTo>
                <a:cubicBezTo>
                  <a:pt x="3073152" y="1021358"/>
                  <a:pt x="3069356" y="1027088"/>
                  <a:pt x="3064147" y="1032793"/>
                </a:cubicBezTo>
                <a:cubicBezTo>
                  <a:pt x="3058938" y="1038498"/>
                  <a:pt x="3051770" y="1044774"/>
                  <a:pt x="3042642" y="1051620"/>
                </a:cubicBezTo>
                <a:lnTo>
                  <a:pt x="3034605" y="1042541"/>
                </a:lnTo>
                <a:cubicBezTo>
                  <a:pt x="3039665" y="1037779"/>
                  <a:pt x="3043336" y="1033487"/>
                  <a:pt x="3045618" y="1029668"/>
                </a:cubicBezTo>
                <a:cubicBezTo>
                  <a:pt x="3047900" y="1025848"/>
                  <a:pt x="3049538" y="1021507"/>
                  <a:pt x="3050530" y="1016645"/>
                </a:cubicBezTo>
                <a:cubicBezTo>
                  <a:pt x="3051522" y="1011783"/>
                  <a:pt x="3052018" y="1005681"/>
                  <a:pt x="3052018" y="998339"/>
                </a:cubicBezTo>
                <a:cubicBezTo>
                  <a:pt x="3052018" y="990799"/>
                  <a:pt x="3051670" y="983357"/>
                  <a:pt x="3050976" y="976015"/>
                </a:cubicBezTo>
                <a:close/>
                <a:moveTo>
                  <a:pt x="2517576" y="976015"/>
                </a:moveTo>
                <a:lnTo>
                  <a:pt x="2543621" y="976015"/>
                </a:lnTo>
                <a:cubicBezTo>
                  <a:pt x="2545010" y="982960"/>
                  <a:pt x="2545704" y="989806"/>
                  <a:pt x="2545704" y="996553"/>
                </a:cubicBezTo>
                <a:cubicBezTo>
                  <a:pt x="2545704" y="1003499"/>
                  <a:pt x="2544514" y="1009849"/>
                  <a:pt x="2542132" y="1015603"/>
                </a:cubicBezTo>
                <a:cubicBezTo>
                  <a:pt x="2539751" y="1021358"/>
                  <a:pt x="2535956" y="1027088"/>
                  <a:pt x="2530747" y="1032793"/>
                </a:cubicBezTo>
                <a:cubicBezTo>
                  <a:pt x="2525538" y="1038498"/>
                  <a:pt x="2518370" y="1044774"/>
                  <a:pt x="2509242" y="1051620"/>
                </a:cubicBezTo>
                <a:lnTo>
                  <a:pt x="2501205" y="1042541"/>
                </a:lnTo>
                <a:cubicBezTo>
                  <a:pt x="2506265" y="1037779"/>
                  <a:pt x="2509936" y="1033487"/>
                  <a:pt x="2512218" y="1029668"/>
                </a:cubicBezTo>
                <a:cubicBezTo>
                  <a:pt x="2514500" y="1025848"/>
                  <a:pt x="2516137" y="1021507"/>
                  <a:pt x="2517130" y="1016645"/>
                </a:cubicBezTo>
                <a:cubicBezTo>
                  <a:pt x="2518122" y="1011783"/>
                  <a:pt x="2518618" y="1005681"/>
                  <a:pt x="2518618" y="998339"/>
                </a:cubicBezTo>
                <a:cubicBezTo>
                  <a:pt x="2518618" y="990799"/>
                  <a:pt x="2518270" y="983357"/>
                  <a:pt x="2517576" y="976015"/>
                </a:cubicBezTo>
                <a:close/>
                <a:moveTo>
                  <a:pt x="2943968" y="817662"/>
                </a:moveTo>
                <a:cubicBezTo>
                  <a:pt x="2937122" y="817662"/>
                  <a:pt x="2931392" y="819696"/>
                  <a:pt x="2926779" y="823764"/>
                </a:cubicBezTo>
                <a:cubicBezTo>
                  <a:pt x="2922165" y="827832"/>
                  <a:pt x="2918444" y="833686"/>
                  <a:pt x="2915617" y="841326"/>
                </a:cubicBezTo>
                <a:cubicBezTo>
                  <a:pt x="2912789" y="848965"/>
                  <a:pt x="2910780" y="858267"/>
                  <a:pt x="2909589" y="869231"/>
                </a:cubicBezTo>
                <a:cubicBezTo>
                  <a:pt x="2908398" y="880194"/>
                  <a:pt x="2907804" y="892572"/>
                  <a:pt x="2907804" y="906363"/>
                </a:cubicBezTo>
                <a:cubicBezTo>
                  <a:pt x="2907804" y="938709"/>
                  <a:pt x="2910804" y="962447"/>
                  <a:pt x="2916808" y="977578"/>
                </a:cubicBezTo>
                <a:cubicBezTo>
                  <a:pt x="2922810" y="992709"/>
                  <a:pt x="2932112" y="1000274"/>
                  <a:pt x="2944712" y="1000274"/>
                </a:cubicBezTo>
                <a:cubicBezTo>
                  <a:pt x="2956718" y="1000274"/>
                  <a:pt x="2965623" y="993155"/>
                  <a:pt x="2971428" y="978917"/>
                </a:cubicBezTo>
                <a:cubicBezTo>
                  <a:pt x="2977232" y="964679"/>
                  <a:pt x="2980134" y="942628"/>
                  <a:pt x="2980134" y="912763"/>
                </a:cubicBezTo>
                <a:cubicBezTo>
                  <a:pt x="2980134" y="889943"/>
                  <a:pt x="2978646" y="871463"/>
                  <a:pt x="2975669" y="857325"/>
                </a:cubicBezTo>
                <a:cubicBezTo>
                  <a:pt x="2972692" y="843186"/>
                  <a:pt x="2968550" y="833041"/>
                  <a:pt x="2963242" y="826889"/>
                </a:cubicBezTo>
                <a:cubicBezTo>
                  <a:pt x="2957934" y="820738"/>
                  <a:pt x="2951509" y="817662"/>
                  <a:pt x="2943968" y="817662"/>
                </a:cubicBezTo>
                <a:close/>
                <a:moveTo>
                  <a:pt x="3489126" y="805012"/>
                </a:moveTo>
                <a:lnTo>
                  <a:pt x="3497312" y="805012"/>
                </a:lnTo>
                <a:cubicBezTo>
                  <a:pt x="3496716" y="814537"/>
                  <a:pt x="3496418" y="827733"/>
                  <a:pt x="3496418" y="844600"/>
                </a:cubicBezTo>
                <a:lnTo>
                  <a:pt x="3496418" y="971699"/>
                </a:lnTo>
                <a:cubicBezTo>
                  <a:pt x="3496418" y="977454"/>
                  <a:pt x="3496741" y="981795"/>
                  <a:pt x="3497386" y="984721"/>
                </a:cubicBezTo>
                <a:cubicBezTo>
                  <a:pt x="3498030" y="987648"/>
                  <a:pt x="3499172" y="990030"/>
                  <a:pt x="3500809" y="991865"/>
                </a:cubicBezTo>
                <a:cubicBezTo>
                  <a:pt x="3502446" y="993701"/>
                  <a:pt x="3504802" y="995139"/>
                  <a:pt x="3507878" y="996181"/>
                </a:cubicBezTo>
                <a:cubicBezTo>
                  <a:pt x="3510954" y="997223"/>
                  <a:pt x="3514824" y="998017"/>
                  <a:pt x="3519487" y="998562"/>
                </a:cubicBezTo>
                <a:cubicBezTo>
                  <a:pt x="3524150" y="999108"/>
                  <a:pt x="3530302" y="999480"/>
                  <a:pt x="3537942" y="999679"/>
                </a:cubicBezTo>
                <a:lnTo>
                  <a:pt x="3537942" y="1010543"/>
                </a:lnTo>
                <a:lnTo>
                  <a:pt x="3427958" y="1010543"/>
                </a:lnTo>
                <a:lnTo>
                  <a:pt x="3427958" y="999679"/>
                </a:lnTo>
                <a:cubicBezTo>
                  <a:pt x="3438971" y="999183"/>
                  <a:pt x="3446834" y="998513"/>
                  <a:pt x="3451547" y="997670"/>
                </a:cubicBezTo>
                <a:cubicBezTo>
                  <a:pt x="3456260" y="996826"/>
                  <a:pt x="3459856" y="995561"/>
                  <a:pt x="3462337" y="993874"/>
                </a:cubicBezTo>
                <a:cubicBezTo>
                  <a:pt x="3464818" y="992188"/>
                  <a:pt x="3466628" y="989806"/>
                  <a:pt x="3467769" y="986731"/>
                </a:cubicBezTo>
                <a:cubicBezTo>
                  <a:pt x="3468910" y="983655"/>
                  <a:pt x="3469480" y="978644"/>
                  <a:pt x="3469480" y="971699"/>
                </a:cubicBezTo>
                <a:lnTo>
                  <a:pt x="3469480" y="850999"/>
                </a:lnTo>
                <a:cubicBezTo>
                  <a:pt x="3469480" y="847031"/>
                  <a:pt x="3468786" y="844129"/>
                  <a:pt x="3467397" y="842293"/>
                </a:cubicBezTo>
                <a:cubicBezTo>
                  <a:pt x="3466008" y="840457"/>
                  <a:pt x="3463974" y="839540"/>
                  <a:pt x="3461295" y="839540"/>
                </a:cubicBezTo>
                <a:cubicBezTo>
                  <a:pt x="3458120" y="839540"/>
                  <a:pt x="3453606" y="841177"/>
                  <a:pt x="3447752" y="844451"/>
                </a:cubicBezTo>
                <a:cubicBezTo>
                  <a:pt x="3441898" y="847725"/>
                  <a:pt x="3434655" y="852240"/>
                  <a:pt x="3426023" y="857994"/>
                </a:cubicBezTo>
                <a:lnTo>
                  <a:pt x="3419474" y="846535"/>
                </a:lnTo>
                <a:close/>
                <a:moveTo>
                  <a:pt x="2944712" y="805012"/>
                </a:moveTo>
                <a:cubicBezTo>
                  <a:pt x="2966442" y="805012"/>
                  <a:pt x="2982614" y="813396"/>
                  <a:pt x="2993230" y="830163"/>
                </a:cubicBezTo>
                <a:cubicBezTo>
                  <a:pt x="3003847" y="846931"/>
                  <a:pt x="3009155" y="872282"/>
                  <a:pt x="3009155" y="906215"/>
                </a:cubicBezTo>
                <a:cubicBezTo>
                  <a:pt x="3009155" y="941338"/>
                  <a:pt x="3003475" y="967904"/>
                  <a:pt x="2992114" y="985912"/>
                </a:cubicBezTo>
                <a:cubicBezTo>
                  <a:pt x="2980754" y="1003920"/>
                  <a:pt x="2964160" y="1012924"/>
                  <a:pt x="2942332" y="1012924"/>
                </a:cubicBezTo>
                <a:cubicBezTo>
                  <a:pt x="2920900" y="1012924"/>
                  <a:pt x="2904951" y="1004491"/>
                  <a:pt x="2894483" y="987624"/>
                </a:cubicBezTo>
                <a:cubicBezTo>
                  <a:pt x="2884016" y="970756"/>
                  <a:pt x="2878782" y="945158"/>
                  <a:pt x="2878782" y="910828"/>
                </a:cubicBezTo>
                <a:cubicBezTo>
                  <a:pt x="2878782" y="892572"/>
                  <a:pt x="2880394" y="876796"/>
                  <a:pt x="2883618" y="863501"/>
                </a:cubicBezTo>
                <a:cubicBezTo>
                  <a:pt x="2886843" y="850206"/>
                  <a:pt x="2891358" y="839217"/>
                  <a:pt x="2897162" y="830536"/>
                </a:cubicBezTo>
                <a:cubicBezTo>
                  <a:pt x="2902966" y="821854"/>
                  <a:pt x="2909936" y="815429"/>
                  <a:pt x="2918072" y="811262"/>
                </a:cubicBezTo>
                <a:cubicBezTo>
                  <a:pt x="2926208" y="807095"/>
                  <a:pt x="2935088" y="805012"/>
                  <a:pt x="2944712" y="805012"/>
                </a:cubicBezTo>
                <a:close/>
                <a:moveTo>
                  <a:pt x="2422326" y="805012"/>
                </a:moveTo>
                <a:lnTo>
                  <a:pt x="2430512" y="805012"/>
                </a:lnTo>
                <a:cubicBezTo>
                  <a:pt x="2429916" y="814537"/>
                  <a:pt x="2429618" y="827733"/>
                  <a:pt x="2429618" y="844600"/>
                </a:cubicBezTo>
                <a:lnTo>
                  <a:pt x="2429618" y="971699"/>
                </a:lnTo>
                <a:cubicBezTo>
                  <a:pt x="2429618" y="977454"/>
                  <a:pt x="2429941" y="981795"/>
                  <a:pt x="2430586" y="984721"/>
                </a:cubicBezTo>
                <a:cubicBezTo>
                  <a:pt x="2431231" y="987648"/>
                  <a:pt x="2432372" y="990030"/>
                  <a:pt x="2434009" y="991865"/>
                </a:cubicBezTo>
                <a:cubicBezTo>
                  <a:pt x="2435646" y="993701"/>
                  <a:pt x="2438002" y="995139"/>
                  <a:pt x="2441078" y="996181"/>
                </a:cubicBezTo>
                <a:cubicBezTo>
                  <a:pt x="2444154" y="997223"/>
                  <a:pt x="2448024" y="998017"/>
                  <a:pt x="2452687" y="998562"/>
                </a:cubicBezTo>
                <a:cubicBezTo>
                  <a:pt x="2457350" y="999108"/>
                  <a:pt x="2463502" y="999480"/>
                  <a:pt x="2471142" y="999679"/>
                </a:cubicBezTo>
                <a:lnTo>
                  <a:pt x="2471142" y="1010543"/>
                </a:lnTo>
                <a:lnTo>
                  <a:pt x="2361158" y="1010543"/>
                </a:lnTo>
                <a:lnTo>
                  <a:pt x="2361158" y="999679"/>
                </a:lnTo>
                <a:cubicBezTo>
                  <a:pt x="2372171" y="999183"/>
                  <a:pt x="2380034" y="998513"/>
                  <a:pt x="2384747" y="997670"/>
                </a:cubicBezTo>
                <a:cubicBezTo>
                  <a:pt x="2389460" y="996826"/>
                  <a:pt x="2393056" y="995561"/>
                  <a:pt x="2395537" y="993874"/>
                </a:cubicBezTo>
                <a:cubicBezTo>
                  <a:pt x="2398017" y="992188"/>
                  <a:pt x="2399828" y="989806"/>
                  <a:pt x="2400969" y="986731"/>
                </a:cubicBezTo>
                <a:cubicBezTo>
                  <a:pt x="2402110" y="983655"/>
                  <a:pt x="2402680" y="978644"/>
                  <a:pt x="2402680" y="971699"/>
                </a:cubicBezTo>
                <a:lnTo>
                  <a:pt x="2402680" y="850999"/>
                </a:lnTo>
                <a:cubicBezTo>
                  <a:pt x="2402680" y="847031"/>
                  <a:pt x="2401986" y="844129"/>
                  <a:pt x="2400597" y="842293"/>
                </a:cubicBezTo>
                <a:cubicBezTo>
                  <a:pt x="2399208" y="840457"/>
                  <a:pt x="2397174" y="839540"/>
                  <a:pt x="2394495" y="839540"/>
                </a:cubicBezTo>
                <a:cubicBezTo>
                  <a:pt x="2391320" y="839540"/>
                  <a:pt x="2386806" y="841177"/>
                  <a:pt x="2380952" y="844451"/>
                </a:cubicBezTo>
                <a:cubicBezTo>
                  <a:pt x="2375098" y="847725"/>
                  <a:pt x="2367855" y="852240"/>
                  <a:pt x="2359223" y="857994"/>
                </a:cubicBezTo>
                <a:lnTo>
                  <a:pt x="2352674" y="846535"/>
                </a:lnTo>
                <a:close/>
                <a:moveTo>
                  <a:pt x="603051" y="805012"/>
                </a:moveTo>
                <a:lnTo>
                  <a:pt x="611236" y="805012"/>
                </a:lnTo>
                <a:cubicBezTo>
                  <a:pt x="610641" y="814537"/>
                  <a:pt x="610344" y="827733"/>
                  <a:pt x="610344" y="844600"/>
                </a:cubicBezTo>
                <a:lnTo>
                  <a:pt x="610344" y="971699"/>
                </a:lnTo>
                <a:cubicBezTo>
                  <a:pt x="610344" y="977454"/>
                  <a:pt x="610666" y="981795"/>
                  <a:pt x="611311" y="984721"/>
                </a:cubicBezTo>
                <a:cubicBezTo>
                  <a:pt x="611956" y="987648"/>
                  <a:pt x="613097" y="990030"/>
                  <a:pt x="614734" y="991865"/>
                </a:cubicBezTo>
                <a:cubicBezTo>
                  <a:pt x="616371" y="993701"/>
                  <a:pt x="618728" y="995139"/>
                  <a:pt x="621803" y="996181"/>
                </a:cubicBezTo>
                <a:cubicBezTo>
                  <a:pt x="624879" y="997223"/>
                  <a:pt x="628749" y="998017"/>
                  <a:pt x="633412" y="998562"/>
                </a:cubicBezTo>
                <a:cubicBezTo>
                  <a:pt x="638075" y="999108"/>
                  <a:pt x="644227" y="999480"/>
                  <a:pt x="651866" y="999679"/>
                </a:cubicBezTo>
                <a:lnTo>
                  <a:pt x="651866" y="1010543"/>
                </a:lnTo>
                <a:lnTo>
                  <a:pt x="541882" y="1010543"/>
                </a:lnTo>
                <a:lnTo>
                  <a:pt x="541882" y="999679"/>
                </a:lnTo>
                <a:cubicBezTo>
                  <a:pt x="552896" y="999183"/>
                  <a:pt x="560759" y="998513"/>
                  <a:pt x="565472" y="997670"/>
                </a:cubicBezTo>
                <a:cubicBezTo>
                  <a:pt x="570185" y="996826"/>
                  <a:pt x="573782" y="995561"/>
                  <a:pt x="576262" y="993874"/>
                </a:cubicBezTo>
                <a:cubicBezTo>
                  <a:pt x="578742" y="992188"/>
                  <a:pt x="580553" y="989806"/>
                  <a:pt x="581694" y="986731"/>
                </a:cubicBezTo>
                <a:cubicBezTo>
                  <a:pt x="582835" y="983655"/>
                  <a:pt x="583406" y="978644"/>
                  <a:pt x="583406" y="971699"/>
                </a:cubicBezTo>
                <a:lnTo>
                  <a:pt x="583406" y="850999"/>
                </a:lnTo>
                <a:cubicBezTo>
                  <a:pt x="583406" y="847031"/>
                  <a:pt x="582711" y="844129"/>
                  <a:pt x="581322" y="842293"/>
                </a:cubicBezTo>
                <a:cubicBezTo>
                  <a:pt x="579933" y="840457"/>
                  <a:pt x="577899" y="839540"/>
                  <a:pt x="575220" y="839540"/>
                </a:cubicBezTo>
                <a:cubicBezTo>
                  <a:pt x="572045" y="839540"/>
                  <a:pt x="567531" y="841177"/>
                  <a:pt x="561677" y="844451"/>
                </a:cubicBezTo>
                <a:cubicBezTo>
                  <a:pt x="555823" y="847725"/>
                  <a:pt x="548580" y="852240"/>
                  <a:pt x="539948" y="857994"/>
                </a:cubicBezTo>
                <a:lnTo>
                  <a:pt x="533399" y="846535"/>
                </a:lnTo>
                <a:close/>
                <a:moveTo>
                  <a:pt x="3574107" y="795487"/>
                </a:moveTo>
                <a:cubicBezTo>
                  <a:pt x="3603079" y="803126"/>
                  <a:pt x="3625328" y="819621"/>
                  <a:pt x="3640856" y="844972"/>
                </a:cubicBezTo>
                <a:cubicBezTo>
                  <a:pt x="3656384" y="870322"/>
                  <a:pt x="3664148" y="900906"/>
                  <a:pt x="3664148" y="936724"/>
                </a:cubicBezTo>
                <a:cubicBezTo>
                  <a:pt x="3664148" y="972642"/>
                  <a:pt x="3656408" y="1003226"/>
                  <a:pt x="3640930" y="1028477"/>
                </a:cubicBezTo>
                <a:cubicBezTo>
                  <a:pt x="3625452" y="1053728"/>
                  <a:pt x="3603178" y="1070174"/>
                  <a:pt x="3574107" y="1077813"/>
                </a:cubicBezTo>
                <a:lnTo>
                  <a:pt x="3570535" y="1066354"/>
                </a:lnTo>
                <a:cubicBezTo>
                  <a:pt x="3593454" y="1058714"/>
                  <a:pt x="3610496" y="1043633"/>
                  <a:pt x="3621658" y="1021110"/>
                </a:cubicBezTo>
                <a:cubicBezTo>
                  <a:pt x="3632820" y="998587"/>
                  <a:pt x="3638400" y="969963"/>
                  <a:pt x="3638400" y="935236"/>
                </a:cubicBezTo>
                <a:cubicBezTo>
                  <a:pt x="3638400" y="901700"/>
                  <a:pt x="3632844" y="873845"/>
                  <a:pt x="3621732" y="851669"/>
                </a:cubicBezTo>
                <a:cubicBezTo>
                  <a:pt x="3610619" y="829494"/>
                  <a:pt x="3593405" y="814586"/>
                  <a:pt x="3570088" y="806946"/>
                </a:cubicBezTo>
                <a:close/>
                <a:moveTo>
                  <a:pt x="2309663" y="795487"/>
                </a:moveTo>
                <a:lnTo>
                  <a:pt x="2313682" y="806946"/>
                </a:lnTo>
                <a:cubicBezTo>
                  <a:pt x="2290464" y="814586"/>
                  <a:pt x="2273274" y="829494"/>
                  <a:pt x="2262112" y="851669"/>
                </a:cubicBezTo>
                <a:cubicBezTo>
                  <a:pt x="2250950" y="873845"/>
                  <a:pt x="2245369" y="901700"/>
                  <a:pt x="2245369" y="935236"/>
                </a:cubicBezTo>
                <a:cubicBezTo>
                  <a:pt x="2245369" y="969963"/>
                  <a:pt x="2250950" y="998587"/>
                  <a:pt x="2262112" y="1021110"/>
                </a:cubicBezTo>
                <a:cubicBezTo>
                  <a:pt x="2273274" y="1043633"/>
                  <a:pt x="2290316" y="1058714"/>
                  <a:pt x="2313235" y="1066354"/>
                </a:cubicBezTo>
                <a:lnTo>
                  <a:pt x="2309663" y="1077813"/>
                </a:lnTo>
                <a:cubicBezTo>
                  <a:pt x="2280592" y="1070174"/>
                  <a:pt x="2258317" y="1053728"/>
                  <a:pt x="2242839" y="1028477"/>
                </a:cubicBezTo>
                <a:cubicBezTo>
                  <a:pt x="2227361" y="1003226"/>
                  <a:pt x="2219622" y="972642"/>
                  <a:pt x="2219622" y="936724"/>
                </a:cubicBezTo>
                <a:cubicBezTo>
                  <a:pt x="2219622" y="900906"/>
                  <a:pt x="2227386" y="870322"/>
                  <a:pt x="2242914" y="844972"/>
                </a:cubicBezTo>
                <a:cubicBezTo>
                  <a:pt x="2258442" y="819621"/>
                  <a:pt x="2280691" y="803126"/>
                  <a:pt x="2309663" y="795487"/>
                </a:cubicBezTo>
                <a:close/>
                <a:moveTo>
                  <a:pt x="688032" y="795487"/>
                </a:moveTo>
                <a:cubicBezTo>
                  <a:pt x="717004" y="803126"/>
                  <a:pt x="739254" y="819621"/>
                  <a:pt x="754781" y="844972"/>
                </a:cubicBezTo>
                <a:cubicBezTo>
                  <a:pt x="770309" y="870322"/>
                  <a:pt x="778073" y="900906"/>
                  <a:pt x="778073" y="936724"/>
                </a:cubicBezTo>
                <a:cubicBezTo>
                  <a:pt x="778073" y="972642"/>
                  <a:pt x="770334" y="1003226"/>
                  <a:pt x="754856" y="1028477"/>
                </a:cubicBezTo>
                <a:cubicBezTo>
                  <a:pt x="739378" y="1053728"/>
                  <a:pt x="717103" y="1070174"/>
                  <a:pt x="688032" y="1077813"/>
                </a:cubicBezTo>
                <a:lnTo>
                  <a:pt x="684460" y="1066354"/>
                </a:lnTo>
                <a:cubicBezTo>
                  <a:pt x="707380" y="1058714"/>
                  <a:pt x="724420" y="1043633"/>
                  <a:pt x="735582" y="1021110"/>
                </a:cubicBezTo>
                <a:cubicBezTo>
                  <a:pt x="746744" y="998587"/>
                  <a:pt x="752326" y="969963"/>
                  <a:pt x="752326" y="935236"/>
                </a:cubicBezTo>
                <a:cubicBezTo>
                  <a:pt x="752326" y="901700"/>
                  <a:pt x="746769" y="873845"/>
                  <a:pt x="735657" y="851669"/>
                </a:cubicBezTo>
                <a:cubicBezTo>
                  <a:pt x="724544" y="829494"/>
                  <a:pt x="707330" y="814586"/>
                  <a:pt x="684014" y="806946"/>
                </a:cubicBezTo>
                <a:close/>
                <a:moveTo>
                  <a:pt x="3050976" y="604540"/>
                </a:moveTo>
                <a:lnTo>
                  <a:pt x="3077021" y="604540"/>
                </a:lnTo>
                <a:cubicBezTo>
                  <a:pt x="3078410" y="611485"/>
                  <a:pt x="3079104" y="618331"/>
                  <a:pt x="3079104" y="625078"/>
                </a:cubicBezTo>
                <a:cubicBezTo>
                  <a:pt x="3079104" y="632024"/>
                  <a:pt x="3077914" y="638374"/>
                  <a:pt x="3075532" y="644128"/>
                </a:cubicBezTo>
                <a:cubicBezTo>
                  <a:pt x="3073152" y="649883"/>
                  <a:pt x="3069356" y="655613"/>
                  <a:pt x="3064147" y="661318"/>
                </a:cubicBezTo>
                <a:cubicBezTo>
                  <a:pt x="3058938" y="667023"/>
                  <a:pt x="3051770" y="673299"/>
                  <a:pt x="3042642" y="680145"/>
                </a:cubicBezTo>
                <a:lnTo>
                  <a:pt x="3034605" y="671066"/>
                </a:lnTo>
                <a:cubicBezTo>
                  <a:pt x="3039665" y="666304"/>
                  <a:pt x="3043336" y="662012"/>
                  <a:pt x="3045618" y="658193"/>
                </a:cubicBezTo>
                <a:cubicBezTo>
                  <a:pt x="3047900" y="654373"/>
                  <a:pt x="3049538" y="650032"/>
                  <a:pt x="3050530" y="645170"/>
                </a:cubicBezTo>
                <a:cubicBezTo>
                  <a:pt x="3051522" y="640308"/>
                  <a:pt x="3052018" y="634206"/>
                  <a:pt x="3052018" y="626864"/>
                </a:cubicBezTo>
                <a:cubicBezTo>
                  <a:pt x="3052018" y="619324"/>
                  <a:pt x="3051670" y="611882"/>
                  <a:pt x="3050976" y="604540"/>
                </a:cubicBezTo>
                <a:close/>
                <a:moveTo>
                  <a:pt x="2517576" y="604540"/>
                </a:moveTo>
                <a:lnTo>
                  <a:pt x="2543621" y="604540"/>
                </a:lnTo>
                <a:cubicBezTo>
                  <a:pt x="2545010" y="611485"/>
                  <a:pt x="2545704" y="618331"/>
                  <a:pt x="2545704" y="625078"/>
                </a:cubicBezTo>
                <a:cubicBezTo>
                  <a:pt x="2545704" y="632024"/>
                  <a:pt x="2544514" y="638374"/>
                  <a:pt x="2542132" y="644128"/>
                </a:cubicBezTo>
                <a:cubicBezTo>
                  <a:pt x="2539751" y="649883"/>
                  <a:pt x="2535956" y="655613"/>
                  <a:pt x="2530747" y="661318"/>
                </a:cubicBezTo>
                <a:cubicBezTo>
                  <a:pt x="2525538" y="667023"/>
                  <a:pt x="2518370" y="673299"/>
                  <a:pt x="2509242" y="680145"/>
                </a:cubicBezTo>
                <a:lnTo>
                  <a:pt x="2501205" y="671066"/>
                </a:lnTo>
                <a:cubicBezTo>
                  <a:pt x="2506265" y="666304"/>
                  <a:pt x="2509936" y="662012"/>
                  <a:pt x="2512218" y="658193"/>
                </a:cubicBezTo>
                <a:cubicBezTo>
                  <a:pt x="2514500" y="654373"/>
                  <a:pt x="2516137" y="650032"/>
                  <a:pt x="2517130" y="645170"/>
                </a:cubicBezTo>
                <a:cubicBezTo>
                  <a:pt x="2518122" y="640308"/>
                  <a:pt x="2518618" y="634206"/>
                  <a:pt x="2518618" y="626864"/>
                </a:cubicBezTo>
                <a:cubicBezTo>
                  <a:pt x="2518618" y="619324"/>
                  <a:pt x="2518270" y="611882"/>
                  <a:pt x="2517576" y="604540"/>
                </a:cubicBezTo>
                <a:close/>
                <a:moveTo>
                  <a:pt x="1719708" y="582513"/>
                </a:moveTo>
                <a:lnTo>
                  <a:pt x="1903064" y="582513"/>
                </a:lnTo>
                <a:lnTo>
                  <a:pt x="1903064" y="602308"/>
                </a:lnTo>
                <a:lnTo>
                  <a:pt x="1719708" y="602308"/>
                </a:lnTo>
                <a:close/>
                <a:moveTo>
                  <a:pt x="1541138" y="577491"/>
                </a:moveTo>
                <a:lnTo>
                  <a:pt x="1547663" y="577491"/>
                </a:lnTo>
                <a:cubicBezTo>
                  <a:pt x="1547520" y="581413"/>
                  <a:pt x="1547413" y="584925"/>
                  <a:pt x="1547342" y="588027"/>
                </a:cubicBezTo>
                <a:cubicBezTo>
                  <a:pt x="1547271" y="591129"/>
                  <a:pt x="1547218" y="594142"/>
                  <a:pt x="1547182" y="597066"/>
                </a:cubicBezTo>
                <a:cubicBezTo>
                  <a:pt x="1547146" y="599990"/>
                  <a:pt x="1547128" y="602878"/>
                  <a:pt x="1547128" y="605731"/>
                </a:cubicBezTo>
                <a:lnTo>
                  <a:pt x="1547128" y="687028"/>
                </a:lnTo>
                <a:cubicBezTo>
                  <a:pt x="1547128" y="689239"/>
                  <a:pt x="1547200" y="691146"/>
                  <a:pt x="1547342" y="692751"/>
                </a:cubicBezTo>
                <a:cubicBezTo>
                  <a:pt x="1547485" y="694355"/>
                  <a:pt x="1547716" y="695710"/>
                  <a:pt x="1548038" y="696816"/>
                </a:cubicBezTo>
                <a:cubicBezTo>
                  <a:pt x="1548358" y="697921"/>
                  <a:pt x="1548786" y="698866"/>
                  <a:pt x="1549321" y="699651"/>
                </a:cubicBezTo>
                <a:cubicBezTo>
                  <a:pt x="1549856" y="700435"/>
                  <a:pt x="1550480" y="701112"/>
                  <a:pt x="1551193" y="701683"/>
                </a:cubicBezTo>
                <a:cubicBezTo>
                  <a:pt x="1552049" y="702539"/>
                  <a:pt x="1553190" y="703198"/>
                  <a:pt x="1554616" y="703662"/>
                </a:cubicBezTo>
                <a:cubicBezTo>
                  <a:pt x="1556042" y="704125"/>
                  <a:pt x="1557861" y="704518"/>
                  <a:pt x="1560072" y="704839"/>
                </a:cubicBezTo>
                <a:cubicBezTo>
                  <a:pt x="1562282" y="705159"/>
                  <a:pt x="1564939" y="705409"/>
                  <a:pt x="1568041" y="705587"/>
                </a:cubicBezTo>
                <a:cubicBezTo>
                  <a:pt x="1571143" y="705766"/>
                  <a:pt x="1574869" y="705890"/>
                  <a:pt x="1579219" y="705962"/>
                </a:cubicBezTo>
                <a:lnTo>
                  <a:pt x="1579219" y="715268"/>
                </a:lnTo>
                <a:lnTo>
                  <a:pt x="1494392" y="715268"/>
                </a:lnTo>
                <a:lnTo>
                  <a:pt x="1494392" y="705962"/>
                </a:lnTo>
                <a:cubicBezTo>
                  <a:pt x="1498600" y="705819"/>
                  <a:pt x="1502165" y="705659"/>
                  <a:pt x="1505089" y="705480"/>
                </a:cubicBezTo>
                <a:cubicBezTo>
                  <a:pt x="1508013" y="705302"/>
                  <a:pt x="1510509" y="705053"/>
                  <a:pt x="1512577" y="704732"/>
                </a:cubicBezTo>
                <a:cubicBezTo>
                  <a:pt x="1514645" y="704411"/>
                  <a:pt x="1516303" y="704054"/>
                  <a:pt x="1517551" y="703662"/>
                </a:cubicBezTo>
                <a:cubicBezTo>
                  <a:pt x="1518799" y="703270"/>
                  <a:pt x="1519886" y="702788"/>
                  <a:pt x="1520814" y="702218"/>
                </a:cubicBezTo>
                <a:cubicBezTo>
                  <a:pt x="1521812" y="701576"/>
                  <a:pt x="1522668" y="700881"/>
                  <a:pt x="1523381" y="700132"/>
                </a:cubicBezTo>
                <a:cubicBezTo>
                  <a:pt x="1524094" y="699383"/>
                  <a:pt x="1524664" y="698438"/>
                  <a:pt x="1525092" y="697297"/>
                </a:cubicBezTo>
                <a:cubicBezTo>
                  <a:pt x="1525520" y="696156"/>
                  <a:pt x="1525859" y="694766"/>
                  <a:pt x="1526108" y="693125"/>
                </a:cubicBezTo>
                <a:cubicBezTo>
                  <a:pt x="1526358" y="691485"/>
                  <a:pt x="1526483" y="689453"/>
                  <a:pt x="1526483" y="687028"/>
                </a:cubicBezTo>
                <a:lnTo>
                  <a:pt x="1526483" y="610330"/>
                </a:lnTo>
                <a:cubicBezTo>
                  <a:pt x="1526483" y="607549"/>
                  <a:pt x="1525948" y="605588"/>
                  <a:pt x="1524878" y="604447"/>
                </a:cubicBezTo>
                <a:cubicBezTo>
                  <a:pt x="1523809" y="603306"/>
                  <a:pt x="1522275" y="602735"/>
                  <a:pt x="1520279" y="602735"/>
                </a:cubicBezTo>
                <a:cubicBezTo>
                  <a:pt x="1518068" y="602735"/>
                  <a:pt x="1514788" y="603876"/>
                  <a:pt x="1510438" y="606159"/>
                </a:cubicBezTo>
                <a:cubicBezTo>
                  <a:pt x="1506088" y="608441"/>
                  <a:pt x="1500454" y="611828"/>
                  <a:pt x="1493536" y="616321"/>
                </a:cubicBezTo>
                <a:cubicBezTo>
                  <a:pt x="1492609" y="614680"/>
                  <a:pt x="1491754" y="613040"/>
                  <a:pt x="1490969" y="611400"/>
                </a:cubicBezTo>
                <a:cubicBezTo>
                  <a:pt x="1490184" y="609760"/>
                  <a:pt x="1489364" y="608084"/>
                  <a:pt x="1488508" y="606372"/>
                </a:cubicBezTo>
                <a:cubicBezTo>
                  <a:pt x="1497351" y="601523"/>
                  <a:pt x="1506105" y="596692"/>
                  <a:pt x="1514770" y="591878"/>
                </a:cubicBezTo>
                <a:cubicBezTo>
                  <a:pt x="1523434" y="587064"/>
                  <a:pt x="1532224" y="582268"/>
                  <a:pt x="1541138" y="577491"/>
                </a:cubicBezTo>
                <a:close/>
                <a:moveTo>
                  <a:pt x="1719708" y="520750"/>
                </a:moveTo>
                <a:lnTo>
                  <a:pt x="1903064" y="520750"/>
                </a:lnTo>
                <a:lnTo>
                  <a:pt x="1903064" y="540544"/>
                </a:lnTo>
                <a:lnTo>
                  <a:pt x="1719708" y="540544"/>
                </a:lnTo>
                <a:close/>
                <a:moveTo>
                  <a:pt x="1404639" y="458540"/>
                </a:moveTo>
                <a:cubicBezTo>
                  <a:pt x="1399380" y="458540"/>
                  <a:pt x="1393824" y="458738"/>
                  <a:pt x="1387970" y="459135"/>
                </a:cubicBezTo>
                <a:lnTo>
                  <a:pt x="1368920" y="545306"/>
                </a:lnTo>
                <a:lnTo>
                  <a:pt x="1386482" y="545306"/>
                </a:lnTo>
                <a:cubicBezTo>
                  <a:pt x="1400869" y="545306"/>
                  <a:pt x="1412230" y="543372"/>
                  <a:pt x="1420564" y="539502"/>
                </a:cubicBezTo>
                <a:cubicBezTo>
                  <a:pt x="1428898" y="535633"/>
                  <a:pt x="1435496" y="529283"/>
                  <a:pt x="1440358" y="520452"/>
                </a:cubicBezTo>
                <a:cubicBezTo>
                  <a:pt x="1445220" y="511622"/>
                  <a:pt x="1447650" y="502097"/>
                  <a:pt x="1447650" y="491877"/>
                </a:cubicBezTo>
                <a:cubicBezTo>
                  <a:pt x="1447650" y="487611"/>
                  <a:pt x="1447254" y="483816"/>
                  <a:pt x="1446460" y="480492"/>
                </a:cubicBezTo>
                <a:cubicBezTo>
                  <a:pt x="1445666" y="477168"/>
                  <a:pt x="1444624" y="474415"/>
                  <a:pt x="1443334" y="472232"/>
                </a:cubicBezTo>
                <a:cubicBezTo>
                  <a:pt x="1442045" y="470049"/>
                  <a:pt x="1440408" y="468114"/>
                  <a:pt x="1438423" y="466428"/>
                </a:cubicBezTo>
                <a:cubicBezTo>
                  <a:pt x="1436439" y="464741"/>
                  <a:pt x="1433958" y="463277"/>
                  <a:pt x="1430982" y="462037"/>
                </a:cubicBezTo>
                <a:cubicBezTo>
                  <a:pt x="1428005" y="460797"/>
                  <a:pt x="1424558" y="459904"/>
                  <a:pt x="1420638" y="459358"/>
                </a:cubicBezTo>
                <a:cubicBezTo>
                  <a:pt x="1416719" y="458813"/>
                  <a:pt x="1411386" y="458540"/>
                  <a:pt x="1404639" y="458540"/>
                </a:cubicBezTo>
                <a:close/>
                <a:moveTo>
                  <a:pt x="3477368" y="446187"/>
                </a:moveTo>
                <a:cubicBezTo>
                  <a:pt x="3470522" y="446187"/>
                  <a:pt x="3464792" y="448221"/>
                  <a:pt x="3460179" y="452289"/>
                </a:cubicBezTo>
                <a:cubicBezTo>
                  <a:pt x="3455565" y="456357"/>
                  <a:pt x="3451844" y="462211"/>
                  <a:pt x="3449017" y="469851"/>
                </a:cubicBezTo>
                <a:cubicBezTo>
                  <a:pt x="3446189" y="477490"/>
                  <a:pt x="3444180" y="486792"/>
                  <a:pt x="3442989" y="497756"/>
                </a:cubicBezTo>
                <a:cubicBezTo>
                  <a:pt x="3441798" y="508720"/>
                  <a:pt x="3441204" y="521097"/>
                  <a:pt x="3441204" y="534888"/>
                </a:cubicBezTo>
                <a:cubicBezTo>
                  <a:pt x="3441204" y="567234"/>
                  <a:pt x="3444205" y="590972"/>
                  <a:pt x="3450208" y="606103"/>
                </a:cubicBezTo>
                <a:cubicBezTo>
                  <a:pt x="3456210" y="621234"/>
                  <a:pt x="3465512" y="628799"/>
                  <a:pt x="3478112" y="628799"/>
                </a:cubicBezTo>
                <a:cubicBezTo>
                  <a:pt x="3490118" y="628799"/>
                  <a:pt x="3499023" y="621680"/>
                  <a:pt x="3504828" y="607442"/>
                </a:cubicBezTo>
                <a:cubicBezTo>
                  <a:pt x="3510632" y="593204"/>
                  <a:pt x="3513534" y="571153"/>
                  <a:pt x="3513534" y="541288"/>
                </a:cubicBezTo>
                <a:cubicBezTo>
                  <a:pt x="3513534" y="518468"/>
                  <a:pt x="3512046" y="499988"/>
                  <a:pt x="3509069" y="485850"/>
                </a:cubicBezTo>
                <a:cubicBezTo>
                  <a:pt x="3506092" y="471711"/>
                  <a:pt x="3501950" y="461566"/>
                  <a:pt x="3496642" y="455414"/>
                </a:cubicBezTo>
                <a:cubicBezTo>
                  <a:pt x="3491334" y="449263"/>
                  <a:pt x="3484910" y="446187"/>
                  <a:pt x="3477368" y="446187"/>
                </a:cubicBezTo>
                <a:close/>
                <a:moveTo>
                  <a:pt x="591294" y="446187"/>
                </a:moveTo>
                <a:cubicBezTo>
                  <a:pt x="584448" y="446187"/>
                  <a:pt x="578718" y="448221"/>
                  <a:pt x="574104" y="452289"/>
                </a:cubicBezTo>
                <a:cubicBezTo>
                  <a:pt x="569490" y="456357"/>
                  <a:pt x="565770" y="462211"/>
                  <a:pt x="562942" y="469851"/>
                </a:cubicBezTo>
                <a:cubicBezTo>
                  <a:pt x="560114" y="477490"/>
                  <a:pt x="558105" y="486792"/>
                  <a:pt x="556914" y="497756"/>
                </a:cubicBezTo>
                <a:cubicBezTo>
                  <a:pt x="555724" y="508720"/>
                  <a:pt x="555128" y="521097"/>
                  <a:pt x="555128" y="534888"/>
                </a:cubicBezTo>
                <a:cubicBezTo>
                  <a:pt x="555128" y="567234"/>
                  <a:pt x="558130" y="590972"/>
                  <a:pt x="564132" y="606103"/>
                </a:cubicBezTo>
                <a:cubicBezTo>
                  <a:pt x="570135" y="621234"/>
                  <a:pt x="579437" y="628799"/>
                  <a:pt x="592038" y="628799"/>
                </a:cubicBezTo>
                <a:cubicBezTo>
                  <a:pt x="604043" y="628799"/>
                  <a:pt x="612948" y="621680"/>
                  <a:pt x="618752" y="607442"/>
                </a:cubicBezTo>
                <a:cubicBezTo>
                  <a:pt x="624556" y="593204"/>
                  <a:pt x="627459" y="571153"/>
                  <a:pt x="627459" y="541288"/>
                </a:cubicBezTo>
                <a:cubicBezTo>
                  <a:pt x="627459" y="518468"/>
                  <a:pt x="625970" y="499988"/>
                  <a:pt x="622994" y="485850"/>
                </a:cubicBezTo>
                <a:cubicBezTo>
                  <a:pt x="620017" y="471711"/>
                  <a:pt x="615875" y="461566"/>
                  <a:pt x="610567" y="455414"/>
                </a:cubicBezTo>
                <a:cubicBezTo>
                  <a:pt x="605259" y="449263"/>
                  <a:pt x="598834" y="446187"/>
                  <a:pt x="591294" y="446187"/>
                </a:cubicBezTo>
                <a:close/>
                <a:moveTo>
                  <a:pt x="1344959" y="445443"/>
                </a:moveTo>
                <a:lnTo>
                  <a:pt x="1411188" y="445443"/>
                </a:lnTo>
                <a:cubicBezTo>
                  <a:pt x="1421705" y="445443"/>
                  <a:pt x="1430287" y="446063"/>
                  <a:pt x="1436935" y="447303"/>
                </a:cubicBezTo>
                <a:cubicBezTo>
                  <a:pt x="1443582" y="448543"/>
                  <a:pt x="1449263" y="450404"/>
                  <a:pt x="1453976" y="452884"/>
                </a:cubicBezTo>
                <a:cubicBezTo>
                  <a:pt x="1458688" y="455365"/>
                  <a:pt x="1462632" y="458564"/>
                  <a:pt x="1465808" y="462484"/>
                </a:cubicBezTo>
                <a:cubicBezTo>
                  <a:pt x="1468983" y="466403"/>
                  <a:pt x="1471364" y="470818"/>
                  <a:pt x="1472951" y="475729"/>
                </a:cubicBezTo>
                <a:cubicBezTo>
                  <a:pt x="1474539" y="480641"/>
                  <a:pt x="1475332" y="485874"/>
                  <a:pt x="1475332" y="491431"/>
                </a:cubicBezTo>
                <a:cubicBezTo>
                  <a:pt x="1475332" y="506710"/>
                  <a:pt x="1470669" y="519708"/>
                  <a:pt x="1461343" y="530424"/>
                </a:cubicBezTo>
                <a:cubicBezTo>
                  <a:pt x="1452016" y="541139"/>
                  <a:pt x="1438274" y="549275"/>
                  <a:pt x="1420117" y="554831"/>
                </a:cubicBezTo>
                <a:lnTo>
                  <a:pt x="1420117" y="556469"/>
                </a:lnTo>
                <a:cubicBezTo>
                  <a:pt x="1424880" y="560040"/>
                  <a:pt x="1428725" y="564307"/>
                  <a:pt x="1431652" y="569268"/>
                </a:cubicBezTo>
                <a:cubicBezTo>
                  <a:pt x="1434578" y="574229"/>
                  <a:pt x="1436935" y="581124"/>
                  <a:pt x="1438721" y="589955"/>
                </a:cubicBezTo>
                <a:lnTo>
                  <a:pt x="1442144" y="607219"/>
                </a:lnTo>
                <a:cubicBezTo>
                  <a:pt x="1443236" y="612676"/>
                  <a:pt x="1444476" y="617587"/>
                  <a:pt x="1445864" y="621953"/>
                </a:cubicBezTo>
                <a:cubicBezTo>
                  <a:pt x="1447254" y="626319"/>
                  <a:pt x="1448916" y="629791"/>
                  <a:pt x="1450850" y="632371"/>
                </a:cubicBezTo>
                <a:cubicBezTo>
                  <a:pt x="1452785" y="634951"/>
                  <a:pt x="1454968" y="636885"/>
                  <a:pt x="1457399" y="638175"/>
                </a:cubicBezTo>
                <a:cubicBezTo>
                  <a:pt x="1459830" y="639465"/>
                  <a:pt x="1463376" y="640507"/>
                  <a:pt x="1468040" y="641301"/>
                </a:cubicBezTo>
                <a:lnTo>
                  <a:pt x="1466552" y="648593"/>
                </a:lnTo>
                <a:lnTo>
                  <a:pt x="1425326" y="648593"/>
                </a:lnTo>
                <a:cubicBezTo>
                  <a:pt x="1422151" y="639763"/>
                  <a:pt x="1419324" y="629246"/>
                  <a:pt x="1416843" y="617042"/>
                </a:cubicBezTo>
                <a:lnTo>
                  <a:pt x="1410295" y="585490"/>
                </a:lnTo>
                <a:cubicBezTo>
                  <a:pt x="1409203" y="580033"/>
                  <a:pt x="1407889" y="575444"/>
                  <a:pt x="1406351" y="571723"/>
                </a:cubicBezTo>
                <a:cubicBezTo>
                  <a:pt x="1404813" y="568003"/>
                  <a:pt x="1402978" y="565125"/>
                  <a:pt x="1400844" y="563091"/>
                </a:cubicBezTo>
                <a:cubicBezTo>
                  <a:pt x="1398711" y="561057"/>
                  <a:pt x="1396230" y="559718"/>
                  <a:pt x="1393403" y="559073"/>
                </a:cubicBezTo>
                <a:cubicBezTo>
                  <a:pt x="1390575" y="558428"/>
                  <a:pt x="1387127" y="558106"/>
                  <a:pt x="1383059" y="558106"/>
                </a:cubicBezTo>
                <a:lnTo>
                  <a:pt x="1366093" y="558106"/>
                </a:lnTo>
                <a:lnTo>
                  <a:pt x="1355675" y="605284"/>
                </a:lnTo>
                <a:cubicBezTo>
                  <a:pt x="1354782" y="609154"/>
                  <a:pt x="1354162" y="612229"/>
                  <a:pt x="1353814" y="614512"/>
                </a:cubicBezTo>
                <a:cubicBezTo>
                  <a:pt x="1353467" y="616794"/>
                  <a:pt x="1353170" y="619200"/>
                  <a:pt x="1352922" y="621730"/>
                </a:cubicBezTo>
                <a:cubicBezTo>
                  <a:pt x="1352674" y="624260"/>
                  <a:pt x="1352549" y="626517"/>
                  <a:pt x="1352549" y="628501"/>
                </a:cubicBezTo>
                <a:cubicBezTo>
                  <a:pt x="1352549" y="631577"/>
                  <a:pt x="1353046" y="633983"/>
                  <a:pt x="1354038" y="635720"/>
                </a:cubicBezTo>
                <a:cubicBezTo>
                  <a:pt x="1355030" y="637456"/>
                  <a:pt x="1356518" y="638721"/>
                  <a:pt x="1358502" y="639515"/>
                </a:cubicBezTo>
                <a:cubicBezTo>
                  <a:pt x="1360487" y="640308"/>
                  <a:pt x="1363910" y="640904"/>
                  <a:pt x="1368772" y="641301"/>
                </a:cubicBezTo>
                <a:lnTo>
                  <a:pt x="1367134" y="648593"/>
                </a:lnTo>
                <a:lnTo>
                  <a:pt x="1305966" y="648593"/>
                </a:lnTo>
                <a:lnTo>
                  <a:pt x="1307603" y="641301"/>
                </a:lnTo>
                <a:cubicBezTo>
                  <a:pt x="1311374" y="640705"/>
                  <a:pt x="1314202" y="639738"/>
                  <a:pt x="1316086" y="638398"/>
                </a:cubicBezTo>
                <a:cubicBezTo>
                  <a:pt x="1317972" y="637059"/>
                  <a:pt x="1319559" y="635199"/>
                  <a:pt x="1320849" y="632817"/>
                </a:cubicBezTo>
                <a:cubicBezTo>
                  <a:pt x="1322139" y="630436"/>
                  <a:pt x="1323329" y="627534"/>
                  <a:pt x="1324421" y="624111"/>
                </a:cubicBezTo>
                <a:cubicBezTo>
                  <a:pt x="1325512" y="620688"/>
                  <a:pt x="1327150" y="614065"/>
                  <a:pt x="1329332" y="604242"/>
                </a:cubicBezTo>
                <a:lnTo>
                  <a:pt x="1354633" y="489645"/>
                </a:lnTo>
                <a:cubicBezTo>
                  <a:pt x="1356816" y="479723"/>
                  <a:pt x="1357907" y="471885"/>
                  <a:pt x="1357907" y="466130"/>
                </a:cubicBezTo>
                <a:cubicBezTo>
                  <a:pt x="1357907" y="461268"/>
                  <a:pt x="1356766" y="457895"/>
                  <a:pt x="1354484" y="456010"/>
                </a:cubicBezTo>
                <a:cubicBezTo>
                  <a:pt x="1352202" y="454124"/>
                  <a:pt x="1348481" y="453033"/>
                  <a:pt x="1343322" y="452735"/>
                </a:cubicBezTo>
                <a:close/>
                <a:moveTo>
                  <a:pt x="3478112" y="433537"/>
                </a:moveTo>
                <a:cubicBezTo>
                  <a:pt x="3499842" y="433537"/>
                  <a:pt x="3516014" y="441921"/>
                  <a:pt x="3526630" y="458688"/>
                </a:cubicBezTo>
                <a:cubicBezTo>
                  <a:pt x="3537247" y="475456"/>
                  <a:pt x="3542555" y="500807"/>
                  <a:pt x="3542555" y="534740"/>
                </a:cubicBezTo>
                <a:cubicBezTo>
                  <a:pt x="3542555" y="569863"/>
                  <a:pt x="3536875" y="596429"/>
                  <a:pt x="3525514" y="614437"/>
                </a:cubicBezTo>
                <a:cubicBezTo>
                  <a:pt x="3514154" y="632445"/>
                  <a:pt x="3497560" y="641449"/>
                  <a:pt x="3475732" y="641449"/>
                </a:cubicBezTo>
                <a:cubicBezTo>
                  <a:pt x="3454300" y="641449"/>
                  <a:pt x="3438350" y="633016"/>
                  <a:pt x="3427883" y="616149"/>
                </a:cubicBezTo>
                <a:cubicBezTo>
                  <a:pt x="3417416" y="599281"/>
                  <a:pt x="3412182" y="573683"/>
                  <a:pt x="3412182" y="539353"/>
                </a:cubicBezTo>
                <a:cubicBezTo>
                  <a:pt x="3412182" y="521097"/>
                  <a:pt x="3413794" y="505321"/>
                  <a:pt x="3417018" y="492026"/>
                </a:cubicBezTo>
                <a:cubicBezTo>
                  <a:pt x="3420244" y="478731"/>
                  <a:pt x="3424758" y="467742"/>
                  <a:pt x="3430562" y="459061"/>
                </a:cubicBezTo>
                <a:cubicBezTo>
                  <a:pt x="3436366" y="450379"/>
                  <a:pt x="3443336" y="443954"/>
                  <a:pt x="3451472" y="439787"/>
                </a:cubicBezTo>
                <a:cubicBezTo>
                  <a:pt x="3459608" y="435620"/>
                  <a:pt x="3468488" y="433537"/>
                  <a:pt x="3478112" y="433537"/>
                </a:cubicBezTo>
                <a:close/>
                <a:moveTo>
                  <a:pt x="2955726" y="433537"/>
                </a:moveTo>
                <a:lnTo>
                  <a:pt x="2963912" y="433537"/>
                </a:lnTo>
                <a:cubicBezTo>
                  <a:pt x="2963316" y="443062"/>
                  <a:pt x="2963018" y="456258"/>
                  <a:pt x="2963018" y="473125"/>
                </a:cubicBezTo>
                <a:lnTo>
                  <a:pt x="2963018" y="600224"/>
                </a:lnTo>
                <a:cubicBezTo>
                  <a:pt x="2963018" y="605979"/>
                  <a:pt x="2963341" y="610320"/>
                  <a:pt x="2963986" y="613246"/>
                </a:cubicBezTo>
                <a:cubicBezTo>
                  <a:pt x="2964631" y="616173"/>
                  <a:pt x="2965772" y="618555"/>
                  <a:pt x="2967409" y="620390"/>
                </a:cubicBezTo>
                <a:cubicBezTo>
                  <a:pt x="2969046" y="622226"/>
                  <a:pt x="2971402" y="623664"/>
                  <a:pt x="2974478" y="624706"/>
                </a:cubicBezTo>
                <a:cubicBezTo>
                  <a:pt x="2977554" y="625748"/>
                  <a:pt x="2981424" y="626542"/>
                  <a:pt x="2986087" y="627087"/>
                </a:cubicBezTo>
                <a:cubicBezTo>
                  <a:pt x="2990750" y="627633"/>
                  <a:pt x="2996902" y="628005"/>
                  <a:pt x="3004542" y="628204"/>
                </a:cubicBezTo>
                <a:lnTo>
                  <a:pt x="3004542" y="639068"/>
                </a:lnTo>
                <a:lnTo>
                  <a:pt x="2894558" y="639068"/>
                </a:lnTo>
                <a:lnTo>
                  <a:pt x="2894558" y="628204"/>
                </a:lnTo>
                <a:cubicBezTo>
                  <a:pt x="2905571" y="627708"/>
                  <a:pt x="2913434" y="627038"/>
                  <a:pt x="2918147" y="626195"/>
                </a:cubicBezTo>
                <a:cubicBezTo>
                  <a:pt x="2922860" y="625351"/>
                  <a:pt x="2926456" y="624086"/>
                  <a:pt x="2928937" y="622399"/>
                </a:cubicBezTo>
                <a:cubicBezTo>
                  <a:pt x="2931417" y="620713"/>
                  <a:pt x="2933228" y="618331"/>
                  <a:pt x="2934369" y="615256"/>
                </a:cubicBezTo>
                <a:cubicBezTo>
                  <a:pt x="2935510" y="612180"/>
                  <a:pt x="2936080" y="607169"/>
                  <a:pt x="2936080" y="600224"/>
                </a:cubicBezTo>
                <a:lnTo>
                  <a:pt x="2936080" y="479524"/>
                </a:lnTo>
                <a:cubicBezTo>
                  <a:pt x="2936080" y="475556"/>
                  <a:pt x="2935386" y="472654"/>
                  <a:pt x="2933997" y="470818"/>
                </a:cubicBezTo>
                <a:cubicBezTo>
                  <a:pt x="2932608" y="468982"/>
                  <a:pt x="2930574" y="468065"/>
                  <a:pt x="2927895" y="468065"/>
                </a:cubicBezTo>
                <a:cubicBezTo>
                  <a:pt x="2924720" y="468065"/>
                  <a:pt x="2920206" y="469702"/>
                  <a:pt x="2914352" y="472976"/>
                </a:cubicBezTo>
                <a:cubicBezTo>
                  <a:pt x="2908498" y="476250"/>
                  <a:pt x="2901255" y="480765"/>
                  <a:pt x="2892623" y="486519"/>
                </a:cubicBezTo>
                <a:lnTo>
                  <a:pt x="2886074" y="475060"/>
                </a:lnTo>
                <a:close/>
                <a:moveTo>
                  <a:pt x="2422326" y="433537"/>
                </a:moveTo>
                <a:lnTo>
                  <a:pt x="2430512" y="433537"/>
                </a:lnTo>
                <a:cubicBezTo>
                  <a:pt x="2429916" y="443062"/>
                  <a:pt x="2429618" y="456258"/>
                  <a:pt x="2429618" y="473125"/>
                </a:cubicBezTo>
                <a:lnTo>
                  <a:pt x="2429618" y="600224"/>
                </a:lnTo>
                <a:cubicBezTo>
                  <a:pt x="2429618" y="605979"/>
                  <a:pt x="2429941" y="610320"/>
                  <a:pt x="2430586" y="613246"/>
                </a:cubicBezTo>
                <a:cubicBezTo>
                  <a:pt x="2431231" y="616173"/>
                  <a:pt x="2432372" y="618555"/>
                  <a:pt x="2434009" y="620390"/>
                </a:cubicBezTo>
                <a:cubicBezTo>
                  <a:pt x="2435646" y="622226"/>
                  <a:pt x="2438002" y="623664"/>
                  <a:pt x="2441078" y="624706"/>
                </a:cubicBezTo>
                <a:cubicBezTo>
                  <a:pt x="2444154" y="625748"/>
                  <a:pt x="2448024" y="626542"/>
                  <a:pt x="2452687" y="627087"/>
                </a:cubicBezTo>
                <a:cubicBezTo>
                  <a:pt x="2457350" y="627633"/>
                  <a:pt x="2463502" y="628005"/>
                  <a:pt x="2471142" y="628204"/>
                </a:cubicBezTo>
                <a:lnTo>
                  <a:pt x="2471142" y="639068"/>
                </a:lnTo>
                <a:lnTo>
                  <a:pt x="2361158" y="639068"/>
                </a:lnTo>
                <a:lnTo>
                  <a:pt x="2361158" y="628204"/>
                </a:lnTo>
                <a:cubicBezTo>
                  <a:pt x="2372171" y="627708"/>
                  <a:pt x="2380034" y="627038"/>
                  <a:pt x="2384747" y="626195"/>
                </a:cubicBezTo>
                <a:cubicBezTo>
                  <a:pt x="2389460" y="625351"/>
                  <a:pt x="2393056" y="624086"/>
                  <a:pt x="2395537" y="622399"/>
                </a:cubicBezTo>
                <a:cubicBezTo>
                  <a:pt x="2398017" y="620713"/>
                  <a:pt x="2399828" y="618331"/>
                  <a:pt x="2400969" y="615256"/>
                </a:cubicBezTo>
                <a:cubicBezTo>
                  <a:pt x="2402110" y="612180"/>
                  <a:pt x="2402680" y="607169"/>
                  <a:pt x="2402680" y="600224"/>
                </a:cubicBezTo>
                <a:lnTo>
                  <a:pt x="2402680" y="479524"/>
                </a:lnTo>
                <a:cubicBezTo>
                  <a:pt x="2402680" y="475556"/>
                  <a:pt x="2401986" y="472654"/>
                  <a:pt x="2400597" y="470818"/>
                </a:cubicBezTo>
                <a:cubicBezTo>
                  <a:pt x="2399208" y="468982"/>
                  <a:pt x="2397174" y="468065"/>
                  <a:pt x="2394495" y="468065"/>
                </a:cubicBezTo>
                <a:cubicBezTo>
                  <a:pt x="2391320" y="468065"/>
                  <a:pt x="2386806" y="469702"/>
                  <a:pt x="2380952" y="472976"/>
                </a:cubicBezTo>
                <a:cubicBezTo>
                  <a:pt x="2375098" y="476250"/>
                  <a:pt x="2367855" y="480765"/>
                  <a:pt x="2359223" y="486519"/>
                </a:cubicBezTo>
                <a:lnTo>
                  <a:pt x="2352674" y="475060"/>
                </a:lnTo>
                <a:close/>
                <a:moveTo>
                  <a:pt x="592038" y="433537"/>
                </a:moveTo>
                <a:cubicBezTo>
                  <a:pt x="613766" y="433537"/>
                  <a:pt x="629939" y="441921"/>
                  <a:pt x="640556" y="458688"/>
                </a:cubicBezTo>
                <a:cubicBezTo>
                  <a:pt x="651172" y="475456"/>
                  <a:pt x="656480" y="500807"/>
                  <a:pt x="656480" y="534740"/>
                </a:cubicBezTo>
                <a:cubicBezTo>
                  <a:pt x="656480" y="569863"/>
                  <a:pt x="650800" y="596429"/>
                  <a:pt x="639440" y="614437"/>
                </a:cubicBezTo>
                <a:cubicBezTo>
                  <a:pt x="628079" y="632445"/>
                  <a:pt x="611484" y="641449"/>
                  <a:pt x="589656" y="641449"/>
                </a:cubicBezTo>
                <a:cubicBezTo>
                  <a:pt x="568225" y="641449"/>
                  <a:pt x="552276" y="633016"/>
                  <a:pt x="541808" y="616149"/>
                </a:cubicBezTo>
                <a:cubicBezTo>
                  <a:pt x="531341" y="599281"/>
                  <a:pt x="526107" y="573683"/>
                  <a:pt x="526107" y="539353"/>
                </a:cubicBezTo>
                <a:cubicBezTo>
                  <a:pt x="526107" y="521097"/>
                  <a:pt x="527719" y="505321"/>
                  <a:pt x="530944" y="492026"/>
                </a:cubicBezTo>
                <a:cubicBezTo>
                  <a:pt x="534168" y="478731"/>
                  <a:pt x="538683" y="467742"/>
                  <a:pt x="544487" y="459061"/>
                </a:cubicBezTo>
                <a:cubicBezTo>
                  <a:pt x="550291" y="450379"/>
                  <a:pt x="557262" y="443954"/>
                  <a:pt x="565398" y="439787"/>
                </a:cubicBezTo>
                <a:cubicBezTo>
                  <a:pt x="573534" y="435620"/>
                  <a:pt x="582414" y="433537"/>
                  <a:pt x="592038" y="433537"/>
                </a:cubicBezTo>
                <a:close/>
                <a:moveTo>
                  <a:pt x="3574107" y="424012"/>
                </a:moveTo>
                <a:cubicBezTo>
                  <a:pt x="3603079" y="431651"/>
                  <a:pt x="3625328" y="448146"/>
                  <a:pt x="3640856" y="473497"/>
                </a:cubicBezTo>
                <a:cubicBezTo>
                  <a:pt x="3656384" y="498847"/>
                  <a:pt x="3664148" y="529431"/>
                  <a:pt x="3664148" y="565249"/>
                </a:cubicBezTo>
                <a:cubicBezTo>
                  <a:pt x="3664148" y="601167"/>
                  <a:pt x="3656408" y="631751"/>
                  <a:pt x="3640930" y="657002"/>
                </a:cubicBezTo>
                <a:cubicBezTo>
                  <a:pt x="3625452" y="682253"/>
                  <a:pt x="3603178" y="698699"/>
                  <a:pt x="3574107" y="706338"/>
                </a:cubicBezTo>
                <a:lnTo>
                  <a:pt x="3570535" y="694879"/>
                </a:lnTo>
                <a:cubicBezTo>
                  <a:pt x="3593454" y="687239"/>
                  <a:pt x="3610496" y="672158"/>
                  <a:pt x="3621658" y="649635"/>
                </a:cubicBezTo>
                <a:cubicBezTo>
                  <a:pt x="3632820" y="627112"/>
                  <a:pt x="3638400" y="598488"/>
                  <a:pt x="3638400" y="563761"/>
                </a:cubicBezTo>
                <a:cubicBezTo>
                  <a:pt x="3638400" y="530225"/>
                  <a:pt x="3632844" y="502370"/>
                  <a:pt x="3621732" y="480194"/>
                </a:cubicBezTo>
                <a:cubicBezTo>
                  <a:pt x="3610619" y="458019"/>
                  <a:pt x="3593405" y="443111"/>
                  <a:pt x="3570088" y="435471"/>
                </a:cubicBezTo>
                <a:close/>
                <a:moveTo>
                  <a:pt x="2309663" y="424012"/>
                </a:moveTo>
                <a:lnTo>
                  <a:pt x="2313682" y="435471"/>
                </a:lnTo>
                <a:cubicBezTo>
                  <a:pt x="2290464" y="443111"/>
                  <a:pt x="2273274" y="458019"/>
                  <a:pt x="2262112" y="480194"/>
                </a:cubicBezTo>
                <a:cubicBezTo>
                  <a:pt x="2250950" y="502370"/>
                  <a:pt x="2245369" y="530225"/>
                  <a:pt x="2245369" y="563761"/>
                </a:cubicBezTo>
                <a:cubicBezTo>
                  <a:pt x="2245369" y="598488"/>
                  <a:pt x="2250950" y="627112"/>
                  <a:pt x="2262112" y="649635"/>
                </a:cubicBezTo>
                <a:cubicBezTo>
                  <a:pt x="2273274" y="672158"/>
                  <a:pt x="2290316" y="687239"/>
                  <a:pt x="2313235" y="694879"/>
                </a:cubicBezTo>
                <a:lnTo>
                  <a:pt x="2309663" y="706338"/>
                </a:lnTo>
                <a:cubicBezTo>
                  <a:pt x="2280592" y="698699"/>
                  <a:pt x="2258317" y="682253"/>
                  <a:pt x="2242839" y="657002"/>
                </a:cubicBezTo>
                <a:cubicBezTo>
                  <a:pt x="2227361" y="631751"/>
                  <a:pt x="2219622" y="601167"/>
                  <a:pt x="2219622" y="565249"/>
                </a:cubicBezTo>
                <a:cubicBezTo>
                  <a:pt x="2219622" y="529431"/>
                  <a:pt x="2227386" y="498847"/>
                  <a:pt x="2242914" y="473497"/>
                </a:cubicBezTo>
                <a:cubicBezTo>
                  <a:pt x="2258442" y="448146"/>
                  <a:pt x="2280691" y="431651"/>
                  <a:pt x="2309663" y="424012"/>
                </a:cubicBezTo>
                <a:close/>
                <a:moveTo>
                  <a:pt x="688032" y="424012"/>
                </a:moveTo>
                <a:cubicBezTo>
                  <a:pt x="717004" y="431651"/>
                  <a:pt x="739254" y="448146"/>
                  <a:pt x="754781" y="473497"/>
                </a:cubicBezTo>
                <a:cubicBezTo>
                  <a:pt x="770309" y="498847"/>
                  <a:pt x="778073" y="529431"/>
                  <a:pt x="778073" y="565249"/>
                </a:cubicBezTo>
                <a:cubicBezTo>
                  <a:pt x="778073" y="601167"/>
                  <a:pt x="770334" y="631751"/>
                  <a:pt x="754856" y="657002"/>
                </a:cubicBezTo>
                <a:cubicBezTo>
                  <a:pt x="739378" y="682253"/>
                  <a:pt x="717103" y="698699"/>
                  <a:pt x="688032" y="706338"/>
                </a:cubicBezTo>
                <a:lnTo>
                  <a:pt x="684460" y="694879"/>
                </a:lnTo>
                <a:cubicBezTo>
                  <a:pt x="707380" y="687239"/>
                  <a:pt x="724420" y="672158"/>
                  <a:pt x="735582" y="649635"/>
                </a:cubicBezTo>
                <a:cubicBezTo>
                  <a:pt x="746744" y="627112"/>
                  <a:pt x="752326" y="598488"/>
                  <a:pt x="752326" y="563761"/>
                </a:cubicBezTo>
                <a:cubicBezTo>
                  <a:pt x="752326" y="530225"/>
                  <a:pt x="746769" y="502370"/>
                  <a:pt x="735657" y="480194"/>
                </a:cubicBezTo>
                <a:cubicBezTo>
                  <a:pt x="724544" y="458019"/>
                  <a:pt x="707330" y="443111"/>
                  <a:pt x="684014" y="435471"/>
                </a:cubicBezTo>
                <a:close/>
                <a:moveTo>
                  <a:pt x="3050976" y="223540"/>
                </a:moveTo>
                <a:lnTo>
                  <a:pt x="3077021" y="223540"/>
                </a:lnTo>
                <a:cubicBezTo>
                  <a:pt x="3078410" y="230485"/>
                  <a:pt x="3079104" y="237331"/>
                  <a:pt x="3079104" y="244078"/>
                </a:cubicBezTo>
                <a:cubicBezTo>
                  <a:pt x="3079104" y="251024"/>
                  <a:pt x="3077914" y="257374"/>
                  <a:pt x="3075532" y="263128"/>
                </a:cubicBezTo>
                <a:cubicBezTo>
                  <a:pt x="3073152" y="268883"/>
                  <a:pt x="3069356" y="274613"/>
                  <a:pt x="3064147" y="280318"/>
                </a:cubicBezTo>
                <a:cubicBezTo>
                  <a:pt x="3058938" y="286023"/>
                  <a:pt x="3051770" y="292299"/>
                  <a:pt x="3042642" y="299145"/>
                </a:cubicBezTo>
                <a:lnTo>
                  <a:pt x="3034605" y="290066"/>
                </a:lnTo>
                <a:cubicBezTo>
                  <a:pt x="3039665" y="285304"/>
                  <a:pt x="3043336" y="281012"/>
                  <a:pt x="3045618" y="277193"/>
                </a:cubicBezTo>
                <a:cubicBezTo>
                  <a:pt x="3047900" y="273373"/>
                  <a:pt x="3049538" y="269032"/>
                  <a:pt x="3050530" y="264170"/>
                </a:cubicBezTo>
                <a:cubicBezTo>
                  <a:pt x="3051522" y="259308"/>
                  <a:pt x="3052018" y="253206"/>
                  <a:pt x="3052018" y="245864"/>
                </a:cubicBezTo>
                <a:cubicBezTo>
                  <a:pt x="3052018" y="238324"/>
                  <a:pt x="3051670" y="230882"/>
                  <a:pt x="3050976" y="223540"/>
                </a:cubicBezTo>
                <a:close/>
                <a:moveTo>
                  <a:pt x="2517576" y="223540"/>
                </a:moveTo>
                <a:lnTo>
                  <a:pt x="2543621" y="223540"/>
                </a:lnTo>
                <a:cubicBezTo>
                  <a:pt x="2545010" y="230485"/>
                  <a:pt x="2545704" y="237331"/>
                  <a:pt x="2545704" y="244078"/>
                </a:cubicBezTo>
                <a:cubicBezTo>
                  <a:pt x="2545704" y="251024"/>
                  <a:pt x="2544514" y="257374"/>
                  <a:pt x="2542132" y="263128"/>
                </a:cubicBezTo>
                <a:cubicBezTo>
                  <a:pt x="2539751" y="268883"/>
                  <a:pt x="2535956" y="274613"/>
                  <a:pt x="2530747" y="280318"/>
                </a:cubicBezTo>
                <a:cubicBezTo>
                  <a:pt x="2525538" y="286023"/>
                  <a:pt x="2518370" y="292299"/>
                  <a:pt x="2509242" y="299145"/>
                </a:cubicBezTo>
                <a:lnTo>
                  <a:pt x="2501205" y="290066"/>
                </a:lnTo>
                <a:cubicBezTo>
                  <a:pt x="2506265" y="285304"/>
                  <a:pt x="2509936" y="281012"/>
                  <a:pt x="2512218" y="277193"/>
                </a:cubicBezTo>
                <a:cubicBezTo>
                  <a:pt x="2514500" y="273373"/>
                  <a:pt x="2516137" y="269032"/>
                  <a:pt x="2517130" y="264170"/>
                </a:cubicBezTo>
                <a:cubicBezTo>
                  <a:pt x="2518122" y="259308"/>
                  <a:pt x="2518618" y="253206"/>
                  <a:pt x="2518618" y="245864"/>
                </a:cubicBezTo>
                <a:cubicBezTo>
                  <a:pt x="2518618" y="238324"/>
                  <a:pt x="2518270" y="230882"/>
                  <a:pt x="2517576" y="223540"/>
                </a:cubicBezTo>
                <a:close/>
                <a:moveTo>
                  <a:pt x="655209" y="139542"/>
                </a:moveTo>
                <a:lnTo>
                  <a:pt x="656480" y="153740"/>
                </a:lnTo>
                <a:cubicBezTo>
                  <a:pt x="656480" y="188863"/>
                  <a:pt x="650800" y="215429"/>
                  <a:pt x="639440" y="233437"/>
                </a:cubicBezTo>
                <a:cubicBezTo>
                  <a:pt x="633759" y="242441"/>
                  <a:pt x="626771" y="249194"/>
                  <a:pt x="618473" y="253696"/>
                </a:cubicBezTo>
                <a:lnTo>
                  <a:pt x="610548" y="255554"/>
                </a:lnTo>
                <a:close/>
                <a:moveTo>
                  <a:pt x="3477368" y="65187"/>
                </a:moveTo>
                <a:cubicBezTo>
                  <a:pt x="3470522" y="65187"/>
                  <a:pt x="3464792" y="67221"/>
                  <a:pt x="3460179" y="71289"/>
                </a:cubicBezTo>
                <a:cubicBezTo>
                  <a:pt x="3455565" y="75357"/>
                  <a:pt x="3451844" y="81211"/>
                  <a:pt x="3449017" y="88851"/>
                </a:cubicBezTo>
                <a:cubicBezTo>
                  <a:pt x="3446189" y="96490"/>
                  <a:pt x="3444180" y="105792"/>
                  <a:pt x="3442989" y="116756"/>
                </a:cubicBezTo>
                <a:cubicBezTo>
                  <a:pt x="3441798" y="127720"/>
                  <a:pt x="3441204" y="140097"/>
                  <a:pt x="3441204" y="153888"/>
                </a:cubicBezTo>
                <a:cubicBezTo>
                  <a:pt x="3441204" y="186234"/>
                  <a:pt x="3444205" y="209972"/>
                  <a:pt x="3450208" y="225103"/>
                </a:cubicBezTo>
                <a:cubicBezTo>
                  <a:pt x="3456210" y="240234"/>
                  <a:pt x="3465512" y="247799"/>
                  <a:pt x="3478112" y="247799"/>
                </a:cubicBezTo>
                <a:cubicBezTo>
                  <a:pt x="3490118" y="247799"/>
                  <a:pt x="3499023" y="240680"/>
                  <a:pt x="3504828" y="226442"/>
                </a:cubicBezTo>
                <a:cubicBezTo>
                  <a:pt x="3510632" y="212204"/>
                  <a:pt x="3513534" y="190153"/>
                  <a:pt x="3513534" y="160288"/>
                </a:cubicBezTo>
                <a:cubicBezTo>
                  <a:pt x="3513534" y="137468"/>
                  <a:pt x="3512046" y="118988"/>
                  <a:pt x="3509069" y="104850"/>
                </a:cubicBezTo>
                <a:cubicBezTo>
                  <a:pt x="3506092" y="90711"/>
                  <a:pt x="3501950" y="80566"/>
                  <a:pt x="3496642" y="74414"/>
                </a:cubicBezTo>
                <a:cubicBezTo>
                  <a:pt x="3491334" y="68263"/>
                  <a:pt x="3484910" y="65187"/>
                  <a:pt x="3477368" y="65187"/>
                </a:cubicBezTo>
                <a:close/>
                <a:moveTo>
                  <a:pt x="2943968" y="65187"/>
                </a:moveTo>
                <a:cubicBezTo>
                  <a:pt x="2937122" y="65187"/>
                  <a:pt x="2931392" y="67221"/>
                  <a:pt x="2926779" y="71289"/>
                </a:cubicBezTo>
                <a:cubicBezTo>
                  <a:pt x="2922165" y="75357"/>
                  <a:pt x="2918444" y="81211"/>
                  <a:pt x="2915617" y="88851"/>
                </a:cubicBezTo>
                <a:cubicBezTo>
                  <a:pt x="2912789" y="96490"/>
                  <a:pt x="2910780" y="105792"/>
                  <a:pt x="2909589" y="116756"/>
                </a:cubicBezTo>
                <a:cubicBezTo>
                  <a:pt x="2908398" y="127720"/>
                  <a:pt x="2907804" y="140097"/>
                  <a:pt x="2907804" y="153888"/>
                </a:cubicBezTo>
                <a:cubicBezTo>
                  <a:pt x="2907804" y="186234"/>
                  <a:pt x="2910804" y="209972"/>
                  <a:pt x="2916808" y="225103"/>
                </a:cubicBezTo>
                <a:cubicBezTo>
                  <a:pt x="2922810" y="240234"/>
                  <a:pt x="2932112" y="247799"/>
                  <a:pt x="2944712" y="247799"/>
                </a:cubicBezTo>
                <a:cubicBezTo>
                  <a:pt x="2956718" y="247799"/>
                  <a:pt x="2965623" y="240680"/>
                  <a:pt x="2971428" y="226442"/>
                </a:cubicBezTo>
                <a:cubicBezTo>
                  <a:pt x="2977232" y="212204"/>
                  <a:pt x="2980134" y="190153"/>
                  <a:pt x="2980134" y="160288"/>
                </a:cubicBezTo>
                <a:cubicBezTo>
                  <a:pt x="2980134" y="137468"/>
                  <a:pt x="2978646" y="118988"/>
                  <a:pt x="2975669" y="104850"/>
                </a:cubicBezTo>
                <a:cubicBezTo>
                  <a:pt x="2972692" y="90711"/>
                  <a:pt x="2968550" y="80566"/>
                  <a:pt x="2963242" y="74414"/>
                </a:cubicBezTo>
                <a:cubicBezTo>
                  <a:pt x="2957934" y="68263"/>
                  <a:pt x="2951509" y="65187"/>
                  <a:pt x="2943968" y="65187"/>
                </a:cubicBezTo>
                <a:close/>
                <a:moveTo>
                  <a:pt x="2410568" y="65187"/>
                </a:moveTo>
                <a:cubicBezTo>
                  <a:pt x="2403722" y="65187"/>
                  <a:pt x="2397992" y="67221"/>
                  <a:pt x="2393379" y="71289"/>
                </a:cubicBezTo>
                <a:cubicBezTo>
                  <a:pt x="2388765" y="75357"/>
                  <a:pt x="2385044" y="81211"/>
                  <a:pt x="2382217" y="88851"/>
                </a:cubicBezTo>
                <a:cubicBezTo>
                  <a:pt x="2379389" y="96490"/>
                  <a:pt x="2377380" y="105792"/>
                  <a:pt x="2376189" y="116756"/>
                </a:cubicBezTo>
                <a:cubicBezTo>
                  <a:pt x="2374998" y="127720"/>
                  <a:pt x="2374403" y="140097"/>
                  <a:pt x="2374403" y="153888"/>
                </a:cubicBezTo>
                <a:cubicBezTo>
                  <a:pt x="2374403" y="186234"/>
                  <a:pt x="2377404" y="209972"/>
                  <a:pt x="2383408" y="225103"/>
                </a:cubicBezTo>
                <a:cubicBezTo>
                  <a:pt x="2389410" y="240234"/>
                  <a:pt x="2398712" y="247799"/>
                  <a:pt x="2411313" y="247799"/>
                </a:cubicBezTo>
                <a:cubicBezTo>
                  <a:pt x="2423318" y="247799"/>
                  <a:pt x="2432223" y="240680"/>
                  <a:pt x="2438027" y="226442"/>
                </a:cubicBezTo>
                <a:cubicBezTo>
                  <a:pt x="2443832" y="212204"/>
                  <a:pt x="2446734" y="190153"/>
                  <a:pt x="2446734" y="160288"/>
                </a:cubicBezTo>
                <a:cubicBezTo>
                  <a:pt x="2446734" y="137468"/>
                  <a:pt x="2445246" y="118988"/>
                  <a:pt x="2442269" y="104850"/>
                </a:cubicBezTo>
                <a:cubicBezTo>
                  <a:pt x="2439292" y="90711"/>
                  <a:pt x="2435150" y="80566"/>
                  <a:pt x="2429842" y="74414"/>
                </a:cubicBezTo>
                <a:cubicBezTo>
                  <a:pt x="2424534" y="68263"/>
                  <a:pt x="2418109" y="65187"/>
                  <a:pt x="2410568" y="65187"/>
                </a:cubicBezTo>
                <a:close/>
                <a:moveTo>
                  <a:pt x="3478112" y="52536"/>
                </a:moveTo>
                <a:cubicBezTo>
                  <a:pt x="3499842" y="52536"/>
                  <a:pt x="3516014" y="60920"/>
                  <a:pt x="3526630" y="77688"/>
                </a:cubicBezTo>
                <a:cubicBezTo>
                  <a:pt x="3537247" y="94456"/>
                  <a:pt x="3542555" y="119807"/>
                  <a:pt x="3542555" y="153740"/>
                </a:cubicBezTo>
                <a:cubicBezTo>
                  <a:pt x="3542555" y="188863"/>
                  <a:pt x="3536875" y="215429"/>
                  <a:pt x="3525514" y="233437"/>
                </a:cubicBezTo>
                <a:cubicBezTo>
                  <a:pt x="3514154" y="251445"/>
                  <a:pt x="3497560" y="260449"/>
                  <a:pt x="3475732" y="260449"/>
                </a:cubicBezTo>
                <a:cubicBezTo>
                  <a:pt x="3454300" y="260449"/>
                  <a:pt x="3438350" y="252016"/>
                  <a:pt x="3427883" y="235149"/>
                </a:cubicBezTo>
                <a:cubicBezTo>
                  <a:pt x="3417416" y="218281"/>
                  <a:pt x="3412182" y="192683"/>
                  <a:pt x="3412182" y="158353"/>
                </a:cubicBezTo>
                <a:cubicBezTo>
                  <a:pt x="3412182" y="140097"/>
                  <a:pt x="3413794" y="124321"/>
                  <a:pt x="3417018" y="111026"/>
                </a:cubicBezTo>
                <a:cubicBezTo>
                  <a:pt x="3420244" y="97731"/>
                  <a:pt x="3424758" y="86742"/>
                  <a:pt x="3430562" y="78061"/>
                </a:cubicBezTo>
                <a:cubicBezTo>
                  <a:pt x="3436366" y="69379"/>
                  <a:pt x="3443336" y="62954"/>
                  <a:pt x="3451472" y="58787"/>
                </a:cubicBezTo>
                <a:cubicBezTo>
                  <a:pt x="3459608" y="54620"/>
                  <a:pt x="3468488" y="52536"/>
                  <a:pt x="3478112" y="52536"/>
                </a:cubicBezTo>
                <a:close/>
                <a:moveTo>
                  <a:pt x="2944712" y="52536"/>
                </a:moveTo>
                <a:cubicBezTo>
                  <a:pt x="2966442" y="52536"/>
                  <a:pt x="2982614" y="60920"/>
                  <a:pt x="2993230" y="77688"/>
                </a:cubicBezTo>
                <a:cubicBezTo>
                  <a:pt x="3003847" y="94456"/>
                  <a:pt x="3009155" y="119807"/>
                  <a:pt x="3009155" y="153740"/>
                </a:cubicBezTo>
                <a:cubicBezTo>
                  <a:pt x="3009155" y="188863"/>
                  <a:pt x="3003475" y="215429"/>
                  <a:pt x="2992114" y="233437"/>
                </a:cubicBezTo>
                <a:cubicBezTo>
                  <a:pt x="2980754" y="251445"/>
                  <a:pt x="2964160" y="260449"/>
                  <a:pt x="2942332" y="260449"/>
                </a:cubicBezTo>
                <a:cubicBezTo>
                  <a:pt x="2920900" y="260449"/>
                  <a:pt x="2904951" y="252016"/>
                  <a:pt x="2894483" y="235149"/>
                </a:cubicBezTo>
                <a:cubicBezTo>
                  <a:pt x="2884016" y="218281"/>
                  <a:pt x="2878782" y="192683"/>
                  <a:pt x="2878782" y="158353"/>
                </a:cubicBezTo>
                <a:cubicBezTo>
                  <a:pt x="2878782" y="140097"/>
                  <a:pt x="2880394" y="124321"/>
                  <a:pt x="2883618" y="111026"/>
                </a:cubicBezTo>
                <a:cubicBezTo>
                  <a:pt x="2886843" y="97731"/>
                  <a:pt x="2891358" y="86742"/>
                  <a:pt x="2897162" y="78061"/>
                </a:cubicBezTo>
                <a:cubicBezTo>
                  <a:pt x="2902966" y="69379"/>
                  <a:pt x="2909936" y="62954"/>
                  <a:pt x="2918072" y="58787"/>
                </a:cubicBezTo>
                <a:cubicBezTo>
                  <a:pt x="2926208" y="54620"/>
                  <a:pt x="2935088" y="52536"/>
                  <a:pt x="2944712" y="52536"/>
                </a:cubicBezTo>
                <a:close/>
                <a:moveTo>
                  <a:pt x="2411313" y="52536"/>
                </a:moveTo>
                <a:cubicBezTo>
                  <a:pt x="2433042" y="52536"/>
                  <a:pt x="2449214" y="60920"/>
                  <a:pt x="2459830" y="77688"/>
                </a:cubicBezTo>
                <a:cubicBezTo>
                  <a:pt x="2470447" y="94456"/>
                  <a:pt x="2475755" y="119807"/>
                  <a:pt x="2475755" y="153740"/>
                </a:cubicBezTo>
                <a:cubicBezTo>
                  <a:pt x="2475755" y="188863"/>
                  <a:pt x="2470075" y="215429"/>
                  <a:pt x="2458714" y="233437"/>
                </a:cubicBezTo>
                <a:cubicBezTo>
                  <a:pt x="2447354" y="251445"/>
                  <a:pt x="2430760" y="260449"/>
                  <a:pt x="2408932" y="260449"/>
                </a:cubicBezTo>
                <a:cubicBezTo>
                  <a:pt x="2387500" y="260449"/>
                  <a:pt x="2371551" y="252016"/>
                  <a:pt x="2361083" y="235149"/>
                </a:cubicBezTo>
                <a:cubicBezTo>
                  <a:pt x="2350616" y="218281"/>
                  <a:pt x="2345382" y="192683"/>
                  <a:pt x="2345382" y="158353"/>
                </a:cubicBezTo>
                <a:cubicBezTo>
                  <a:pt x="2345382" y="140097"/>
                  <a:pt x="2346994" y="124321"/>
                  <a:pt x="2350219" y="111026"/>
                </a:cubicBezTo>
                <a:cubicBezTo>
                  <a:pt x="2353443" y="97731"/>
                  <a:pt x="2357958" y="86742"/>
                  <a:pt x="2363762" y="78061"/>
                </a:cubicBezTo>
                <a:cubicBezTo>
                  <a:pt x="2369566" y="69379"/>
                  <a:pt x="2376536" y="62954"/>
                  <a:pt x="2384672" y="58787"/>
                </a:cubicBezTo>
                <a:cubicBezTo>
                  <a:pt x="2392808" y="54620"/>
                  <a:pt x="2401688" y="52536"/>
                  <a:pt x="2411313" y="52536"/>
                </a:cubicBezTo>
                <a:close/>
                <a:moveTo>
                  <a:pt x="691704" y="44742"/>
                </a:moveTo>
                <a:lnTo>
                  <a:pt x="726448" y="61113"/>
                </a:lnTo>
                <a:cubicBezTo>
                  <a:pt x="737573" y="69360"/>
                  <a:pt x="747017" y="79822"/>
                  <a:pt x="754781" y="92497"/>
                </a:cubicBezTo>
                <a:cubicBezTo>
                  <a:pt x="770309" y="117847"/>
                  <a:pt x="778073" y="148431"/>
                  <a:pt x="778073" y="184249"/>
                </a:cubicBezTo>
                <a:cubicBezTo>
                  <a:pt x="778073" y="220167"/>
                  <a:pt x="770334" y="250751"/>
                  <a:pt x="754856" y="276002"/>
                </a:cubicBezTo>
                <a:cubicBezTo>
                  <a:pt x="739378" y="301253"/>
                  <a:pt x="717103" y="317699"/>
                  <a:pt x="688032" y="325338"/>
                </a:cubicBezTo>
                <a:lnTo>
                  <a:pt x="684460" y="313879"/>
                </a:lnTo>
                <a:cubicBezTo>
                  <a:pt x="707380" y="306239"/>
                  <a:pt x="724420" y="291158"/>
                  <a:pt x="735582" y="268635"/>
                </a:cubicBezTo>
                <a:cubicBezTo>
                  <a:pt x="746744" y="246112"/>
                  <a:pt x="752326" y="217488"/>
                  <a:pt x="752326" y="182761"/>
                </a:cubicBezTo>
                <a:cubicBezTo>
                  <a:pt x="752326" y="149225"/>
                  <a:pt x="746769" y="121370"/>
                  <a:pt x="735657" y="99194"/>
                </a:cubicBezTo>
                <a:cubicBezTo>
                  <a:pt x="730101" y="88106"/>
                  <a:pt x="723019" y="78836"/>
                  <a:pt x="714412" y="71382"/>
                </a:cubicBezTo>
                <a:lnTo>
                  <a:pt x="687263" y="56278"/>
                </a:lnTo>
                <a:close/>
                <a:moveTo>
                  <a:pt x="3574107" y="43011"/>
                </a:moveTo>
                <a:cubicBezTo>
                  <a:pt x="3603079" y="50651"/>
                  <a:pt x="3625328" y="67146"/>
                  <a:pt x="3640856" y="92497"/>
                </a:cubicBezTo>
                <a:cubicBezTo>
                  <a:pt x="3656384" y="117847"/>
                  <a:pt x="3664148" y="148431"/>
                  <a:pt x="3664148" y="184249"/>
                </a:cubicBezTo>
                <a:cubicBezTo>
                  <a:pt x="3664148" y="220167"/>
                  <a:pt x="3656408" y="250751"/>
                  <a:pt x="3640930" y="276002"/>
                </a:cubicBezTo>
                <a:cubicBezTo>
                  <a:pt x="3625452" y="301253"/>
                  <a:pt x="3603178" y="317699"/>
                  <a:pt x="3574107" y="325338"/>
                </a:cubicBezTo>
                <a:lnTo>
                  <a:pt x="3570535" y="313879"/>
                </a:lnTo>
                <a:cubicBezTo>
                  <a:pt x="3593454" y="306239"/>
                  <a:pt x="3610496" y="291158"/>
                  <a:pt x="3621658" y="268635"/>
                </a:cubicBezTo>
                <a:cubicBezTo>
                  <a:pt x="3632820" y="246112"/>
                  <a:pt x="3638400" y="217488"/>
                  <a:pt x="3638400" y="182761"/>
                </a:cubicBezTo>
                <a:cubicBezTo>
                  <a:pt x="3638400" y="149225"/>
                  <a:pt x="3632844" y="121370"/>
                  <a:pt x="3621732" y="99194"/>
                </a:cubicBezTo>
                <a:cubicBezTo>
                  <a:pt x="3610619" y="77019"/>
                  <a:pt x="3593405" y="62111"/>
                  <a:pt x="3570088" y="54471"/>
                </a:cubicBezTo>
                <a:close/>
                <a:moveTo>
                  <a:pt x="2309663" y="43011"/>
                </a:moveTo>
                <a:lnTo>
                  <a:pt x="2313682" y="54471"/>
                </a:lnTo>
                <a:cubicBezTo>
                  <a:pt x="2290464" y="62111"/>
                  <a:pt x="2273274" y="77019"/>
                  <a:pt x="2262112" y="99194"/>
                </a:cubicBezTo>
                <a:cubicBezTo>
                  <a:pt x="2250950" y="121370"/>
                  <a:pt x="2245369" y="149225"/>
                  <a:pt x="2245369" y="182761"/>
                </a:cubicBezTo>
                <a:cubicBezTo>
                  <a:pt x="2245369" y="217488"/>
                  <a:pt x="2250950" y="246112"/>
                  <a:pt x="2262112" y="268635"/>
                </a:cubicBezTo>
                <a:cubicBezTo>
                  <a:pt x="2273274" y="291158"/>
                  <a:pt x="2290316" y="306239"/>
                  <a:pt x="2313235" y="313879"/>
                </a:cubicBezTo>
                <a:lnTo>
                  <a:pt x="2309663" y="325338"/>
                </a:lnTo>
                <a:cubicBezTo>
                  <a:pt x="2280592" y="317699"/>
                  <a:pt x="2258317" y="301253"/>
                  <a:pt x="2242839" y="276002"/>
                </a:cubicBezTo>
                <a:cubicBezTo>
                  <a:pt x="2227361" y="250751"/>
                  <a:pt x="2219622" y="220167"/>
                  <a:pt x="2219622" y="184249"/>
                </a:cubicBezTo>
                <a:cubicBezTo>
                  <a:pt x="2219622" y="148431"/>
                  <a:pt x="2227386" y="117847"/>
                  <a:pt x="2242914" y="92497"/>
                </a:cubicBezTo>
                <a:cubicBezTo>
                  <a:pt x="2258442" y="67146"/>
                  <a:pt x="2280691" y="50651"/>
                  <a:pt x="2309663" y="43011"/>
                </a:cubicBezTo>
                <a:close/>
                <a:moveTo>
                  <a:pt x="3698527" y="0"/>
                </a:moveTo>
                <a:cubicBezTo>
                  <a:pt x="3734841" y="7144"/>
                  <a:pt x="3763118" y="31502"/>
                  <a:pt x="3783359" y="73075"/>
                </a:cubicBezTo>
                <a:cubicBezTo>
                  <a:pt x="3803600" y="114647"/>
                  <a:pt x="3813720" y="169466"/>
                  <a:pt x="3813720" y="237530"/>
                </a:cubicBezTo>
                <a:cubicBezTo>
                  <a:pt x="3813720" y="266204"/>
                  <a:pt x="3810570" y="302989"/>
                  <a:pt x="3804270" y="347886"/>
                </a:cubicBezTo>
                <a:cubicBezTo>
                  <a:pt x="3797970" y="392782"/>
                  <a:pt x="3794819" y="424061"/>
                  <a:pt x="3794819" y="441722"/>
                </a:cubicBezTo>
                <a:cubicBezTo>
                  <a:pt x="3794819" y="479227"/>
                  <a:pt x="3800102" y="507058"/>
                  <a:pt x="3810669" y="525215"/>
                </a:cubicBezTo>
                <a:cubicBezTo>
                  <a:pt x="3821236" y="543372"/>
                  <a:pt x="3835548" y="552797"/>
                  <a:pt x="3853606" y="553492"/>
                </a:cubicBezTo>
                <a:lnTo>
                  <a:pt x="3853606" y="569565"/>
                </a:lnTo>
                <a:cubicBezTo>
                  <a:pt x="3835548" y="569962"/>
                  <a:pt x="3821236" y="579611"/>
                  <a:pt x="3810669" y="598512"/>
                </a:cubicBezTo>
                <a:cubicBezTo>
                  <a:pt x="3800102" y="617414"/>
                  <a:pt x="3794819" y="644972"/>
                  <a:pt x="3794819" y="681187"/>
                </a:cubicBezTo>
                <a:cubicBezTo>
                  <a:pt x="3794819" y="694978"/>
                  <a:pt x="3797970" y="728489"/>
                  <a:pt x="3804270" y="781720"/>
                </a:cubicBezTo>
                <a:cubicBezTo>
                  <a:pt x="3810570" y="834951"/>
                  <a:pt x="3813720" y="874564"/>
                  <a:pt x="3813720" y="900559"/>
                </a:cubicBezTo>
                <a:cubicBezTo>
                  <a:pt x="3813720" y="964357"/>
                  <a:pt x="3802583" y="1016347"/>
                  <a:pt x="3780308" y="1056531"/>
                </a:cubicBezTo>
                <a:cubicBezTo>
                  <a:pt x="3758034" y="1096715"/>
                  <a:pt x="3730774" y="1118890"/>
                  <a:pt x="3698527" y="1123057"/>
                </a:cubicBezTo>
                <a:lnTo>
                  <a:pt x="3698527" y="1108174"/>
                </a:lnTo>
                <a:cubicBezTo>
                  <a:pt x="3711227" y="1104999"/>
                  <a:pt x="3722686" y="1098302"/>
                  <a:pt x="3732906" y="1088083"/>
                </a:cubicBezTo>
                <a:cubicBezTo>
                  <a:pt x="3743126" y="1077863"/>
                  <a:pt x="3752105" y="1063972"/>
                  <a:pt x="3759844" y="1046411"/>
                </a:cubicBezTo>
                <a:cubicBezTo>
                  <a:pt x="3767484" y="1028849"/>
                  <a:pt x="3773164" y="1008460"/>
                  <a:pt x="3776885" y="985242"/>
                </a:cubicBezTo>
                <a:cubicBezTo>
                  <a:pt x="3780606" y="962025"/>
                  <a:pt x="3782466" y="935633"/>
                  <a:pt x="3782466" y="906066"/>
                </a:cubicBezTo>
                <a:cubicBezTo>
                  <a:pt x="3782466" y="894358"/>
                  <a:pt x="3779539" y="859259"/>
                  <a:pt x="3773686" y="800770"/>
                </a:cubicBezTo>
                <a:cubicBezTo>
                  <a:pt x="3767832" y="742280"/>
                  <a:pt x="3764904" y="709365"/>
                  <a:pt x="3764904" y="702022"/>
                </a:cubicBezTo>
                <a:cubicBezTo>
                  <a:pt x="3764904" y="663724"/>
                  <a:pt x="3771006" y="632396"/>
                  <a:pt x="3783210" y="608037"/>
                </a:cubicBezTo>
                <a:cubicBezTo>
                  <a:pt x="3795414" y="583679"/>
                  <a:pt x="3808362" y="568821"/>
                  <a:pt x="3822054" y="563463"/>
                </a:cubicBezTo>
                <a:lnTo>
                  <a:pt x="3822054" y="559594"/>
                </a:lnTo>
                <a:cubicBezTo>
                  <a:pt x="3808362" y="554038"/>
                  <a:pt x="3795414" y="539080"/>
                  <a:pt x="3783210" y="514722"/>
                </a:cubicBezTo>
                <a:cubicBezTo>
                  <a:pt x="3771006" y="490364"/>
                  <a:pt x="3764904" y="459085"/>
                  <a:pt x="3764904" y="420886"/>
                </a:cubicBezTo>
                <a:cubicBezTo>
                  <a:pt x="3764904" y="407392"/>
                  <a:pt x="3767832" y="375667"/>
                  <a:pt x="3773686" y="325711"/>
                </a:cubicBezTo>
                <a:cubicBezTo>
                  <a:pt x="3779539" y="275754"/>
                  <a:pt x="3782466" y="239415"/>
                  <a:pt x="3782466" y="216694"/>
                </a:cubicBezTo>
                <a:cubicBezTo>
                  <a:pt x="3782466" y="187424"/>
                  <a:pt x="3780482" y="161057"/>
                  <a:pt x="3776513" y="137592"/>
                </a:cubicBezTo>
                <a:cubicBezTo>
                  <a:pt x="3772544" y="114127"/>
                  <a:pt x="3766888" y="93836"/>
                  <a:pt x="3759546" y="76721"/>
                </a:cubicBezTo>
                <a:cubicBezTo>
                  <a:pt x="3752204" y="59606"/>
                  <a:pt x="3743374" y="45814"/>
                  <a:pt x="3733055" y="35347"/>
                </a:cubicBezTo>
                <a:cubicBezTo>
                  <a:pt x="3722736" y="24879"/>
                  <a:pt x="3711227" y="18058"/>
                  <a:pt x="3698527" y="14883"/>
                </a:cubicBezTo>
                <a:close/>
                <a:moveTo>
                  <a:pt x="2182862" y="0"/>
                </a:moveTo>
                <a:lnTo>
                  <a:pt x="2182862" y="14883"/>
                </a:lnTo>
                <a:cubicBezTo>
                  <a:pt x="2170162" y="18058"/>
                  <a:pt x="2158652" y="24879"/>
                  <a:pt x="2148333" y="35347"/>
                </a:cubicBezTo>
                <a:cubicBezTo>
                  <a:pt x="2138014" y="45814"/>
                  <a:pt x="2129184" y="59606"/>
                  <a:pt x="2121842" y="76721"/>
                </a:cubicBezTo>
                <a:cubicBezTo>
                  <a:pt x="2114500" y="93836"/>
                  <a:pt x="2108844" y="114127"/>
                  <a:pt x="2104876" y="137592"/>
                </a:cubicBezTo>
                <a:cubicBezTo>
                  <a:pt x="2100907" y="161057"/>
                  <a:pt x="2098922" y="187424"/>
                  <a:pt x="2098922" y="216694"/>
                </a:cubicBezTo>
                <a:cubicBezTo>
                  <a:pt x="2098922" y="239415"/>
                  <a:pt x="2101849" y="275754"/>
                  <a:pt x="2107703" y="325711"/>
                </a:cubicBezTo>
                <a:cubicBezTo>
                  <a:pt x="2113557" y="375667"/>
                  <a:pt x="2116484" y="407392"/>
                  <a:pt x="2116484" y="420886"/>
                </a:cubicBezTo>
                <a:cubicBezTo>
                  <a:pt x="2116484" y="459085"/>
                  <a:pt x="2110382" y="490364"/>
                  <a:pt x="2098178" y="514722"/>
                </a:cubicBezTo>
                <a:cubicBezTo>
                  <a:pt x="2085974" y="539080"/>
                  <a:pt x="2073026" y="554038"/>
                  <a:pt x="2059334" y="559594"/>
                </a:cubicBezTo>
                <a:lnTo>
                  <a:pt x="2059334" y="563463"/>
                </a:lnTo>
                <a:cubicBezTo>
                  <a:pt x="2073026" y="568821"/>
                  <a:pt x="2085974" y="583679"/>
                  <a:pt x="2098178" y="608037"/>
                </a:cubicBezTo>
                <a:cubicBezTo>
                  <a:pt x="2110382" y="632396"/>
                  <a:pt x="2116484" y="663724"/>
                  <a:pt x="2116484" y="702022"/>
                </a:cubicBezTo>
                <a:cubicBezTo>
                  <a:pt x="2116484" y="709365"/>
                  <a:pt x="2113557" y="742280"/>
                  <a:pt x="2107703" y="800770"/>
                </a:cubicBezTo>
                <a:cubicBezTo>
                  <a:pt x="2101849" y="859259"/>
                  <a:pt x="2098922" y="894358"/>
                  <a:pt x="2098922" y="906066"/>
                </a:cubicBezTo>
                <a:cubicBezTo>
                  <a:pt x="2098922" y="935633"/>
                  <a:pt x="2100783" y="962025"/>
                  <a:pt x="2104504" y="985242"/>
                </a:cubicBezTo>
                <a:cubicBezTo>
                  <a:pt x="2108224" y="1008460"/>
                  <a:pt x="2113904" y="1028849"/>
                  <a:pt x="2121544" y="1046411"/>
                </a:cubicBezTo>
                <a:cubicBezTo>
                  <a:pt x="2129283" y="1063972"/>
                  <a:pt x="2138263" y="1077863"/>
                  <a:pt x="2148482" y="1088083"/>
                </a:cubicBezTo>
                <a:cubicBezTo>
                  <a:pt x="2158702" y="1098302"/>
                  <a:pt x="2170162" y="1104999"/>
                  <a:pt x="2182862" y="1108174"/>
                </a:cubicBezTo>
                <a:lnTo>
                  <a:pt x="2182862" y="1123057"/>
                </a:lnTo>
                <a:cubicBezTo>
                  <a:pt x="2150616" y="1118890"/>
                  <a:pt x="2123355" y="1096715"/>
                  <a:pt x="2101080" y="1056531"/>
                </a:cubicBezTo>
                <a:cubicBezTo>
                  <a:pt x="2078806" y="1016347"/>
                  <a:pt x="2067668" y="964357"/>
                  <a:pt x="2067668" y="900559"/>
                </a:cubicBezTo>
                <a:cubicBezTo>
                  <a:pt x="2067668" y="874564"/>
                  <a:pt x="2070818" y="834951"/>
                  <a:pt x="2077119" y="781720"/>
                </a:cubicBezTo>
                <a:cubicBezTo>
                  <a:pt x="2083420" y="728489"/>
                  <a:pt x="2086570" y="694978"/>
                  <a:pt x="2086570" y="681187"/>
                </a:cubicBezTo>
                <a:cubicBezTo>
                  <a:pt x="2086570" y="644972"/>
                  <a:pt x="2081286" y="617414"/>
                  <a:pt x="2070720" y="598512"/>
                </a:cubicBezTo>
                <a:cubicBezTo>
                  <a:pt x="2060153" y="579611"/>
                  <a:pt x="2045840" y="569962"/>
                  <a:pt x="2027782" y="569565"/>
                </a:cubicBezTo>
                <a:lnTo>
                  <a:pt x="2027782" y="553492"/>
                </a:lnTo>
                <a:cubicBezTo>
                  <a:pt x="2045840" y="552797"/>
                  <a:pt x="2060153" y="543372"/>
                  <a:pt x="2070720" y="525215"/>
                </a:cubicBezTo>
                <a:cubicBezTo>
                  <a:pt x="2081286" y="507058"/>
                  <a:pt x="2086570" y="479227"/>
                  <a:pt x="2086570" y="441722"/>
                </a:cubicBezTo>
                <a:cubicBezTo>
                  <a:pt x="2086570" y="424061"/>
                  <a:pt x="2083420" y="392782"/>
                  <a:pt x="2077119" y="347886"/>
                </a:cubicBezTo>
                <a:cubicBezTo>
                  <a:pt x="2070818" y="302989"/>
                  <a:pt x="2067668" y="266204"/>
                  <a:pt x="2067668" y="237530"/>
                </a:cubicBezTo>
                <a:cubicBezTo>
                  <a:pt x="2067668" y="169466"/>
                  <a:pt x="2077789" y="114647"/>
                  <a:pt x="2098030" y="73075"/>
                </a:cubicBezTo>
                <a:cubicBezTo>
                  <a:pt x="2118270" y="31502"/>
                  <a:pt x="2146548" y="7144"/>
                  <a:pt x="2182862" y="0"/>
                </a:cubicBezTo>
                <a:close/>
                <a:moveTo>
                  <a:pt x="812452" y="0"/>
                </a:moveTo>
                <a:cubicBezTo>
                  <a:pt x="848766" y="7144"/>
                  <a:pt x="877044" y="31502"/>
                  <a:pt x="897284" y="73075"/>
                </a:cubicBezTo>
                <a:cubicBezTo>
                  <a:pt x="917525" y="114647"/>
                  <a:pt x="927645" y="169466"/>
                  <a:pt x="927645" y="237530"/>
                </a:cubicBezTo>
                <a:cubicBezTo>
                  <a:pt x="927645" y="266204"/>
                  <a:pt x="924495" y="302989"/>
                  <a:pt x="918194" y="347886"/>
                </a:cubicBezTo>
                <a:cubicBezTo>
                  <a:pt x="911894" y="392782"/>
                  <a:pt x="908744" y="424061"/>
                  <a:pt x="908744" y="441722"/>
                </a:cubicBezTo>
                <a:cubicBezTo>
                  <a:pt x="908744" y="479227"/>
                  <a:pt x="914027" y="507058"/>
                  <a:pt x="924594" y="525215"/>
                </a:cubicBezTo>
                <a:cubicBezTo>
                  <a:pt x="935161" y="543372"/>
                  <a:pt x="949473" y="552797"/>
                  <a:pt x="967531" y="553492"/>
                </a:cubicBezTo>
                <a:lnTo>
                  <a:pt x="967531" y="569565"/>
                </a:lnTo>
                <a:cubicBezTo>
                  <a:pt x="949473" y="569962"/>
                  <a:pt x="935161" y="579611"/>
                  <a:pt x="924594" y="598512"/>
                </a:cubicBezTo>
                <a:cubicBezTo>
                  <a:pt x="914027" y="617414"/>
                  <a:pt x="908744" y="644972"/>
                  <a:pt x="908744" y="681187"/>
                </a:cubicBezTo>
                <a:cubicBezTo>
                  <a:pt x="908744" y="694978"/>
                  <a:pt x="911894" y="728489"/>
                  <a:pt x="918194" y="781720"/>
                </a:cubicBezTo>
                <a:cubicBezTo>
                  <a:pt x="924495" y="834951"/>
                  <a:pt x="927645" y="874564"/>
                  <a:pt x="927645" y="900559"/>
                </a:cubicBezTo>
                <a:cubicBezTo>
                  <a:pt x="927645" y="964357"/>
                  <a:pt x="916508" y="1016347"/>
                  <a:pt x="894233" y="1056531"/>
                </a:cubicBezTo>
                <a:cubicBezTo>
                  <a:pt x="871959" y="1096715"/>
                  <a:pt x="844698" y="1118890"/>
                  <a:pt x="812452" y="1123057"/>
                </a:cubicBezTo>
                <a:lnTo>
                  <a:pt x="812452" y="1108174"/>
                </a:lnTo>
                <a:cubicBezTo>
                  <a:pt x="825152" y="1104999"/>
                  <a:pt x="836612" y="1098302"/>
                  <a:pt x="846832" y="1088083"/>
                </a:cubicBezTo>
                <a:cubicBezTo>
                  <a:pt x="857051" y="1077863"/>
                  <a:pt x="866030" y="1063972"/>
                  <a:pt x="873769" y="1046411"/>
                </a:cubicBezTo>
                <a:cubicBezTo>
                  <a:pt x="881409" y="1028849"/>
                  <a:pt x="887090" y="1008460"/>
                  <a:pt x="890810" y="985242"/>
                </a:cubicBezTo>
                <a:cubicBezTo>
                  <a:pt x="894531" y="962025"/>
                  <a:pt x="896391" y="935633"/>
                  <a:pt x="896391" y="906066"/>
                </a:cubicBezTo>
                <a:cubicBezTo>
                  <a:pt x="896391" y="894358"/>
                  <a:pt x="893464" y="859259"/>
                  <a:pt x="887610" y="800770"/>
                </a:cubicBezTo>
                <a:cubicBezTo>
                  <a:pt x="881756" y="742280"/>
                  <a:pt x="878830" y="709365"/>
                  <a:pt x="878830" y="702022"/>
                </a:cubicBezTo>
                <a:cubicBezTo>
                  <a:pt x="878830" y="663724"/>
                  <a:pt x="884932" y="632396"/>
                  <a:pt x="897135" y="608037"/>
                </a:cubicBezTo>
                <a:cubicBezTo>
                  <a:pt x="909339" y="583679"/>
                  <a:pt x="922287" y="568821"/>
                  <a:pt x="935980" y="563463"/>
                </a:cubicBezTo>
                <a:lnTo>
                  <a:pt x="935980" y="559594"/>
                </a:lnTo>
                <a:cubicBezTo>
                  <a:pt x="922287" y="554038"/>
                  <a:pt x="909339" y="539080"/>
                  <a:pt x="897135" y="514722"/>
                </a:cubicBezTo>
                <a:cubicBezTo>
                  <a:pt x="884932" y="490364"/>
                  <a:pt x="878830" y="459085"/>
                  <a:pt x="878830" y="420886"/>
                </a:cubicBezTo>
                <a:cubicBezTo>
                  <a:pt x="878830" y="407392"/>
                  <a:pt x="881756" y="375667"/>
                  <a:pt x="887610" y="325711"/>
                </a:cubicBezTo>
                <a:cubicBezTo>
                  <a:pt x="893464" y="275754"/>
                  <a:pt x="896391" y="239415"/>
                  <a:pt x="896391" y="216694"/>
                </a:cubicBezTo>
                <a:cubicBezTo>
                  <a:pt x="896391" y="187424"/>
                  <a:pt x="894407" y="161057"/>
                  <a:pt x="890438" y="137592"/>
                </a:cubicBezTo>
                <a:cubicBezTo>
                  <a:pt x="886470" y="114127"/>
                  <a:pt x="880814" y="93836"/>
                  <a:pt x="873472" y="76721"/>
                </a:cubicBezTo>
                <a:cubicBezTo>
                  <a:pt x="866129" y="59606"/>
                  <a:pt x="857299" y="45814"/>
                  <a:pt x="846980" y="35347"/>
                </a:cubicBezTo>
                <a:cubicBezTo>
                  <a:pt x="836662" y="24879"/>
                  <a:pt x="825152" y="18058"/>
                  <a:pt x="812452" y="148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 err="1">
              <a:latin typeface="+mj-lt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10284466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results: Nontrivial sparsification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be an intractable finite Boolean constraint language,</a:t>
                </a:r>
                <a:br>
                  <a:rPr lang="en-US" dirty="0" smtClean="0"/>
                </a:b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be the maximum arity of a relation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4509120"/>
                <a:ext cx="8218488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/>
                  <a:t> contains an arity-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relation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then CSP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sz="2400" dirty="0"/>
                  <a:t> has no efficient sparsification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constraints</a:t>
                </a:r>
                <a:br>
                  <a:rPr lang="en-US" sz="2400" dirty="0"/>
                </a:br>
                <a:r>
                  <a:rPr lang="en-US" sz="1600" dirty="0"/>
                  <a:t>for any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/>
                  <a:t>, unless NP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600" dirty="0"/>
                  <a:t> coNP/poly</a:t>
                </a: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313" y="4509120"/>
                <a:ext cx="8218488" cy="129614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 bwMode="auto">
              <a:xfrm>
                <a:off x="1992313" y="2492896"/>
                <a:ext cx="8218488" cy="109929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each arity-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relation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2400" dirty="0"/>
                  <a:t>, then </a:t>
                </a:r>
                <a:br>
                  <a:rPr lang="en-US" sz="2400" dirty="0"/>
                </a:br>
                <a:r>
                  <a:rPr lang="en-US" sz="2400" dirty="0"/>
                  <a:t>CSP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sz="2400" dirty="0"/>
                  <a:t> can efficiently be </a:t>
                </a:r>
                <a:r>
                  <a:rPr lang="en-US" sz="2400" dirty="0" err="1"/>
                  <a:t>sparsified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constraints</a:t>
                </a: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313" y="2492896"/>
                <a:ext cx="8218488" cy="109929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992314" y="3592189"/>
                <a:ext cx="8218487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[If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can be captured by a degree-(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) polynomial]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14" y="3592189"/>
                <a:ext cx="8218487" cy="404983"/>
              </a:xfrm>
              <a:prstGeom prst="rect">
                <a:avLst/>
              </a:prstGeom>
              <a:blipFill rotWithShape="0">
                <a:blip r:embed="rId5"/>
                <a:stretch>
                  <a:fillRect l="-668" t="-1493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results: </a:t>
            </a:r>
            <a:r>
              <a:rPr lang="en-US" dirty="0" smtClean="0"/>
              <a:t>Capturing by linear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Relation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is preserved by 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alternating</a:t>
                </a:r>
                <a:r>
                  <a:rPr lang="en-US" dirty="0" smtClean="0"/>
                  <a:t> operations, </a:t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the following implication holds: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;</a:t>
                </a:r>
                <a:br>
                  <a:rPr lang="en-US" dirty="0" smtClean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[if an alternating sum of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satisfying </a:t>
                </a:r>
                <a:r>
                  <a:rPr lang="en-US" sz="1800" dirty="0">
                    <a:solidFill>
                      <a:srgbClr val="0070C0"/>
                    </a:solidFill>
                  </a:rPr>
                  <a:t>assignments yields a 0/1-assignment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]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 preserved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5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results: </a:t>
            </a:r>
            <a:r>
              <a:rPr lang="en-US" dirty="0" smtClean="0"/>
              <a:t>Capturing by linear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Relation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preserved by all </a:t>
                </a:r>
                <a:r>
                  <a:rPr lang="en-US" dirty="0">
                    <a:solidFill>
                      <a:srgbClr val="0070C0"/>
                    </a:solidFill>
                  </a:rPr>
                  <a:t>alternating</a:t>
                </a:r>
                <a:r>
                  <a:rPr lang="en-US" dirty="0"/>
                  <a:t> operations, 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the following implication holds: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;</a:t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[if an alternating sum of satisfying assignments yields a 0/1-assignment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]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0)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0)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preserved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4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results: </a:t>
            </a:r>
            <a:r>
              <a:rPr lang="en-US" dirty="0" smtClean="0"/>
              <a:t>Capturing by linear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6"/>
                <a:ext cx="10872183" cy="26640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Relation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preserved by all </a:t>
                </a:r>
                <a:r>
                  <a:rPr lang="en-US" dirty="0">
                    <a:solidFill>
                      <a:srgbClr val="0070C0"/>
                    </a:solidFill>
                  </a:rPr>
                  <a:t>alternating</a:t>
                </a:r>
                <a:r>
                  <a:rPr lang="en-US" dirty="0"/>
                  <a:t> operations, 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the following implication holds: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;</a:t>
                </a:r>
                <a:br>
                  <a:rPr lang="en-US" dirty="0" smtClean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[if an alternating sum of satisfying assignments yields a 0/1-assignment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/>
                </a:r>
                <a:br>
                  <a:rPr lang="en-US" sz="1800" dirty="0">
                    <a:solidFill>
                      <a:srgbClr val="0070C0"/>
                    </a:solidFill>
                  </a:rPr>
                </a:br>
                <a:endParaRPr lang="en-US" sz="1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6"/>
                <a:ext cx="10872183" cy="2664073"/>
              </a:xfrm>
              <a:blipFill rotWithShape="0">
                <a:blip r:embed="rId3"/>
                <a:stretch>
                  <a:fillRect l="-841" t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992313" y="4129908"/>
                <a:ext cx="8218488" cy="109929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Boolean relation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can be captured by linear polynomials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/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preserved by all alternating operations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129907"/>
                <a:ext cx="8218488" cy="109929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1200" y="5373217"/>
            <a:ext cx="8229600" cy="9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Relation preserved by all alternating operations is called </a:t>
            </a:r>
            <a:r>
              <a:rPr lang="en-US" sz="2000" dirty="0">
                <a:solidFill>
                  <a:srgbClr val="0070C0"/>
                </a:solidFill>
              </a:rPr>
              <a:t>balanced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Constraint language consisting of balanced relations is called</a:t>
            </a:r>
            <a:r>
              <a:rPr lang="en-US" sz="2000" dirty="0">
                <a:solidFill>
                  <a:srgbClr val="0070C0"/>
                </a:solidFill>
              </a:rPr>
              <a:t> balanced</a:t>
            </a:r>
          </a:p>
        </p:txBody>
      </p:sp>
    </p:spTree>
    <p:extLst>
      <p:ext uri="{BB962C8B-B14F-4D97-AF65-F5344CB8AC3E}">
        <p14:creationId xmlns:p14="http://schemas.microsoft.com/office/powerpoint/2010/main" val="37366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relations have degree-1 polynomial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1871" y="1196976"/>
                <a:ext cx="10975346" cy="36139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Consequences: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balanced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CSP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dirty="0"/>
                  <a:t> can be </a:t>
                </a:r>
                <a:r>
                  <a:rPr lang="en-US" dirty="0" err="1"/>
                  <a:t>sparsified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constraints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not balanced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witnessed by an alternating operation</a:t>
                </a:r>
                <a:br>
                  <a:rPr lang="en-US" dirty="0"/>
                </a:b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Witnesses can turn into lower-bound proofs for sparsification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!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Yields an efficient procedure to find a deg-1 capturing polynomial if one exists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871" y="1196976"/>
                <a:ext cx="10975346" cy="3613995"/>
              </a:xfrm>
              <a:blipFill rotWithShape="0">
                <a:blip r:embed="rId3"/>
                <a:stretch>
                  <a:fillRect l="-889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992313" y="4129908"/>
                <a:ext cx="8218488" cy="109929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Boolean relation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can be captured by linear polynomials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/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preserved by all alternating operations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129907"/>
                <a:ext cx="8218488" cy="109929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1200" y="5373217"/>
            <a:ext cx="8229600" cy="9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Relation preserved by all alternating operations is called </a:t>
            </a:r>
            <a:r>
              <a:rPr lang="en-US" sz="2000" dirty="0">
                <a:solidFill>
                  <a:srgbClr val="0070C0"/>
                </a:solidFill>
              </a:rPr>
              <a:t>balanced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Constraint language consisting of balanced relations is called</a:t>
            </a:r>
            <a:r>
              <a:rPr lang="en-US" sz="2000" dirty="0">
                <a:solidFill>
                  <a:srgbClr val="0070C0"/>
                </a:solidFill>
              </a:rPr>
              <a:t> balanced</a:t>
            </a:r>
          </a:p>
        </p:txBody>
      </p:sp>
    </p:spTree>
    <p:extLst>
      <p:ext uri="{BB962C8B-B14F-4D97-AF65-F5344CB8AC3E}">
        <p14:creationId xmlns:p14="http://schemas.microsoft.com/office/powerpoint/2010/main" val="9121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relations have degree-1 polynomial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6"/>
                <a:ext cx="10872183" cy="36139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Ideas in the 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 each unsatisfying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find degree-1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find coefficients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solve linear system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has no solutions for any prime power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then it has no solutions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6"/>
                <a:ext cx="10872183" cy="3613995"/>
              </a:xfrm>
              <a:blipFill rotWithShape="0">
                <a:blip r:embed="rId2"/>
                <a:stretch>
                  <a:fillRect l="-897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992313" y="4129908"/>
                <a:ext cx="8218488" cy="109929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Boolean relation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can be captured by linear polynomials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/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preserved by all alternating operations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129907"/>
                <a:ext cx="8218488" cy="109929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1200" y="5373217"/>
            <a:ext cx="8229600" cy="9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Relation preserved by all alternating operations is called </a:t>
            </a:r>
            <a:r>
              <a:rPr lang="en-US" sz="2000" dirty="0">
                <a:solidFill>
                  <a:srgbClr val="0070C0"/>
                </a:solidFill>
              </a:rPr>
              <a:t>balanced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Constraint language consisting of balanced relations is called</a:t>
            </a:r>
            <a:r>
              <a:rPr lang="en-US" sz="2000" dirty="0">
                <a:solidFill>
                  <a:srgbClr val="0070C0"/>
                </a:solidFill>
              </a:rPr>
              <a:t> balanced</a:t>
            </a:r>
          </a:p>
        </p:txBody>
      </p:sp>
    </p:spTree>
    <p:extLst>
      <p:ext uri="{BB962C8B-B14F-4D97-AF65-F5344CB8AC3E}">
        <p14:creationId xmlns:p14="http://schemas.microsoft.com/office/powerpoint/2010/main" val="7858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Sparsification for symmetric CSPs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Boolean relation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symmetric</a:t>
                </a:r>
                <a:r>
                  <a:rPr lang="en-US" dirty="0"/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depends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only on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number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’s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dirty="0" smtClean="0"/>
                  <a:t> on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position</a:t>
                </a:r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’s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[Symmetric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is characterized by the weights of the satisfying assignments]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We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is symmetric if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symmetric</a:t>
                </a: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be a finite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symmetric</a:t>
                </a:r>
                <a:r>
                  <a:rPr lang="en-US" dirty="0" smtClean="0"/>
                  <a:t> intractable constraint language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1992313" y="4509120"/>
                <a:ext cx="8218488" cy="151216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Assuming NP ⊈ </a:t>
                </a:r>
                <a:r>
                  <a:rPr lang="en-US" sz="2400" dirty="0" err="1"/>
                  <a:t>coNP</a:t>
                </a:r>
                <a:r>
                  <a:rPr lang="en-US" sz="2400" dirty="0"/>
                  <a:t>/poly, we have:</a:t>
                </a:r>
              </a:p>
              <a:p>
                <a:pPr marL="0" lvl="1"/>
                <a:r>
                  <a:rPr lang="en-US" sz="2400" dirty="0"/>
                  <a:t> CSP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efficiently be </a:t>
                </a:r>
                <a:r>
                  <a:rPr lang="en-US" sz="2400" dirty="0" err="1"/>
                  <a:t>sparsified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constraints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/>
                  <a:t> is balanced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509120"/>
                <a:ext cx="8218488" cy="151216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8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for low-arity </a:t>
            </a:r>
            <a:r>
              <a:rPr lang="en-US" dirty="0"/>
              <a:t>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be a finite </a:t>
                </a:r>
                <a:r>
                  <a:rPr lang="en-US" dirty="0" smtClean="0"/>
                  <a:t>Boolean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intractable</a:t>
                </a:r>
                <a:r>
                  <a:rPr lang="en-US" dirty="0" smtClean="0"/>
                  <a:t> </a:t>
                </a:r>
                <a:r>
                  <a:rPr lang="en-US" dirty="0"/>
                  <a:t>constraint </a:t>
                </a:r>
                <a:r>
                  <a:rPr lang="en-US" dirty="0" smtClean="0"/>
                  <a:t>language,</a:t>
                </a:r>
                <a:br>
                  <a:rPr lang="en-US" dirty="0" smtClean="0"/>
                </a:br>
                <a:r>
                  <a:rPr lang="en-US" dirty="0" smtClean="0"/>
                  <a:t>in which each relation has arity at most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three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Characterizes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optimal sparsification</a:t>
                </a:r>
                <a:r>
                  <a:rPr lang="en-US" dirty="0" smtClean="0"/>
                  <a:t> size based on easy condition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The polynomial-based framework gives optimal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sparsifications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for all constraint languages whose relations have arity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2276872"/>
                <a:ext cx="8218488" cy="151216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be the arity of the largest </a:t>
                </a:r>
                <a:r>
                  <a:rPr lang="en-US" sz="2400" cap="small" dirty="0"/>
                  <a:t>or</a:t>
                </a:r>
                <a:r>
                  <a:rPr lang="en-US" sz="2400" dirty="0"/>
                  <a:t>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/>
                  <a:t> can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cone</a:t>
                </a:r>
                <a:r>
                  <a:rPr lang="en-US" sz="2400" dirty="0"/>
                  <a:t>-define.</a:t>
                </a:r>
              </a:p>
              <a:p>
                <a:pPr marL="0" lvl="1"/>
                <a:r>
                  <a:rPr lang="en-US" sz="2400" dirty="0"/>
                  <a:t>Then CSP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sz="2400" dirty="0"/>
                  <a:t> has a sparsification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constraints,</a:t>
                </a:r>
                <a:br>
                  <a:rPr lang="en-US" sz="2400" dirty="0"/>
                </a:br>
                <a:r>
                  <a:rPr lang="en-US" sz="2400" dirty="0"/>
                  <a:t>but no sparsification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constraints.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2276872"/>
                <a:ext cx="8218488" cy="15121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81200" y="3804885"/>
                <a:ext cx="8229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(for any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latin typeface="+mj-lt"/>
                  </a:rPr>
                  <a:t>, assuming NP ⊈ </a:t>
                </a:r>
                <a:r>
                  <a:rPr lang="en-US" sz="2000" dirty="0" err="1">
                    <a:latin typeface="+mj-lt"/>
                  </a:rPr>
                  <a:t>coNP</a:t>
                </a:r>
                <a:r>
                  <a:rPr lang="en-US" sz="2000" dirty="0">
                    <a:latin typeface="+mj-lt"/>
                  </a:rPr>
                  <a:t>/poly)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04885"/>
                <a:ext cx="822960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1060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9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Boolean CSPs, we give explicit characterizations 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Which CSP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dirty="0" smtClean="0"/>
                  <a:t> admit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nontrivial</a:t>
                </a:r>
                <a:r>
                  <a:rPr lang="en-US" dirty="0" smtClean="0"/>
                  <a:t> sparsification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Which </a:t>
                </a:r>
                <a:r>
                  <a:rPr lang="en-US" dirty="0">
                    <a:solidFill>
                      <a:srgbClr val="0070C0"/>
                    </a:solidFill>
                  </a:rPr>
                  <a:t>symmetric</a:t>
                </a:r>
                <a:r>
                  <a:rPr lang="en-US" dirty="0"/>
                  <a:t> </a:t>
                </a:r>
                <a:r>
                  <a:rPr lang="en-US" dirty="0" smtClean="0"/>
                  <a:t>CSP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admit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linear</a:t>
                </a:r>
                <a:r>
                  <a:rPr lang="en-US" dirty="0" smtClean="0"/>
                  <a:t> sparsification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Optimal sparsification </a:t>
                </a:r>
                <a:r>
                  <a:rPr lang="en-US" dirty="0" smtClean="0"/>
                  <a:t>size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whose </a:t>
                </a:r>
                <a:r>
                  <a:rPr lang="en-US" dirty="0" smtClean="0"/>
                  <a:t>relations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arity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Condition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sparsification stricter than conjecture by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Lagerkvist &amp;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Wahlströhm</a:t>
                </a:r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but yields actual compressions instead of </a:t>
                </a:r>
                <a:r>
                  <a:rPr lang="en-US" dirty="0" err="1" smtClean="0"/>
                  <a:t>Maltsev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 over infinite domains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Open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problems: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General characterization </a:t>
                </a:r>
                <a:r>
                  <a:rPr lang="en-US" dirty="0" smtClean="0"/>
                  <a:t>of (Boolean) </a:t>
                </a:r>
                <a:r>
                  <a:rPr lang="en-US" dirty="0" smtClean="0"/>
                  <a:t>CSPs with linear sparsification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Sparsification complexity for non-Boolean CSPs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989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423592" y="567576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4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Constraint Satisfaction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General class of decision problems of the form:</a:t>
                </a:r>
                <a:br>
                  <a:rPr lang="en-US" dirty="0" smtClean="0"/>
                </a:br>
                <a:r>
                  <a:rPr lang="en-US" sz="2000" dirty="0">
                    <a:solidFill>
                      <a:srgbClr val="0070C0"/>
                    </a:solidFill>
                  </a:rPr>
                  <a:t>“find a truth assignment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that satisfies all constraints”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Classic examples of a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 smtClean="0"/>
                  <a:t>3-CNF-SAT: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at least</a:t>
                </a:r>
                <a:r>
                  <a:rPr lang="en-US" b="0" dirty="0" smtClean="0"/>
                  <a:t>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cap="small" dirty="0" smtClean="0"/>
                  <a:t>true</a:t>
                </a:r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3-NAE-SAT: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at least</a:t>
                </a:r>
                <a:r>
                  <a:rPr lang="en-US" dirty="0" smtClean="0"/>
                  <a:t> one is </a:t>
                </a:r>
                <a:r>
                  <a:rPr lang="en-US" cap="small" dirty="0" smtClean="0"/>
                  <a:t>true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at least</a:t>
                </a:r>
                <a:r>
                  <a:rPr lang="en-US" dirty="0" smtClean="0"/>
                  <a:t> one is </a:t>
                </a:r>
                <a:r>
                  <a:rPr lang="en-US" cap="small" dirty="0" smtClean="0"/>
                  <a:t>false</a:t>
                </a:r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1-in-3-SAT: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exactly</a:t>
                </a:r>
                <a:r>
                  <a:rPr lang="en-US" dirty="0" smtClean="0"/>
                  <a:t> </a:t>
                </a:r>
                <a:r>
                  <a:rPr lang="en-US" dirty="0"/>
                  <a:t>one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cap="small" dirty="0" smtClean="0"/>
                  <a:t>true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Complexity of the problem depends on the type of constraints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2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languages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constraint language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is a (finite) set of (Boolean)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1-in-3 satisfied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1-in-3 satisfied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1-in-3 clause can be written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{0,1,2,3}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800" dirty="0">
                    <a:solidFill>
                      <a:srgbClr val="0070C0"/>
                    </a:solidFill>
                  </a:rPr>
                  <a:t>1-in-3-SAT is equivalent to CSP with constraints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 b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135560" y="1844824"/>
            <a:ext cx="808635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</a:rPr>
              <a:t/>
            </a:r>
            <a:br>
              <a:rPr lang="en-US" sz="2400" i="1" dirty="0">
                <a:latin typeface="Cambria Math" panose="02040503050406030204" pitchFamily="18" charset="0"/>
              </a:rPr>
            </a:b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6185" y="1843696"/>
                <a:ext cx="5588773" cy="2411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1)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1)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1)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0)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84" y="1843696"/>
                <a:ext cx="5588773" cy="24112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ideTop"/>
          <p:cNvSpPr/>
          <p:nvPr/>
        </p:nvSpPr>
        <p:spPr bwMode="auto">
          <a:xfrm>
            <a:off x="6096000" y="1843696"/>
            <a:ext cx="2880320" cy="115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Bottom"/>
          <p:cNvSpPr/>
          <p:nvPr/>
        </p:nvSpPr>
        <p:spPr bwMode="auto">
          <a:xfrm>
            <a:off x="3306184" y="3076747"/>
            <a:ext cx="5670136" cy="115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CSP corresponding to a constraint language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constraint language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is a (finite) set of (Boolean)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denotes the arity of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CSP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Input:</a:t>
                </a:r>
                <a:r>
                  <a:rPr lang="en-US" dirty="0" smtClean="0"/>
                  <a:t> 		Set of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		set of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		where a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</a:t>
                </a:r>
                <a:r>
                  <a:rPr lang="en-US" dirty="0" smtClean="0"/>
                  <a:t> 	Does an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 smtClean="0"/>
                  <a:t> exist, </a:t>
                </a:r>
                <a:br>
                  <a:rPr lang="en-US" dirty="0" smtClean="0"/>
                </a:br>
                <a:r>
                  <a:rPr lang="en-US" dirty="0" smtClean="0"/>
                  <a:t>		such that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𝑎𝑟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135560" y="1844824"/>
            <a:ext cx="808635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</a:rPr>
              <a:t/>
            </a:r>
            <a:br>
              <a:rPr lang="en-US" sz="2400" i="1" dirty="0">
                <a:latin typeface="Cambria Math" panose="02040503050406030204" pitchFamily="18" charset="0"/>
              </a:rPr>
            </a:b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1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Characterizing the complexity of CSP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Schaefer’s dichotomy theorem</a:t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For each finite Boolean constraint language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CSP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either P-time </a:t>
                </a:r>
                <a:r>
                  <a:rPr lang="en-US" dirty="0"/>
                  <a:t>solvable or </a:t>
                </a:r>
                <a:r>
                  <a:rPr lang="en-US" dirty="0" smtClean="0"/>
                  <a:t>NP-complete</a:t>
                </a:r>
                <a:br>
                  <a:rPr lang="en-US" dirty="0" smtClean="0"/>
                </a:br>
                <a:r>
                  <a:rPr lang="en-US" sz="1800" dirty="0">
                    <a:solidFill>
                      <a:srgbClr val="0070C0"/>
                    </a:solidFill>
                  </a:rPr>
                  <a:t>Elegant characterization in terms of closure properties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using universal algebra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2351585" y="5083094"/>
            <a:ext cx="7144766" cy="1029114"/>
            <a:chOff x="827585" y="4930605"/>
            <a:chExt cx="7144766" cy="1029114"/>
          </a:xfrm>
        </p:grpSpPr>
        <p:grpSp>
          <p:nvGrpSpPr>
            <p:cNvPr id="6" name="Group 5"/>
            <p:cNvGrpSpPr/>
            <p:nvPr/>
          </p:nvGrpSpPr>
          <p:grpSpPr>
            <a:xfrm>
              <a:off x="827585" y="5157192"/>
              <a:ext cx="2432634" cy="802527"/>
              <a:chOff x="1131243" y="5157192"/>
              <a:chExt cx="2432634" cy="802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ed Rectangle 13"/>
                  <p:cNvSpPr/>
                  <p:nvPr/>
                </p:nvSpPr>
                <p:spPr bwMode="auto">
                  <a:xfrm>
                    <a:off x="1131243" y="5157192"/>
                    <a:ext cx="243263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4" name="Rounded 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31243" y="5157192"/>
                    <a:ext cx="2432634" cy="802527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p:sp>
            <p:nvSpPr>
              <p:cNvPr id="12" name="Right Arrow 11"/>
              <p:cNvSpPr/>
              <p:nvPr/>
            </p:nvSpPr>
            <p:spPr bwMode="auto">
              <a:xfrm>
                <a:off x="4412304" y="3639729"/>
                <a:ext cx="954404" cy="772281"/>
              </a:xfrm>
              <a:prstGeom prst="rightArrow">
                <a:avLst/>
              </a:prstGeom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0" rIns="91440" bIns="128016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polynomial time</a:t>
                </a:r>
              </a:p>
            </p:txBody>
          </p:sp>
          <p:pic>
            <p:nvPicPr>
              <p:cNvPr id="13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084168" y="4930605"/>
              <a:ext cx="1888183" cy="1029114"/>
              <a:chOff x="6186234" y="4930605"/>
              <a:chExt cx="1888183" cy="10291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ounded Rectangle 8"/>
                  <p:cNvSpPr/>
                  <p:nvPr/>
                </p:nvSpPr>
                <p:spPr bwMode="auto">
                  <a:xfrm>
                    <a:off x="6186234" y="5157192"/>
                    <a:ext cx="1888172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" name="Rounded 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86234" y="5157192"/>
                    <a:ext cx="1888172" cy="802527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Left-Right Arrow 9"/>
                  <p:cNvSpPr/>
                  <p:nvPr/>
                </p:nvSpPr>
                <p:spPr bwMode="auto">
                  <a:xfrm>
                    <a:off x="6186234" y="4930605"/>
                    <a:ext cx="1888183" cy="82571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</a:rPr>
                      <a:t> constraints</a:t>
                    </a:r>
                  </a:p>
                </p:txBody>
              </p:sp>
            </mc:Choice>
            <mc:Fallback xmlns="">
              <p:sp>
                <p:nvSpPr>
                  <p:cNvPr id="10" name="Left-Right Arrow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86234" y="4930605"/>
                    <a:ext cx="1888183" cy="82571"/>
                  </a:xfrm>
                  <a:prstGeom prst="leftRightArrow">
                    <a:avLst/>
                  </a:prstGeom>
                  <a:blipFill rotWithShape="0">
                    <a:blip r:embed="rId8"/>
                    <a:stretch>
                      <a:fillRect t="-333333" b="-40000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" name="Oval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624416" y="2832027"/>
                <a:ext cx="11160216" cy="2155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>
                    <a:solidFill>
                      <a:srgbClr val="C00000"/>
                    </a:solidFill>
                  </a:rPr>
                  <a:t>This work</a:t>
                </a:r>
                <a:br>
                  <a:rPr lang="en-US" kern="0" dirty="0">
                    <a:solidFill>
                      <a:srgbClr val="C00000"/>
                    </a:solidFill>
                  </a:rPr>
                </a:br>
                <a:r>
                  <a:rPr lang="en-US" kern="0" dirty="0"/>
                  <a:t>Study of </a:t>
                </a:r>
                <a:r>
                  <a:rPr lang="en-US" kern="0" dirty="0" smtClean="0"/>
                  <a:t>polynomial-time sparsification </a:t>
                </a:r>
                <a:r>
                  <a:rPr lang="en-US" kern="0" dirty="0"/>
                  <a:t>for instances of NP-hard Boolean CSPs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kern="0" dirty="0">
                    <a:solidFill>
                      <a:srgbClr val="0070C0"/>
                    </a:solidFill>
                  </a:rPr>
                  <a:t>How to reduce to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an equivalent </a:t>
                </a:r>
                <a:r>
                  <a:rPr lang="en-US" kern="0" dirty="0">
                    <a:solidFill>
                      <a:srgbClr val="0070C0"/>
                    </a:solidFill>
                  </a:rPr>
                  <a:t>instance on few constraints?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kern="0" dirty="0">
                    <a:solidFill>
                      <a:srgbClr val="0070C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kern="0" dirty="0">
                    <a:solidFill>
                      <a:srgbClr val="0070C0"/>
                    </a:solidFill>
                  </a:rPr>
                  <a:t>, what is the best bound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</a:t>
                </a:r>
                <a:r>
                  <a:rPr lang="en-US" kern="0" dirty="0">
                    <a:solidFill>
                      <a:srgbClr val="0070C0"/>
                    </a:solidFill>
                  </a:rPr>
                  <a:t>on output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size in terms of variable count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kern="0" dirty="0" smtClean="0">
                    <a:solidFill>
                      <a:srgbClr val="0070C0"/>
                    </a:solidFill>
                  </a:rPr>
                  <a:t>?</a:t>
                </a:r>
                <a:endParaRPr lang="en-US" kern="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kern="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6" y="2832027"/>
                <a:ext cx="11160216" cy="2155836"/>
              </a:xfrm>
              <a:prstGeom prst="rect">
                <a:avLst/>
              </a:prstGeom>
              <a:blipFill rotWithShape="0">
                <a:blip r:embed="rId10"/>
                <a:stretch>
                  <a:fillRect l="-874" t="-22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0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Characterizing the complexity of CSP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Sparsification lemma </a:t>
                </a:r>
                <a:r>
                  <a:rPr lang="en-US" sz="1800" dirty="0">
                    <a:solidFill>
                      <a:srgbClr val="0070C0"/>
                    </a:solidFill>
                  </a:rPr>
                  <a:t>[Impagliazzo,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Paturi</a:t>
                </a:r>
                <a:r>
                  <a:rPr lang="en-US" sz="1800" dirty="0">
                    <a:solidFill>
                      <a:srgbClr val="0070C0"/>
                    </a:solidFill>
                  </a:rPr>
                  <a:t>, Zane JCSS’01]</a:t>
                </a:r>
                <a:r>
                  <a:rPr lang="en-US" dirty="0">
                    <a:solidFill>
                      <a:srgbClr val="C00000"/>
                    </a:solidFill>
                  </a:rPr>
                  <a:t/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can be rewritten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time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as </a:t>
                </a:r>
                <a:r>
                  <a:rPr lang="en-US" dirty="0"/>
                  <a:t>a disjunction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sparse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CNFs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clauses </a:t>
                </a:r>
                <a:r>
                  <a:rPr lang="en-US" dirty="0" smtClean="0"/>
                  <a:t>each</a:t>
                </a:r>
                <a:br>
                  <a:rPr lang="en-US" dirty="0" smtClean="0"/>
                </a:br>
                <a:r>
                  <a:rPr lang="en-US" sz="1800" dirty="0">
                    <a:solidFill>
                      <a:srgbClr val="0070C0"/>
                    </a:solidFill>
                  </a:rPr>
                  <a:t>Setting of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subexponential</a:t>
                </a:r>
                <a:r>
                  <a:rPr lang="en-US" sz="1800" dirty="0">
                    <a:solidFill>
                      <a:srgbClr val="0070C0"/>
                    </a:solidFill>
                  </a:rPr>
                  <a:t>-time algorithms very different from ours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2351585" y="5083094"/>
            <a:ext cx="7144766" cy="1029114"/>
            <a:chOff x="827585" y="4930605"/>
            <a:chExt cx="7144766" cy="1029114"/>
          </a:xfrm>
        </p:grpSpPr>
        <p:grpSp>
          <p:nvGrpSpPr>
            <p:cNvPr id="6" name="Group 5"/>
            <p:cNvGrpSpPr/>
            <p:nvPr/>
          </p:nvGrpSpPr>
          <p:grpSpPr>
            <a:xfrm>
              <a:off x="827585" y="5157192"/>
              <a:ext cx="2432634" cy="802527"/>
              <a:chOff x="1131243" y="5157192"/>
              <a:chExt cx="2432634" cy="802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ed Rectangle 13"/>
                  <p:cNvSpPr/>
                  <p:nvPr/>
                </p:nvSpPr>
                <p:spPr bwMode="auto">
                  <a:xfrm>
                    <a:off x="1131243" y="5157192"/>
                    <a:ext cx="243263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4" name="Rounded 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31243" y="5157192"/>
                    <a:ext cx="2432634" cy="802527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p:sp>
            <p:nvSpPr>
              <p:cNvPr id="12" name="Right Arrow 11"/>
              <p:cNvSpPr/>
              <p:nvPr/>
            </p:nvSpPr>
            <p:spPr bwMode="auto">
              <a:xfrm>
                <a:off x="4412304" y="3639729"/>
                <a:ext cx="954404" cy="772281"/>
              </a:xfrm>
              <a:prstGeom prst="rightArrow">
                <a:avLst/>
              </a:prstGeom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0" rIns="91440" bIns="128016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polynomial time</a:t>
                </a:r>
              </a:p>
            </p:txBody>
          </p:sp>
          <p:pic>
            <p:nvPicPr>
              <p:cNvPr id="13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084168" y="4930605"/>
              <a:ext cx="1888183" cy="1029114"/>
              <a:chOff x="6186234" y="4930605"/>
              <a:chExt cx="1888183" cy="10291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ounded Rectangle 8"/>
                  <p:cNvSpPr/>
                  <p:nvPr/>
                </p:nvSpPr>
                <p:spPr bwMode="auto">
                  <a:xfrm>
                    <a:off x="6186234" y="5157192"/>
                    <a:ext cx="1888172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" name="Rounded 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86234" y="5157192"/>
                    <a:ext cx="1888172" cy="802527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Left-Right Arrow 9"/>
                  <p:cNvSpPr/>
                  <p:nvPr/>
                </p:nvSpPr>
                <p:spPr bwMode="auto">
                  <a:xfrm>
                    <a:off x="6186234" y="4930605"/>
                    <a:ext cx="1888183" cy="82571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</a:rPr>
                      <a:t> constraints</a:t>
                    </a:r>
                  </a:p>
                </p:txBody>
              </p:sp>
            </mc:Choice>
            <mc:Fallback xmlns="">
              <p:sp>
                <p:nvSpPr>
                  <p:cNvPr id="10" name="Left-Right Arrow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86234" y="4930605"/>
                    <a:ext cx="1888183" cy="82571"/>
                  </a:xfrm>
                  <a:prstGeom prst="leftRightArrow">
                    <a:avLst/>
                  </a:prstGeom>
                  <a:blipFill rotWithShape="0">
                    <a:blip r:embed="rId8"/>
                    <a:stretch>
                      <a:fillRect t="-333333" b="-40000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" name="Oval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>
                <a:off x="624416" y="2832027"/>
                <a:ext cx="11160216" cy="2155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>
                    <a:solidFill>
                      <a:srgbClr val="C00000"/>
                    </a:solidFill>
                  </a:rPr>
                  <a:t>This work</a:t>
                </a:r>
                <a:br>
                  <a:rPr lang="en-US" kern="0" dirty="0">
                    <a:solidFill>
                      <a:srgbClr val="C00000"/>
                    </a:solidFill>
                  </a:rPr>
                </a:br>
                <a:r>
                  <a:rPr lang="en-US" kern="0" dirty="0"/>
                  <a:t>Study of </a:t>
                </a:r>
                <a:r>
                  <a:rPr lang="en-US" kern="0" dirty="0" smtClean="0"/>
                  <a:t>polynomial-time sparsification </a:t>
                </a:r>
                <a:r>
                  <a:rPr lang="en-US" kern="0" dirty="0"/>
                  <a:t>for instances of NP-hard Boolean CSPs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kern="0" dirty="0">
                    <a:solidFill>
                      <a:srgbClr val="0070C0"/>
                    </a:solidFill>
                  </a:rPr>
                  <a:t>How to reduce to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an equivalent </a:t>
                </a:r>
                <a:r>
                  <a:rPr lang="en-US" kern="0" dirty="0">
                    <a:solidFill>
                      <a:srgbClr val="0070C0"/>
                    </a:solidFill>
                  </a:rPr>
                  <a:t>instance on few constraints?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kern="0" dirty="0">
                    <a:solidFill>
                      <a:srgbClr val="0070C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kern="0" dirty="0">
                    <a:solidFill>
                      <a:srgbClr val="0070C0"/>
                    </a:solidFill>
                  </a:rPr>
                  <a:t>, what is the best bound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</a:t>
                </a:r>
                <a:r>
                  <a:rPr lang="en-US" kern="0" dirty="0">
                    <a:solidFill>
                      <a:srgbClr val="0070C0"/>
                    </a:solidFill>
                  </a:rPr>
                  <a:t>on output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size in terms of variable count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kern="0" dirty="0" smtClean="0">
                    <a:solidFill>
                      <a:srgbClr val="0070C0"/>
                    </a:solidFill>
                  </a:rPr>
                  <a:t>?</a:t>
                </a:r>
                <a:endParaRPr lang="en-US" kern="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kern="0" dirty="0"/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6" y="2832027"/>
                <a:ext cx="11160216" cy="2155836"/>
              </a:xfrm>
              <a:prstGeom prst="rect">
                <a:avLst/>
              </a:prstGeom>
              <a:blipFill rotWithShape="0">
                <a:blip r:embed="rId10"/>
                <a:stretch>
                  <a:fillRect l="-874" t="-22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1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 on polynomial-time sparsification</a:t>
            </a:r>
            <a:endParaRPr lang="en-US" dirty="0"/>
          </a:p>
        </p:txBody>
      </p:sp>
      <p:sp>
        <p:nvSpPr>
          <p:cNvPr id="6" name="Striped Right Arrow 5"/>
          <p:cNvSpPr/>
          <p:nvPr/>
        </p:nvSpPr>
        <p:spPr bwMode="auto">
          <a:xfrm>
            <a:off x="1992314" y="3148738"/>
            <a:ext cx="8352159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2010	2011	2012	2013	2014	2015	2016	2017	2018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ular Callout 18"/>
              <p:cNvSpPr/>
              <p:nvPr/>
            </p:nvSpPr>
            <p:spPr bwMode="auto">
              <a:xfrm>
                <a:off x="785777" y="1484785"/>
                <a:ext cx="2808312" cy="904591"/>
              </a:xfrm>
              <a:prstGeom prst="wedgeRectCallout">
                <a:avLst>
                  <a:gd name="adj1" fmla="val 11783"/>
                  <a:gd name="adj2" fmla="val 151271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-CNF-SAT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cannot be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</a:rPr>
                  <a:t>sparsified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clauses</a:t>
                </a:r>
                <a:endParaRPr lang="en-US" sz="2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9" name="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777" y="1484785"/>
                <a:ext cx="2808312" cy="904591"/>
              </a:xfrm>
              <a:prstGeom prst="wedgeRectCallout">
                <a:avLst>
                  <a:gd name="adj1" fmla="val 11783"/>
                  <a:gd name="adj2" fmla="val 151271"/>
                </a:avLst>
              </a:prstGeom>
              <a:blipFill rotWithShape="0">
                <a:blip r:embed="rId2"/>
                <a:stretch>
                  <a:fillRect t="-4305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 bwMode="auto">
              <a:xfrm>
                <a:off x="4943872" y="1937080"/>
                <a:ext cx="2808312" cy="904591"/>
              </a:xfrm>
              <a:prstGeom prst="wedgeRectCallout">
                <a:avLst>
                  <a:gd name="adj1" fmla="val 24455"/>
                  <a:gd name="adj2" fmla="val 10559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-NAE-SAT can be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</a:rPr>
                  <a:t>sparsified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clauses</a:t>
                </a:r>
                <a:endParaRPr lang="en-US" sz="2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1937079"/>
                <a:ext cx="2808312" cy="904591"/>
              </a:xfrm>
              <a:prstGeom prst="wedgeRectCallout">
                <a:avLst>
                  <a:gd name="adj1" fmla="val 24455"/>
                  <a:gd name="adj2" fmla="val 105599"/>
                </a:avLst>
              </a:prstGeom>
              <a:blipFill rotWithShape="0">
                <a:blip r:embed="rId3"/>
                <a:stretch>
                  <a:fillRect t="-6383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96097" y="1195296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[Dell &amp; van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Melkebeek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STOC]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7328" y="1637604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[J &amp; Pieterse,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 bwMode="auto">
              <a:xfrm>
                <a:off x="2329856" y="4247894"/>
                <a:ext cx="4261628" cy="1601490"/>
              </a:xfrm>
              <a:prstGeom prst="wedgeRectCallout">
                <a:avLst>
                  <a:gd name="adj1" fmla="val 80742"/>
                  <a:gd name="adj2" fmla="val -7861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Exact SAT can be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sparsified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clauses</a:t>
                </a:r>
              </a:p>
              <a:p>
                <a:pPr eaLnBrk="0" hangingPunct="0"/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CSP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“root-of-degree-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-polynomial”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can be </a:t>
                </a:r>
                <a:r>
                  <a:rPr lang="en-US" sz="2000" dirty="0" err="1">
                    <a:solidFill>
                      <a:schemeClr val="tx1"/>
                    </a:solidFill>
                    <a:latin typeface="+mj-lt"/>
                  </a:rPr>
                  <a:t>sparsified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constraints</a:t>
                </a: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5856" y="4247894"/>
                <a:ext cx="4261628" cy="1601490"/>
              </a:xfrm>
              <a:prstGeom prst="wedgeRectCallout">
                <a:avLst>
                  <a:gd name="adj1" fmla="val 80742"/>
                  <a:gd name="adj2" fmla="val -78617"/>
                </a:avLst>
              </a:prstGeom>
              <a:blipFill rotWithShape="0">
                <a:blip r:embed="rId4"/>
                <a:stretch>
                  <a:fillRect b="-4956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226856" y="5858985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[J &amp; Pieterse, MFCS]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 bwMode="auto">
              <a:xfrm>
                <a:off x="7968208" y="4930793"/>
                <a:ext cx="3456384" cy="904591"/>
              </a:xfrm>
              <a:prstGeom prst="wedgeRectCallout">
                <a:avLst>
                  <a:gd name="adj1" fmla="val -23149"/>
                  <a:gd name="adj2" fmla="val -176071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CSP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admits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Maltsev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embedding over finite domain: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constraints</a:t>
                </a:r>
                <a:endParaRPr lang="en-US" sz="2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8208" y="4930793"/>
                <a:ext cx="3456384" cy="904591"/>
              </a:xfrm>
              <a:prstGeom prst="wedgeRectCallout">
                <a:avLst>
                  <a:gd name="adj1" fmla="val -23149"/>
                  <a:gd name="adj2" fmla="val -176071"/>
                </a:avLst>
              </a:prstGeom>
              <a:blipFill rotWithShape="0">
                <a:blip r:embed="rId5"/>
                <a:stretch>
                  <a:fillRect r="-1401" b="-7375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671176" y="5849385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[Lagerkvist &amp;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Wahlströhm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CP]</a:t>
            </a:r>
            <a:endParaRPr lang="en-US" sz="1400" dirty="0">
              <a:latin typeface="+mj-lt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9328104" y="1241015"/>
            <a:ext cx="1769972" cy="1328449"/>
          </a:xfrm>
          <a:prstGeom prst="wedgeRectCallout">
            <a:avLst>
              <a:gd name="adj1" fmla="val -28079"/>
              <a:gd name="adj2" fmla="val 10610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rgbClr val="0070C0"/>
                </a:solidFill>
              </a:rPr>
              <a:t>IPEC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http://algo2018.hiit.fi/chur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92" y="1268199"/>
            <a:ext cx="1717340" cy="128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3" grpId="0"/>
      <p:bldP spid="9" grpId="0"/>
      <p:bldP spid="10" grpId="0" animBg="1"/>
      <p:bldP spid="12" grpId="0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polynomial framework for 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/>
                  <a:t>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captured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by degree-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polynomials, if there are </a:t>
                </a:r>
                <a:br>
                  <a:rPr lang="en-US" dirty="0" smtClean="0"/>
                </a:br>
                <a:r>
                  <a:rPr lang="en-US" dirty="0" smtClean="0"/>
                  <a:t>degree-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 smtClean="0"/>
                  <a:t> so that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[Boolean assignment satisfies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iff</a:t>
                </a:r>
                <a:r>
                  <a:rPr lang="en-US" sz="1800" dirty="0">
                    <a:solidFill>
                      <a:srgbClr val="0070C0"/>
                    </a:solidFill>
                  </a:rPr>
                  <a:t> it is a root of all polynomials]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Existing sparsification framework </a:t>
                </a:r>
                <a:r>
                  <a:rPr lang="en-US" sz="1600" dirty="0">
                    <a:solidFill>
                      <a:srgbClr val="0070C0"/>
                    </a:solidFill>
                  </a:rPr>
                  <a:t>[J &amp; Pieterse, MFCS’16]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If each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can be captured by degree-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polynomials, then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-variable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CSP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efficiently be reduced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The instances have exactly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same satisfying assignments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The number of constraints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[Reduction follows from Gaussian elimination;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hides factors depending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2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polynomial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2709019"/>
                <a:ext cx="10584151" cy="34171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Powerful tool that raises several questions:</a:t>
                </a:r>
              </a:p>
              <a:p>
                <a:r>
                  <a:rPr lang="en-US" dirty="0" smtClean="0"/>
                  <a:t>Which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can be captured using polynomials of degree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br>
                  <a:rPr lang="en-US" dirty="0" smtClean="0"/>
                </a:br>
                <a:r>
                  <a:rPr lang="en-US" sz="1800" dirty="0">
                    <a:solidFill>
                      <a:srgbClr val="0070C0"/>
                    </a:solidFill>
                  </a:rPr>
                  <a:t>[Constraint languages over such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have nontrivial sparsification; beat worst-case]</a:t>
                </a:r>
              </a:p>
              <a:p>
                <a:r>
                  <a:rPr lang="en-US" dirty="0" smtClean="0"/>
                  <a:t>Which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can be captured by degree-1 polynomials?</a:t>
                </a:r>
                <a:br>
                  <a:rPr lang="en-US" dirty="0" smtClean="0"/>
                </a:br>
                <a:r>
                  <a:rPr lang="en-US" sz="1800" dirty="0">
                    <a:solidFill>
                      <a:srgbClr val="0070C0"/>
                    </a:solidFill>
                  </a:rPr>
                  <a:t>[Gives linear sparsification; best-case behavior]</a:t>
                </a:r>
              </a:p>
              <a:p>
                <a:r>
                  <a:rPr lang="en-US" dirty="0" smtClean="0"/>
                  <a:t>How to find such polynomials?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2709019"/>
                <a:ext cx="10584151" cy="3417144"/>
              </a:xfrm>
              <a:blipFill rotWithShape="0">
                <a:blip r:embed="rId2"/>
                <a:stretch>
                  <a:fillRect l="-921" t="-1426" r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343472" y="1196975"/>
                <a:ext cx="9505056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each Boolean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can be captured by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polynomials,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0000"/>
                    </a:solidFill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</a:rPr>
                  <a:t>then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CSP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has a sparsification 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constraints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472" y="1196975"/>
                <a:ext cx="9505056" cy="129614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8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39498</TotalTime>
  <Words>742</Words>
  <Application>Microsoft Office PowerPoint</Application>
  <PresentationFormat>Widescreen</PresentationFormat>
  <Paragraphs>191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Cambria Math</vt:lpstr>
      <vt:lpstr>AA-UiB-Institusjonell-mal-rev03</vt:lpstr>
      <vt:lpstr>PowerPoint Presentation</vt:lpstr>
      <vt:lpstr>Boolean Constraint Satisfaction Problems</vt:lpstr>
      <vt:lpstr>Constraint languages</vt:lpstr>
      <vt:lpstr>The CSP corresponding to a constraint language</vt:lpstr>
      <vt:lpstr>Characterizing the complexity of CSP(Γ)</vt:lpstr>
      <vt:lpstr>Characterizing the complexity of CSP(Γ)</vt:lpstr>
      <vt:lpstr>Prior work on polynomial-time sparsification</vt:lpstr>
      <vt:lpstr>The polynomial framework for sparsification</vt:lpstr>
      <vt:lpstr>Questions about polynomial representations</vt:lpstr>
      <vt:lpstr>Our results: Nontrivial sparsification</vt:lpstr>
      <vt:lpstr>Our results: Capturing by linear polynomials</vt:lpstr>
      <vt:lpstr>Our results: Capturing by linear polynomials</vt:lpstr>
      <vt:lpstr>Our results: Capturing by linear polynomials</vt:lpstr>
      <vt:lpstr>Balanced relations have degree-1 polynomial representations</vt:lpstr>
      <vt:lpstr>Balanced relations have degree-1 polynomial representations</vt:lpstr>
      <vt:lpstr>Sparsification for symmetric CSPs</vt:lpstr>
      <vt:lpstr>Characterization for low-arity CSPs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1660</cp:revision>
  <cp:lastPrinted>2018-06-05T11:33:59Z</cp:lastPrinted>
  <dcterms:created xsi:type="dcterms:W3CDTF">2011-05-20T06:21:58Z</dcterms:created>
  <dcterms:modified xsi:type="dcterms:W3CDTF">2018-08-23T05:44:04Z</dcterms:modified>
</cp:coreProperties>
</file>