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1.xml" ContentType="application/vnd.ms-office.drawingml.diagramDrawing+xml"/>
  <Override PartName="/ppt/diagrams/data18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data9.xml" ContentType="application/vnd.openxmlformats-officedocument.drawingml.diagramData+xml"/>
  <Override PartName="/ppt/diagrams/data15.xml" ContentType="application/vnd.openxmlformats-officedocument.drawingml.diagramData+xml"/>
  <Override PartName="/ppt/diagrams/data17.xml" ContentType="application/vnd.openxmlformats-officedocument.drawingml.diagramData+xml"/>
  <Override PartName="/ppt/diagrams/data1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02" r:id="rId2"/>
    <p:sldId id="507" r:id="rId3"/>
    <p:sldId id="479" r:id="rId4"/>
    <p:sldId id="485" r:id="rId5"/>
    <p:sldId id="508" r:id="rId6"/>
    <p:sldId id="523" r:id="rId7"/>
    <p:sldId id="483" r:id="rId8"/>
    <p:sldId id="526" r:id="rId9"/>
    <p:sldId id="489" r:id="rId10"/>
    <p:sldId id="527" r:id="rId11"/>
    <p:sldId id="531" r:id="rId12"/>
    <p:sldId id="537" r:id="rId13"/>
    <p:sldId id="515" r:id="rId14"/>
    <p:sldId id="517" r:id="rId15"/>
    <p:sldId id="518" r:id="rId16"/>
    <p:sldId id="519" r:id="rId17"/>
    <p:sldId id="513" r:id="rId18"/>
    <p:sldId id="494" r:id="rId19"/>
    <p:sldId id="496" r:id="rId20"/>
    <p:sldId id="497" r:id="rId21"/>
    <p:sldId id="498" r:id="rId22"/>
    <p:sldId id="499" r:id="rId23"/>
    <p:sldId id="500" r:id="rId24"/>
    <p:sldId id="502" r:id="rId25"/>
    <p:sldId id="566" r:id="rId26"/>
    <p:sldId id="574" r:id="rId27"/>
    <p:sldId id="576" r:id="rId28"/>
    <p:sldId id="573" r:id="rId29"/>
    <p:sldId id="575" r:id="rId30"/>
    <p:sldId id="567" r:id="rId31"/>
    <p:sldId id="510" r:id="rId32"/>
    <p:sldId id="546" r:id="rId33"/>
    <p:sldId id="547" r:id="rId34"/>
    <p:sldId id="550" r:id="rId35"/>
    <p:sldId id="554" r:id="rId36"/>
    <p:sldId id="552" r:id="rId37"/>
    <p:sldId id="551" r:id="rId38"/>
    <p:sldId id="555" r:id="rId39"/>
    <p:sldId id="559" r:id="rId40"/>
    <p:sldId id="556" r:id="rId41"/>
    <p:sldId id="560" r:id="rId42"/>
    <p:sldId id="561" r:id="rId43"/>
    <p:sldId id="539" r:id="rId44"/>
    <p:sldId id="562" r:id="rId45"/>
    <p:sldId id="540" r:id="rId46"/>
    <p:sldId id="541" r:id="rId47"/>
    <p:sldId id="543" r:id="rId48"/>
    <p:sldId id="544" r:id="rId49"/>
    <p:sldId id="454" r:id="rId50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mbria Math" panose="02040503050406030204" pitchFamily="18" charset="0"/>
      <p:regular r:id="rId6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F94C4"/>
    <a:srgbClr val="3366FF"/>
    <a:srgbClr val="0066FF"/>
    <a:srgbClr val="008000"/>
    <a:srgbClr val="003399"/>
    <a:srgbClr val="0395CE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>
      <p:cViewPr varScale="1">
        <p:scale>
          <a:sx n="89" d="100"/>
          <a:sy n="89" d="100"/>
        </p:scale>
        <p:origin x="74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jansen\Dropbox\Talks\FixedParameterComputationalGeometry\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Fixed-parameter tractability &amp; kernelization</c:v>
          </c:tx>
          <c:xVal>
            <c:numRef>
              <c:f>Leiden!$A$3:$A$28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xVal>
          <c:yVal>
            <c:numRef>
              <c:f>Leiden!$B$3:$B$28</c:f>
              <c:numCache>
                <c:formatCode>General</c:formatCode>
                <c:ptCount val="26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16</c:v>
                </c:pt>
                <c:pt idx="4">
                  <c:v>22</c:v>
                </c:pt>
                <c:pt idx="5">
                  <c:v>18</c:v>
                </c:pt>
                <c:pt idx="6">
                  <c:v>18</c:v>
                </c:pt>
                <c:pt idx="7">
                  <c:v>34</c:v>
                </c:pt>
                <c:pt idx="8">
                  <c:v>23</c:v>
                </c:pt>
                <c:pt idx="9">
                  <c:v>64</c:v>
                </c:pt>
                <c:pt idx="10">
                  <c:v>47</c:v>
                </c:pt>
                <c:pt idx="11">
                  <c:v>88</c:v>
                </c:pt>
                <c:pt idx="12">
                  <c:v>107</c:v>
                </c:pt>
                <c:pt idx="13">
                  <c:v>185</c:v>
                </c:pt>
                <c:pt idx="14">
                  <c:v>271</c:v>
                </c:pt>
                <c:pt idx="15">
                  <c:v>268</c:v>
                </c:pt>
                <c:pt idx="16">
                  <c:v>423</c:v>
                </c:pt>
                <c:pt idx="17">
                  <c:v>467</c:v>
                </c:pt>
                <c:pt idx="18">
                  <c:v>641</c:v>
                </c:pt>
                <c:pt idx="19">
                  <c:v>734</c:v>
                </c:pt>
                <c:pt idx="20">
                  <c:v>738</c:v>
                </c:pt>
                <c:pt idx="21">
                  <c:v>820</c:v>
                </c:pt>
                <c:pt idx="22">
                  <c:v>977</c:v>
                </c:pt>
                <c:pt idx="23">
                  <c:v>1120</c:v>
                </c:pt>
                <c:pt idx="24">
                  <c:v>1150</c:v>
                </c:pt>
                <c:pt idx="25">
                  <c:v>1450</c:v>
                </c:pt>
              </c:numCache>
            </c:numRef>
          </c:yVal>
          <c:smooth val="0"/>
        </c:ser>
        <c:ser>
          <c:idx val="1"/>
          <c:order val="1"/>
          <c:tx>
            <c:v>Kernelization</c:v>
          </c:tx>
          <c:xVal>
            <c:numRef>
              <c:f>Leiden!$A$3:$A$28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xVal>
          <c:yVal>
            <c:numRef>
              <c:f>Leiden!$C$3:$C$28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  <c:pt idx="11">
                  <c:v>11</c:v>
                </c:pt>
                <c:pt idx="12">
                  <c:v>14</c:v>
                </c:pt>
                <c:pt idx="13">
                  <c:v>21</c:v>
                </c:pt>
                <c:pt idx="14">
                  <c:v>49</c:v>
                </c:pt>
                <c:pt idx="15">
                  <c:v>56</c:v>
                </c:pt>
                <c:pt idx="16">
                  <c:v>96</c:v>
                </c:pt>
                <c:pt idx="17">
                  <c:v>106</c:v>
                </c:pt>
                <c:pt idx="18">
                  <c:v>167</c:v>
                </c:pt>
                <c:pt idx="19">
                  <c:v>175</c:v>
                </c:pt>
                <c:pt idx="20">
                  <c:v>210</c:v>
                </c:pt>
                <c:pt idx="21">
                  <c:v>204</c:v>
                </c:pt>
                <c:pt idx="22">
                  <c:v>268</c:v>
                </c:pt>
                <c:pt idx="23">
                  <c:v>309</c:v>
                </c:pt>
                <c:pt idx="24">
                  <c:v>311</c:v>
                </c:pt>
                <c:pt idx="25">
                  <c:v>414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13478352"/>
        <c:axId val="-616486336"/>
      </c:scatterChart>
      <c:valAx>
        <c:axId val="-8134783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-616486336"/>
        <c:crosses val="autoZero"/>
        <c:crossBetween val="midCat"/>
      </c:valAx>
      <c:valAx>
        <c:axId val="-616486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-813478352"/>
        <c:crosses val="autoZero"/>
        <c:crossBetween val="midCat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image" Target="../media/image920.png"/><Relationship Id="rId6" Type="http://schemas.openxmlformats.org/officeDocument/2006/relationships/image" Target="../media/image97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1.png"/><Relationship Id="rId1" Type="http://schemas.openxmlformats.org/officeDocument/2006/relationships/image" Target="../media/image921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21.png"/><Relationship Id="rId1" Type="http://schemas.openxmlformats.org/officeDocument/2006/relationships/image" Target="../media/image6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3E2F3-E65A-456B-9994-5AD9CAF0DF7F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E2002-7542-403D-B6D6-3889F5684CC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01E462C5-05BD-4ECC-AD67-B5A1D20EEE50}" type="parTrans" cxnId="{07AD1F62-2427-4091-84B7-395977DE6816}">
      <dgm:prSet/>
      <dgm:spPr/>
      <dgm:t>
        <a:bodyPr/>
        <a:lstStyle/>
        <a:p>
          <a:endParaRPr lang="en-US"/>
        </a:p>
      </dgm:t>
    </dgm:pt>
    <dgm:pt modelId="{23F147C3-D009-4C2A-8DF2-41C0C2B92BE3}" type="sibTrans" cxnId="{07AD1F62-2427-4091-84B7-395977DE6816}">
      <dgm:prSet/>
      <dgm:spPr/>
      <dgm:t>
        <a:bodyPr/>
        <a:lstStyle/>
        <a:p>
          <a:endParaRPr lang="en-US"/>
        </a:p>
      </dgm:t>
    </dgm:pt>
    <dgm:pt modelId="{9408FD18-96CA-474C-A690-3CEADAE449FF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D2C3675F-9807-4692-806F-C2B557564042}" type="parTrans" cxnId="{A6DD9C09-D11C-4ED7-82B4-84B292D15D52}">
      <dgm:prSet/>
      <dgm:spPr/>
      <dgm:t>
        <a:bodyPr/>
        <a:lstStyle/>
        <a:p>
          <a:endParaRPr lang="en-US"/>
        </a:p>
      </dgm:t>
    </dgm:pt>
    <dgm:pt modelId="{27C57713-1473-46C3-ACCE-620A93911AAA}" type="sibTrans" cxnId="{A6DD9C09-D11C-4ED7-82B4-84B292D15D52}">
      <dgm:prSet/>
      <dgm:spPr/>
      <dgm:t>
        <a:bodyPr/>
        <a:lstStyle/>
        <a:p>
          <a:endParaRPr lang="en-US"/>
        </a:p>
      </dgm:t>
    </dgm:pt>
    <dgm:pt modelId="{2333D6F0-7920-487C-9AD0-98AFCDDE3757}">
      <dgm:prSet phldrT="[Text]"/>
      <dgm:spPr/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C9721C3D-A995-4BC7-B5DD-DC2AA4072339}" type="parTrans" cxnId="{1BB592C8-C012-4D8E-BDA0-F3E79C5E5DF7}">
      <dgm:prSet/>
      <dgm:spPr/>
      <dgm:t>
        <a:bodyPr/>
        <a:lstStyle/>
        <a:p>
          <a:endParaRPr lang="en-US"/>
        </a:p>
      </dgm:t>
    </dgm:pt>
    <dgm:pt modelId="{AEFB0785-A69F-4A1C-AEF0-45B0E47D231F}" type="sibTrans" cxnId="{1BB592C8-C012-4D8E-BDA0-F3E79C5E5DF7}">
      <dgm:prSet/>
      <dgm:spPr/>
      <dgm:t>
        <a:bodyPr/>
        <a:lstStyle/>
        <a:p>
          <a:endParaRPr lang="en-US"/>
        </a:p>
      </dgm:t>
    </dgm:pt>
    <dgm:pt modelId="{E9807999-85D9-4343-A02E-9E16BCB2F8F6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0D0BCFE7-DAD2-4B68-AB96-1440468653DE}" type="parTrans" cxnId="{0244D1D3-C20E-4AB6-83B9-3C7C9137DE1F}">
      <dgm:prSet/>
      <dgm:spPr/>
      <dgm:t>
        <a:bodyPr/>
        <a:lstStyle/>
        <a:p>
          <a:endParaRPr lang="en-US"/>
        </a:p>
      </dgm:t>
    </dgm:pt>
    <dgm:pt modelId="{FD2CE53D-0EB1-400C-B41A-61D3A4BE8BC7}" type="sibTrans" cxnId="{0244D1D3-C20E-4AB6-83B9-3C7C9137DE1F}">
      <dgm:prSet/>
      <dgm:spPr/>
      <dgm:t>
        <a:bodyPr/>
        <a:lstStyle/>
        <a:p>
          <a:endParaRPr lang="en-US"/>
        </a:p>
      </dgm:t>
    </dgm:pt>
    <dgm:pt modelId="{36439536-D4E1-4262-8D40-F95EFADA4E6A}">
      <dgm:prSet phldrT="[Text]"/>
      <dgm:spPr/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4B57EF62-E8A8-423A-A041-EDF3B3DA4F82}" type="parTrans" cxnId="{F60A51AE-4C4A-4137-9E97-CC7330A60CD7}">
      <dgm:prSet/>
      <dgm:spPr/>
      <dgm:t>
        <a:bodyPr/>
        <a:lstStyle/>
        <a:p>
          <a:endParaRPr lang="en-US"/>
        </a:p>
      </dgm:t>
    </dgm:pt>
    <dgm:pt modelId="{9C804F1A-BD44-4ABD-91AA-840C98A664CB}" type="sibTrans" cxnId="{F60A51AE-4C4A-4137-9E97-CC7330A60CD7}">
      <dgm:prSet/>
      <dgm:spPr/>
      <dgm:t>
        <a:bodyPr/>
        <a:lstStyle/>
        <a:p>
          <a:endParaRPr lang="en-US"/>
        </a:p>
      </dgm:t>
    </dgm:pt>
    <dgm:pt modelId="{4FBE9257-AE0D-4378-835B-4D5FF70F3328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E4A649A1-073B-421B-BC5E-3A84728DCDF7}" type="parTrans" cxnId="{3ADDA9DB-76A0-4B17-B57B-A373FDE012F0}">
      <dgm:prSet/>
      <dgm:spPr/>
      <dgm:t>
        <a:bodyPr/>
        <a:lstStyle/>
        <a:p>
          <a:endParaRPr lang="en-US"/>
        </a:p>
      </dgm:t>
    </dgm:pt>
    <dgm:pt modelId="{8FBBEC3A-5AB9-400F-B79E-8D9DA270B9E1}" type="sibTrans" cxnId="{3ADDA9DB-76A0-4B17-B57B-A373FDE012F0}">
      <dgm:prSet/>
      <dgm:spPr/>
      <dgm:t>
        <a:bodyPr/>
        <a:lstStyle/>
        <a:p>
          <a:endParaRPr lang="en-US"/>
        </a:p>
      </dgm:t>
    </dgm:pt>
    <dgm:pt modelId="{286C1F4A-84C1-4AD2-88B8-FE796861AD60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A4F6D88C-2B58-46F3-8051-2521DF44455D}" type="parTrans" cxnId="{0BE9FAE2-7F22-4D36-8F8F-C8AD3BC3CAF7}">
      <dgm:prSet/>
      <dgm:spPr/>
      <dgm:t>
        <a:bodyPr/>
        <a:lstStyle/>
        <a:p>
          <a:endParaRPr lang="en-US"/>
        </a:p>
      </dgm:t>
    </dgm:pt>
    <dgm:pt modelId="{9E24E5BC-8918-4B81-8EA8-F5F86E285112}" type="sibTrans" cxnId="{0BE9FAE2-7F22-4D36-8F8F-C8AD3BC3CAF7}">
      <dgm:prSet/>
      <dgm:spPr/>
      <dgm:t>
        <a:bodyPr/>
        <a:lstStyle/>
        <a:p>
          <a:endParaRPr lang="en-US"/>
        </a:p>
      </dgm:t>
    </dgm:pt>
    <dgm:pt modelId="{57F395E8-42A9-4D79-8C65-718DE93D4898}">
      <dgm:prSet phldrT="[Text]"/>
      <dgm:spPr/>
      <dgm:t>
        <a:bodyPr/>
        <a:lstStyle/>
        <a:p>
          <a:r>
            <a:rPr lang="en-US" dirty="0" smtClean="0"/>
            <a:t>Parameters</a:t>
          </a:r>
          <a:endParaRPr lang="en-US" dirty="0"/>
        </a:p>
      </dgm:t>
    </dgm:pt>
    <dgm:pt modelId="{500E8496-B5FA-4DE5-A65E-DCBA5E3858E5}" type="parTrans" cxnId="{11C457DB-A00F-465A-9F4D-A5C618AF9165}">
      <dgm:prSet/>
      <dgm:spPr/>
      <dgm:t>
        <a:bodyPr/>
        <a:lstStyle/>
        <a:p>
          <a:endParaRPr lang="en-US"/>
        </a:p>
      </dgm:t>
    </dgm:pt>
    <dgm:pt modelId="{5B666DA0-6B50-40F0-9B00-531148D4F21C}" type="sibTrans" cxnId="{11C457DB-A00F-465A-9F4D-A5C618AF9165}">
      <dgm:prSet/>
      <dgm:spPr/>
      <dgm:t>
        <a:bodyPr/>
        <a:lstStyle/>
        <a:p>
          <a:endParaRPr lang="en-US"/>
        </a:p>
      </dgm:t>
    </dgm:pt>
    <dgm:pt modelId="{C29D1451-998D-4380-94D0-941B558002B2}">
      <dgm:prSet phldrT="[Text]"/>
      <dgm:spPr/>
      <dgm:t>
        <a:bodyPr/>
        <a:lstStyle/>
        <a:p>
          <a:r>
            <a:rPr lang="en-US" smtClean="0"/>
            <a:t>W[1]-hard</a:t>
          </a:r>
          <a:endParaRPr lang="en-US" dirty="0"/>
        </a:p>
      </dgm:t>
    </dgm:pt>
    <dgm:pt modelId="{B2DC6D89-6CA3-4A7D-9F8C-763693D35E70}" type="parTrans" cxnId="{D5CF45AB-318B-4021-9FDC-A8AC7621EA0A}">
      <dgm:prSet/>
      <dgm:spPr/>
      <dgm:t>
        <a:bodyPr/>
        <a:lstStyle/>
        <a:p>
          <a:endParaRPr lang="en-US"/>
        </a:p>
      </dgm:t>
    </dgm:pt>
    <dgm:pt modelId="{D87D6F88-32CE-4CDA-9C1B-6FFA2F5AF5A8}" type="sibTrans" cxnId="{D5CF45AB-318B-4021-9FDC-A8AC7621EA0A}">
      <dgm:prSet/>
      <dgm:spPr/>
      <dgm:t>
        <a:bodyPr/>
        <a:lstStyle/>
        <a:p>
          <a:endParaRPr lang="en-US"/>
        </a:p>
      </dgm:t>
    </dgm:pt>
    <dgm:pt modelId="{C37FC03F-7308-4CAD-A7F7-F0AB861C4C8D}">
      <dgm:prSet phldrT="[Text]"/>
      <dgm:spPr/>
      <dgm:t>
        <a:bodyPr/>
        <a:lstStyle/>
        <a:p>
          <a:endParaRPr lang="en-US" dirty="0"/>
        </a:p>
      </dgm:t>
    </dgm:pt>
    <dgm:pt modelId="{9790D6EC-1D8C-41BA-BF07-CA207F5C57C4}" type="parTrans" cxnId="{0D1D20D8-A16C-46DC-B313-4B3ED8DF1648}">
      <dgm:prSet/>
      <dgm:spPr/>
      <dgm:t>
        <a:bodyPr/>
        <a:lstStyle/>
        <a:p>
          <a:endParaRPr lang="en-US"/>
        </a:p>
      </dgm:t>
    </dgm:pt>
    <dgm:pt modelId="{9204483C-D09E-45F6-B385-2F32F3E26735}" type="sibTrans" cxnId="{0D1D20D8-A16C-46DC-B313-4B3ED8DF1648}">
      <dgm:prSet/>
      <dgm:spPr/>
      <dgm:t>
        <a:bodyPr/>
        <a:lstStyle/>
        <a:p>
          <a:endParaRPr lang="en-US"/>
        </a:p>
      </dgm:t>
    </dgm:pt>
    <dgm:pt modelId="{B3BFD63A-716B-46AC-9F34-441DD4486EA2}">
      <dgm:prSet phldrT="[Text]"/>
      <dgm:spPr/>
      <dgm:t>
        <a:bodyPr/>
        <a:lstStyle/>
        <a:p>
          <a:r>
            <a:rPr lang="en-US" dirty="0" err="1" smtClean="0"/>
            <a:t>Exp</a:t>
          </a:r>
          <a:r>
            <a:rPr lang="en-US" dirty="0" smtClean="0"/>
            <a:t>-time hypotheses</a:t>
          </a:r>
          <a:endParaRPr lang="en-US" dirty="0"/>
        </a:p>
      </dgm:t>
    </dgm:pt>
    <dgm:pt modelId="{9BF8ACE6-9F83-4EFB-8838-E188D11AD027}" type="parTrans" cxnId="{E6DB54C4-56DD-44D7-AC55-B9365E3D9030}">
      <dgm:prSet/>
      <dgm:spPr/>
      <dgm:t>
        <a:bodyPr/>
        <a:lstStyle/>
        <a:p>
          <a:endParaRPr lang="en-US"/>
        </a:p>
      </dgm:t>
    </dgm:pt>
    <dgm:pt modelId="{F3E8C0FF-67A6-4451-BF31-22B2E79ECEB3}" type="sibTrans" cxnId="{E6DB54C4-56DD-44D7-AC55-B9365E3D9030}">
      <dgm:prSet/>
      <dgm:spPr/>
      <dgm:t>
        <a:bodyPr/>
        <a:lstStyle/>
        <a:p>
          <a:endParaRPr lang="en-US"/>
        </a:p>
      </dgm:t>
    </dgm:pt>
    <dgm:pt modelId="{BBAA4751-C7BB-4B3A-BC61-674B719972D8}">
      <dgm:prSet phldrT="[Text]"/>
      <dgm:spPr/>
      <dgm:t>
        <a:bodyPr/>
        <a:lstStyle/>
        <a:p>
          <a:r>
            <a:rPr lang="en-US" dirty="0" smtClean="0"/>
            <a:t>Definitions</a:t>
          </a:r>
          <a:endParaRPr lang="en-US" dirty="0"/>
        </a:p>
      </dgm:t>
    </dgm:pt>
    <dgm:pt modelId="{4D7EE1A6-11F1-45A0-A5B9-D4FDD2715467}" type="parTrans" cxnId="{232497BB-F5CD-4787-BE97-FD3458202A33}">
      <dgm:prSet/>
      <dgm:spPr/>
      <dgm:t>
        <a:bodyPr/>
        <a:lstStyle/>
        <a:p>
          <a:endParaRPr lang="en-US"/>
        </a:p>
      </dgm:t>
    </dgm:pt>
    <dgm:pt modelId="{3345063A-4D82-4BB7-84F1-FFD42BB5D39D}" type="sibTrans" cxnId="{232497BB-F5CD-4787-BE97-FD3458202A33}">
      <dgm:prSet/>
      <dgm:spPr/>
      <dgm:t>
        <a:bodyPr/>
        <a:lstStyle/>
        <a:p>
          <a:endParaRPr lang="en-US"/>
        </a:p>
      </dgm:t>
    </dgm:pt>
    <dgm:pt modelId="{61DE2C47-8E98-4D87-9852-50E01221C2EB}">
      <dgm:prSet/>
      <dgm:spPr/>
      <dgm:t>
        <a:bodyPr/>
        <a:lstStyle/>
        <a:p>
          <a:r>
            <a:rPr lang="en-US" dirty="0" smtClean="0"/>
            <a:t>Overview of techniques</a:t>
          </a:r>
          <a:endParaRPr lang="en-US" dirty="0"/>
        </a:p>
      </dgm:t>
    </dgm:pt>
    <dgm:pt modelId="{AC185F63-7A41-46F7-92EB-D0060AF9B4F9}" type="parTrans" cxnId="{567FED7C-AC81-4552-B9D9-57EDAEB5EC5C}">
      <dgm:prSet/>
      <dgm:spPr/>
      <dgm:t>
        <a:bodyPr/>
        <a:lstStyle/>
        <a:p>
          <a:endParaRPr lang="en-US"/>
        </a:p>
      </dgm:t>
    </dgm:pt>
    <dgm:pt modelId="{F3903549-86F3-4A7C-90AD-09806D871A2B}" type="sibTrans" cxnId="{567FED7C-AC81-4552-B9D9-57EDAEB5EC5C}">
      <dgm:prSet/>
      <dgm:spPr/>
      <dgm:t>
        <a:bodyPr/>
        <a:lstStyle/>
        <a:p>
          <a:endParaRPr lang="en-US"/>
        </a:p>
      </dgm:t>
    </dgm:pt>
    <dgm:pt modelId="{70FB7F58-29DC-47BB-91B2-7F557052C487}">
      <dgm:prSet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45030D46-59A9-4875-97D5-33282C003722}" type="parTrans" cxnId="{C2E96B3E-C24B-46BF-ABA5-A0632FF6DC77}">
      <dgm:prSet/>
      <dgm:spPr/>
      <dgm:t>
        <a:bodyPr/>
        <a:lstStyle/>
        <a:p>
          <a:endParaRPr lang="en-US"/>
        </a:p>
      </dgm:t>
    </dgm:pt>
    <dgm:pt modelId="{0204AC05-D543-4D4A-ABCC-B527B6B5814E}" type="sibTrans" cxnId="{C2E96B3E-C24B-46BF-ABA5-A0632FF6DC77}">
      <dgm:prSet/>
      <dgm:spPr/>
      <dgm:t>
        <a:bodyPr/>
        <a:lstStyle/>
        <a:p>
          <a:endParaRPr lang="en-US"/>
        </a:p>
      </dgm:t>
    </dgm:pt>
    <dgm:pt modelId="{6681AEF5-9A84-421A-8998-7A893B99A0EB}">
      <dgm:prSet/>
      <dgm:spPr/>
      <dgm:t>
        <a:bodyPr/>
        <a:lstStyle/>
        <a:p>
          <a:r>
            <a:rPr lang="en-US" dirty="0" smtClean="0"/>
            <a:t>Color coding</a:t>
          </a:r>
          <a:endParaRPr lang="en-US" dirty="0"/>
        </a:p>
      </dgm:t>
    </dgm:pt>
    <dgm:pt modelId="{E5138806-1381-4DB0-8B4C-3744AE322377}" type="parTrans" cxnId="{3737A7E8-DC42-4BC2-8B32-F1E2E0E7C6BF}">
      <dgm:prSet/>
      <dgm:spPr/>
      <dgm:t>
        <a:bodyPr/>
        <a:lstStyle/>
        <a:p>
          <a:endParaRPr lang="en-US"/>
        </a:p>
      </dgm:t>
    </dgm:pt>
    <dgm:pt modelId="{44087526-7216-4E28-AA67-90A9958DCA02}" type="sibTrans" cxnId="{3737A7E8-DC42-4BC2-8B32-F1E2E0E7C6BF}">
      <dgm:prSet/>
      <dgm:spPr/>
      <dgm:t>
        <a:bodyPr/>
        <a:lstStyle/>
        <a:p>
          <a:endParaRPr lang="en-US"/>
        </a:p>
      </dgm:t>
    </dgm:pt>
    <dgm:pt modelId="{BE4E8584-8B9C-42CF-AF49-5AA6DB5E3975}">
      <dgm:prSet phldrT="[Text]"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lower bounds</a:t>
          </a:r>
          <a:endParaRPr lang="en-US" dirty="0"/>
        </a:p>
      </dgm:t>
    </dgm:pt>
    <dgm:pt modelId="{3F0D7593-3E03-4AD1-ABDA-0F100EF60AC3}" type="parTrans" cxnId="{26463225-E495-4B5A-9ECC-B0CB384F57A2}">
      <dgm:prSet/>
      <dgm:spPr/>
      <dgm:t>
        <a:bodyPr/>
        <a:lstStyle/>
        <a:p>
          <a:endParaRPr lang="en-US"/>
        </a:p>
      </dgm:t>
    </dgm:pt>
    <dgm:pt modelId="{BB5C57BC-8E3B-498E-804D-16EA50737107}" type="sibTrans" cxnId="{26463225-E495-4B5A-9ECC-B0CB384F57A2}">
      <dgm:prSet/>
      <dgm:spPr/>
      <dgm:t>
        <a:bodyPr/>
        <a:lstStyle/>
        <a:p>
          <a:endParaRPr lang="en-US"/>
        </a:p>
      </dgm:t>
    </dgm:pt>
    <dgm:pt modelId="{AE8B6DF9-EF3D-4126-B8B7-2B0F83ADBDCD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22002344-5610-4375-BFB4-1CDB6F649EEC}" type="parTrans" cxnId="{9DEE29C0-F4C1-462A-ADEC-4C48F7C6D6F5}">
      <dgm:prSet/>
      <dgm:spPr/>
      <dgm:t>
        <a:bodyPr/>
        <a:lstStyle/>
        <a:p>
          <a:endParaRPr lang="en-US"/>
        </a:p>
      </dgm:t>
    </dgm:pt>
    <dgm:pt modelId="{B3172D2D-E3F4-4AEC-BAC8-8B6A7165E892}" type="sibTrans" cxnId="{9DEE29C0-F4C1-462A-ADEC-4C48F7C6D6F5}">
      <dgm:prSet/>
      <dgm:spPr/>
      <dgm:t>
        <a:bodyPr/>
        <a:lstStyle/>
        <a:p>
          <a:endParaRPr lang="en-US"/>
        </a:p>
      </dgm:t>
    </dgm:pt>
    <dgm:pt modelId="{5F7CA889-948D-4D76-AA20-9E6EF55E74C2}" type="pres">
      <dgm:prSet presAssocID="{01D3E2F3-E65A-456B-9994-5AD9CAF0DF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26359-A4C1-47F4-8BA3-227DC2023530}" type="pres">
      <dgm:prSet presAssocID="{628E2002-7542-403D-B6D6-3889F5684CC3}" presName="compNode" presStyleCnt="0"/>
      <dgm:spPr/>
    </dgm:pt>
    <dgm:pt modelId="{07F7C434-CB39-47A7-B5BE-3CB7CE04C90F}" type="pres">
      <dgm:prSet presAssocID="{628E2002-7542-403D-B6D6-3889F5684CC3}" presName="aNode" presStyleLbl="bgShp" presStyleIdx="0" presStyleCnt="3"/>
      <dgm:spPr/>
      <dgm:t>
        <a:bodyPr/>
        <a:lstStyle/>
        <a:p>
          <a:endParaRPr lang="en-US"/>
        </a:p>
      </dgm:t>
    </dgm:pt>
    <dgm:pt modelId="{8D00C786-75BD-43D1-BA36-F52C25BD9DA0}" type="pres">
      <dgm:prSet presAssocID="{628E2002-7542-403D-B6D6-3889F5684CC3}" presName="textNode" presStyleLbl="bgShp" presStyleIdx="0" presStyleCnt="3"/>
      <dgm:spPr/>
      <dgm:t>
        <a:bodyPr/>
        <a:lstStyle/>
        <a:p>
          <a:endParaRPr lang="en-US"/>
        </a:p>
      </dgm:t>
    </dgm:pt>
    <dgm:pt modelId="{580331BF-E5CC-4393-ADB9-72836A1962DD}" type="pres">
      <dgm:prSet presAssocID="{628E2002-7542-403D-B6D6-3889F5684CC3}" presName="compChildNode" presStyleCnt="0"/>
      <dgm:spPr/>
    </dgm:pt>
    <dgm:pt modelId="{037D7063-95DF-457B-85F1-9899F3A3C19E}" type="pres">
      <dgm:prSet presAssocID="{628E2002-7542-403D-B6D6-3889F5684CC3}" presName="theInnerList" presStyleCnt="0"/>
      <dgm:spPr/>
    </dgm:pt>
    <dgm:pt modelId="{46586137-2CA5-48A0-8943-86C49F113374}" type="pres">
      <dgm:prSet presAssocID="{9408FD18-96CA-474C-A690-3CEADAE449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4B054-8BE8-4481-8B8E-D70A7C9DC3A5}" type="pres">
      <dgm:prSet presAssocID="{628E2002-7542-403D-B6D6-3889F5684CC3}" presName="aSpace" presStyleCnt="0"/>
      <dgm:spPr/>
    </dgm:pt>
    <dgm:pt modelId="{3C049763-254C-44AD-9200-EC3AB1ADD78B}" type="pres">
      <dgm:prSet presAssocID="{2333D6F0-7920-487C-9AD0-98AFCDDE3757}" presName="compNode" presStyleCnt="0"/>
      <dgm:spPr/>
    </dgm:pt>
    <dgm:pt modelId="{CC5A5EC1-B1AA-47C2-8182-F48C792D3D9D}" type="pres">
      <dgm:prSet presAssocID="{2333D6F0-7920-487C-9AD0-98AFCDDE3757}" presName="aNode" presStyleLbl="bgShp" presStyleIdx="1" presStyleCnt="3"/>
      <dgm:spPr/>
      <dgm:t>
        <a:bodyPr/>
        <a:lstStyle/>
        <a:p>
          <a:endParaRPr lang="en-US"/>
        </a:p>
      </dgm:t>
    </dgm:pt>
    <dgm:pt modelId="{7EC1FDB8-8899-419B-AEE2-DABE95959236}" type="pres">
      <dgm:prSet presAssocID="{2333D6F0-7920-487C-9AD0-98AFCDDE3757}" presName="textNode" presStyleLbl="bgShp" presStyleIdx="1" presStyleCnt="3"/>
      <dgm:spPr/>
      <dgm:t>
        <a:bodyPr/>
        <a:lstStyle/>
        <a:p>
          <a:endParaRPr lang="en-US"/>
        </a:p>
      </dgm:t>
    </dgm:pt>
    <dgm:pt modelId="{F8068D40-2E59-4B87-981F-2955110C5352}" type="pres">
      <dgm:prSet presAssocID="{2333D6F0-7920-487C-9AD0-98AFCDDE3757}" presName="compChildNode" presStyleCnt="0"/>
      <dgm:spPr/>
    </dgm:pt>
    <dgm:pt modelId="{B850A17A-25E7-46B7-8DCA-99F1F220E92D}" type="pres">
      <dgm:prSet presAssocID="{2333D6F0-7920-487C-9AD0-98AFCDDE3757}" presName="theInnerList" presStyleCnt="0"/>
      <dgm:spPr/>
    </dgm:pt>
    <dgm:pt modelId="{58DFEC91-E07B-4697-86E0-EAD2D5127D43}" type="pres">
      <dgm:prSet presAssocID="{E9807999-85D9-4343-A02E-9E16BCB2F8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78B8-267D-4030-B5CB-ADE13BC637CB}" type="pres">
      <dgm:prSet presAssocID="{2333D6F0-7920-487C-9AD0-98AFCDDE3757}" presName="aSpace" presStyleCnt="0"/>
      <dgm:spPr/>
    </dgm:pt>
    <dgm:pt modelId="{8750E349-F6BF-434F-9EB6-7C6A9716FD26}" type="pres">
      <dgm:prSet presAssocID="{36439536-D4E1-4262-8D40-F95EFADA4E6A}" presName="compNode" presStyleCnt="0"/>
      <dgm:spPr/>
    </dgm:pt>
    <dgm:pt modelId="{7381D92D-AE81-4FED-97A0-F152BC8F461E}" type="pres">
      <dgm:prSet presAssocID="{36439536-D4E1-4262-8D40-F95EFADA4E6A}" presName="aNode" presStyleLbl="bgShp" presStyleIdx="2" presStyleCnt="3"/>
      <dgm:spPr/>
      <dgm:t>
        <a:bodyPr/>
        <a:lstStyle/>
        <a:p>
          <a:endParaRPr lang="en-US"/>
        </a:p>
      </dgm:t>
    </dgm:pt>
    <dgm:pt modelId="{C2DC30B5-AFBC-4709-8CAC-C0FF36B04CAE}" type="pres">
      <dgm:prSet presAssocID="{36439536-D4E1-4262-8D40-F95EFADA4E6A}" presName="textNode" presStyleLbl="bgShp" presStyleIdx="2" presStyleCnt="3"/>
      <dgm:spPr/>
      <dgm:t>
        <a:bodyPr/>
        <a:lstStyle/>
        <a:p>
          <a:endParaRPr lang="en-US"/>
        </a:p>
      </dgm:t>
    </dgm:pt>
    <dgm:pt modelId="{B49BFA19-DD61-4FF3-8189-8CF88A6F52AA}" type="pres">
      <dgm:prSet presAssocID="{36439536-D4E1-4262-8D40-F95EFADA4E6A}" presName="compChildNode" presStyleCnt="0"/>
      <dgm:spPr/>
    </dgm:pt>
    <dgm:pt modelId="{53DDDBBC-A227-40ED-997C-A13545942702}" type="pres">
      <dgm:prSet presAssocID="{36439536-D4E1-4262-8D40-F95EFADA4E6A}" presName="theInnerList" presStyleCnt="0"/>
      <dgm:spPr/>
    </dgm:pt>
    <dgm:pt modelId="{C9F6B109-6A29-4392-B49B-024576978550}" type="pres">
      <dgm:prSet presAssocID="{4FBE9257-AE0D-4378-835B-4D5FF70F33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96B3E-C24B-46BF-ABA5-A0632FF6DC77}" srcId="{E9807999-85D9-4343-A02E-9E16BCB2F8F6}" destId="{70FB7F58-29DC-47BB-91B2-7F557052C487}" srcOrd="1" destOrd="0" parTransId="{45030D46-59A9-4875-97D5-33282C003722}" sibTransId="{0204AC05-D543-4D4A-ABCC-B527B6B5814E}"/>
    <dgm:cxn modelId="{0244D1D3-C20E-4AB6-83B9-3C7C9137DE1F}" srcId="{2333D6F0-7920-487C-9AD0-98AFCDDE3757}" destId="{E9807999-85D9-4343-A02E-9E16BCB2F8F6}" srcOrd="0" destOrd="0" parTransId="{0D0BCFE7-DAD2-4B68-AB96-1440468653DE}" sibTransId="{FD2CE53D-0EB1-400C-B41A-61D3A4BE8BC7}"/>
    <dgm:cxn modelId="{AE813492-FE9E-41BF-B06E-0334C9F89529}" type="presOf" srcId="{286C1F4A-84C1-4AD2-88B8-FE796861AD60}" destId="{46586137-2CA5-48A0-8943-86C49F113374}" srcOrd="0" destOrd="1" presId="urn:microsoft.com/office/officeart/2005/8/layout/lProcess2"/>
    <dgm:cxn modelId="{AD1860BD-7FDA-4DD1-8547-85A5E86B0E81}" type="presOf" srcId="{61DE2C47-8E98-4D87-9852-50E01221C2EB}" destId="{58DFEC91-E07B-4697-86E0-EAD2D5127D43}" srcOrd="0" destOrd="1" presId="urn:microsoft.com/office/officeart/2005/8/layout/lProcess2"/>
    <dgm:cxn modelId="{3ADDA9DB-76A0-4B17-B57B-A373FDE012F0}" srcId="{36439536-D4E1-4262-8D40-F95EFADA4E6A}" destId="{4FBE9257-AE0D-4378-835B-4D5FF70F3328}" srcOrd="0" destOrd="0" parTransId="{E4A649A1-073B-421B-BC5E-3A84728DCDF7}" sibTransId="{8FBBEC3A-5AB9-400F-B79E-8D9DA270B9E1}"/>
    <dgm:cxn modelId="{CD03A9E4-580E-49D1-8609-DBCD98B85CD7}" type="presOf" srcId="{628E2002-7542-403D-B6D6-3889F5684CC3}" destId="{07F7C434-CB39-47A7-B5BE-3CB7CE04C90F}" srcOrd="0" destOrd="0" presId="urn:microsoft.com/office/officeart/2005/8/layout/lProcess2"/>
    <dgm:cxn modelId="{BB830D8D-CDCD-4F2C-86C9-01FC24432934}" type="presOf" srcId="{57F395E8-42A9-4D79-8C65-718DE93D4898}" destId="{46586137-2CA5-48A0-8943-86C49F113374}" srcOrd="0" destOrd="2" presId="urn:microsoft.com/office/officeart/2005/8/layout/lProcess2"/>
    <dgm:cxn modelId="{07AD1F62-2427-4091-84B7-395977DE6816}" srcId="{01D3E2F3-E65A-456B-9994-5AD9CAF0DF7F}" destId="{628E2002-7542-403D-B6D6-3889F5684CC3}" srcOrd="0" destOrd="0" parTransId="{01E462C5-05BD-4ECC-AD67-B5A1D20EEE50}" sibTransId="{23F147C3-D009-4C2A-8DF2-41C0C2B92BE3}"/>
    <dgm:cxn modelId="{232497BB-F5CD-4787-BE97-FD3458202A33}" srcId="{9408FD18-96CA-474C-A690-3CEADAE449FF}" destId="{BBAA4751-C7BB-4B3A-BC61-674B719972D8}" srcOrd="2" destOrd="0" parTransId="{4D7EE1A6-11F1-45A0-A5B9-D4FDD2715467}" sibTransId="{3345063A-4D82-4BB7-84F1-FFD42BB5D39D}"/>
    <dgm:cxn modelId="{477901B1-AC1B-4992-870C-F5BC0C03DB9B}" type="presOf" srcId="{4FBE9257-AE0D-4378-835B-4D5FF70F3328}" destId="{C9F6B109-6A29-4392-B49B-024576978550}" srcOrd="0" destOrd="0" presId="urn:microsoft.com/office/officeart/2005/8/layout/lProcess2"/>
    <dgm:cxn modelId="{339C6420-F601-4BB8-9675-A53A21907B97}" type="presOf" srcId="{AE8B6DF9-EF3D-4126-B8B7-2B0F83ADBDCD}" destId="{58DFEC91-E07B-4697-86E0-EAD2D5127D43}" srcOrd="0" destOrd="3" presId="urn:microsoft.com/office/officeart/2005/8/layout/lProcess2"/>
    <dgm:cxn modelId="{0D1D20D8-A16C-46DC-B313-4B3ED8DF1648}" srcId="{9408FD18-96CA-474C-A690-3CEADAE449FF}" destId="{C37FC03F-7308-4CAD-A7F7-F0AB861C4C8D}" srcOrd="3" destOrd="0" parTransId="{9790D6EC-1D8C-41BA-BF07-CA207F5C57C4}" sibTransId="{9204483C-D09E-45F6-B385-2F32F3E26735}"/>
    <dgm:cxn modelId="{2D9B28C5-3118-4977-9C09-336E8B2163E0}" type="presOf" srcId="{70FB7F58-29DC-47BB-91B2-7F557052C487}" destId="{58DFEC91-E07B-4697-86E0-EAD2D5127D43}" srcOrd="0" destOrd="2" presId="urn:microsoft.com/office/officeart/2005/8/layout/lProcess2"/>
    <dgm:cxn modelId="{0BE9FAE2-7F22-4D36-8F8F-C8AD3BC3CAF7}" srcId="{9408FD18-96CA-474C-A690-3CEADAE449FF}" destId="{286C1F4A-84C1-4AD2-88B8-FE796861AD60}" srcOrd="0" destOrd="0" parTransId="{A4F6D88C-2B58-46F3-8051-2521DF44455D}" sibTransId="{9E24E5BC-8918-4B81-8EA8-F5F86E285112}"/>
    <dgm:cxn modelId="{70B9C393-65E2-45A6-8F2A-C035AB15E58C}" type="presOf" srcId="{BBAA4751-C7BB-4B3A-BC61-674B719972D8}" destId="{46586137-2CA5-48A0-8943-86C49F113374}" srcOrd="0" destOrd="3" presId="urn:microsoft.com/office/officeart/2005/8/layout/lProcess2"/>
    <dgm:cxn modelId="{16D7596E-4FEC-417F-9BDC-AC7A3A5CECAC}" type="presOf" srcId="{36439536-D4E1-4262-8D40-F95EFADA4E6A}" destId="{C2DC30B5-AFBC-4709-8CAC-C0FF36B04CAE}" srcOrd="1" destOrd="0" presId="urn:microsoft.com/office/officeart/2005/8/layout/lProcess2"/>
    <dgm:cxn modelId="{8BD92448-8827-427F-AF27-FA02B0988A9D}" type="presOf" srcId="{2333D6F0-7920-487C-9AD0-98AFCDDE3757}" destId="{CC5A5EC1-B1AA-47C2-8182-F48C792D3D9D}" srcOrd="0" destOrd="0" presId="urn:microsoft.com/office/officeart/2005/8/layout/lProcess2"/>
    <dgm:cxn modelId="{A6DD9C09-D11C-4ED7-82B4-84B292D15D52}" srcId="{628E2002-7542-403D-B6D6-3889F5684CC3}" destId="{9408FD18-96CA-474C-A690-3CEADAE449FF}" srcOrd="0" destOrd="0" parTransId="{D2C3675F-9807-4692-806F-C2B557564042}" sibTransId="{27C57713-1473-46C3-ACCE-620A93911AAA}"/>
    <dgm:cxn modelId="{4A5D5537-C566-4192-A81E-5C9C63A22810}" type="presOf" srcId="{36439536-D4E1-4262-8D40-F95EFADA4E6A}" destId="{7381D92D-AE81-4FED-97A0-F152BC8F461E}" srcOrd="0" destOrd="0" presId="urn:microsoft.com/office/officeart/2005/8/layout/lProcess2"/>
    <dgm:cxn modelId="{3737A7E8-DC42-4BC2-8B32-F1E2E0E7C6BF}" srcId="{E9807999-85D9-4343-A02E-9E16BCB2F8F6}" destId="{6681AEF5-9A84-421A-8998-7A893B99A0EB}" srcOrd="3" destOrd="0" parTransId="{E5138806-1381-4DB0-8B4C-3744AE322377}" sibTransId="{44087526-7216-4E28-AA67-90A9958DCA02}"/>
    <dgm:cxn modelId="{7A24F28A-BCB1-424A-B93C-0D60AE10F186}" type="presOf" srcId="{628E2002-7542-403D-B6D6-3889F5684CC3}" destId="{8D00C786-75BD-43D1-BA36-F52C25BD9DA0}" srcOrd="1" destOrd="0" presId="urn:microsoft.com/office/officeart/2005/8/layout/lProcess2"/>
    <dgm:cxn modelId="{83352622-F1C9-432D-8272-7B532E6BAD9E}" type="presOf" srcId="{E9807999-85D9-4343-A02E-9E16BCB2F8F6}" destId="{58DFEC91-E07B-4697-86E0-EAD2D5127D43}" srcOrd="0" destOrd="0" presId="urn:microsoft.com/office/officeart/2005/8/layout/lProcess2"/>
    <dgm:cxn modelId="{3B19F16E-563E-4F36-B50A-2301FC7626BF}" type="presOf" srcId="{01D3E2F3-E65A-456B-9994-5AD9CAF0DF7F}" destId="{5F7CA889-948D-4D76-AA20-9E6EF55E74C2}" srcOrd="0" destOrd="0" presId="urn:microsoft.com/office/officeart/2005/8/layout/lProcess2"/>
    <dgm:cxn modelId="{E6DB54C4-56DD-44D7-AC55-B9365E3D9030}" srcId="{4FBE9257-AE0D-4378-835B-4D5FF70F3328}" destId="{B3BFD63A-716B-46AC-9F34-441DD4486EA2}" srcOrd="1" destOrd="0" parTransId="{9BF8ACE6-9F83-4EFB-8838-E188D11AD027}" sibTransId="{F3E8C0FF-67A6-4451-BF31-22B2E79ECEB3}"/>
    <dgm:cxn modelId="{104C8CC2-B051-43E8-BBDC-36929514B034}" type="presOf" srcId="{9408FD18-96CA-474C-A690-3CEADAE449FF}" destId="{46586137-2CA5-48A0-8943-86C49F113374}" srcOrd="0" destOrd="0" presId="urn:microsoft.com/office/officeart/2005/8/layout/lProcess2"/>
    <dgm:cxn modelId="{26463225-E495-4B5A-9ECC-B0CB384F57A2}" srcId="{4FBE9257-AE0D-4378-835B-4D5FF70F3328}" destId="{BE4E8584-8B9C-42CF-AF49-5AA6DB5E3975}" srcOrd="2" destOrd="0" parTransId="{3F0D7593-3E03-4AD1-ABDA-0F100EF60AC3}" sibTransId="{BB5C57BC-8E3B-498E-804D-16EA50737107}"/>
    <dgm:cxn modelId="{2DDBDB99-14E3-41DD-87AE-2C150CBCC908}" type="presOf" srcId="{C37FC03F-7308-4CAD-A7F7-F0AB861C4C8D}" destId="{46586137-2CA5-48A0-8943-86C49F113374}" srcOrd="0" destOrd="4" presId="urn:microsoft.com/office/officeart/2005/8/layout/lProcess2"/>
    <dgm:cxn modelId="{1CC21664-0DC0-43FA-995D-4D842EBF7362}" type="presOf" srcId="{B3BFD63A-716B-46AC-9F34-441DD4486EA2}" destId="{C9F6B109-6A29-4392-B49B-024576978550}" srcOrd="0" destOrd="2" presId="urn:microsoft.com/office/officeart/2005/8/layout/lProcess2"/>
    <dgm:cxn modelId="{B5117FA6-0D4F-4871-9F72-90BA596DEFD9}" type="presOf" srcId="{6681AEF5-9A84-421A-8998-7A893B99A0EB}" destId="{58DFEC91-E07B-4697-86E0-EAD2D5127D43}" srcOrd="0" destOrd="4" presId="urn:microsoft.com/office/officeart/2005/8/layout/lProcess2"/>
    <dgm:cxn modelId="{9DEE29C0-F4C1-462A-ADEC-4C48F7C6D6F5}" srcId="{E9807999-85D9-4343-A02E-9E16BCB2F8F6}" destId="{AE8B6DF9-EF3D-4126-B8B7-2B0F83ADBDCD}" srcOrd="2" destOrd="0" parTransId="{22002344-5610-4375-BFB4-1CDB6F649EEC}" sibTransId="{B3172D2D-E3F4-4AEC-BAC8-8B6A7165E892}"/>
    <dgm:cxn modelId="{F6D57D9D-0E1C-4A90-8B51-5F1851874626}" type="presOf" srcId="{BE4E8584-8B9C-42CF-AF49-5AA6DB5E3975}" destId="{C9F6B109-6A29-4392-B49B-024576978550}" srcOrd="0" destOrd="3" presId="urn:microsoft.com/office/officeart/2005/8/layout/lProcess2"/>
    <dgm:cxn modelId="{F60A51AE-4C4A-4137-9E97-CC7330A60CD7}" srcId="{01D3E2F3-E65A-456B-9994-5AD9CAF0DF7F}" destId="{36439536-D4E1-4262-8D40-F95EFADA4E6A}" srcOrd="2" destOrd="0" parTransId="{4B57EF62-E8A8-423A-A041-EDF3B3DA4F82}" sibTransId="{9C804F1A-BD44-4ABD-91AA-840C98A664CB}"/>
    <dgm:cxn modelId="{567FED7C-AC81-4552-B9D9-57EDAEB5EC5C}" srcId="{E9807999-85D9-4343-A02E-9E16BCB2F8F6}" destId="{61DE2C47-8E98-4D87-9852-50E01221C2EB}" srcOrd="0" destOrd="0" parTransId="{AC185F63-7A41-46F7-92EB-D0060AF9B4F9}" sibTransId="{F3903549-86F3-4A7C-90AD-09806D871A2B}"/>
    <dgm:cxn modelId="{FF46356F-05DB-48E7-9031-0457935E5015}" type="presOf" srcId="{2333D6F0-7920-487C-9AD0-98AFCDDE3757}" destId="{7EC1FDB8-8899-419B-AEE2-DABE95959236}" srcOrd="1" destOrd="0" presId="urn:microsoft.com/office/officeart/2005/8/layout/lProcess2"/>
    <dgm:cxn modelId="{11C457DB-A00F-465A-9F4D-A5C618AF9165}" srcId="{9408FD18-96CA-474C-A690-3CEADAE449FF}" destId="{57F395E8-42A9-4D79-8C65-718DE93D4898}" srcOrd="1" destOrd="0" parTransId="{500E8496-B5FA-4DE5-A65E-DCBA5E3858E5}" sibTransId="{5B666DA0-6B50-40F0-9B00-531148D4F21C}"/>
    <dgm:cxn modelId="{1BB592C8-C012-4D8E-BDA0-F3E79C5E5DF7}" srcId="{01D3E2F3-E65A-456B-9994-5AD9CAF0DF7F}" destId="{2333D6F0-7920-487C-9AD0-98AFCDDE3757}" srcOrd="1" destOrd="0" parTransId="{C9721C3D-A995-4BC7-B5DD-DC2AA4072339}" sibTransId="{AEFB0785-A69F-4A1C-AEF0-45B0E47D231F}"/>
    <dgm:cxn modelId="{D5CF45AB-318B-4021-9FDC-A8AC7621EA0A}" srcId="{4FBE9257-AE0D-4378-835B-4D5FF70F3328}" destId="{C29D1451-998D-4380-94D0-941B558002B2}" srcOrd="0" destOrd="0" parTransId="{B2DC6D89-6CA3-4A7D-9F8C-763693D35E70}" sibTransId="{D87D6F88-32CE-4CDA-9C1B-6FFA2F5AF5A8}"/>
    <dgm:cxn modelId="{F2F5688A-3253-4F65-83B2-6A3F9C270140}" type="presOf" srcId="{C29D1451-998D-4380-94D0-941B558002B2}" destId="{C9F6B109-6A29-4392-B49B-024576978550}" srcOrd="0" destOrd="1" presId="urn:microsoft.com/office/officeart/2005/8/layout/lProcess2"/>
    <dgm:cxn modelId="{DE2B523A-2628-472D-840C-4835ECF20FAA}" type="presParOf" srcId="{5F7CA889-948D-4D76-AA20-9E6EF55E74C2}" destId="{A2D26359-A4C1-47F4-8BA3-227DC2023530}" srcOrd="0" destOrd="0" presId="urn:microsoft.com/office/officeart/2005/8/layout/lProcess2"/>
    <dgm:cxn modelId="{6E4CF29A-0968-497F-9B3A-50C9E86DEC9B}" type="presParOf" srcId="{A2D26359-A4C1-47F4-8BA3-227DC2023530}" destId="{07F7C434-CB39-47A7-B5BE-3CB7CE04C90F}" srcOrd="0" destOrd="0" presId="urn:microsoft.com/office/officeart/2005/8/layout/lProcess2"/>
    <dgm:cxn modelId="{44DC2A83-03F6-40FA-B005-A710F7EB9709}" type="presParOf" srcId="{A2D26359-A4C1-47F4-8BA3-227DC2023530}" destId="{8D00C786-75BD-43D1-BA36-F52C25BD9DA0}" srcOrd="1" destOrd="0" presId="urn:microsoft.com/office/officeart/2005/8/layout/lProcess2"/>
    <dgm:cxn modelId="{FF26C0D3-2CFB-437E-8BFE-F2965A7EE2B5}" type="presParOf" srcId="{A2D26359-A4C1-47F4-8BA3-227DC2023530}" destId="{580331BF-E5CC-4393-ADB9-72836A1962DD}" srcOrd="2" destOrd="0" presId="urn:microsoft.com/office/officeart/2005/8/layout/lProcess2"/>
    <dgm:cxn modelId="{348029A8-7CF0-481F-B8FF-887F11FA24B3}" type="presParOf" srcId="{580331BF-E5CC-4393-ADB9-72836A1962DD}" destId="{037D7063-95DF-457B-85F1-9899F3A3C19E}" srcOrd="0" destOrd="0" presId="urn:microsoft.com/office/officeart/2005/8/layout/lProcess2"/>
    <dgm:cxn modelId="{117241D9-A761-4B2C-A8E1-710EA31F5462}" type="presParOf" srcId="{037D7063-95DF-457B-85F1-9899F3A3C19E}" destId="{46586137-2CA5-48A0-8943-86C49F113374}" srcOrd="0" destOrd="0" presId="urn:microsoft.com/office/officeart/2005/8/layout/lProcess2"/>
    <dgm:cxn modelId="{B0139843-DCA8-4AB0-8403-89307331B9A4}" type="presParOf" srcId="{5F7CA889-948D-4D76-AA20-9E6EF55E74C2}" destId="{1DB4B054-8BE8-4481-8B8E-D70A7C9DC3A5}" srcOrd="1" destOrd="0" presId="urn:microsoft.com/office/officeart/2005/8/layout/lProcess2"/>
    <dgm:cxn modelId="{1962BE08-8CB8-4201-BC29-79F9461A37B3}" type="presParOf" srcId="{5F7CA889-948D-4D76-AA20-9E6EF55E74C2}" destId="{3C049763-254C-44AD-9200-EC3AB1ADD78B}" srcOrd="2" destOrd="0" presId="urn:microsoft.com/office/officeart/2005/8/layout/lProcess2"/>
    <dgm:cxn modelId="{A067AA48-1BE3-4F48-BBE4-BEAD63180970}" type="presParOf" srcId="{3C049763-254C-44AD-9200-EC3AB1ADD78B}" destId="{CC5A5EC1-B1AA-47C2-8182-F48C792D3D9D}" srcOrd="0" destOrd="0" presId="urn:microsoft.com/office/officeart/2005/8/layout/lProcess2"/>
    <dgm:cxn modelId="{690DFF18-C47A-4647-801A-5C77B0076FD2}" type="presParOf" srcId="{3C049763-254C-44AD-9200-EC3AB1ADD78B}" destId="{7EC1FDB8-8899-419B-AEE2-DABE95959236}" srcOrd="1" destOrd="0" presId="urn:microsoft.com/office/officeart/2005/8/layout/lProcess2"/>
    <dgm:cxn modelId="{0993C343-A536-4A69-BADE-D5893A802A87}" type="presParOf" srcId="{3C049763-254C-44AD-9200-EC3AB1ADD78B}" destId="{F8068D40-2E59-4B87-981F-2955110C5352}" srcOrd="2" destOrd="0" presId="urn:microsoft.com/office/officeart/2005/8/layout/lProcess2"/>
    <dgm:cxn modelId="{8CE4367F-75DE-4B74-B5C9-093B214497A3}" type="presParOf" srcId="{F8068D40-2E59-4B87-981F-2955110C5352}" destId="{B850A17A-25E7-46B7-8DCA-99F1F220E92D}" srcOrd="0" destOrd="0" presId="urn:microsoft.com/office/officeart/2005/8/layout/lProcess2"/>
    <dgm:cxn modelId="{079618C8-5A62-4B83-A7CB-A73D57E22709}" type="presParOf" srcId="{B850A17A-25E7-46B7-8DCA-99F1F220E92D}" destId="{58DFEC91-E07B-4697-86E0-EAD2D5127D43}" srcOrd="0" destOrd="0" presId="urn:microsoft.com/office/officeart/2005/8/layout/lProcess2"/>
    <dgm:cxn modelId="{1088B083-CFAF-4A8F-96CD-23303D69679C}" type="presParOf" srcId="{5F7CA889-948D-4D76-AA20-9E6EF55E74C2}" destId="{684678B8-267D-4030-B5CB-ADE13BC637CB}" srcOrd="3" destOrd="0" presId="urn:microsoft.com/office/officeart/2005/8/layout/lProcess2"/>
    <dgm:cxn modelId="{D031BE65-2D69-4557-8056-7938F1F5EC65}" type="presParOf" srcId="{5F7CA889-948D-4D76-AA20-9E6EF55E74C2}" destId="{8750E349-F6BF-434F-9EB6-7C6A9716FD26}" srcOrd="4" destOrd="0" presId="urn:microsoft.com/office/officeart/2005/8/layout/lProcess2"/>
    <dgm:cxn modelId="{95D32BFA-AE11-4B79-9BEA-1A05D9F7805B}" type="presParOf" srcId="{8750E349-F6BF-434F-9EB6-7C6A9716FD26}" destId="{7381D92D-AE81-4FED-97A0-F152BC8F461E}" srcOrd="0" destOrd="0" presId="urn:microsoft.com/office/officeart/2005/8/layout/lProcess2"/>
    <dgm:cxn modelId="{9549157B-AB24-4827-A618-4B0182B828FC}" type="presParOf" srcId="{8750E349-F6BF-434F-9EB6-7C6A9716FD26}" destId="{C2DC30B5-AFBC-4709-8CAC-C0FF36B04CAE}" srcOrd="1" destOrd="0" presId="urn:microsoft.com/office/officeart/2005/8/layout/lProcess2"/>
    <dgm:cxn modelId="{711F9E3C-8EB9-4EAE-9810-6B3F5FCE1497}" type="presParOf" srcId="{8750E349-F6BF-434F-9EB6-7C6A9716FD26}" destId="{B49BFA19-DD61-4FF3-8189-8CF88A6F52AA}" srcOrd="2" destOrd="0" presId="urn:microsoft.com/office/officeart/2005/8/layout/lProcess2"/>
    <dgm:cxn modelId="{D528E24E-DC17-47F4-8BBD-1E091A0C06D3}" type="presParOf" srcId="{B49BFA19-DD61-4FF3-8189-8CF88A6F52AA}" destId="{53DDDBBC-A227-40ED-997C-A13545942702}" srcOrd="0" destOrd="0" presId="urn:microsoft.com/office/officeart/2005/8/layout/lProcess2"/>
    <dgm:cxn modelId="{5F049A3F-14F6-4CDA-A86D-ABBEC089918F}" type="presParOf" srcId="{53DDDBBC-A227-40ED-997C-A13545942702}" destId="{C9F6B109-6A29-4392-B49B-0245769785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2A76F-BE51-4C65-9725-C0C87C83D186}">
      <dgm:prSet phldrT="[Text]"/>
      <dgm:spPr/>
      <dgm:t>
        <a:bodyPr/>
        <a:lstStyle/>
        <a:p>
          <a:r>
            <a:rPr lang="en-US" dirty="0" smtClean="0"/>
            <a:t>Practical </a:t>
          </a:r>
          <a:r>
            <a:rPr lang="en-US" dirty="0" smtClean="0"/>
            <a:t>justification</a:t>
          </a:r>
          <a:endParaRPr lang="en-US" dirty="0"/>
        </a:p>
      </dgm:t>
    </dgm:pt>
    <dgm:pt modelId="{6DEEFFFD-D70E-4563-97BF-075F081AD750}" type="parTrans" cxnId="{BAF69BF7-810D-4011-8B54-A009887C9C27}">
      <dgm:prSet/>
      <dgm:spPr/>
      <dgm:t>
        <a:bodyPr/>
        <a:lstStyle/>
        <a:p>
          <a:endParaRPr lang="en-US"/>
        </a:p>
      </dgm:t>
    </dgm:pt>
    <dgm:pt modelId="{12586D60-51D3-4773-9DFF-78E57607C1CF}" type="sibTrans" cxnId="{BAF69BF7-810D-4011-8B54-A009887C9C27}">
      <dgm:prSet/>
      <dgm:spPr/>
      <dgm:t>
        <a:bodyPr/>
        <a:lstStyle/>
        <a:p>
          <a:endParaRPr lang="en-US"/>
        </a:p>
      </dgm:t>
    </dgm:pt>
    <dgm:pt modelId="{901D1E38-3499-470D-A911-B72DED7AE852}">
      <dgm:prSet/>
      <dgm:spPr/>
      <dgm:t>
        <a:bodyPr/>
        <a:lstStyle/>
        <a:p>
          <a:r>
            <a:rPr lang="en-US" dirty="0" smtClean="0"/>
            <a:t>Despite major efforts, nothing close to an FPT algorithm known</a:t>
          </a:r>
        </a:p>
      </dgm:t>
    </dgm:pt>
    <dgm:pt modelId="{24DB1DD0-D665-4DB8-80E4-34381453D1FB}" type="parTrans" cxnId="{8F23BB15-DF3F-4012-B402-0B5CDEF657F6}">
      <dgm:prSet/>
      <dgm:spPr/>
      <dgm:t>
        <a:bodyPr/>
        <a:lstStyle/>
        <a:p>
          <a:endParaRPr lang="en-US"/>
        </a:p>
      </dgm:t>
    </dgm:pt>
    <dgm:pt modelId="{86AED2D3-393D-4845-B6C3-B6D0667E9243}" type="sibTrans" cxnId="{8F23BB15-DF3F-4012-B402-0B5CDEF657F6}">
      <dgm:prSet/>
      <dgm:spPr/>
      <dgm:t>
        <a:bodyPr/>
        <a:lstStyle/>
        <a:p>
          <a:endParaRPr lang="en-US"/>
        </a:p>
      </dgm:t>
    </dgm:pt>
    <dgm:pt modelId="{5FF38C99-191A-400C-B85B-7D28EFAC57DC}">
      <dgm:prSet/>
      <dgm:spPr/>
      <dgm:t>
        <a:bodyPr/>
        <a:lstStyle/>
        <a:p>
          <a:r>
            <a:rPr lang="en-US" dirty="0" smtClean="0"/>
            <a:t>Theoretical </a:t>
          </a:r>
          <a:r>
            <a:rPr lang="en-US" dirty="0" smtClean="0"/>
            <a:t>justification</a:t>
          </a:r>
          <a:endParaRPr lang="en-US" dirty="0" smtClean="0"/>
        </a:p>
      </dgm:t>
    </dgm:pt>
    <dgm:pt modelId="{30BF470A-610E-4119-A63C-D0C0B06B3495}" type="parTrans" cxnId="{D8F2A7E1-36FC-4850-8733-1018D4AA3248}">
      <dgm:prSet/>
      <dgm:spPr/>
      <dgm:t>
        <a:bodyPr/>
        <a:lstStyle/>
        <a:p>
          <a:endParaRPr lang="en-US"/>
        </a:p>
      </dgm:t>
    </dgm:pt>
    <dgm:pt modelId="{0EE584C7-5E8D-4A5B-8807-E48A779841B3}" type="sibTrans" cxnId="{D8F2A7E1-36FC-4850-8733-1018D4AA324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43A3CDA4-90E6-4E47-9808-328331CEB190}">
          <dgm:prSet/>
          <dgm:spPr/>
          <dgm:t>
            <a:bodyPr/>
            <a:lstStyle/>
            <a:p>
              <a:r>
                <a:rPr lang="en-US" dirty="0" smtClean="0"/>
                <a:t>Equivalent to the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Step </a:t>
              </a:r>
              <a:r>
                <a:rPr lang="en-US" cap="small" baseline="0" dirty="0" smtClean="0"/>
                <a:t>Turing Machine Acceptance</a:t>
              </a:r>
              <a:r>
                <a:rPr lang="en-US" dirty="0" smtClean="0"/>
                <a:t> </a:t>
              </a:r>
              <a:r>
                <a:rPr lang="en-US" dirty="0" smtClean="0"/>
                <a:t>for single-tape Turing machines with unbounded nondeterminism</a:t>
              </a:r>
            </a:p>
          </dgm:t>
        </dgm:pt>
      </mc:Choice>
      <mc:Fallback>
        <dgm:pt modelId="{43A3CDA4-90E6-4E47-9808-328331CEB190}">
          <dgm:prSet/>
          <dgm:spPr/>
          <dgm:t>
            <a:bodyPr/>
            <a:lstStyle/>
            <a:p>
              <a:r>
                <a:rPr lang="en-US" dirty="0" smtClean="0"/>
                <a:t>Equivalent to the </a:t>
              </a:r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Step </a:t>
              </a:r>
              <a:r>
                <a:rPr lang="en-US" cap="small" baseline="0" dirty="0" smtClean="0"/>
                <a:t>Turing Machine Acceptance</a:t>
              </a:r>
              <a:r>
                <a:rPr lang="en-US" dirty="0" smtClean="0"/>
                <a:t> </a:t>
              </a:r>
              <a:r>
                <a:rPr lang="en-US" dirty="0" smtClean="0"/>
                <a:t>for single-tape Turing machines with unbounded nondeterminism</a:t>
              </a:r>
            </a:p>
          </dgm:t>
        </dgm:pt>
      </mc:Fallback>
    </mc:AlternateContent>
    <dgm:pt modelId="{36BCF9C1-758C-4D24-8613-1B7506529D4D}" type="parTrans" cxnId="{77C2B604-24B0-4A7C-9A76-58B744D9F4C8}">
      <dgm:prSet/>
      <dgm:spPr/>
      <dgm:t>
        <a:bodyPr/>
        <a:lstStyle/>
        <a:p>
          <a:endParaRPr lang="en-US"/>
        </a:p>
      </dgm:t>
    </dgm:pt>
    <dgm:pt modelId="{A4BE7AE8-8157-494E-8EFD-A3AA124E534B}" type="sibTrans" cxnId="{77C2B604-24B0-4A7C-9A76-58B744D9F4C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87789A-C82A-4D18-8639-FB814F70AF7F}">
          <dgm:prSet/>
          <dgm:spPr/>
          <dgm:t>
            <a:bodyPr/>
            <a:lstStyle/>
            <a:p>
              <a:r>
                <a:rPr lang="en-US" dirty="0" smtClean="0"/>
                <a:t>Fastest known algorithm is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𝑂</m:t>
                  </m:r>
                  <m:d>
                    <m:d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0.792⋅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</m:sSup>
                    </m:e>
                  </m:d>
                </m:oMath>
              </a14:m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[</a:t>
              </a:r>
              <a:r>
                <a:rPr lang="de-DE" b="0" dirty="0" err="1" smtClean="0">
                  <a:solidFill>
                    <a:srgbClr val="0070C0"/>
                  </a:solidFill>
                </a:rPr>
                <a:t>Nešetřil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and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Poljak</a:t>
              </a:r>
              <a:r>
                <a:rPr lang="de-DE" b="0" dirty="0" smtClean="0">
                  <a:solidFill>
                    <a:srgbClr val="0070C0"/>
                  </a:solidFill>
                </a:rPr>
                <a:t>, 85]</a:t>
              </a:r>
              <a:endParaRPr lang="en-US" b="0" dirty="0" smtClean="0">
                <a:solidFill>
                  <a:srgbClr val="0070C0"/>
                </a:solidFill>
              </a:endParaRPr>
            </a:p>
          </dgm:t>
        </dgm:pt>
      </mc:Choice>
      <mc:Fallback xmlns="">
        <dgm:pt modelId="{A687789A-C82A-4D18-8639-FB814F70AF7F}">
          <dgm:prSet/>
          <dgm:spPr/>
          <dgm:t>
            <a:bodyPr/>
            <a:lstStyle/>
            <a:p>
              <a:r>
                <a:rPr lang="en-US" dirty="0" smtClean="0"/>
                <a:t>Fastest known algorithm is </a:t>
              </a:r>
              <a:r>
                <a:rPr lang="en-US" i="0">
                  <a:latin typeface="Cambria Math"/>
                </a:rPr>
                <a:t>𝑂(𝑛^(0.792⋅𝑘) )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[</a:t>
              </a:r>
              <a:r>
                <a:rPr lang="de-DE" b="0" dirty="0" err="1" smtClean="0">
                  <a:solidFill>
                    <a:srgbClr val="0070C0"/>
                  </a:solidFill>
                </a:rPr>
                <a:t>Nešetřil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and</a:t>
              </a:r>
              <a:r>
                <a:rPr lang="de-DE" b="0" dirty="0" smtClean="0">
                  <a:solidFill>
                    <a:srgbClr val="0070C0"/>
                  </a:solidFill>
                </a:rPr>
                <a:t> </a:t>
              </a:r>
              <a:r>
                <a:rPr lang="de-DE" b="0" dirty="0" err="1" smtClean="0">
                  <a:solidFill>
                    <a:srgbClr val="0070C0"/>
                  </a:solidFill>
                </a:rPr>
                <a:t>Poljak</a:t>
              </a:r>
              <a:r>
                <a:rPr lang="de-DE" b="0" dirty="0" smtClean="0">
                  <a:solidFill>
                    <a:srgbClr val="0070C0"/>
                  </a:solidFill>
                </a:rPr>
                <a:t>, 85]</a:t>
              </a:r>
              <a:endParaRPr lang="en-US" b="0" dirty="0" smtClean="0">
                <a:solidFill>
                  <a:srgbClr val="0070C0"/>
                </a:solidFill>
              </a:endParaRPr>
            </a:p>
          </dgm:t>
        </dgm:pt>
      </mc:Fallback>
    </mc:AlternateContent>
    <dgm:pt modelId="{48FC6067-D1C9-48AD-A7A7-5BA53D1A4782}" type="parTrans" cxnId="{3A2E9AF0-027C-4ED7-AEBF-0AACF1610BA8}">
      <dgm:prSet/>
      <dgm:spPr/>
      <dgm:t>
        <a:bodyPr/>
        <a:lstStyle/>
        <a:p>
          <a:endParaRPr lang="en-US"/>
        </a:p>
      </dgm:t>
    </dgm:pt>
    <dgm:pt modelId="{E43951A6-9AEE-4B84-9067-45B03A9E5E31}" type="sibTrans" cxnId="{3A2E9AF0-027C-4ED7-AEBF-0AACF1610BA8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88CD7-B7DB-4B62-9D6B-E5C4B7E3BF16}" type="pres">
      <dgm:prSet presAssocID="{1922A76F-BE51-4C65-9725-C0C87C83D186}" presName="parentLin" presStyleCnt="0"/>
      <dgm:spPr/>
    </dgm:pt>
    <dgm:pt modelId="{C21D1EC1-1865-487B-9675-884B944CBFDA}" type="pres">
      <dgm:prSet presAssocID="{1922A76F-BE51-4C65-9725-C0C87C83D18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B9D03B-9496-4391-84B5-87826019DCC2}" type="pres">
      <dgm:prSet presAssocID="{1922A76F-BE51-4C65-9725-C0C87C83D1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19272-B53C-480C-8D9D-59B90E4B5ECD}" type="pres">
      <dgm:prSet presAssocID="{1922A76F-BE51-4C65-9725-C0C87C83D186}" presName="negativeSpace" presStyleCnt="0"/>
      <dgm:spPr/>
    </dgm:pt>
    <dgm:pt modelId="{76999011-147B-4415-9B8B-DAC7B63BFA3F}" type="pres">
      <dgm:prSet presAssocID="{1922A76F-BE51-4C65-9725-C0C87C83D18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5953-179C-43CB-BE9E-422E57C6D7C2}" type="pres">
      <dgm:prSet presAssocID="{12586D60-51D3-4773-9DFF-78E57607C1CF}" presName="spaceBetweenRectangles" presStyleCnt="0"/>
      <dgm:spPr/>
    </dgm:pt>
    <dgm:pt modelId="{B9E21128-805E-447E-BDFB-0AD141F5E207}" type="pres">
      <dgm:prSet presAssocID="{5FF38C99-191A-400C-B85B-7D28EFAC57DC}" presName="parentLin" presStyleCnt="0"/>
      <dgm:spPr/>
    </dgm:pt>
    <dgm:pt modelId="{3989B6EA-996A-4EF1-A82F-44D59F06E2B6}" type="pres">
      <dgm:prSet presAssocID="{5FF38C99-191A-400C-B85B-7D28EFAC57D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99932D3-CCAB-4E5E-A134-B4627D777522}" type="pres">
      <dgm:prSet presAssocID="{5FF38C99-191A-400C-B85B-7D28EFAC57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59496-3265-4B1B-B8C9-4226FB6736AD}" type="pres">
      <dgm:prSet presAssocID="{5FF38C99-191A-400C-B85B-7D28EFAC57DC}" presName="negativeSpace" presStyleCnt="0"/>
      <dgm:spPr/>
    </dgm:pt>
    <dgm:pt modelId="{BF3979F9-E61F-47D6-B3EB-2BAB9DA94BF5}" type="pres">
      <dgm:prSet presAssocID="{5FF38C99-191A-400C-B85B-7D28EFAC57D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1981F-C4B9-4ECC-801B-0A008E2AE7E3}" type="presOf" srcId="{A687789A-C82A-4D18-8639-FB814F70AF7F}" destId="{76999011-147B-4415-9B8B-DAC7B63BFA3F}" srcOrd="0" destOrd="1" presId="urn:microsoft.com/office/officeart/2005/8/layout/list1"/>
    <dgm:cxn modelId="{A4C183F6-13A1-4989-A516-681E91B61B64}" type="presOf" srcId="{D3026271-D056-4E84-B2CA-4D6BAF778E21}" destId="{2064762F-8561-4A0A-AF99-FA9AE794A0F3}" srcOrd="0" destOrd="0" presId="urn:microsoft.com/office/officeart/2005/8/layout/list1"/>
    <dgm:cxn modelId="{9BB1EFF1-0214-4367-9F49-AC9928AF93F9}" type="presOf" srcId="{5FF38C99-191A-400C-B85B-7D28EFAC57DC}" destId="{399932D3-CCAB-4E5E-A134-B4627D777522}" srcOrd="1" destOrd="0" presId="urn:microsoft.com/office/officeart/2005/8/layout/list1"/>
    <dgm:cxn modelId="{8F23BB15-DF3F-4012-B402-0B5CDEF657F6}" srcId="{1922A76F-BE51-4C65-9725-C0C87C83D186}" destId="{901D1E38-3499-470D-A911-B72DED7AE852}" srcOrd="0" destOrd="0" parTransId="{24DB1DD0-D665-4DB8-80E4-34381453D1FB}" sibTransId="{86AED2D3-393D-4845-B6C3-B6D0667E9243}"/>
    <dgm:cxn modelId="{77C2B604-24B0-4A7C-9A76-58B744D9F4C8}" srcId="{5FF38C99-191A-400C-B85B-7D28EFAC57DC}" destId="{43A3CDA4-90E6-4E47-9808-328331CEB190}" srcOrd="0" destOrd="0" parTransId="{36BCF9C1-758C-4D24-8613-1B7506529D4D}" sibTransId="{A4BE7AE8-8157-494E-8EFD-A3AA124E534B}"/>
    <dgm:cxn modelId="{D8F2A7E1-36FC-4850-8733-1018D4AA3248}" srcId="{D3026271-D056-4E84-B2CA-4D6BAF778E21}" destId="{5FF38C99-191A-400C-B85B-7D28EFAC57DC}" srcOrd="1" destOrd="0" parTransId="{30BF470A-610E-4119-A63C-D0C0B06B3495}" sibTransId="{0EE584C7-5E8D-4A5B-8807-E48A779841B3}"/>
    <dgm:cxn modelId="{76E7C4E7-3CDF-4F07-83FA-31F79EE720BA}" type="presOf" srcId="{1922A76F-BE51-4C65-9725-C0C87C83D186}" destId="{C21D1EC1-1865-487B-9675-884B944CBFDA}" srcOrd="0" destOrd="0" presId="urn:microsoft.com/office/officeart/2005/8/layout/list1"/>
    <dgm:cxn modelId="{CFCFEC01-73D6-4963-B803-D1AA9CC382EB}" type="presOf" srcId="{43A3CDA4-90E6-4E47-9808-328331CEB190}" destId="{BF3979F9-E61F-47D6-B3EB-2BAB9DA94BF5}" srcOrd="0" destOrd="0" presId="urn:microsoft.com/office/officeart/2005/8/layout/list1"/>
    <dgm:cxn modelId="{BAF69BF7-810D-4011-8B54-A009887C9C27}" srcId="{D3026271-D056-4E84-B2CA-4D6BAF778E21}" destId="{1922A76F-BE51-4C65-9725-C0C87C83D186}" srcOrd="0" destOrd="0" parTransId="{6DEEFFFD-D70E-4563-97BF-075F081AD750}" sibTransId="{12586D60-51D3-4773-9DFF-78E57607C1CF}"/>
    <dgm:cxn modelId="{3A2E9AF0-027C-4ED7-AEBF-0AACF1610BA8}" srcId="{1922A76F-BE51-4C65-9725-C0C87C83D186}" destId="{A687789A-C82A-4D18-8639-FB814F70AF7F}" srcOrd="1" destOrd="0" parTransId="{48FC6067-D1C9-48AD-A7A7-5BA53D1A4782}" sibTransId="{E43951A6-9AEE-4B84-9067-45B03A9E5E31}"/>
    <dgm:cxn modelId="{3393BC95-8860-49B2-8EC9-748AB827B7E4}" type="presOf" srcId="{5FF38C99-191A-400C-B85B-7D28EFAC57DC}" destId="{3989B6EA-996A-4EF1-A82F-44D59F06E2B6}" srcOrd="0" destOrd="0" presId="urn:microsoft.com/office/officeart/2005/8/layout/list1"/>
    <dgm:cxn modelId="{E6486A80-7BCE-4CBE-82BA-2479EF708388}" type="presOf" srcId="{1922A76F-BE51-4C65-9725-C0C87C83D186}" destId="{B4B9D03B-9496-4391-84B5-87826019DCC2}" srcOrd="1" destOrd="0" presId="urn:microsoft.com/office/officeart/2005/8/layout/list1"/>
    <dgm:cxn modelId="{9DD64290-89A9-4560-B629-F2E2AA7B9EEE}" type="presOf" srcId="{901D1E38-3499-470D-A911-B72DED7AE852}" destId="{76999011-147B-4415-9B8B-DAC7B63BFA3F}" srcOrd="0" destOrd="0" presId="urn:microsoft.com/office/officeart/2005/8/layout/list1"/>
    <dgm:cxn modelId="{804FE5E0-8F58-4403-BCE6-8BA57477416A}" type="presParOf" srcId="{2064762F-8561-4A0A-AF99-FA9AE794A0F3}" destId="{6A288CD7-B7DB-4B62-9D6B-E5C4B7E3BF16}" srcOrd="0" destOrd="0" presId="urn:microsoft.com/office/officeart/2005/8/layout/list1"/>
    <dgm:cxn modelId="{35FB241A-B775-4FBA-8258-752567A1A56C}" type="presParOf" srcId="{6A288CD7-B7DB-4B62-9D6B-E5C4B7E3BF16}" destId="{C21D1EC1-1865-487B-9675-884B944CBFDA}" srcOrd="0" destOrd="0" presId="urn:microsoft.com/office/officeart/2005/8/layout/list1"/>
    <dgm:cxn modelId="{FB502AB3-3A9C-47BA-9305-97216126F624}" type="presParOf" srcId="{6A288CD7-B7DB-4B62-9D6B-E5C4B7E3BF16}" destId="{B4B9D03B-9496-4391-84B5-87826019DCC2}" srcOrd="1" destOrd="0" presId="urn:microsoft.com/office/officeart/2005/8/layout/list1"/>
    <dgm:cxn modelId="{AAD11959-C0A7-459D-BBF4-B05920185C8D}" type="presParOf" srcId="{2064762F-8561-4A0A-AF99-FA9AE794A0F3}" destId="{8C419272-B53C-480C-8D9D-59B90E4B5ECD}" srcOrd="1" destOrd="0" presId="urn:microsoft.com/office/officeart/2005/8/layout/list1"/>
    <dgm:cxn modelId="{279C2D66-B1FD-4666-B0DF-835AABCB288F}" type="presParOf" srcId="{2064762F-8561-4A0A-AF99-FA9AE794A0F3}" destId="{76999011-147B-4415-9B8B-DAC7B63BFA3F}" srcOrd="2" destOrd="0" presId="urn:microsoft.com/office/officeart/2005/8/layout/list1"/>
    <dgm:cxn modelId="{04D6D4BD-5ADF-43D0-9EEE-8C85248E6DCD}" type="presParOf" srcId="{2064762F-8561-4A0A-AF99-FA9AE794A0F3}" destId="{D9265953-179C-43CB-BE9E-422E57C6D7C2}" srcOrd="3" destOrd="0" presId="urn:microsoft.com/office/officeart/2005/8/layout/list1"/>
    <dgm:cxn modelId="{2BF1F7A8-D0DB-455E-BD05-255620AA36E0}" type="presParOf" srcId="{2064762F-8561-4A0A-AF99-FA9AE794A0F3}" destId="{B9E21128-805E-447E-BDFB-0AD141F5E207}" srcOrd="4" destOrd="0" presId="urn:microsoft.com/office/officeart/2005/8/layout/list1"/>
    <dgm:cxn modelId="{BA08B3EF-5CFF-42B1-BFBE-E8A3E8301508}" type="presParOf" srcId="{B9E21128-805E-447E-BDFB-0AD141F5E207}" destId="{3989B6EA-996A-4EF1-A82F-44D59F06E2B6}" srcOrd="0" destOrd="0" presId="urn:microsoft.com/office/officeart/2005/8/layout/list1"/>
    <dgm:cxn modelId="{39C049A0-C51B-4BC6-8DB4-35DB15D3EA61}" type="presParOf" srcId="{B9E21128-805E-447E-BDFB-0AD141F5E207}" destId="{399932D3-CCAB-4E5E-A134-B4627D777522}" srcOrd="1" destOrd="0" presId="urn:microsoft.com/office/officeart/2005/8/layout/list1"/>
    <dgm:cxn modelId="{41CE90CB-E5A7-4EF0-B57D-6EBEBD3E6C9E}" type="presParOf" srcId="{2064762F-8561-4A0A-AF99-FA9AE794A0F3}" destId="{65F59496-3265-4B1B-B8C9-4226FB6736AD}" srcOrd="5" destOrd="0" presId="urn:microsoft.com/office/officeart/2005/8/layout/list1"/>
    <dgm:cxn modelId="{DF00EDEB-81AE-49EC-8355-DA0239351029}" type="presParOf" srcId="{2064762F-8561-4A0A-AF99-FA9AE794A0F3}" destId="{BF3979F9-E61F-47D6-B3EB-2BAB9DA94B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22A76F-BE51-4C65-9725-C0C87C83D186}">
      <dgm:prSet phldrT="[Text]"/>
      <dgm:spPr/>
      <dgm:t>
        <a:bodyPr/>
        <a:lstStyle/>
        <a:p>
          <a:r>
            <a:rPr lang="en-US" dirty="0" smtClean="0"/>
            <a:t>Practical </a:t>
          </a:r>
          <a:r>
            <a:rPr lang="en-US" dirty="0" smtClean="0"/>
            <a:t>justification</a:t>
          </a:r>
          <a:endParaRPr lang="en-US" dirty="0"/>
        </a:p>
      </dgm:t>
    </dgm:pt>
    <dgm:pt modelId="{6DEEFFFD-D70E-4563-97BF-075F081AD750}" type="parTrans" cxnId="{BAF69BF7-810D-4011-8B54-A009887C9C27}">
      <dgm:prSet/>
      <dgm:spPr/>
      <dgm:t>
        <a:bodyPr/>
        <a:lstStyle/>
        <a:p>
          <a:endParaRPr lang="en-US"/>
        </a:p>
      </dgm:t>
    </dgm:pt>
    <dgm:pt modelId="{12586D60-51D3-4773-9DFF-78E57607C1CF}" type="sibTrans" cxnId="{BAF69BF7-810D-4011-8B54-A009887C9C27}">
      <dgm:prSet/>
      <dgm:spPr/>
      <dgm:t>
        <a:bodyPr/>
        <a:lstStyle/>
        <a:p>
          <a:endParaRPr lang="en-US"/>
        </a:p>
      </dgm:t>
    </dgm:pt>
    <dgm:pt modelId="{901D1E38-3499-470D-A911-B72DED7AE852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4DB1DD0-D665-4DB8-80E4-34381453D1FB}" type="parTrans" cxnId="{8F23BB15-DF3F-4012-B402-0B5CDEF657F6}">
      <dgm:prSet/>
      <dgm:spPr/>
      <dgm:t>
        <a:bodyPr/>
        <a:lstStyle/>
        <a:p>
          <a:endParaRPr lang="en-US"/>
        </a:p>
      </dgm:t>
    </dgm:pt>
    <dgm:pt modelId="{86AED2D3-393D-4845-B6C3-B6D0667E9243}" type="sibTrans" cxnId="{8F23BB15-DF3F-4012-B402-0B5CDEF657F6}">
      <dgm:prSet/>
      <dgm:spPr/>
      <dgm:t>
        <a:bodyPr/>
        <a:lstStyle/>
        <a:p>
          <a:endParaRPr lang="en-US"/>
        </a:p>
      </dgm:t>
    </dgm:pt>
    <dgm:pt modelId="{5FF38C99-191A-400C-B85B-7D28EFAC57DC}">
      <dgm:prSet/>
      <dgm:spPr/>
      <dgm:t>
        <a:bodyPr/>
        <a:lstStyle/>
        <a:p>
          <a:r>
            <a:rPr lang="en-US" dirty="0" smtClean="0"/>
            <a:t>Theoretical </a:t>
          </a:r>
          <a:r>
            <a:rPr lang="en-US" dirty="0" smtClean="0"/>
            <a:t>justification</a:t>
          </a:r>
          <a:endParaRPr lang="en-US" dirty="0" smtClean="0"/>
        </a:p>
      </dgm:t>
    </dgm:pt>
    <dgm:pt modelId="{30BF470A-610E-4119-A63C-D0C0B06B3495}" type="parTrans" cxnId="{D8F2A7E1-36FC-4850-8733-1018D4AA3248}">
      <dgm:prSet/>
      <dgm:spPr/>
      <dgm:t>
        <a:bodyPr/>
        <a:lstStyle/>
        <a:p>
          <a:endParaRPr lang="en-US"/>
        </a:p>
      </dgm:t>
    </dgm:pt>
    <dgm:pt modelId="{0EE584C7-5E8D-4A5B-8807-E48A779841B3}" type="sibTrans" cxnId="{D8F2A7E1-36FC-4850-8733-1018D4AA3248}">
      <dgm:prSet/>
      <dgm:spPr/>
      <dgm:t>
        <a:bodyPr/>
        <a:lstStyle/>
        <a:p>
          <a:endParaRPr lang="en-US"/>
        </a:p>
      </dgm:t>
    </dgm:pt>
    <dgm:pt modelId="{43A3CDA4-90E6-4E47-9808-328331CEB19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6BCF9C1-758C-4D24-8613-1B7506529D4D}" type="parTrans" cxnId="{77C2B604-24B0-4A7C-9A76-58B744D9F4C8}">
      <dgm:prSet/>
      <dgm:spPr/>
      <dgm:t>
        <a:bodyPr/>
        <a:lstStyle/>
        <a:p>
          <a:endParaRPr lang="en-US"/>
        </a:p>
      </dgm:t>
    </dgm:pt>
    <dgm:pt modelId="{A4BE7AE8-8157-494E-8EFD-A3AA124E534B}" type="sibTrans" cxnId="{77C2B604-24B0-4A7C-9A76-58B744D9F4C8}">
      <dgm:prSet/>
      <dgm:spPr/>
      <dgm:t>
        <a:bodyPr/>
        <a:lstStyle/>
        <a:p>
          <a:endParaRPr lang="en-US"/>
        </a:p>
      </dgm:t>
    </dgm:pt>
    <dgm:pt modelId="{A687789A-C82A-4D18-8639-FB814F70AF7F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48FC6067-D1C9-48AD-A7A7-5BA53D1A4782}" type="parTrans" cxnId="{3A2E9AF0-027C-4ED7-AEBF-0AACF1610BA8}">
      <dgm:prSet/>
      <dgm:spPr/>
      <dgm:t>
        <a:bodyPr/>
        <a:lstStyle/>
        <a:p>
          <a:endParaRPr lang="en-US"/>
        </a:p>
      </dgm:t>
    </dgm:pt>
    <dgm:pt modelId="{E43951A6-9AEE-4B84-9067-45B03A9E5E31}" type="sibTrans" cxnId="{3A2E9AF0-027C-4ED7-AEBF-0AACF1610BA8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88CD7-B7DB-4B62-9D6B-E5C4B7E3BF16}" type="pres">
      <dgm:prSet presAssocID="{1922A76F-BE51-4C65-9725-C0C87C83D186}" presName="parentLin" presStyleCnt="0"/>
      <dgm:spPr/>
    </dgm:pt>
    <dgm:pt modelId="{C21D1EC1-1865-487B-9675-884B944CBFDA}" type="pres">
      <dgm:prSet presAssocID="{1922A76F-BE51-4C65-9725-C0C87C83D18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B9D03B-9496-4391-84B5-87826019DCC2}" type="pres">
      <dgm:prSet presAssocID="{1922A76F-BE51-4C65-9725-C0C87C83D1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19272-B53C-480C-8D9D-59B90E4B5ECD}" type="pres">
      <dgm:prSet presAssocID="{1922A76F-BE51-4C65-9725-C0C87C83D186}" presName="negativeSpace" presStyleCnt="0"/>
      <dgm:spPr/>
    </dgm:pt>
    <dgm:pt modelId="{76999011-147B-4415-9B8B-DAC7B63BFA3F}" type="pres">
      <dgm:prSet presAssocID="{1922A76F-BE51-4C65-9725-C0C87C83D18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65953-179C-43CB-BE9E-422E57C6D7C2}" type="pres">
      <dgm:prSet presAssocID="{12586D60-51D3-4773-9DFF-78E57607C1CF}" presName="spaceBetweenRectangles" presStyleCnt="0"/>
      <dgm:spPr/>
    </dgm:pt>
    <dgm:pt modelId="{B9E21128-805E-447E-BDFB-0AD141F5E207}" type="pres">
      <dgm:prSet presAssocID="{5FF38C99-191A-400C-B85B-7D28EFAC57DC}" presName="parentLin" presStyleCnt="0"/>
      <dgm:spPr/>
    </dgm:pt>
    <dgm:pt modelId="{3989B6EA-996A-4EF1-A82F-44D59F06E2B6}" type="pres">
      <dgm:prSet presAssocID="{5FF38C99-191A-400C-B85B-7D28EFAC57D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99932D3-CCAB-4E5E-A134-B4627D777522}" type="pres">
      <dgm:prSet presAssocID="{5FF38C99-191A-400C-B85B-7D28EFAC57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59496-3265-4B1B-B8C9-4226FB6736AD}" type="pres">
      <dgm:prSet presAssocID="{5FF38C99-191A-400C-B85B-7D28EFAC57DC}" presName="negativeSpace" presStyleCnt="0"/>
      <dgm:spPr/>
    </dgm:pt>
    <dgm:pt modelId="{BF3979F9-E61F-47D6-B3EB-2BAB9DA94BF5}" type="pres">
      <dgm:prSet presAssocID="{5FF38C99-191A-400C-B85B-7D28EFAC57D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1981F-C4B9-4ECC-801B-0A008E2AE7E3}" type="presOf" srcId="{A687789A-C82A-4D18-8639-FB814F70AF7F}" destId="{76999011-147B-4415-9B8B-DAC7B63BFA3F}" srcOrd="0" destOrd="1" presId="urn:microsoft.com/office/officeart/2005/8/layout/list1"/>
    <dgm:cxn modelId="{A4C183F6-13A1-4989-A516-681E91B61B64}" type="presOf" srcId="{D3026271-D056-4E84-B2CA-4D6BAF778E21}" destId="{2064762F-8561-4A0A-AF99-FA9AE794A0F3}" srcOrd="0" destOrd="0" presId="urn:microsoft.com/office/officeart/2005/8/layout/list1"/>
    <dgm:cxn modelId="{9BB1EFF1-0214-4367-9F49-AC9928AF93F9}" type="presOf" srcId="{5FF38C99-191A-400C-B85B-7D28EFAC57DC}" destId="{399932D3-CCAB-4E5E-A134-B4627D777522}" srcOrd="1" destOrd="0" presId="urn:microsoft.com/office/officeart/2005/8/layout/list1"/>
    <dgm:cxn modelId="{8F23BB15-DF3F-4012-B402-0B5CDEF657F6}" srcId="{1922A76F-BE51-4C65-9725-C0C87C83D186}" destId="{901D1E38-3499-470D-A911-B72DED7AE852}" srcOrd="0" destOrd="0" parTransId="{24DB1DD0-D665-4DB8-80E4-34381453D1FB}" sibTransId="{86AED2D3-393D-4845-B6C3-B6D0667E9243}"/>
    <dgm:cxn modelId="{77C2B604-24B0-4A7C-9A76-58B744D9F4C8}" srcId="{5FF38C99-191A-400C-B85B-7D28EFAC57DC}" destId="{43A3CDA4-90E6-4E47-9808-328331CEB190}" srcOrd="0" destOrd="0" parTransId="{36BCF9C1-758C-4D24-8613-1B7506529D4D}" sibTransId="{A4BE7AE8-8157-494E-8EFD-A3AA124E534B}"/>
    <dgm:cxn modelId="{D8F2A7E1-36FC-4850-8733-1018D4AA3248}" srcId="{D3026271-D056-4E84-B2CA-4D6BAF778E21}" destId="{5FF38C99-191A-400C-B85B-7D28EFAC57DC}" srcOrd="1" destOrd="0" parTransId="{30BF470A-610E-4119-A63C-D0C0B06B3495}" sibTransId="{0EE584C7-5E8D-4A5B-8807-E48A779841B3}"/>
    <dgm:cxn modelId="{76E7C4E7-3CDF-4F07-83FA-31F79EE720BA}" type="presOf" srcId="{1922A76F-BE51-4C65-9725-C0C87C83D186}" destId="{C21D1EC1-1865-487B-9675-884B944CBFDA}" srcOrd="0" destOrd="0" presId="urn:microsoft.com/office/officeart/2005/8/layout/list1"/>
    <dgm:cxn modelId="{CFCFEC01-73D6-4963-B803-D1AA9CC382EB}" type="presOf" srcId="{43A3CDA4-90E6-4E47-9808-328331CEB190}" destId="{BF3979F9-E61F-47D6-B3EB-2BAB9DA94BF5}" srcOrd="0" destOrd="0" presId="urn:microsoft.com/office/officeart/2005/8/layout/list1"/>
    <dgm:cxn modelId="{BAF69BF7-810D-4011-8B54-A009887C9C27}" srcId="{D3026271-D056-4E84-B2CA-4D6BAF778E21}" destId="{1922A76F-BE51-4C65-9725-C0C87C83D186}" srcOrd="0" destOrd="0" parTransId="{6DEEFFFD-D70E-4563-97BF-075F081AD750}" sibTransId="{12586D60-51D3-4773-9DFF-78E57607C1CF}"/>
    <dgm:cxn modelId="{3A2E9AF0-027C-4ED7-AEBF-0AACF1610BA8}" srcId="{1922A76F-BE51-4C65-9725-C0C87C83D186}" destId="{A687789A-C82A-4D18-8639-FB814F70AF7F}" srcOrd="1" destOrd="0" parTransId="{48FC6067-D1C9-48AD-A7A7-5BA53D1A4782}" sibTransId="{E43951A6-9AEE-4B84-9067-45B03A9E5E31}"/>
    <dgm:cxn modelId="{3393BC95-8860-49B2-8EC9-748AB827B7E4}" type="presOf" srcId="{5FF38C99-191A-400C-B85B-7D28EFAC57DC}" destId="{3989B6EA-996A-4EF1-A82F-44D59F06E2B6}" srcOrd="0" destOrd="0" presId="urn:microsoft.com/office/officeart/2005/8/layout/list1"/>
    <dgm:cxn modelId="{E6486A80-7BCE-4CBE-82BA-2479EF708388}" type="presOf" srcId="{1922A76F-BE51-4C65-9725-C0C87C83D186}" destId="{B4B9D03B-9496-4391-84B5-87826019DCC2}" srcOrd="1" destOrd="0" presId="urn:microsoft.com/office/officeart/2005/8/layout/list1"/>
    <dgm:cxn modelId="{9DD64290-89A9-4560-B629-F2E2AA7B9EEE}" type="presOf" srcId="{901D1E38-3499-470D-A911-B72DED7AE852}" destId="{76999011-147B-4415-9B8B-DAC7B63BFA3F}" srcOrd="0" destOrd="0" presId="urn:microsoft.com/office/officeart/2005/8/layout/list1"/>
    <dgm:cxn modelId="{804FE5E0-8F58-4403-BCE6-8BA57477416A}" type="presParOf" srcId="{2064762F-8561-4A0A-AF99-FA9AE794A0F3}" destId="{6A288CD7-B7DB-4B62-9D6B-E5C4B7E3BF16}" srcOrd="0" destOrd="0" presId="urn:microsoft.com/office/officeart/2005/8/layout/list1"/>
    <dgm:cxn modelId="{35FB241A-B775-4FBA-8258-752567A1A56C}" type="presParOf" srcId="{6A288CD7-B7DB-4B62-9D6B-E5C4B7E3BF16}" destId="{C21D1EC1-1865-487B-9675-884B944CBFDA}" srcOrd="0" destOrd="0" presId="urn:microsoft.com/office/officeart/2005/8/layout/list1"/>
    <dgm:cxn modelId="{FB502AB3-3A9C-47BA-9305-97216126F624}" type="presParOf" srcId="{6A288CD7-B7DB-4B62-9D6B-E5C4B7E3BF16}" destId="{B4B9D03B-9496-4391-84B5-87826019DCC2}" srcOrd="1" destOrd="0" presId="urn:microsoft.com/office/officeart/2005/8/layout/list1"/>
    <dgm:cxn modelId="{AAD11959-C0A7-459D-BBF4-B05920185C8D}" type="presParOf" srcId="{2064762F-8561-4A0A-AF99-FA9AE794A0F3}" destId="{8C419272-B53C-480C-8D9D-59B90E4B5ECD}" srcOrd="1" destOrd="0" presId="urn:microsoft.com/office/officeart/2005/8/layout/list1"/>
    <dgm:cxn modelId="{279C2D66-B1FD-4666-B0DF-835AABCB288F}" type="presParOf" srcId="{2064762F-8561-4A0A-AF99-FA9AE794A0F3}" destId="{76999011-147B-4415-9B8B-DAC7B63BFA3F}" srcOrd="2" destOrd="0" presId="urn:microsoft.com/office/officeart/2005/8/layout/list1"/>
    <dgm:cxn modelId="{04D6D4BD-5ADF-43D0-9EEE-8C85248E6DCD}" type="presParOf" srcId="{2064762F-8561-4A0A-AF99-FA9AE794A0F3}" destId="{D9265953-179C-43CB-BE9E-422E57C6D7C2}" srcOrd="3" destOrd="0" presId="urn:microsoft.com/office/officeart/2005/8/layout/list1"/>
    <dgm:cxn modelId="{2BF1F7A8-D0DB-455E-BD05-255620AA36E0}" type="presParOf" srcId="{2064762F-8561-4A0A-AF99-FA9AE794A0F3}" destId="{B9E21128-805E-447E-BDFB-0AD141F5E207}" srcOrd="4" destOrd="0" presId="urn:microsoft.com/office/officeart/2005/8/layout/list1"/>
    <dgm:cxn modelId="{BA08B3EF-5CFF-42B1-BFBE-E8A3E8301508}" type="presParOf" srcId="{B9E21128-805E-447E-BDFB-0AD141F5E207}" destId="{3989B6EA-996A-4EF1-A82F-44D59F06E2B6}" srcOrd="0" destOrd="0" presId="urn:microsoft.com/office/officeart/2005/8/layout/list1"/>
    <dgm:cxn modelId="{39C049A0-C51B-4BC6-8DB4-35DB15D3EA61}" type="presParOf" srcId="{B9E21128-805E-447E-BDFB-0AD141F5E207}" destId="{399932D3-CCAB-4E5E-A134-B4627D777522}" srcOrd="1" destOrd="0" presId="urn:microsoft.com/office/officeart/2005/8/layout/list1"/>
    <dgm:cxn modelId="{41CE90CB-E5A7-4EF0-B57D-6EBEBD3E6C9E}" type="presParOf" srcId="{2064762F-8561-4A0A-AF99-FA9AE794A0F3}" destId="{65F59496-3265-4B1B-B8C9-4226FB6736AD}" srcOrd="5" destOrd="0" presId="urn:microsoft.com/office/officeart/2005/8/layout/list1"/>
    <dgm:cxn modelId="{DF00EDEB-81AE-49EC-8355-DA0239351029}" type="presParOf" srcId="{2064762F-8561-4A0A-AF99-FA9AE794A0F3}" destId="{BF3979F9-E61F-47D6-B3EB-2BAB9DA94BF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629DD90B-C24E-4760-A078-9E43C3F42EEE}">
          <dgm:prSet/>
          <dgm:spPr/>
          <dgm:t>
            <a:bodyPr/>
            <a:lstStyle/>
            <a:p>
              <a:r>
                <a:rPr lang="en-US" dirty="0" smtClean="0"/>
                <a:t>Not a parameterized reduction;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  <m:r>
                    <a:rPr lang="en-US" b="0" i="1" smtClean="0">
                      <a:latin typeface="Cambria Math"/>
                    </a:rPr>
                    <m:t>′</m:t>
                  </m:r>
                </m:oMath>
              </a14:m>
              <a:r>
                <a:rPr lang="en-US" dirty="0" smtClean="0"/>
                <a:t> is not bounded </a:t>
              </a:r>
              <a:r>
                <a:rPr lang="en-US" dirty="0" smtClean="0"/>
                <a:t>by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 panose="02040503050406030204" pitchFamily="18" charset="0"/>
                    </a:rPr>
                    <m:t>𝑓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b="0" dirty="0" smtClean="0"/>
            </a:p>
          </dgm:t>
        </dgm:pt>
      </mc:Choice>
      <mc:Fallback>
        <dgm:pt modelId="{629DD90B-C24E-4760-A078-9E43C3F42EEE}">
          <dgm:prSet/>
          <dgm:spPr/>
          <dgm:t>
            <a:bodyPr/>
            <a:lstStyle/>
            <a:p>
              <a:r>
                <a:rPr lang="en-US" dirty="0" smtClean="0"/>
                <a:t>Not a parameterized reduction; </a:t>
              </a:r>
              <a:r>
                <a:rPr lang="en-US" b="0" i="0" smtClean="0">
                  <a:latin typeface="Cambria Math"/>
                </a:rPr>
                <a:t>𝑘′</a:t>
              </a:r>
              <a:r>
                <a:rPr lang="en-US" dirty="0" smtClean="0"/>
                <a:t> is not bounded </a:t>
              </a:r>
              <a:r>
                <a:rPr lang="en-US" dirty="0" smtClean="0"/>
                <a:t>by </a:t>
              </a:r>
              <a:r>
                <a:rPr lang="en-US" b="0" i="0" smtClean="0">
                  <a:latin typeface="Cambria Math" panose="02040503050406030204" pitchFamily="18" charset="0"/>
                </a:rPr>
                <a:t>𝑓(𝑘)</a:t>
              </a:r>
              <a:endParaRPr lang="en-US" b="0" dirty="0" smtClean="0"/>
            </a:p>
          </dgm:t>
        </dgm:pt>
      </mc:Fallback>
    </mc:AlternateContent>
    <dgm:pt modelId="{AC555A0A-DAE4-4E95-AB27-0273EED666E5}" type="parTrans" cxnId="{62201992-413B-4F67-A0DA-E705E553F1E3}">
      <dgm:prSet/>
      <dgm:spPr/>
      <dgm:t>
        <a:bodyPr/>
        <a:lstStyle/>
        <a:p>
          <a:endParaRPr lang="en-US"/>
        </a:p>
      </dgm:t>
    </dgm:pt>
    <dgm:pt modelId="{06284A6E-7154-479B-B86F-62DCD22447CF}" type="sibTrans" cxnId="{62201992-413B-4F67-A0DA-E705E553F1E3}">
      <dgm:prSet/>
      <dgm:spPr/>
      <dgm:t>
        <a:bodyPr/>
        <a:lstStyle/>
        <a:p>
          <a:endParaRPr lang="en-US"/>
        </a:p>
      </dgm:t>
    </dgm:pt>
    <dgm:pt modelId="{CE8ABCAF-18F6-453E-81CE-49D08B9B18A4}">
      <dgm:prSet phldrT="[Text]"/>
      <dgm:spPr/>
      <dgm:t>
        <a:bodyPr/>
        <a:lstStyle/>
        <a:p>
          <a:r>
            <a:rPr lang="en-US" dirty="0" smtClean="0"/>
            <a:t>Cliques versus independent sets</a:t>
          </a:r>
          <a:endParaRPr lang="en-US" dirty="0"/>
        </a:p>
      </dgm:t>
    </dgm:pt>
    <dgm:pt modelId="{1C097F6E-DEEF-41A7-B710-BDAE4C96B032}" type="parTrans" cxnId="{27528CBD-2396-46AA-86F1-E956D41280F7}">
      <dgm:prSet/>
      <dgm:spPr/>
      <dgm:t>
        <a:bodyPr/>
        <a:lstStyle/>
        <a:p>
          <a:endParaRPr lang="en-US"/>
        </a:p>
      </dgm:t>
    </dgm:pt>
    <dgm:pt modelId="{C9651B35-3B32-4D42-ADA8-69F3673DD8A6}" type="sibTrans" cxnId="{27528CBD-2396-46AA-86F1-E956D41280F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F2F1E5E8-5F02-4257-964C-B9C2C26C54C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smtClean="0">
                      <a:latin typeface="Cambria Math"/>
                    </a:rPr>
                    <m:t>𝐺</m:t>
                  </m:r>
                </m:oMath>
              </a14:m>
              <a:r>
                <a:rPr lang="en-US" dirty="0"/>
                <a:t> has a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𝑘</m:t>
                  </m:r>
                </m:oMath>
              </a14:m>
              <a:r>
                <a:rPr lang="en-US" dirty="0"/>
                <a:t>-clique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⇔</m:t>
                  </m:r>
                </m:oMath>
              </a14:m>
              <a:r>
                <a:rPr lang="en-US" dirty="0"/>
                <a:t> </a:t>
              </a:r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US" b="0" i="1" dirty="0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</m:e>
                  </m:acc>
                </m:oMath>
              </a14:m>
              <a:r>
                <a:rPr lang="en-US" dirty="0" smtClean="0"/>
                <a:t> has </a:t>
              </a:r>
              <a:r>
                <a:rPr lang="en-US" dirty="0" smtClean="0"/>
                <a:t>an independent set of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i="1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sup>
                  </m:sSup>
                  <m:r>
                    <a:rPr lang="en-US" b="0" i="1" smtClean="0">
                      <a:latin typeface="Cambria Math"/>
                    </a:rPr>
                    <m:t>≔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endParaRPr lang="en-US" dirty="0"/>
            </a:p>
          </dgm:t>
        </dgm:pt>
      </mc:Choice>
      <mc:Fallback>
        <dgm:pt modelId="{F2F1E5E8-5F02-4257-964C-B9C2C26C54C3}">
          <dgm:prSet phldrT="[Text]"/>
          <dgm:spPr/>
          <dgm:t>
            <a:bodyPr/>
            <a:lstStyle/>
            <a:p>
              <a:r>
                <a:rPr lang="en-US" i="0" smtClean="0">
                  <a:latin typeface="Cambria Math"/>
                </a:rPr>
                <a:t>𝐺</a:t>
              </a:r>
              <a:r>
                <a:rPr lang="en-US" dirty="0"/>
                <a:t> has a </a:t>
              </a:r>
              <a:r>
                <a:rPr lang="en-US" i="0">
                  <a:latin typeface="Cambria Math"/>
                </a:rPr>
                <a:t>𝑘</a:t>
              </a:r>
              <a:r>
                <a:rPr lang="en-US" dirty="0"/>
                <a:t>-clique </a:t>
              </a:r>
              <a:r>
                <a:rPr lang="en-US" i="0">
                  <a:latin typeface="Cambria Math"/>
                </a:rPr>
                <a:t>⇔</a:t>
              </a:r>
              <a:r>
                <a:rPr lang="en-US" dirty="0"/>
                <a:t> </a:t>
              </a:r>
              <a:r>
                <a:rPr lang="en-US" b="0" i="0" dirty="0" smtClean="0">
                  <a:latin typeface="Cambria Math" panose="02040503050406030204" pitchFamily="18" charset="0"/>
                </a:rPr>
                <a:t>𝐺 ̅</a:t>
              </a:r>
              <a:r>
                <a:rPr lang="en-US" dirty="0" smtClean="0"/>
                <a:t> has </a:t>
              </a:r>
              <a:r>
                <a:rPr lang="en-US" dirty="0" smtClean="0"/>
                <a:t>an independent set of size </a:t>
              </a:r>
              <a:r>
                <a:rPr lang="en-US" i="0">
                  <a:latin typeface="Cambria Math"/>
                </a:rPr>
                <a:t>𝑘</a:t>
              </a:r>
              <a:r>
                <a:rPr lang="en-US" b="0" i="0" smtClean="0">
                  <a:latin typeface="Cambria Math" panose="02040503050406030204" pitchFamily="18" charset="0"/>
                </a:rPr>
                <a:t>^</a:t>
              </a:r>
              <a:r>
                <a:rPr lang="en-US" b="0" i="0" smtClean="0">
                  <a:latin typeface="Cambria Math"/>
                </a:rPr>
                <a:t>′≔𝑘</a:t>
              </a:r>
              <a:endParaRPr lang="en-US" dirty="0"/>
            </a:p>
          </dgm:t>
        </dgm:pt>
      </mc:Fallback>
    </mc:AlternateContent>
    <dgm:pt modelId="{A9844F46-BF79-4E39-8F3B-61A17A4B79BE}" type="parTrans" cxnId="{05F9A8EC-47C8-4E5C-BC77-09CD124B03E5}">
      <dgm:prSet/>
      <dgm:spPr/>
      <dgm:t>
        <a:bodyPr/>
        <a:lstStyle/>
        <a:p>
          <a:endParaRPr lang="en-US"/>
        </a:p>
      </dgm:t>
    </dgm:pt>
    <dgm:pt modelId="{CD798BF5-0E09-431B-8463-C9BE888D70EA}" type="sibTrans" cxnId="{05F9A8EC-47C8-4E5C-BC77-09CD124B03E5}">
      <dgm:prSet/>
      <dgm:spPr/>
      <dgm:t>
        <a:bodyPr/>
        <a:lstStyle/>
        <a:p>
          <a:endParaRPr lang="en-US"/>
        </a:p>
      </dgm:t>
    </dgm:pt>
    <dgm:pt modelId="{94BA9681-1A19-48A1-8B84-9A71677215A4}">
      <dgm:prSet/>
      <dgm:spPr/>
      <dgm:t>
        <a:bodyPr/>
        <a:lstStyle/>
        <a:p>
          <a:r>
            <a:rPr lang="en-US" dirty="0" smtClean="0"/>
            <a:t>Independent sets versus vertex covers</a:t>
          </a:r>
        </a:p>
      </dgm:t>
    </dgm:pt>
    <dgm:pt modelId="{350FB59B-39BA-4518-A9F8-D7395BFEE3CA}" type="parTrans" cxnId="{0BAD4EE0-1681-40D8-89D2-634D8AC210E0}">
      <dgm:prSet/>
      <dgm:spPr/>
      <dgm:t>
        <a:bodyPr/>
        <a:lstStyle/>
        <a:p>
          <a:endParaRPr lang="en-US"/>
        </a:p>
      </dgm:t>
    </dgm:pt>
    <dgm:pt modelId="{127C43F0-0574-4C5B-84F3-BD6BE41E5EBB}" type="sibTrans" cxnId="{0BAD4EE0-1681-40D8-89D2-634D8AC210E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A6995B9-890B-4DDD-9501-A02A230B9AFA}">
          <dgm:prSet/>
          <dgm:spPr/>
          <dgm:t>
            <a:bodyPr/>
            <a:lstStyle/>
            <a:p>
              <a:r>
                <a:rPr lang="en-US" dirty="0" smtClean="0"/>
                <a:t>Size-</a:t>
              </a:r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 independent set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⇔</m:t>
                  </m:r>
                </m:oMath>
              </a14:m>
              <a:r>
                <a:rPr lang="en-US" dirty="0" smtClean="0"/>
                <a:t> vertex cover of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sup>
                  </m:sSup>
                  <m:r>
                    <a:rPr lang="en-US" b="0" i="1" smtClean="0">
                      <a:latin typeface="Cambria Math"/>
                    </a:rPr>
                    <m:t>≔</m:t>
                  </m:r>
                  <m:r>
                    <a:rPr lang="en-US" b="0" i="1" smtClean="0">
                      <a:latin typeface="Cambria Math"/>
                    </a:rPr>
                    <m:t>𝑛</m:t>
                  </m:r>
                  <m:r>
                    <a:rPr lang="en-US" b="0" i="1" smtClean="0">
                      <a:latin typeface="Cambria Math"/>
                    </a:rPr>
                    <m:t>−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endParaRPr lang="en-US" dirty="0" smtClean="0"/>
            </a:p>
          </dgm:t>
        </dgm:pt>
      </mc:Choice>
      <mc:Fallback xmlns="">
        <dgm:pt modelId="{BA6995B9-890B-4DDD-9501-A02A230B9AFA}">
          <dgm:prSet/>
          <dgm:spPr/>
          <dgm:t>
            <a:bodyPr/>
            <a:lstStyle/>
            <a:p>
              <a:r>
                <a:rPr lang="en-US" dirty="0" smtClean="0"/>
                <a:t>S</a:t>
              </a:r>
              <a:r>
                <a:rPr lang="en-US" dirty="0" smtClean="0"/>
                <a:t>ize-</a:t>
              </a:r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 independent set </a:t>
              </a:r>
              <a:r>
                <a:rPr lang="en-US" b="0" i="0" smtClean="0">
                  <a:latin typeface="Cambria Math"/>
                </a:rPr>
                <a:t>⇔</a:t>
              </a:r>
              <a:r>
                <a:rPr lang="en-US" dirty="0" smtClean="0"/>
                <a:t> vertex cover of size </a:t>
              </a:r>
              <a:r>
                <a:rPr lang="en-US" b="0" i="0" smtClean="0">
                  <a:latin typeface="Cambria Math"/>
                </a:rPr>
                <a:t>𝑘^′≔𝑛−𝑘</a:t>
              </a:r>
              <a:endParaRPr lang="en-US" dirty="0" smtClean="0"/>
            </a:p>
          </dgm:t>
        </dgm:pt>
      </mc:Fallback>
    </mc:AlternateContent>
    <dgm:pt modelId="{7A5D4F16-C56D-4F0F-AFC4-30098FDE8C84}" type="parTrans" cxnId="{D708C27F-D809-43F3-B899-8606943441E1}">
      <dgm:prSet/>
      <dgm:spPr/>
      <dgm:t>
        <a:bodyPr/>
        <a:lstStyle/>
        <a:p>
          <a:endParaRPr lang="en-US"/>
        </a:p>
      </dgm:t>
    </dgm:pt>
    <dgm:pt modelId="{0E12339B-6350-4B4E-B8D5-9A2C58BF140B}" type="sibTrans" cxnId="{D708C27F-D809-43F3-B899-8606943441E1}">
      <dgm:prSet/>
      <dgm:spPr/>
      <dgm:t>
        <a:bodyPr/>
        <a:lstStyle/>
        <a:p>
          <a:endParaRPr lang="en-US"/>
        </a:p>
      </dgm:t>
    </dgm:pt>
    <dgm:pt modelId="{B3179EB5-9204-4416-9E43-71B6C946B539}">
      <dgm:prSet phldrT="[Text]"/>
      <dgm:spPr/>
      <dgm:t>
        <a:bodyPr/>
        <a:lstStyle/>
        <a:p>
          <a:r>
            <a:rPr lang="en-US" dirty="0" smtClean="0"/>
            <a:t>Correct parameterized reduction</a:t>
          </a:r>
          <a:endParaRPr lang="en-US" dirty="0"/>
        </a:p>
      </dgm:t>
    </dgm:pt>
    <dgm:pt modelId="{F73084C5-9A9B-4A67-9BCC-403811904951}" type="parTrans" cxnId="{6C658F55-DEF6-4763-BD84-CEC0B24E01D1}">
      <dgm:prSet/>
      <dgm:spPr/>
      <dgm:t>
        <a:bodyPr/>
        <a:lstStyle/>
        <a:p>
          <a:endParaRPr lang="en-US"/>
        </a:p>
      </dgm:t>
    </dgm:pt>
    <dgm:pt modelId="{C60DF1E2-3919-42C0-8965-64F4921571B5}" type="sibTrans" cxnId="{6C658F55-DEF6-4763-BD84-CEC0B24E01D1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83738-04B7-4B09-A66A-3A724B25D994}" type="pres">
      <dgm:prSet presAssocID="{CE8ABCAF-18F6-453E-81CE-49D08B9B18A4}" presName="parentLin" presStyleCnt="0"/>
      <dgm:spPr/>
    </dgm:pt>
    <dgm:pt modelId="{02CAEF5E-8931-46D9-937C-812FC0BCA699}" type="pres">
      <dgm:prSet presAssocID="{CE8ABCAF-18F6-453E-81CE-49D08B9B18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ED8175-B8A3-43AC-9956-62C7BB6D19E3}" type="pres">
      <dgm:prSet presAssocID="{CE8ABCAF-18F6-453E-81CE-49D08B9B18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F7F1D-35EE-4A92-A7A3-441BC4CEC3D7}" type="pres">
      <dgm:prSet presAssocID="{CE8ABCAF-18F6-453E-81CE-49D08B9B18A4}" presName="negativeSpace" presStyleCnt="0"/>
      <dgm:spPr/>
    </dgm:pt>
    <dgm:pt modelId="{7CF3DD1E-EDCC-41CA-AFDA-858CEC516B85}" type="pres">
      <dgm:prSet presAssocID="{CE8ABCAF-18F6-453E-81CE-49D08B9B18A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F2EF-EC0D-4CAB-816D-E460DADC873C}" type="pres">
      <dgm:prSet presAssocID="{C9651B35-3B32-4D42-ADA8-69F3673DD8A6}" presName="spaceBetweenRectangles" presStyleCnt="0"/>
      <dgm:spPr/>
    </dgm:pt>
    <dgm:pt modelId="{F1AA7E2C-1BDE-4135-A4C1-3F4A860B78A9}" type="pres">
      <dgm:prSet presAssocID="{94BA9681-1A19-48A1-8B84-9A71677215A4}" presName="parentLin" presStyleCnt="0"/>
      <dgm:spPr/>
    </dgm:pt>
    <dgm:pt modelId="{317957EA-1957-4A53-9DC9-0A3574A396CE}" type="pres">
      <dgm:prSet presAssocID="{94BA9681-1A19-48A1-8B84-9A71677215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A0BAE26-B353-4ED3-9E39-CD2F38DFB731}" type="pres">
      <dgm:prSet presAssocID="{94BA9681-1A19-48A1-8B84-9A71677215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DE699-8A93-45DB-BD59-0B28C0450798}" type="pres">
      <dgm:prSet presAssocID="{94BA9681-1A19-48A1-8B84-9A71677215A4}" presName="negativeSpace" presStyleCnt="0"/>
      <dgm:spPr/>
    </dgm:pt>
    <dgm:pt modelId="{0E233D5D-C03E-4B9F-9C05-2200C010FF91}" type="pres">
      <dgm:prSet presAssocID="{94BA9681-1A19-48A1-8B84-9A71677215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D4EE0-1681-40D8-89D2-634D8AC210E0}" srcId="{D3026271-D056-4E84-B2CA-4D6BAF778E21}" destId="{94BA9681-1A19-48A1-8B84-9A71677215A4}" srcOrd="1" destOrd="0" parTransId="{350FB59B-39BA-4518-A9F8-D7395BFEE3CA}" sibTransId="{127C43F0-0574-4C5B-84F3-BD6BE41E5EBB}"/>
    <dgm:cxn modelId="{6C658F55-DEF6-4763-BD84-CEC0B24E01D1}" srcId="{CE8ABCAF-18F6-453E-81CE-49D08B9B18A4}" destId="{B3179EB5-9204-4416-9E43-71B6C946B539}" srcOrd="1" destOrd="0" parTransId="{F73084C5-9A9B-4A67-9BCC-403811904951}" sibTransId="{C60DF1E2-3919-42C0-8965-64F4921571B5}"/>
    <dgm:cxn modelId="{313800F4-393A-4655-80F7-36105BD18286}" type="presOf" srcId="{629DD90B-C24E-4760-A078-9E43C3F42EEE}" destId="{0E233D5D-C03E-4B9F-9C05-2200C010FF91}" srcOrd="0" destOrd="1" presId="urn:microsoft.com/office/officeart/2005/8/layout/list1"/>
    <dgm:cxn modelId="{9C0757D8-5368-415E-BC38-006FE1CC5B33}" type="presOf" srcId="{94BA9681-1A19-48A1-8B84-9A71677215A4}" destId="{317957EA-1957-4A53-9DC9-0A3574A396CE}" srcOrd="0" destOrd="0" presId="urn:microsoft.com/office/officeart/2005/8/layout/list1"/>
    <dgm:cxn modelId="{B16CECA0-9FB5-4992-9C23-75B86A87B07C}" type="presOf" srcId="{F2F1E5E8-5F02-4257-964C-B9C2C26C54C3}" destId="{7CF3DD1E-EDCC-41CA-AFDA-858CEC516B85}" srcOrd="0" destOrd="0" presId="urn:microsoft.com/office/officeart/2005/8/layout/list1"/>
    <dgm:cxn modelId="{B6814FD6-2B50-495B-AD08-21AD2BC4ABDF}" type="presOf" srcId="{D3026271-D056-4E84-B2CA-4D6BAF778E21}" destId="{2064762F-8561-4A0A-AF99-FA9AE794A0F3}" srcOrd="0" destOrd="0" presId="urn:microsoft.com/office/officeart/2005/8/layout/list1"/>
    <dgm:cxn modelId="{D708C27F-D809-43F3-B899-8606943441E1}" srcId="{94BA9681-1A19-48A1-8B84-9A71677215A4}" destId="{BA6995B9-890B-4DDD-9501-A02A230B9AFA}" srcOrd="0" destOrd="0" parTransId="{7A5D4F16-C56D-4F0F-AFC4-30098FDE8C84}" sibTransId="{0E12339B-6350-4B4E-B8D5-9A2C58BF140B}"/>
    <dgm:cxn modelId="{DB74F7E9-868B-4158-8356-69BFAF2C3324}" type="presOf" srcId="{CE8ABCAF-18F6-453E-81CE-49D08B9B18A4}" destId="{F4ED8175-B8A3-43AC-9956-62C7BB6D19E3}" srcOrd="1" destOrd="0" presId="urn:microsoft.com/office/officeart/2005/8/layout/list1"/>
    <dgm:cxn modelId="{62201992-413B-4F67-A0DA-E705E553F1E3}" srcId="{94BA9681-1A19-48A1-8B84-9A71677215A4}" destId="{629DD90B-C24E-4760-A078-9E43C3F42EEE}" srcOrd="1" destOrd="0" parTransId="{AC555A0A-DAE4-4E95-AB27-0273EED666E5}" sibTransId="{06284A6E-7154-479B-B86F-62DCD22447CF}"/>
    <dgm:cxn modelId="{2955FEC5-FC30-4C5F-BA3B-6B5CDC1E5EE8}" type="presOf" srcId="{B3179EB5-9204-4416-9E43-71B6C946B539}" destId="{7CF3DD1E-EDCC-41CA-AFDA-858CEC516B85}" srcOrd="0" destOrd="1" presId="urn:microsoft.com/office/officeart/2005/8/layout/list1"/>
    <dgm:cxn modelId="{8088C52A-7EED-408A-B548-CBFA0A409552}" type="presOf" srcId="{94BA9681-1A19-48A1-8B84-9A71677215A4}" destId="{BA0BAE26-B353-4ED3-9E39-CD2F38DFB731}" srcOrd="1" destOrd="0" presId="urn:microsoft.com/office/officeart/2005/8/layout/list1"/>
    <dgm:cxn modelId="{C0E3EA46-5001-4399-A0DD-EDBA5D6142D4}" type="presOf" srcId="{CE8ABCAF-18F6-453E-81CE-49D08B9B18A4}" destId="{02CAEF5E-8931-46D9-937C-812FC0BCA699}" srcOrd="0" destOrd="0" presId="urn:microsoft.com/office/officeart/2005/8/layout/list1"/>
    <dgm:cxn modelId="{27528CBD-2396-46AA-86F1-E956D41280F7}" srcId="{D3026271-D056-4E84-B2CA-4D6BAF778E21}" destId="{CE8ABCAF-18F6-453E-81CE-49D08B9B18A4}" srcOrd="0" destOrd="0" parTransId="{1C097F6E-DEEF-41A7-B710-BDAE4C96B032}" sibTransId="{C9651B35-3B32-4D42-ADA8-69F3673DD8A6}"/>
    <dgm:cxn modelId="{05F9A8EC-47C8-4E5C-BC77-09CD124B03E5}" srcId="{CE8ABCAF-18F6-453E-81CE-49D08B9B18A4}" destId="{F2F1E5E8-5F02-4257-964C-B9C2C26C54C3}" srcOrd="0" destOrd="0" parTransId="{A9844F46-BF79-4E39-8F3B-61A17A4B79BE}" sibTransId="{CD798BF5-0E09-431B-8463-C9BE888D70EA}"/>
    <dgm:cxn modelId="{0C98DF4B-F684-40F0-98E4-8CE0B49687E3}" type="presOf" srcId="{BA6995B9-890B-4DDD-9501-A02A230B9AFA}" destId="{0E233D5D-C03E-4B9F-9C05-2200C010FF91}" srcOrd="0" destOrd="0" presId="urn:microsoft.com/office/officeart/2005/8/layout/list1"/>
    <dgm:cxn modelId="{84052D6C-5C3D-4BF3-8990-53443A4C8586}" type="presParOf" srcId="{2064762F-8561-4A0A-AF99-FA9AE794A0F3}" destId="{6B183738-04B7-4B09-A66A-3A724B25D994}" srcOrd="0" destOrd="0" presId="urn:microsoft.com/office/officeart/2005/8/layout/list1"/>
    <dgm:cxn modelId="{1865DFF6-2359-4EC1-9E34-F8D28657295B}" type="presParOf" srcId="{6B183738-04B7-4B09-A66A-3A724B25D994}" destId="{02CAEF5E-8931-46D9-937C-812FC0BCA699}" srcOrd="0" destOrd="0" presId="urn:microsoft.com/office/officeart/2005/8/layout/list1"/>
    <dgm:cxn modelId="{E23C2C8E-A904-4719-A39B-3D8217BCE84F}" type="presParOf" srcId="{6B183738-04B7-4B09-A66A-3A724B25D994}" destId="{F4ED8175-B8A3-43AC-9956-62C7BB6D19E3}" srcOrd="1" destOrd="0" presId="urn:microsoft.com/office/officeart/2005/8/layout/list1"/>
    <dgm:cxn modelId="{30698D2D-2443-4E07-A023-03493EA150F8}" type="presParOf" srcId="{2064762F-8561-4A0A-AF99-FA9AE794A0F3}" destId="{A22F7F1D-35EE-4A92-A7A3-441BC4CEC3D7}" srcOrd="1" destOrd="0" presId="urn:microsoft.com/office/officeart/2005/8/layout/list1"/>
    <dgm:cxn modelId="{41450C7B-682C-48AD-BE95-F44DD43351F0}" type="presParOf" srcId="{2064762F-8561-4A0A-AF99-FA9AE794A0F3}" destId="{7CF3DD1E-EDCC-41CA-AFDA-858CEC516B85}" srcOrd="2" destOrd="0" presId="urn:microsoft.com/office/officeart/2005/8/layout/list1"/>
    <dgm:cxn modelId="{708DFC16-521F-43BB-A08A-E907D219A81E}" type="presParOf" srcId="{2064762F-8561-4A0A-AF99-FA9AE794A0F3}" destId="{4742F2EF-EC0D-4CAB-816D-E460DADC873C}" srcOrd="3" destOrd="0" presId="urn:microsoft.com/office/officeart/2005/8/layout/list1"/>
    <dgm:cxn modelId="{61EF0DEA-1382-49A8-B7EB-1697714049EE}" type="presParOf" srcId="{2064762F-8561-4A0A-AF99-FA9AE794A0F3}" destId="{F1AA7E2C-1BDE-4135-A4C1-3F4A860B78A9}" srcOrd="4" destOrd="0" presId="urn:microsoft.com/office/officeart/2005/8/layout/list1"/>
    <dgm:cxn modelId="{66E25D0A-D2B5-43DB-A155-0AA85F14DE3C}" type="presParOf" srcId="{F1AA7E2C-1BDE-4135-A4C1-3F4A860B78A9}" destId="{317957EA-1957-4A53-9DC9-0A3574A396CE}" srcOrd="0" destOrd="0" presId="urn:microsoft.com/office/officeart/2005/8/layout/list1"/>
    <dgm:cxn modelId="{D46AFA92-02D4-4949-B613-CD431C26E79F}" type="presParOf" srcId="{F1AA7E2C-1BDE-4135-A4C1-3F4A860B78A9}" destId="{BA0BAE26-B353-4ED3-9E39-CD2F38DFB731}" srcOrd="1" destOrd="0" presId="urn:microsoft.com/office/officeart/2005/8/layout/list1"/>
    <dgm:cxn modelId="{6800D677-CF40-4A9B-A01E-B498E90DC525}" type="presParOf" srcId="{2064762F-8561-4A0A-AF99-FA9AE794A0F3}" destId="{4CADE699-8A93-45DB-BD59-0B28C0450798}" srcOrd="5" destOrd="0" presId="urn:microsoft.com/office/officeart/2005/8/layout/list1"/>
    <dgm:cxn modelId="{8DAA47DB-239D-4FB7-924E-56421E562C5C}" type="presParOf" srcId="{2064762F-8561-4A0A-AF99-FA9AE794A0F3}" destId="{0E233D5D-C03E-4B9F-9C05-2200C010FF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DD90B-C24E-4760-A078-9E43C3F42EEE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AC555A0A-DAE4-4E95-AB27-0273EED666E5}" type="parTrans" cxnId="{62201992-413B-4F67-A0DA-E705E553F1E3}">
      <dgm:prSet/>
      <dgm:spPr/>
      <dgm:t>
        <a:bodyPr/>
        <a:lstStyle/>
        <a:p>
          <a:endParaRPr lang="en-US"/>
        </a:p>
      </dgm:t>
    </dgm:pt>
    <dgm:pt modelId="{06284A6E-7154-479B-B86F-62DCD22447CF}" type="sibTrans" cxnId="{62201992-413B-4F67-A0DA-E705E553F1E3}">
      <dgm:prSet/>
      <dgm:spPr/>
      <dgm:t>
        <a:bodyPr/>
        <a:lstStyle/>
        <a:p>
          <a:endParaRPr lang="en-US"/>
        </a:p>
      </dgm:t>
    </dgm:pt>
    <dgm:pt modelId="{CE8ABCAF-18F6-453E-81CE-49D08B9B18A4}">
      <dgm:prSet phldrT="[Text]"/>
      <dgm:spPr/>
      <dgm:t>
        <a:bodyPr/>
        <a:lstStyle/>
        <a:p>
          <a:r>
            <a:rPr lang="en-US" dirty="0" smtClean="0"/>
            <a:t>Cliques versus independent sets</a:t>
          </a:r>
          <a:endParaRPr lang="en-US" dirty="0"/>
        </a:p>
      </dgm:t>
    </dgm:pt>
    <dgm:pt modelId="{1C097F6E-DEEF-41A7-B710-BDAE4C96B032}" type="parTrans" cxnId="{27528CBD-2396-46AA-86F1-E956D41280F7}">
      <dgm:prSet/>
      <dgm:spPr/>
      <dgm:t>
        <a:bodyPr/>
        <a:lstStyle/>
        <a:p>
          <a:endParaRPr lang="en-US"/>
        </a:p>
      </dgm:t>
    </dgm:pt>
    <dgm:pt modelId="{C9651B35-3B32-4D42-ADA8-69F3673DD8A6}" type="sibTrans" cxnId="{27528CBD-2396-46AA-86F1-E956D41280F7}">
      <dgm:prSet/>
      <dgm:spPr/>
      <dgm:t>
        <a:bodyPr/>
        <a:lstStyle/>
        <a:p>
          <a:endParaRPr lang="en-US"/>
        </a:p>
      </dgm:t>
    </dgm:pt>
    <dgm:pt modelId="{F2F1E5E8-5F02-4257-964C-B9C2C26C54C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9844F46-BF79-4E39-8F3B-61A17A4B79BE}" type="parTrans" cxnId="{05F9A8EC-47C8-4E5C-BC77-09CD124B03E5}">
      <dgm:prSet/>
      <dgm:spPr/>
      <dgm:t>
        <a:bodyPr/>
        <a:lstStyle/>
        <a:p>
          <a:endParaRPr lang="en-US"/>
        </a:p>
      </dgm:t>
    </dgm:pt>
    <dgm:pt modelId="{CD798BF5-0E09-431B-8463-C9BE888D70EA}" type="sibTrans" cxnId="{05F9A8EC-47C8-4E5C-BC77-09CD124B03E5}">
      <dgm:prSet/>
      <dgm:spPr/>
      <dgm:t>
        <a:bodyPr/>
        <a:lstStyle/>
        <a:p>
          <a:endParaRPr lang="en-US"/>
        </a:p>
      </dgm:t>
    </dgm:pt>
    <dgm:pt modelId="{94BA9681-1A19-48A1-8B84-9A71677215A4}">
      <dgm:prSet/>
      <dgm:spPr/>
      <dgm:t>
        <a:bodyPr/>
        <a:lstStyle/>
        <a:p>
          <a:r>
            <a:rPr lang="en-US" dirty="0" smtClean="0"/>
            <a:t>Independent sets versus vertex covers</a:t>
          </a:r>
        </a:p>
      </dgm:t>
    </dgm:pt>
    <dgm:pt modelId="{350FB59B-39BA-4518-A9F8-D7395BFEE3CA}" type="parTrans" cxnId="{0BAD4EE0-1681-40D8-89D2-634D8AC210E0}">
      <dgm:prSet/>
      <dgm:spPr/>
      <dgm:t>
        <a:bodyPr/>
        <a:lstStyle/>
        <a:p>
          <a:endParaRPr lang="en-US"/>
        </a:p>
      </dgm:t>
    </dgm:pt>
    <dgm:pt modelId="{127C43F0-0574-4C5B-84F3-BD6BE41E5EBB}" type="sibTrans" cxnId="{0BAD4EE0-1681-40D8-89D2-634D8AC210E0}">
      <dgm:prSet/>
      <dgm:spPr/>
      <dgm:t>
        <a:bodyPr/>
        <a:lstStyle/>
        <a:p>
          <a:endParaRPr lang="en-US"/>
        </a:p>
      </dgm:t>
    </dgm:pt>
    <dgm:pt modelId="{BA6995B9-890B-4DDD-9501-A02A230B9AFA}">
      <dgm:prSet/>
      <dgm:spPr>
        <a:blipFill rotWithShape="0">
          <a:blip xmlns:r="http://schemas.openxmlformats.org/officeDocument/2006/relationships" r:embed="rId2"/>
          <a:stretch>
            <a:fillRect b="-51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A5D4F16-C56D-4F0F-AFC4-30098FDE8C84}" type="parTrans" cxnId="{D708C27F-D809-43F3-B899-8606943441E1}">
      <dgm:prSet/>
      <dgm:spPr/>
      <dgm:t>
        <a:bodyPr/>
        <a:lstStyle/>
        <a:p>
          <a:endParaRPr lang="en-US"/>
        </a:p>
      </dgm:t>
    </dgm:pt>
    <dgm:pt modelId="{0E12339B-6350-4B4E-B8D5-9A2C58BF140B}" type="sibTrans" cxnId="{D708C27F-D809-43F3-B899-8606943441E1}">
      <dgm:prSet/>
      <dgm:spPr/>
      <dgm:t>
        <a:bodyPr/>
        <a:lstStyle/>
        <a:p>
          <a:endParaRPr lang="en-US"/>
        </a:p>
      </dgm:t>
    </dgm:pt>
    <dgm:pt modelId="{B3179EB5-9204-4416-9E43-71B6C946B539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F73084C5-9A9B-4A67-9BCC-403811904951}" type="parTrans" cxnId="{6C658F55-DEF6-4763-BD84-CEC0B24E01D1}">
      <dgm:prSet/>
      <dgm:spPr/>
      <dgm:t>
        <a:bodyPr/>
        <a:lstStyle/>
        <a:p>
          <a:endParaRPr lang="en-US"/>
        </a:p>
      </dgm:t>
    </dgm:pt>
    <dgm:pt modelId="{C60DF1E2-3919-42C0-8965-64F4921571B5}" type="sibTrans" cxnId="{6C658F55-DEF6-4763-BD84-CEC0B24E01D1}">
      <dgm:prSet/>
      <dgm:spPr/>
      <dgm:t>
        <a:bodyPr/>
        <a:lstStyle/>
        <a:p>
          <a:endParaRPr lang="en-US"/>
        </a:p>
      </dgm:t>
    </dgm:pt>
    <dgm:pt modelId="{2064762F-8561-4A0A-AF99-FA9AE794A0F3}" type="pres">
      <dgm:prSet presAssocID="{D3026271-D056-4E84-B2CA-4D6BAF778E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183738-04B7-4B09-A66A-3A724B25D994}" type="pres">
      <dgm:prSet presAssocID="{CE8ABCAF-18F6-453E-81CE-49D08B9B18A4}" presName="parentLin" presStyleCnt="0"/>
      <dgm:spPr/>
    </dgm:pt>
    <dgm:pt modelId="{02CAEF5E-8931-46D9-937C-812FC0BCA699}" type="pres">
      <dgm:prSet presAssocID="{CE8ABCAF-18F6-453E-81CE-49D08B9B18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4ED8175-B8A3-43AC-9956-62C7BB6D19E3}" type="pres">
      <dgm:prSet presAssocID="{CE8ABCAF-18F6-453E-81CE-49D08B9B18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F7F1D-35EE-4A92-A7A3-441BC4CEC3D7}" type="pres">
      <dgm:prSet presAssocID="{CE8ABCAF-18F6-453E-81CE-49D08B9B18A4}" presName="negativeSpace" presStyleCnt="0"/>
      <dgm:spPr/>
    </dgm:pt>
    <dgm:pt modelId="{7CF3DD1E-EDCC-41CA-AFDA-858CEC516B85}" type="pres">
      <dgm:prSet presAssocID="{CE8ABCAF-18F6-453E-81CE-49D08B9B18A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2F2EF-EC0D-4CAB-816D-E460DADC873C}" type="pres">
      <dgm:prSet presAssocID="{C9651B35-3B32-4D42-ADA8-69F3673DD8A6}" presName="spaceBetweenRectangles" presStyleCnt="0"/>
      <dgm:spPr/>
    </dgm:pt>
    <dgm:pt modelId="{F1AA7E2C-1BDE-4135-A4C1-3F4A860B78A9}" type="pres">
      <dgm:prSet presAssocID="{94BA9681-1A19-48A1-8B84-9A71677215A4}" presName="parentLin" presStyleCnt="0"/>
      <dgm:spPr/>
    </dgm:pt>
    <dgm:pt modelId="{317957EA-1957-4A53-9DC9-0A3574A396CE}" type="pres">
      <dgm:prSet presAssocID="{94BA9681-1A19-48A1-8B84-9A71677215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A0BAE26-B353-4ED3-9E39-CD2F38DFB731}" type="pres">
      <dgm:prSet presAssocID="{94BA9681-1A19-48A1-8B84-9A71677215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DE699-8A93-45DB-BD59-0B28C0450798}" type="pres">
      <dgm:prSet presAssocID="{94BA9681-1A19-48A1-8B84-9A71677215A4}" presName="negativeSpace" presStyleCnt="0"/>
      <dgm:spPr/>
    </dgm:pt>
    <dgm:pt modelId="{0E233D5D-C03E-4B9F-9C05-2200C010FF91}" type="pres">
      <dgm:prSet presAssocID="{94BA9681-1A19-48A1-8B84-9A71677215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D4EE0-1681-40D8-89D2-634D8AC210E0}" srcId="{D3026271-D056-4E84-B2CA-4D6BAF778E21}" destId="{94BA9681-1A19-48A1-8B84-9A71677215A4}" srcOrd="1" destOrd="0" parTransId="{350FB59B-39BA-4518-A9F8-D7395BFEE3CA}" sibTransId="{127C43F0-0574-4C5B-84F3-BD6BE41E5EBB}"/>
    <dgm:cxn modelId="{6C658F55-DEF6-4763-BD84-CEC0B24E01D1}" srcId="{CE8ABCAF-18F6-453E-81CE-49D08B9B18A4}" destId="{B3179EB5-9204-4416-9E43-71B6C946B539}" srcOrd="1" destOrd="0" parTransId="{F73084C5-9A9B-4A67-9BCC-403811904951}" sibTransId="{C60DF1E2-3919-42C0-8965-64F4921571B5}"/>
    <dgm:cxn modelId="{313800F4-393A-4655-80F7-36105BD18286}" type="presOf" srcId="{629DD90B-C24E-4760-A078-9E43C3F42EEE}" destId="{0E233D5D-C03E-4B9F-9C05-2200C010FF91}" srcOrd="0" destOrd="1" presId="urn:microsoft.com/office/officeart/2005/8/layout/list1"/>
    <dgm:cxn modelId="{9C0757D8-5368-415E-BC38-006FE1CC5B33}" type="presOf" srcId="{94BA9681-1A19-48A1-8B84-9A71677215A4}" destId="{317957EA-1957-4A53-9DC9-0A3574A396CE}" srcOrd="0" destOrd="0" presId="urn:microsoft.com/office/officeart/2005/8/layout/list1"/>
    <dgm:cxn modelId="{B16CECA0-9FB5-4992-9C23-75B86A87B07C}" type="presOf" srcId="{F2F1E5E8-5F02-4257-964C-B9C2C26C54C3}" destId="{7CF3DD1E-EDCC-41CA-AFDA-858CEC516B85}" srcOrd="0" destOrd="0" presId="urn:microsoft.com/office/officeart/2005/8/layout/list1"/>
    <dgm:cxn modelId="{B6814FD6-2B50-495B-AD08-21AD2BC4ABDF}" type="presOf" srcId="{D3026271-D056-4E84-B2CA-4D6BAF778E21}" destId="{2064762F-8561-4A0A-AF99-FA9AE794A0F3}" srcOrd="0" destOrd="0" presId="urn:microsoft.com/office/officeart/2005/8/layout/list1"/>
    <dgm:cxn modelId="{D708C27F-D809-43F3-B899-8606943441E1}" srcId="{94BA9681-1A19-48A1-8B84-9A71677215A4}" destId="{BA6995B9-890B-4DDD-9501-A02A230B9AFA}" srcOrd="0" destOrd="0" parTransId="{7A5D4F16-C56D-4F0F-AFC4-30098FDE8C84}" sibTransId="{0E12339B-6350-4B4E-B8D5-9A2C58BF140B}"/>
    <dgm:cxn modelId="{DB74F7E9-868B-4158-8356-69BFAF2C3324}" type="presOf" srcId="{CE8ABCAF-18F6-453E-81CE-49D08B9B18A4}" destId="{F4ED8175-B8A3-43AC-9956-62C7BB6D19E3}" srcOrd="1" destOrd="0" presId="urn:microsoft.com/office/officeart/2005/8/layout/list1"/>
    <dgm:cxn modelId="{62201992-413B-4F67-A0DA-E705E553F1E3}" srcId="{94BA9681-1A19-48A1-8B84-9A71677215A4}" destId="{629DD90B-C24E-4760-A078-9E43C3F42EEE}" srcOrd="1" destOrd="0" parTransId="{AC555A0A-DAE4-4E95-AB27-0273EED666E5}" sibTransId="{06284A6E-7154-479B-B86F-62DCD22447CF}"/>
    <dgm:cxn modelId="{2955FEC5-FC30-4C5F-BA3B-6B5CDC1E5EE8}" type="presOf" srcId="{B3179EB5-9204-4416-9E43-71B6C946B539}" destId="{7CF3DD1E-EDCC-41CA-AFDA-858CEC516B85}" srcOrd="0" destOrd="1" presId="urn:microsoft.com/office/officeart/2005/8/layout/list1"/>
    <dgm:cxn modelId="{8088C52A-7EED-408A-B548-CBFA0A409552}" type="presOf" srcId="{94BA9681-1A19-48A1-8B84-9A71677215A4}" destId="{BA0BAE26-B353-4ED3-9E39-CD2F38DFB731}" srcOrd="1" destOrd="0" presId="urn:microsoft.com/office/officeart/2005/8/layout/list1"/>
    <dgm:cxn modelId="{C0E3EA46-5001-4399-A0DD-EDBA5D6142D4}" type="presOf" srcId="{CE8ABCAF-18F6-453E-81CE-49D08B9B18A4}" destId="{02CAEF5E-8931-46D9-937C-812FC0BCA699}" srcOrd="0" destOrd="0" presId="urn:microsoft.com/office/officeart/2005/8/layout/list1"/>
    <dgm:cxn modelId="{27528CBD-2396-46AA-86F1-E956D41280F7}" srcId="{D3026271-D056-4E84-B2CA-4D6BAF778E21}" destId="{CE8ABCAF-18F6-453E-81CE-49D08B9B18A4}" srcOrd="0" destOrd="0" parTransId="{1C097F6E-DEEF-41A7-B710-BDAE4C96B032}" sibTransId="{C9651B35-3B32-4D42-ADA8-69F3673DD8A6}"/>
    <dgm:cxn modelId="{05F9A8EC-47C8-4E5C-BC77-09CD124B03E5}" srcId="{CE8ABCAF-18F6-453E-81CE-49D08B9B18A4}" destId="{F2F1E5E8-5F02-4257-964C-B9C2C26C54C3}" srcOrd="0" destOrd="0" parTransId="{A9844F46-BF79-4E39-8F3B-61A17A4B79BE}" sibTransId="{CD798BF5-0E09-431B-8463-C9BE888D70EA}"/>
    <dgm:cxn modelId="{0C98DF4B-F684-40F0-98E4-8CE0B49687E3}" type="presOf" srcId="{BA6995B9-890B-4DDD-9501-A02A230B9AFA}" destId="{0E233D5D-C03E-4B9F-9C05-2200C010FF91}" srcOrd="0" destOrd="0" presId="urn:microsoft.com/office/officeart/2005/8/layout/list1"/>
    <dgm:cxn modelId="{84052D6C-5C3D-4BF3-8990-53443A4C8586}" type="presParOf" srcId="{2064762F-8561-4A0A-AF99-FA9AE794A0F3}" destId="{6B183738-04B7-4B09-A66A-3A724B25D994}" srcOrd="0" destOrd="0" presId="urn:microsoft.com/office/officeart/2005/8/layout/list1"/>
    <dgm:cxn modelId="{1865DFF6-2359-4EC1-9E34-F8D28657295B}" type="presParOf" srcId="{6B183738-04B7-4B09-A66A-3A724B25D994}" destId="{02CAEF5E-8931-46D9-937C-812FC0BCA699}" srcOrd="0" destOrd="0" presId="urn:microsoft.com/office/officeart/2005/8/layout/list1"/>
    <dgm:cxn modelId="{E23C2C8E-A904-4719-A39B-3D8217BCE84F}" type="presParOf" srcId="{6B183738-04B7-4B09-A66A-3A724B25D994}" destId="{F4ED8175-B8A3-43AC-9956-62C7BB6D19E3}" srcOrd="1" destOrd="0" presId="urn:microsoft.com/office/officeart/2005/8/layout/list1"/>
    <dgm:cxn modelId="{30698D2D-2443-4E07-A023-03493EA150F8}" type="presParOf" srcId="{2064762F-8561-4A0A-AF99-FA9AE794A0F3}" destId="{A22F7F1D-35EE-4A92-A7A3-441BC4CEC3D7}" srcOrd="1" destOrd="0" presId="urn:microsoft.com/office/officeart/2005/8/layout/list1"/>
    <dgm:cxn modelId="{41450C7B-682C-48AD-BE95-F44DD43351F0}" type="presParOf" srcId="{2064762F-8561-4A0A-AF99-FA9AE794A0F3}" destId="{7CF3DD1E-EDCC-41CA-AFDA-858CEC516B85}" srcOrd="2" destOrd="0" presId="urn:microsoft.com/office/officeart/2005/8/layout/list1"/>
    <dgm:cxn modelId="{708DFC16-521F-43BB-A08A-E907D219A81E}" type="presParOf" srcId="{2064762F-8561-4A0A-AF99-FA9AE794A0F3}" destId="{4742F2EF-EC0D-4CAB-816D-E460DADC873C}" srcOrd="3" destOrd="0" presId="urn:microsoft.com/office/officeart/2005/8/layout/list1"/>
    <dgm:cxn modelId="{61EF0DEA-1382-49A8-B7EB-1697714049EE}" type="presParOf" srcId="{2064762F-8561-4A0A-AF99-FA9AE794A0F3}" destId="{F1AA7E2C-1BDE-4135-A4C1-3F4A860B78A9}" srcOrd="4" destOrd="0" presId="urn:microsoft.com/office/officeart/2005/8/layout/list1"/>
    <dgm:cxn modelId="{66E25D0A-D2B5-43DB-A155-0AA85F14DE3C}" type="presParOf" srcId="{F1AA7E2C-1BDE-4135-A4C1-3F4A860B78A9}" destId="{317957EA-1957-4A53-9DC9-0A3574A396CE}" srcOrd="0" destOrd="0" presId="urn:microsoft.com/office/officeart/2005/8/layout/list1"/>
    <dgm:cxn modelId="{D46AFA92-02D4-4949-B613-CD431C26E79F}" type="presParOf" srcId="{F1AA7E2C-1BDE-4135-A4C1-3F4A860B78A9}" destId="{BA0BAE26-B353-4ED3-9E39-CD2F38DFB731}" srcOrd="1" destOrd="0" presId="urn:microsoft.com/office/officeart/2005/8/layout/list1"/>
    <dgm:cxn modelId="{6800D677-CF40-4A9B-A01E-B498E90DC525}" type="presParOf" srcId="{2064762F-8561-4A0A-AF99-FA9AE794A0F3}" destId="{4CADE699-8A93-45DB-BD59-0B28C0450798}" srcOrd="5" destOrd="0" presId="urn:microsoft.com/office/officeart/2005/8/layout/list1"/>
    <dgm:cxn modelId="{8DAA47DB-239D-4FB7-924E-56421E562C5C}" type="presParOf" srcId="{2064762F-8561-4A0A-AF99-FA9AE794A0F3}" destId="{0E233D5D-C03E-4B9F-9C05-2200C010FF9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5E1A78-3BBB-4047-B083-8E734F9ECE48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F0B57-2A4B-4E58-935C-8AF64BC8D872}">
      <dgm:prSet phldrT="[Text]"/>
      <dgm:spPr/>
      <dgm:t>
        <a:bodyPr/>
        <a:lstStyle/>
        <a:p>
          <a:r>
            <a:rPr lang="en-US" i="1" dirty="0" smtClean="0"/>
            <a:t>W[1]</a:t>
          </a:r>
          <a:endParaRPr lang="en-US" i="1" dirty="0"/>
        </a:p>
      </dgm:t>
    </dgm:pt>
    <dgm:pt modelId="{9334441C-AD90-4D3A-BC9A-0FFF41AE0233}" type="parTrans" cxnId="{D60C07AF-B30F-4FEB-B555-2A86E5391655}">
      <dgm:prSet/>
      <dgm:spPr/>
      <dgm:t>
        <a:bodyPr/>
        <a:lstStyle/>
        <a:p>
          <a:endParaRPr lang="en-US"/>
        </a:p>
      </dgm:t>
    </dgm:pt>
    <dgm:pt modelId="{1AB896BC-9A5C-4073-943E-D260B567F329}" type="sibTrans" cxnId="{D60C07AF-B30F-4FEB-B555-2A86E539165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60BCBC2-B4D0-4FB1-BD09-5264EA89BEB3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Clique</a:t>
              </a:r>
              <a:endParaRPr lang="en-US" cap="small" baseline="0" dirty="0"/>
            </a:p>
          </dgm:t>
        </dgm:pt>
      </mc:Choice>
      <mc:Fallback xmlns="">
        <dgm:pt modelId="{160BCBC2-B4D0-4FB1-BD09-5264EA89BEB3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 </a:t>
              </a:r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Clique</a:t>
              </a:r>
              <a:endParaRPr lang="en-US" cap="small" baseline="0" dirty="0"/>
            </a:p>
          </dgm:t>
        </dgm:pt>
      </mc:Fallback>
    </mc:AlternateContent>
    <dgm:pt modelId="{9E76BA92-8B46-460D-9B7C-1E2750434E70}" type="parTrans" cxnId="{93801912-B42A-4F32-97F4-8D6C98206C96}">
      <dgm:prSet/>
      <dgm:spPr/>
      <dgm:t>
        <a:bodyPr/>
        <a:lstStyle/>
        <a:p>
          <a:endParaRPr lang="en-US"/>
        </a:p>
      </dgm:t>
    </dgm:pt>
    <dgm:pt modelId="{1149790F-C446-48FD-8195-BBD3BA6D7190}" type="sibTrans" cxnId="{93801912-B42A-4F32-97F4-8D6C98206C96}">
      <dgm:prSet/>
      <dgm:spPr/>
      <dgm:t>
        <a:bodyPr/>
        <a:lstStyle/>
        <a:p>
          <a:endParaRPr lang="en-US"/>
        </a:p>
      </dgm:t>
    </dgm:pt>
    <dgm:pt modelId="{3066A789-FF29-4399-98DA-B5B6C16A2F40}">
      <dgm:prSet phldrT="[Text]"/>
      <dgm:spPr/>
      <dgm:t>
        <a:bodyPr/>
        <a:lstStyle/>
        <a:p>
          <a:r>
            <a:rPr lang="en-US" dirty="0" smtClean="0"/>
            <a:t>Polynomial kernel</a:t>
          </a:r>
          <a:endParaRPr lang="en-US" dirty="0"/>
        </a:p>
      </dgm:t>
    </dgm:pt>
    <dgm:pt modelId="{9D983BF8-0310-4367-AF39-9C18C11B9AF4}" type="parTrans" cxnId="{5EE8D3B3-127F-41B6-8C1D-537F14EA6569}">
      <dgm:prSet/>
      <dgm:spPr/>
      <dgm:t>
        <a:bodyPr/>
        <a:lstStyle/>
        <a:p>
          <a:endParaRPr lang="en-US"/>
        </a:p>
      </dgm:t>
    </dgm:pt>
    <dgm:pt modelId="{42C3C4CB-C103-4B59-9247-4A00C4FD8829}" type="sibTrans" cxnId="{5EE8D3B3-127F-41B6-8C1D-537F14EA656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13288E5-2B3B-44E9-AA22-2F70593D440B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𝑥</m:t>
                  </m:r>
                  <m:r>
                    <a:rPr lang="en-US" b="0" i="1" smtClean="0">
                      <a:latin typeface="Cambria Math"/>
                    </a:rPr>
                    <m:t>,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to size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</m:sup>
                  </m:sSup>
                </m:oMath>
              </a14:m>
              <a:r>
                <a:rPr lang="en-US" dirty="0" smtClean="0"/>
                <a:t> in poly-time</a:t>
              </a:r>
              <a:endParaRPr lang="en-US" dirty="0"/>
            </a:p>
          </dgm:t>
        </dgm:pt>
      </mc:Choice>
      <mc:Fallback xmlns="">
        <dgm:pt modelId="{313288E5-2B3B-44E9-AA22-2F70593D440B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:r>
                <a:rPr lang="en-US" b="0" i="0" smtClean="0">
                  <a:latin typeface="Cambria Math"/>
                </a:rPr>
                <a:t>(𝑥,𝑘)</a:t>
              </a:r>
              <a:r>
                <a:rPr lang="en-US" dirty="0" smtClean="0"/>
                <a:t> to size </a:t>
              </a:r>
              <a:r>
                <a:rPr lang="en-US" b="0" i="0" smtClean="0">
                  <a:latin typeface="Cambria Math"/>
                </a:rPr>
                <a:t>𝑘^𝑂(1) </a:t>
              </a:r>
              <a:r>
                <a:rPr lang="en-US" dirty="0" smtClean="0"/>
                <a:t> in poly-time</a:t>
              </a:r>
              <a:endParaRPr lang="en-US" dirty="0"/>
            </a:p>
          </dgm:t>
        </dgm:pt>
      </mc:Fallback>
    </mc:AlternateContent>
    <dgm:pt modelId="{85331C84-1005-43A5-B2CF-FD3CA1DA3420}" type="parTrans" cxnId="{78424734-30D9-457A-B375-EE337AB2E92F}">
      <dgm:prSet/>
      <dgm:spPr/>
      <dgm:t>
        <a:bodyPr/>
        <a:lstStyle/>
        <a:p>
          <a:endParaRPr lang="en-US"/>
        </a:p>
      </dgm:t>
    </dgm:pt>
    <dgm:pt modelId="{04AD4242-BF8E-4F21-A860-483E111B9485}" type="sibTrans" cxnId="{78424734-30D9-457A-B375-EE337AB2E92F}">
      <dgm:prSet/>
      <dgm:spPr/>
      <dgm:t>
        <a:bodyPr/>
        <a:lstStyle/>
        <a:p>
          <a:endParaRPr lang="en-US"/>
        </a:p>
      </dgm:t>
    </dgm:pt>
    <dgm:pt modelId="{4ABECD8F-BA76-4202-B20D-20552357ECD0}">
      <dgm:prSet phldrT="[Text]"/>
      <dgm:spPr/>
      <dgm:t>
        <a:bodyPr/>
        <a:lstStyle/>
        <a:p>
          <a:r>
            <a:rPr lang="en-US" i="1" dirty="0" smtClean="0"/>
            <a:t>W[2]</a:t>
          </a:r>
          <a:endParaRPr lang="en-US" i="1" dirty="0"/>
        </a:p>
      </dgm:t>
    </dgm:pt>
    <dgm:pt modelId="{215DFADB-D0B3-4D52-BBA6-E1F22565FB55}" type="parTrans" cxnId="{1EC686B9-A7A8-4917-9A83-20DD62EF3AA1}">
      <dgm:prSet/>
      <dgm:spPr/>
      <dgm:t>
        <a:bodyPr/>
        <a:lstStyle/>
        <a:p>
          <a:endParaRPr lang="en-US"/>
        </a:p>
      </dgm:t>
    </dgm:pt>
    <dgm:pt modelId="{B0DE8CC5-3C5B-473D-BE4B-97AE085C6F49}" type="sibTrans" cxnId="{1EC686B9-A7A8-4917-9A83-20DD62EF3AA1}">
      <dgm:prSet/>
      <dgm:spPr/>
      <dgm:t>
        <a:bodyPr/>
        <a:lstStyle/>
        <a:p>
          <a:endParaRPr lang="en-US"/>
        </a:p>
      </dgm:t>
    </dgm:pt>
    <dgm:pt modelId="{45361450-1CD3-4C67-BB48-8AF1BB58FAF4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E526A13-A2AD-4A0E-8A08-59E06BD2B921}" type="parTrans" cxnId="{E238C5E2-C438-44D5-B5E5-8D64E5B5B785}">
      <dgm:prSet/>
      <dgm:spPr/>
      <dgm:t>
        <a:bodyPr/>
        <a:lstStyle/>
        <a:p>
          <a:endParaRPr lang="en-US"/>
        </a:p>
      </dgm:t>
    </dgm:pt>
    <dgm:pt modelId="{2B233ADA-9BFA-4F8E-B105-CB0C3C8C87FB}" type="sibTrans" cxnId="{E238C5E2-C438-44D5-B5E5-8D64E5B5B785}">
      <dgm:prSet/>
      <dgm:spPr/>
      <dgm:t>
        <a:bodyPr/>
        <a:lstStyle/>
        <a:p>
          <a:endParaRPr lang="en-US"/>
        </a:p>
      </dgm:t>
    </dgm:pt>
    <dgm:pt modelId="{9D6E8A57-3300-4A32-9D43-0DD72DB96BA0}">
      <dgm:prSet phldrT="[Text]"/>
      <dgm:spPr/>
      <dgm:t>
        <a:bodyPr/>
        <a:lstStyle/>
        <a:p>
          <a:r>
            <a:rPr lang="en-US" i="1" dirty="0" smtClean="0"/>
            <a:t>XP</a:t>
          </a:r>
          <a:endParaRPr lang="en-US" i="1" dirty="0"/>
        </a:p>
      </dgm:t>
    </dgm:pt>
    <dgm:pt modelId="{5730141A-AD10-4033-B034-AC5D2319AE41}" type="parTrans" cxnId="{79A2554E-ECA0-4060-8167-5645E7176F40}">
      <dgm:prSet/>
      <dgm:spPr/>
      <dgm:t>
        <a:bodyPr/>
        <a:lstStyle/>
        <a:p>
          <a:endParaRPr lang="en-US"/>
        </a:p>
      </dgm:t>
    </dgm:pt>
    <dgm:pt modelId="{80E414BF-001E-4865-A790-C466F4CF8138}" type="sibTrans" cxnId="{79A2554E-ECA0-4060-8167-5645E7176F40}">
      <dgm:prSet/>
      <dgm:spPr/>
      <dgm:t>
        <a:bodyPr/>
        <a:lstStyle/>
        <a:p>
          <a:endParaRPr lang="en-US"/>
        </a:p>
      </dgm:t>
    </dgm:pt>
    <dgm:pt modelId="{EFCF1193-3D38-4D6A-8332-A554B5EC14D8}">
      <dgm:prSet phldrT="[Text]"/>
      <dgm:spPr/>
      <dgm:t>
        <a:bodyPr/>
        <a:lstStyle/>
        <a:p>
          <a:r>
            <a:rPr lang="en-US" i="1" dirty="0" smtClean="0"/>
            <a:t>FPT</a:t>
          </a:r>
          <a:endParaRPr lang="en-US" i="1" dirty="0"/>
        </a:p>
      </dgm:t>
    </dgm:pt>
    <dgm:pt modelId="{282B79B0-4120-4DCE-9247-97B9B7A5C858}" type="parTrans" cxnId="{D6673A61-80A6-4CD7-9C84-1FDEDE32F0FF}">
      <dgm:prSet/>
      <dgm:spPr/>
      <dgm:t>
        <a:bodyPr/>
        <a:lstStyle/>
        <a:p>
          <a:endParaRPr lang="en-US"/>
        </a:p>
      </dgm:t>
    </dgm:pt>
    <dgm:pt modelId="{9D0B0157-DC70-49AE-8427-680B00704A90}" type="sibTrans" cxnId="{D6673A61-80A6-4CD7-9C84-1FDEDE32F0F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84BCFAA-1CDD-4E73-B905-3B8C2FE93442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𝑓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</m:d>
                  <m:r>
                    <a:rPr lang="en-US" b="0" i="1" smtClean="0">
                      <a:latin typeface="Cambria Math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A84BCFAA-1CDD-4E73-B905-3B8C2FE93442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:r>
                <a:rPr lang="en-US" b="0" i="0" smtClean="0">
                  <a:latin typeface="Cambria Math"/>
                </a:rPr>
                <a:t>𝑓(𝑘)⋅𝑛^𝑐</a:t>
              </a:r>
              <a:endParaRPr lang="en-US" dirty="0"/>
            </a:p>
          </dgm:t>
        </dgm:pt>
      </mc:Fallback>
    </mc:AlternateContent>
    <dgm:pt modelId="{C266AA83-2CCC-4013-A79D-0A07B1EEC5D5}" type="parTrans" cxnId="{0DF7FB71-EC93-45C1-818F-A19AA4B16251}">
      <dgm:prSet/>
      <dgm:spPr/>
      <dgm:t>
        <a:bodyPr/>
        <a:lstStyle/>
        <a:p>
          <a:endParaRPr lang="en-US"/>
        </a:p>
      </dgm:t>
    </dgm:pt>
    <dgm:pt modelId="{BBFE5BFA-F335-48E8-8522-F3110A4D6632}" type="sibTrans" cxnId="{0DF7FB71-EC93-45C1-818F-A19AA4B1625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D002C57-9A76-4B6D-AA42-88A84E012FB1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𝑥</m:t>
                  </m:r>
                  <m:r>
                    <a:rPr lang="en-US" b="0" i="1" smtClean="0">
                      <a:latin typeface="Cambria Math"/>
                    </a:rPr>
                    <m:t>,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to size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𝑓</m:t>
                  </m:r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𝑘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in poly-time</a:t>
              </a:r>
              <a:endParaRPr lang="en-US" dirty="0"/>
            </a:p>
          </dgm:t>
        </dgm:pt>
      </mc:Choice>
      <mc:Fallback xmlns="">
        <dgm:pt modelId="{2D002C57-9A76-4B6D-AA42-88A84E012FB1}">
          <dgm:prSet phldrT="[Text]"/>
          <dgm:spPr/>
          <dgm:t>
            <a:bodyPr/>
            <a:lstStyle/>
            <a:p>
              <a:r>
                <a:rPr lang="en-US" dirty="0" smtClean="0"/>
                <a:t>Reduce </a:t>
              </a:r>
              <a:r>
                <a:rPr lang="en-US" b="0" i="0" smtClean="0">
                  <a:latin typeface="Cambria Math"/>
                </a:rPr>
                <a:t>(𝑥,𝑘)</a:t>
              </a:r>
              <a:r>
                <a:rPr lang="en-US" dirty="0" smtClean="0"/>
                <a:t> to size </a:t>
              </a:r>
              <a:r>
                <a:rPr lang="en-US" b="0" i="0" smtClean="0">
                  <a:latin typeface="Cambria Math"/>
                </a:rPr>
                <a:t>𝑓(𝑘)</a:t>
              </a:r>
              <a:r>
                <a:rPr lang="en-US" dirty="0" smtClean="0"/>
                <a:t> in poly-time</a:t>
              </a:r>
              <a:endParaRPr lang="en-US" dirty="0"/>
            </a:p>
          </dgm:t>
        </dgm:pt>
      </mc:Fallback>
    </mc:AlternateContent>
    <dgm:pt modelId="{275B9897-24B4-44A8-806D-83D8683B9C59}" type="parTrans" cxnId="{48F6C47F-DD57-4EDE-8341-D6A41A357A23}">
      <dgm:prSet/>
      <dgm:spPr/>
      <dgm:t>
        <a:bodyPr/>
        <a:lstStyle/>
        <a:p>
          <a:endParaRPr lang="en-US"/>
        </a:p>
      </dgm:t>
    </dgm:pt>
    <dgm:pt modelId="{7690180C-857C-4FCD-9661-B8456511B2AA}" type="sibTrans" cxnId="{48F6C47F-DD57-4EDE-8341-D6A41A357A2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8F59E38-8194-4220-BD7C-84005E73E151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</a:t>
              </a:r>
              <a:br>
                <a:rPr lang="en-US" dirty="0" smtClean="0"/>
              </a:b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Dominating Set</a:t>
              </a:r>
              <a:endParaRPr lang="en-US" cap="small" baseline="0" dirty="0"/>
            </a:p>
          </dgm:t>
        </dgm:pt>
      </mc:Choice>
      <mc:Fallback xmlns="">
        <dgm:pt modelId="{F8F59E38-8194-4220-BD7C-84005E73E151}">
          <dgm:prSet phldrT="[Text]"/>
          <dgm:spPr/>
          <dgm:t>
            <a:bodyPr/>
            <a:lstStyle/>
            <a:p>
              <a:r>
                <a:rPr lang="en-US" dirty="0" smtClean="0"/>
                <a:t>Problems that FPT-reduce to </a:t>
              </a:r>
              <a:br>
                <a:rPr lang="en-US" dirty="0" smtClean="0"/>
              </a:br>
              <a:r>
                <a:rPr lang="en-US" b="0" i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Dominating Set</a:t>
              </a:r>
              <a:endParaRPr lang="en-US" cap="small" baseline="0" dirty="0"/>
            </a:p>
          </dgm:t>
        </dgm:pt>
      </mc:Fallback>
    </mc:AlternateContent>
    <dgm:pt modelId="{F0F8A534-E3A4-42E2-BE96-A22B37F0192A}" type="parTrans" cxnId="{5103EE81-7357-47F8-AD0A-680F74E61571}">
      <dgm:prSet/>
      <dgm:spPr/>
      <dgm:t>
        <a:bodyPr/>
        <a:lstStyle/>
        <a:p>
          <a:endParaRPr lang="en-US"/>
        </a:p>
      </dgm:t>
    </dgm:pt>
    <dgm:pt modelId="{301CC464-CA53-4867-960C-65CA707BA899}" type="sibTrans" cxnId="{5103EE81-7357-47F8-AD0A-680F74E6157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78AD452-4ADE-4A5D-9154-5B7CD3F33ECF}">
          <dgm:prSet phldrT="[Text]"/>
          <dgm:spPr/>
          <dgm:t>
            <a:bodyPr/>
            <a:lstStyle/>
            <a:p>
              <a:r>
                <a:rPr lang="en-US" dirty="0" smtClean="0"/>
                <a:t>Infinite hierarchy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𝑊</m:t>
                  </m:r>
                  <m:r>
                    <a:rPr lang="en-US" b="0" i="1" smtClean="0">
                      <a:latin typeface="Cambria Math"/>
                    </a:rPr>
                    <m:t>[…]</m:t>
                  </m:r>
                </m:oMath>
              </a14:m>
              <a:r>
                <a:rPr lang="en-US" dirty="0" smtClean="0"/>
                <a:t> based on </a:t>
              </a:r>
              <a:r>
                <a:rPr lang="en-US" i="1" dirty="0" smtClean="0"/>
                <a:t>weft</a:t>
              </a:r>
              <a:endParaRPr lang="en-US" i="1" dirty="0"/>
            </a:p>
          </dgm:t>
        </dgm:pt>
      </mc:Choice>
      <mc:Fallback xmlns="">
        <dgm:pt modelId="{578AD452-4ADE-4A5D-9154-5B7CD3F33ECF}">
          <dgm:prSet phldrT="[Text]"/>
          <dgm:spPr/>
          <dgm:t>
            <a:bodyPr/>
            <a:lstStyle/>
            <a:p>
              <a:r>
                <a:rPr lang="en-US" dirty="0" smtClean="0"/>
                <a:t>Infinite hierarchy </a:t>
              </a:r>
              <a:r>
                <a:rPr lang="en-US" b="0" i="0" smtClean="0">
                  <a:latin typeface="Cambria Math"/>
                </a:rPr>
                <a:t>𝑊[…]</a:t>
              </a:r>
              <a:r>
                <a:rPr lang="en-US" dirty="0" smtClean="0"/>
                <a:t> based on </a:t>
              </a:r>
              <a:r>
                <a:rPr lang="en-US" i="1" dirty="0" smtClean="0"/>
                <a:t>weft</a:t>
              </a:r>
              <a:endParaRPr lang="en-US" i="1" dirty="0"/>
            </a:p>
          </dgm:t>
        </dgm:pt>
      </mc:Fallback>
    </mc:AlternateContent>
    <dgm:pt modelId="{243A9FC8-CF07-4737-B4B5-B9D8EB77A979}" type="parTrans" cxnId="{2D2D05DA-F30F-4760-BD8F-4B7A24B538BF}">
      <dgm:prSet/>
      <dgm:spPr/>
      <dgm:t>
        <a:bodyPr/>
        <a:lstStyle/>
        <a:p>
          <a:endParaRPr lang="en-US"/>
        </a:p>
      </dgm:t>
    </dgm:pt>
    <dgm:pt modelId="{17E98550-9205-479C-AC09-6487A1BCF7A3}" type="sibTrans" cxnId="{2D2D05DA-F30F-4760-BD8F-4B7A24B538B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E9DB647-0084-4141-8AD2-418907DF6F1F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</m:sup>
                  </m:sSup>
                </m:oMath>
              </a14:m>
              <a:endParaRPr lang="en-US" dirty="0"/>
            </a:p>
          </dgm:t>
        </dgm:pt>
      </mc:Choice>
      <mc:Fallback xmlns="">
        <dgm:pt modelId="{2E9DB647-0084-4141-8AD2-418907DF6F1F}">
          <dgm:prSet phldrT="[Text]"/>
          <dgm:spPr/>
          <dgm:t>
            <a:bodyPr/>
            <a:lstStyle/>
            <a:p>
              <a:r>
                <a:rPr lang="en-US" dirty="0" smtClean="0"/>
                <a:t>Problems solvable in time </a:t>
              </a:r>
              <a:r>
                <a:rPr lang="en-US" b="0" i="0" smtClean="0">
                  <a:latin typeface="Cambria Math"/>
                </a:rPr>
                <a:t>𝑛^𝑓(𝑘) </a:t>
              </a:r>
              <a:endParaRPr lang="en-US" dirty="0"/>
            </a:p>
          </dgm:t>
        </dgm:pt>
      </mc:Fallback>
    </mc:AlternateContent>
    <dgm:pt modelId="{EC2C4FB2-5E46-4F0D-8019-871BCAC324DC}" type="parTrans" cxnId="{CDD3FCB2-691B-4F85-8C15-13D47AB0DCBC}">
      <dgm:prSet/>
      <dgm:spPr/>
      <dgm:t>
        <a:bodyPr/>
        <a:lstStyle/>
        <a:p>
          <a:endParaRPr lang="en-US"/>
        </a:p>
      </dgm:t>
    </dgm:pt>
    <dgm:pt modelId="{774D49E2-ED7D-4F06-B710-49E9DB744596}" type="sibTrans" cxnId="{CDD3FCB2-691B-4F85-8C15-13D47AB0DCBC}">
      <dgm:prSet/>
      <dgm:spPr/>
      <dgm:t>
        <a:bodyPr/>
        <a:lstStyle/>
        <a:p>
          <a:endParaRPr lang="en-US"/>
        </a:p>
      </dgm:t>
    </dgm:pt>
    <dgm:pt modelId="{42F0C6D0-8BBC-459F-818B-72F33324A90E}" type="pres">
      <dgm:prSet presAssocID="{595E1A78-3BBB-4047-B083-8E734F9ECE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CDA00-633E-4EAA-BE1E-BA1490849493}" type="pres">
      <dgm:prSet presAssocID="{9D6E8A57-3300-4A32-9D43-0DD72DB96BA0}" presName="circle1" presStyleLbl="node1" presStyleIdx="0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651A588-CF4F-497A-A1C7-26D92EFF4EB1}" type="pres">
      <dgm:prSet presAssocID="{9D6E8A57-3300-4A32-9D43-0DD72DB96BA0}" presName="space" presStyleCnt="0"/>
      <dgm:spPr/>
    </dgm:pt>
    <dgm:pt modelId="{B4B71995-DE9D-49A7-8CDE-A14971C6D713}" type="pres">
      <dgm:prSet presAssocID="{9D6E8A57-3300-4A32-9D43-0DD72DB96BA0}" presName="rect1" presStyleLbl="alignAcc1" presStyleIdx="0" presStyleCnt="6"/>
      <dgm:spPr/>
      <dgm:t>
        <a:bodyPr/>
        <a:lstStyle/>
        <a:p>
          <a:endParaRPr lang="en-US"/>
        </a:p>
      </dgm:t>
    </dgm:pt>
    <dgm:pt modelId="{D470DE34-20A2-4C46-AF90-73AA1BDB3775}" type="pres">
      <dgm:prSet presAssocID="{45361450-1CD3-4C67-BB48-8AF1BB58FAF4}" presName="vertSpace2" presStyleLbl="node1" presStyleIdx="0" presStyleCnt="6"/>
      <dgm:spPr/>
    </dgm:pt>
    <dgm:pt modelId="{FBB146EF-6440-41BE-B2F5-2525EFFB09B0}" type="pres">
      <dgm:prSet presAssocID="{45361450-1CD3-4C67-BB48-8AF1BB58FAF4}" presName="circle2" presStyleLbl="node1" presStyleIdx="1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F897079-209A-4086-8207-B0E3475DB956}" type="pres">
      <dgm:prSet presAssocID="{45361450-1CD3-4C67-BB48-8AF1BB58FAF4}" presName="rect2" presStyleLbl="alignAcc1" presStyleIdx="1" presStyleCnt="6"/>
      <dgm:spPr/>
      <dgm:t>
        <a:bodyPr/>
        <a:lstStyle/>
        <a:p>
          <a:endParaRPr lang="en-US"/>
        </a:p>
      </dgm:t>
    </dgm:pt>
    <dgm:pt modelId="{BCCA4150-2C0A-43C5-8740-21BE5FB50D67}" type="pres">
      <dgm:prSet presAssocID="{4ABECD8F-BA76-4202-B20D-20552357ECD0}" presName="vertSpace3" presStyleLbl="node1" presStyleIdx="1" presStyleCnt="6"/>
      <dgm:spPr/>
    </dgm:pt>
    <dgm:pt modelId="{FBD00BCD-CAF2-473F-9E4A-567AAA616842}" type="pres">
      <dgm:prSet presAssocID="{4ABECD8F-BA76-4202-B20D-20552357ECD0}" presName="circle3" presStyleLbl="node1" presStyleIdx="2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BF12FB7-8262-49CF-A86E-C981B055B50F}" type="pres">
      <dgm:prSet presAssocID="{4ABECD8F-BA76-4202-B20D-20552357ECD0}" presName="rect3" presStyleLbl="alignAcc1" presStyleIdx="2" presStyleCnt="6"/>
      <dgm:spPr/>
      <dgm:t>
        <a:bodyPr/>
        <a:lstStyle/>
        <a:p>
          <a:endParaRPr lang="en-US"/>
        </a:p>
      </dgm:t>
    </dgm:pt>
    <dgm:pt modelId="{C7356615-33D3-4B01-8C90-6089ED1ED2CA}" type="pres">
      <dgm:prSet presAssocID="{E6EF0B57-2A4B-4E58-935C-8AF64BC8D872}" presName="vertSpace4" presStyleLbl="node1" presStyleIdx="2" presStyleCnt="6"/>
      <dgm:spPr/>
    </dgm:pt>
    <dgm:pt modelId="{2BDFB9D3-4A39-4399-8425-F147FA12DCAB}" type="pres">
      <dgm:prSet presAssocID="{E6EF0B57-2A4B-4E58-935C-8AF64BC8D872}" presName="circle4" presStyleLbl="node1" presStyleIdx="3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62DE011D-4F15-4CB7-9867-6E933115F78E}" type="pres">
      <dgm:prSet presAssocID="{E6EF0B57-2A4B-4E58-935C-8AF64BC8D872}" presName="rect4" presStyleLbl="alignAcc1" presStyleIdx="3" presStyleCnt="6"/>
      <dgm:spPr/>
      <dgm:t>
        <a:bodyPr/>
        <a:lstStyle/>
        <a:p>
          <a:endParaRPr lang="en-US"/>
        </a:p>
      </dgm:t>
    </dgm:pt>
    <dgm:pt modelId="{8B5536F3-6E98-43C4-BB38-CBF199060675}" type="pres">
      <dgm:prSet presAssocID="{EFCF1193-3D38-4D6A-8332-A554B5EC14D8}" presName="vertSpace5" presStyleLbl="node1" presStyleIdx="3" presStyleCnt="6"/>
      <dgm:spPr/>
    </dgm:pt>
    <dgm:pt modelId="{AD7EFD61-C1BA-44CA-9A17-A334F576ACDD}" type="pres">
      <dgm:prSet presAssocID="{EFCF1193-3D38-4D6A-8332-A554B5EC14D8}" presName="circle5" presStyleLbl="node1" presStyleIdx="4" presStyleCnt="6"/>
      <dgm:spPr/>
    </dgm:pt>
    <dgm:pt modelId="{84ABCDA9-B3FE-4676-89AB-4A9A61C181AE}" type="pres">
      <dgm:prSet presAssocID="{EFCF1193-3D38-4D6A-8332-A554B5EC14D8}" presName="rect5" presStyleLbl="alignAcc1" presStyleIdx="4" presStyleCnt="6"/>
      <dgm:spPr/>
      <dgm:t>
        <a:bodyPr/>
        <a:lstStyle/>
        <a:p>
          <a:endParaRPr lang="en-US"/>
        </a:p>
      </dgm:t>
    </dgm:pt>
    <dgm:pt modelId="{81F44452-65FC-42D7-B582-B6E7E02DAC0E}" type="pres">
      <dgm:prSet presAssocID="{3066A789-FF29-4399-98DA-B5B6C16A2F40}" presName="vertSpace6" presStyleLbl="node1" presStyleIdx="4" presStyleCnt="6"/>
      <dgm:spPr/>
    </dgm:pt>
    <dgm:pt modelId="{F86E353A-7FB3-483C-BDE2-17CFF1E90FC3}" type="pres">
      <dgm:prSet presAssocID="{3066A789-FF29-4399-98DA-B5B6C16A2F40}" presName="circle6" presStyleLbl="node1" presStyleIdx="5" presStyleCnt="6"/>
      <dgm:spPr/>
    </dgm:pt>
    <dgm:pt modelId="{F1265AE9-6E71-47F6-9281-4009CB82EB51}" type="pres">
      <dgm:prSet presAssocID="{3066A789-FF29-4399-98DA-B5B6C16A2F40}" presName="rect6" presStyleLbl="alignAcc1" presStyleIdx="5" presStyleCnt="6"/>
      <dgm:spPr/>
      <dgm:t>
        <a:bodyPr/>
        <a:lstStyle/>
        <a:p>
          <a:endParaRPr lang="en-US"/>
        </a:p>
      </dgm:t>
    </dgm:pt>
    <dgm:pt modelId="{B39D52B4-EFA2-4D33-AE4F-5F1CAAE0CA85}" type="pres">
      <dgm:prSet presAssocID="{9D6E8A57-3300-4A32-9D43-0DD72DB96BA0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D53D2-70E2-43C6-B143-250DA88EAD7C}" type="pres">
      <dgm:prSet presAssocID="{9D6E8A57-3300-4A32-9D43-0DD72DB96BA0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C240B-C4A5-42A2-9265-FAEE9D4EF78B}" type="pres">
      <dgm:prSet presAssocID="{45361450-1CD3-4C67-BB48-8AF1BB58FAF4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E2471-1D29-4974-87AB-155798FB3668}" type="pres">
      <dgm:prSet presAssocID="{45361450-1CD3-4C67-BB48-8AF1BB58FAF4}" presName="rect2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5A143-D537-47C7-A969-430B90B4ED23}" type="pres">
      <dgm:prSet presAssocID="{4ABECD8F-BA76-4202-B20D-20552357ECD0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831AE-A7C5-4207-9876-0B65F202F42E}" type="pres">
      <dgm:prSet presAssocID="{4ABECD8F-BA76-4202-B20D-20552357ECD0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A102-7DDB-48DA-B8F5-6EA5767C69CF}" type="pres">
      <dgm:prSet presAssocID="{E6EF0B57-2A4B-4E58-935C-8AF64BC8D872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F7958-035C-450E-B07E-A79276E8B9EF}" type="pres">
      <dgm:prSet presAssocID="{E6EF0B57-2A4B-4E58-935C-8AF64BC8D872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CD06F-91A2-4CE5-A2BD-83E93E397685}" type="pres">
      <dgm:prSet presAssocID="{EFCF1193-3D38-4D6A-8332-A554B5EC14D8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D1896-4FAB-4A5D-97A4-A718C3D276C7}" type="pres">
      <dgm:prSet presAssocID="{EFCF1193-3D38-4D6A-8332-A554B5EC14D8}" presName="rect5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C7978-DE05-46E9-A869-AF902CBE8FBF}" type="pres">
      <dgm:prSet presAssocID="{3066A789-FF29-4399-98DA-B5B6C16A2F40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1315-4E6C-49A8-8687-7244EC253661}" type="pres">
      <dgm:prSet presAssocID="{3066A789-FF29-4399-98DA-B5B6C16A2F40}" presName="rect6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0C07AF-B30F-4FEB-B555-2A86E5391655}" srcId="{595E1A78-3BBB-4047-B083-8E734F9ECE48}" destId="{E6EF0B57-2A4B-4E58-935C-8AF64BC8D872}" srcOrd="3" destOrd="0" parTransId="{9334441C-AD90-4D3A-BC9A-0FFF41AE0233}" sibTransId="{1AB896BC-9A5C-4073-943E-D260B567F329}"/>
    <dgm:cxn modelId="{B85578AF-E497-443A-B46F-78B33E14012D}" type="presOf" srcId="{2E9DB647-0084-4141-8AD2-418907DF6F1F}" destId="{C9AD53D2-70E2-43C6-B143-250DA88EAD7C}" srcOrd="0" destOrd="0" presId="urn:microsoft.com/office/officeart/2005/8/layout/target3"/>
    <dgm:cxn modelId="{235FF3A8-7F93-480F-8F53-BCE899F895A1}" type="presOf" srcId="{9D6E8A57-3300-4A32-9D43-0DD72DB96BA0}" destId="{B4B71995-DE9D-49A7-8CDE-A14971C6D713}" srcOrd="0" destOrd="0" presId="urn:microsoft.com/office/officeart/2005/8/layout/target3"/>
    <dgm:cxn modelId="{D9BDD427-0519-42CB-B63C-9F8DEA80BF52}" type="presOf" srcId="{E6EF0B57-2A4B-4E58-935C-8AF64BC8D872}" destId="{62DE011D-4F15-4CB7-9867-6E933115F78E}" srcOrd="0" destOrd="0" presId="urn:microsoft.com/office/officeart/2005/8/layout/target3"/>
    <dgm:cxn modelId="{5103EE81-7357-47F8-AD0A-680F74E61571}" srcId="{4ABECD8F-BA76-4202-B20D-20552357ECD0}" destId="{F8F59E38-8194-4220-BD7C-84005E73E151}" srcOrd="0" destOrd="0" parTransId="{F0F8A534-E3A4-42E2-BE96-A22B37F0192A}" sibTransId="{301CC464-CA53-4867-960C-65CA707BA899}"/>
    <dgm:cxn modelId="{79A2554E-ECA0-4060-8167-5645E7176F40}" srcId="{595E1A78-3BBB-4047-B083-8E734F9ECE48}" destId="{9D6E8A57-3300-4A32-9D43-0DD72DB96BA0}" srcOrd="0" destOrd="0" parTransId="{5730141A-AD10-4033-B034-AC5D2319AE41}" sibTransId="{80E414BF-001E-4865-A790-C466F4CF8138}"/>
    <dgm:cxn modelId="{1A9280F0-9231-49E6-8CB2-C0E4AC83FEA7}" type="presOf" srcId="{595E1A78-3BBB-4047-B083-8E734F9ECE48}" destId="{42F0C6D0-8BBC-459F-818B-72F33324A90E}" srcOrd="0" destOrd="0" presId="urn:microsoft.com/office/officeart/2005/8/layout/target3"/>
    <dgm:cxn modelId="{8F77B3DA-99D6-42CB-A734-7F8C7E598157}" type="presOf" srcId="{F8F59E38-8194-4220-BD7C-84005E73E151}" destId="{6DC831AE-A7C5-4207-9876-0B65F202F42E}" srcOrd="0" destOrd="0" presId="urn:microsoft.com/office/officeart/2005/8/layout/target3"/>
    <dgm:cxn modelId="{C34D6267-0AF5-4B03-A19B-2A9B128D80D1}" type="presOf" srcId="{160BCBC2-B4D0-4FB1-BD09-5264EA89BEB3}" destId="{E46F7958-035C-450E-B07E-A79276E8B9EF}" srcOrd="0" destOrd="0" presId="urn:microsoft.com/office/officeart/2005/8/layout/target3"/>
    <dgm:cxn modelId="{BF3464BB-CD1D-46A8-A2DB-483D37EAC4AE}" type="presOf" srcId="{2D002C57-9A76-4B6D-AA42-88A84E012FB1}" destId="{5D7D1896-4FAB-4A5D-97A4-A718C3D276C7}" srcOrd="0" destOrd="1" presId="urn:microsoft.com/office/officeart/2005/8/layout/target3"/>
    <dgm:cxn modelId="{DC70BBC3-CA4D-4E4F-851A-773EA9BCBBE7}" type="presOf" srcId="{A84BCFAA-1CDD-4E73-B905-3B8C2FE93442}" destId="{5D7D1896-4FAB-4A5D-97A4-A718C3D276C7}" srcOrd="0" destOrd="0" presId="urn:microsoft.com/office/officeart/2005/8/layout/target3"/>
    <dgm:cxn modelId="{E238C5E2-C438-44D5-B5E5-8D64E5B5B785}" srcId="{595E1A78-3BBB-4047-B083-8E734F9ECE48}" destId="{45361450-1CD3-4C67-BB48-8AF1BB58FAF4}" srcOrd="1" destOrd="0" parTransId="{8E526A13-A2AD-4A0E-8A08-59E06BD2B921}" sibTransId="{2B233ADA-9BFA-4F8E-B105-CB0C3C8C87FB}"/>
    <dgm:cxn modelId="{60CB6FA2-DF61-4A4D-9842-0837B510BF3D}" type="presOf" srcId="{EFCF1193-3D38-4D6A-8332-A554B5EC14D8}" destId="{7A6CD06F-91A2-4CE5-A2BD-83E93E397685}" srcOrd="1" destOrd="0" presId="urn:microsoft.com/office/officeart/2005/8/layout/target3"/>
    <dgm:cxn modelId="{CDD3FCB2-691B-4F85-8C15-13D47AB0DCBC}" srcId="{9D6E8A57-3300-4A32-9D43-0DD72DB96BA0}" destId="{2E9DB647-0084-4141-8AD2-418907DF6F1F}" srcOrd="0" destOrd="0" parTransId="{EC2C4FB2-5E46-4F0D-8019-871BCAC324DC}" sibTransId="{774D49E2-ED7D-4F06-B710-49E9DB744596}"/>
    <dgm:cxn modelId="{78424734-30D9-457A-B375-EE337AB2E92F}" srcId="{3066A789-FF29-4399-98DA-B5B6C16A2F40}" destId="{313288E5-2B3B-44E9-AA22-2F70593D440B}" srcOrd="0" destOrd="0" parTransId="{85331C84-1005-43A5-B2CF-FD3CA1DA3420}" sibTransId="{04AD4242-BF8E-4F21-A860-483E111B9485}"/>
    <dgm:cxn modelId="{80032525-E275-4A9D-AB9E-0B824CC11D9B}" type="presOf" srcId="{3066A789-FF29-4399-98DA-B5B6C16A2F40}" destId="{F1265AE9-6E71-47F6-9281-4009CB82EB51}" srcOrd="0" destOrd="0" presId="urn:microsoft.com/office/officeart/2005/8/layout/target3"/>
    <dgm:cxn modelId="{1EC686B9-A7A8-4917-9A83-20DD62EF3AA1}" srcId="{595E1A78-3BBB-4047-B083-8E734F9ECE48}" destId="{4ABECD8F-BA76-4202-B20D-20552357ECD0}" srcOrd="2" destOrd="0" parTransId="{215DFADB-D0B3-4D52-BBA6-E1F22565FB55}" sibTransId="{B0DE8CC5-3C5B-473D-BE4B-97AE085C6F49}"/>
    <dgm:cxn modelId="{C72CA3FA-83C7-435E-BFD6-8CCB7EBBE898}" type="presOf" srcId="{4ABECD8F-BA76-4202-B20D-20552357ECD0}" destId="{ABF12FB7-8262-49CF-A86E-C981B055B50F}" srcOrd="0" destOrd="0" presId="urn:microsoft.com/office/officeart/2005/8/layout/target3"/>
    <dgm:cxn modelId="{16AA3DFD-5CD4-4E1E-9D4E-0E053B8CC5B6}" type="presOf" srcId="{9D6E8A57-3300-4A32-9D43-0DD72DB96BA0}" destId="{B39D52B4-EFA2-4D33-AE4F-5F1CAAE0CA85}" srcOrd="1" destOrd="0" presId="urn:microsoft.com/office/officeart/2005/8/layout/target3"/>
    <dgm:cxn modelId="{0DF7FB71-EC93-45C1-818F-A19AA4B16251}" srcId="{EFCF1193-3D38-4D6A-8332-A554B5EC14D8}" destId="{A84BCFAA-1CDD-4E73-B905-3B8C2FE93442}" srcOrd="0" destOrd="0" parTransId="{C266AA83-2CCC-4013-A79D-0A07B1EEC5D5}" sibTransId="{BBFE5BFA-F335-48E8-8522-F3110A4D6632}"/>
    <dgm:cxn modelId="{D6673A61-80A6-4CD7-9C84-1FDEDE32F0FF}" srcId="{595E1A78-3BBB-4047-B083-8E734F9ECE48}" destId="{EFCF1193-3D38-4D6A-8332-A554B5EC14D8}" srcOrd="4" destOrd="0" parTransId="{282B79B0-4120-4DCE-9247-97B9B7A5C858}" sibTransId="{9D0B0157-DC70-49AE-8427-680B00704A90}"/>
    <dgm:cxn modelId="{01A0C4AB-D0C9-42F0-B3DE-1AFFBE75CF30}" type="presOf" srcId="{4ABECD8F-BA76-4202-B20D-20552357ECD0}" destId="{CE45A143-D537-47C7-A969-430B90B4ED23}" srcOrd="1" destOrd="0" presId="urn:microsoft.com/office/officeart/2005/8/layout/target3"/>
    <dgm:cxn modelId="{48F6C47F-DD57-4EDE-8341-D6A41A357A23}" srcId="{EFCF1193-3D38-4D6A-8332-A554B5EC14D8}" destId="{2D002C57-9A76-4B6D-AA42-88A84E012FB1}" srcOrd="1" destOrd="0" parTransId="{275B9897-24B4-44A8-806D-83D8683B9C59}" sibTransId="{7690180C-857C-4FCD-9661-B8456511B2AA}"/>
    <dgm:cxn modelId="{77623295-22D9-4868-B2FB-76E33A6C0401}" type="presOf" srcId="{E6EF0B57-2A4B-4E58-935C-8AF64BC8D872}" destId="{B21FA102-7DDB-48DA-B8F5-6EA5767C69CF}" srcOrd="1" destOrd="0" presId="urn:microsoft.com/office/officeart/2005/8/layout/target3"/>
    <dgm:cxn modelId="{ACD53ADD-3A2E-4EBE-AEE5-C9902BEC7148}" type="presOf" srcId="{EFCF1193-3D38-4D6A-8332-A554B5EC14D8}" destId="{84ABCDA9-B3FE-4676-89AB-4A9A61C181AE}" srcOrd="0" destOrd="0" presId="urn:microsoft.com/office/officeart/2005/8/layout/target3"/>
    <dgm:cxn modelId="{2D2D05DA-F30F-4760-BD8F-4B7A24B538BF}" srcId="{45361450-1CD3-4C67-BB48-8AF1BB58FAF4}" destId="{578AD452-4ADE-4A5D-9154-5B7CD3F33ECF}" srcOrd="0" destOrd="0" parTransId="{243A9FC8-CF07-4737-B4B5-B9D8EB77A979}" sibTransId="{17E98550-9205-479C-AC09-6487A1BCF7A3}"/>
    <dgm:cxn modelId="{5152F7B7-657F-4151-B6C9-3A5F1E579EBA}" type="presOf" srcId="{313288E5-2B3B-44E9-AA22-2F70593D440B}" destId="{A4851315-4E6C-49A8-8687-7244EC253661}" srcOrd="0" destOrd="0" presId="urn:microsoft.com/office/officeart/2005/8/layout/target3"/>
    <dgm:cxn modelId="{8EE33FDB-194F-4423-AE48-B13BEC772A2D}" type="presOf" srcId="{3066A789-FF29-4399-98DA-B5B6C16A2F40}" destId="{709C7978-DE05-46E9-A869-AF902CBE8FBF}" srcOrd="1" destOrd="0" presId="urn:microsoft.com/office/officeart/2005/8/layout/target3"/>
    <dgm:cxn modelId="{93801912-B42A-4F32-97F4-8D6C98206C96}" srcId="{E6EF0B57-2A4B-4E58-935C-8AF64BC8D872}" destId="{160BCBC2-B4D0-4FB1-BD09-5264EA89BEB3}" srcOrd="0" destOrd="0" parTransId="{9E76BA92-8B46-460D-9B7C-1E2750434E70}" sibTransId="{1149790F-C446-48FD-8195-BBD3BA6D7190}"/>
    <dgm:cxn modelId="{5EE8D3B3-127F-41B6-8C1D-537F14EA6569}" srcId="{595E1A78-3BBB-4047-B083-8E734F9ECE48}" destId="{3066A789-FF29-4399-98DA-B5B6C16A2F40}" srcOrd="5" destOrd="0" parTransId="{9D983BF8-0310-4367-AF39-9C18C11B9AF4}" sibTransId="{42C3C4CB-C103-4B59-9247-4A00C4FD8829}"/>
    <dgm:cxn modelId="{653F076C-5112-4CB7-AA7A-7D3EE7D3D09A}" type="presOf" srcId="{45361450-1CD3-4C67-BB48-8AF1BB58FAF4}" destId="{53AC240B-C4A5-42A2-9265-FAEE9D4EF78B}" srcOrd="1" destOrd="0" presId="urn:microsoft.com/office/officeart/2005/8/layout/target3"/>
    <dgm:cxn modelId="{B19CD5C4-D64C-42B4-996A-C9C940C0ABD5}" type="presOf" srcId="{578AD452-4ADE-4A5D-9154-5B7CD3F33ECF}" destId="{52FE2471-1D29-4974-87AB-155798FB3668}" srcOrd="0" destOrd="0" presId="urn:microsoft.com/office/officeart/2005/8/layout/target3"/>
    <dgm:cxn modelId="{CC42216F-B76F-4240-818E-751A4D8CB76F}" type="presOf" srcId="{45361450-1CD3-4C67-BB48-8AF1BB58FAF4}" destId="{9F897079-209A-4086-8207-B0E3475DB956}" srcOrd="0" destOrd="0" presId="urn:microsoft.com/office/officeart/2005/8/layout/target3"/>
    <dgm:cxn modelId="{88AEF1FB-F94F-4DA8-9142-3430CDC4D295}" type="presParOf" srcId="{42F0C6D0-8BBC-459F-818B-72F33324A90E}" destId="{B41CDA00-633E-4EAA-BE1E-BA1490849493}" srcOrd="0" destOrd="0" presId="urn:microsoft.com/office/officeart/2005/8/layout/target3"/>
    <dgm:cxn modelId="{16EF3759-8E8D-420B-A0B9-985A04D029B8}" type="presParOf" srcId="{42F0C6D0-8BBC-459F-818B-72F33324A90E}" destId="{0651A588-CF4F-497A-A1C7-26D92EFF4EB1}" srcOrd="1" destOrd="0" presId="urn:microsoft.com/office/officeart/2005/8/layout/target3"/>
    <dgm:cxn modelId="{08548B5D-6243-4C35-905F-6A58C0C22B78}" type="presParOf" srcId="{42F0C6D0-8BBC-459F-818B-72F33324A90E}" destId="{B4B71995-DE9D-49A7-8CDE-A14971C6D713}" srcOrd="2" destOrd="0" presId="urn:microsoft.com/office/officeart/2005/8/layout/target3"/>
    <dgm:cxn modelId="{E9490CB3-9534-4148-A83F-95A750199DDE}" type="presParOf" srcId="{42F0C6D0-8BBC-459F-818B-72F33324A90E}" destId="{D470DE34-20A2-4C46-AF90-73AA1BDB3775}" srcOrd="3" destOrd="0" presId="urn:microsoft.com/office/officeart/2005/8/layout/target3"/>
    <dgm:cxn modelId="{2DB372ED-CF72-4D0A-9667-5DE77F6303F5}" type="presParOf" srcId="{42F0C6D0-8BBC-459F-818B-72F33324A90E}" destId="{FBB146EF-6440-41BE-B2F5-2525EFFB09B0}" srcOrd="4" destOrd="0" presId="urn:microsoft.com/office/officeart/2005/8/layout/target3"/>
    <dgm:cxn modelId="{1C929D34-F005-4AF8-AA90-58FC588346FC}" type="presParOf" srcId="{42F0C6D0-8BBC-459F-818B-72F33324A90E}" destId="{9F897079-209A-4086-8207-B0E3475DB956}" srcOrd="5" destOrd="0" presId="urn:microsoft.com/office/officeart/2005/8/layout/target3"/>
    <dgm:cxn modelId="{D11D6A44-8649-4915-88A4-AE2E4F0DE915}" type="presParOf" srcId="{42F0C6D0-8BBC-459F-818B-72F33324A90E}" destId="{BCCA4150-2C0A-43C5-8740-21BE5FB50D67}" srcOrd="6" destOrd="0" presId="urn:microsoft.com/office/officeart/2005/8/layout/target3"/>
    <dgm:cxn modelId="{03700C3F-9755-4ABC-851B-3DAB8A65653E}" type="presParOf" srcId="{42F0C6D0-8BBC-459F-818B-72F33324A90E}" destId="{FBD00BCD-CAF2-473F-9E4A-567AAA616842}" srcOrd="7" destOrd="0" presId="urn:microsoft.com/office/officeart/2005/8/layout/target3"/>
    <dgm:cxn modelId="{27684608-F6E6-4A3B-A5F5-DB05D385ADEB}" type="presParOf" srcId="{42F0C6D0-8BBC-459F-818B-72F33324A90E}" destId="{ABF12FB7-8262-49CF-A86E-C981B055B50F}" srcOrd="8" destOrd="0" presId="urn:microsoft.com/office/officeart/2005/8/layout/target3"/>
    <dgm:cxn modelId="{1048B244-3DD3-4DC4-BDB8-6DF2580DB82A}" type="presParOf" srcId="{42F0C6D0-8BBC-459F-818B-72F33324A90E}" destId="{C7356615-33D3-4B01-8C90-6089ED1ED2CA}" srcOrd="9" destOrd="0" presId="urn:microsoft.com/office/officeart/2005/8/layout/target3"/>
    <dgm:cxn modelId="{C91B4CC3-B640-4C2C-9821-7DA83DA51D5E}" type="presParOf" srcId="{42F0C6D0-8BBC-459F-818B-72F33324A90E}" destId="{2BDFB9D3-4A39-4399-8425-F147FA12DCAB}" srcOrd="10" destOrd="0" presId="urn:microsoft.com/office/officeart/2005/8/layout/target3"/>
    <dgm:cxn modelId="{4E9614A6-DC1D-4231-B977-41003D0CBB4A}" type="presParOf" srcId="{42F0C6D0-8BBC-459F-818B-72F33324A90E}" destId="{62DE011D-4F15-4CB7-9867-6E933115F78E}" srcOrd="11" destOrd="0" presId="urn:microsoft.com/office/officeart/2005/8/layout/target3"/>
    <dgm:cxn modelId="{54C877BB-8008-4745-A3D6-B80D2FC275D3}" type="presParOf" srcId="{42F0C6D0-8BBC-459F-818B-72F33324A90E}" destId="{8B5536F3-6E98-43C4-BB38-CBF199060675}" srcOrd="12" destOrd="0" presId="urn:microsoft.com/office/officeart/2005/8/layout/target3"/>
    <dgm:cxn modelId="{3E328F3F-783E-438C-A2EB-050EF349A5CC}" type="presParOf" srcId="{42F0C6D0-8BBC-459F-818B-72F33324A90E}" destId="{AD7EFD61-C1BA-44CA-9A17-A334F576ACDD}" srcOrd="13" destOrd="0" presId="urn:microsoft.com/office/officeart/2005/8/layout/target3"/>
    <dgm:cxn modelId="{7151BC12-D135-46A0-B565-F1743B081C96}" type="presParOf" srcId="{42F0C6D0-8BBC-459F-818B-72F33324A90E}" destId="{84ABCDA9-B3FE-4676-89AB-4A9A61C181AE}" srcOrd="14" destOrd="0" presId="urn:microsoft.com/office/officeart/2005/8/layout/target3"/>
    <dgm:cxn modelId="{0C139CF0-C0B5-4EED-86A7-FA6BE0C5E731}" type="presParOf" srcId="{42F0C6D0-8BBC-459F-818B-72F33324A90E}" destId="{81F44452-65FC-42D7-B582-B6E7E02DAC0E}" srcOrd="15" destOrd="0" presId="urn:microsoft.com/office/officeart/2005/8/layout/target3"/>
    <dgm:cxn modelId="{8BFAA26A-BF04-4485-952A-D7EC3A50009F}" type="presParOf" srcId="{42F0C6D0-8BBC-459F-818B-72F33324A90E}" destId="{F86E353A-7FB3-483C-BDE2-17CFF1E90FC3}" srcOrd="16" destOrd="0" presId="urn:microsoft.com/office/officeart/2005/8/layout/target3"/>
    <dgm:cxn modelId="{951CC9B1-B7D0-407C-BCD8-236516E5FEE4}" type="presParOf" srcId="{42F0C6D0-8BBC-459F-818B-72F33324A90E}" destId="{F1265AE9-6E71-47F6-9281-4009CB82EB51}" srcOrd="17" destOrd="0" presId="urn:microsoft.com/office/officeart/2005/8/layout/target3"/>
    <dgm:cxn modelId="{2C66A10A-C436-4D1E-8AE5-202828DE7AEE}" type="presParOf" srcId="{42F0C6D0-8BBC-459F-818B-72F33324A90E}" destId="{B39D52B4-EFA2-4D33-AE4F-5F1CAAE0CA85}" srcOrd="18" destOrd="0" presId="urn:microsoft.com/office/officeart/2005/8/layout/target3"/>
    <dgm:cxn modelId="{44A57E95-BC18-4EE0-B348-6EB7640A1751}" type="presParOf" srcId="{42F0C6D0-8BBC-459F-818B-72F33324A90E}" destId="{C9AD53D2-70E2-43C6-B143-250DA88EAD7C}" srcOrd="19" destOrd="0" presId="urn:microsoft.com/office/officeart/2005/8/layout/target3"/>
    <dgm:cxn modelId="{E956DB4F-DA6F-44EC-B6F8-5A422ED85DC3}" type="presParOf" srcId="{42F0C6D0-8BBC-459F-818B-72F33324A90E}" destId="{53AC240B-C4A5-42A2-9265-FAEE9D4EF78B}" srcOrd="20" destOrd="0" presId="urn:microsoft.com/office/officeart/2005/8/layout/target3"/>
    <dgm:cxn modelId="{E5F20F88-23D9-496E-8170-24F0FA4641CB}" type="presParOf" srcId="{42F0C6D0-8BBC-459F-818B-72F33324A90E}" destId="{52FE2471-1D29-4974-87AB-155798FB3668}" srcOrd="21" destOrd="0" presId="urn:microsoft.com/office/officeart/2005/8/layout/target3"/>
    <dgm:cxn modelId="{B01C9D7B-8E22-4C19-83A3-001B4A6D1F42}" type="presParOf" srcId="{42F0C6D0-8BBC-459F-818B-72F33324A90E}" destId="{CE45A143-D537-47C7-A969-430B90B4ED23}" srcOrd="22" destOrd="0" presId="urn:microsoft.com/office/officeart/2005/8/layout/target3"/>
    <dgm:cxn modelId="{BFA38EA8-4347-4A25-BF11-6E66C63CBB56}" type="presParOf" srcId="{42F0C6D0-8BBC-459F-818B-72F33324A90E}" destId="{6DC831AE-A7C5-4207-9876-0B65F202F42E}" srcOrd="23" destOrd="0" presId="urn:microsoft.com/office/officeart/2005/8/layout/target3"/>
    <dgm:cxn modelId="{F672C1E6-474C-42C1-892F-3781E35182A0}" type="presParOf" srcId="{42F0C6D0-8BBC-459F-818B-72F33324A90E}" destId="{B21FA102-7DDB-48DA-B8F5-6EA5767C69CF}" srcOrd="24" destOrd="0" presId="urn:microsoft.com/office/officeart/2005/8/layout/target3"/>
    <dgm:cxn modelId="{48C752E7-1B61-4BE2-A4D0-A34826DC884A}" type="presParOf" srcId="{42F0C6D0-8BBC-459F-818B-72F33324A90E}" destId="{E46F7958-035C-450E-B07E-A79276E8B9EF}" srcOrd="25" destOrd="0" presId="urn:microsoft.com/office/officeart/2005/8/layout/target3"/>
    <dgm:cxn modelId="{3137301F-9C5A-4C56-B039-0AC69D794222}" type="presParOf" srcId="{42F0C6D0-8BBC-459F-818B-72F33324A90E}" destId="{7A6CD06F-91A2-4CE5-A2BD-83E93E397685}" srcOrd="26" destOrd="0" presId="urn:microsoft.com/office/officeart/2005/8/layout/target3"/>
    <dgm:cxn modelId="{C258E041-759D-48EB-9FF2-C74686B0CCCB}" type="presParOf" srcId="{42F0C6D0-8BBC-459F-818B-72F33324A90E}" destId="{5D7D1896-4FAB-4A5D-97A4-A718C3D276C7}" srcOrd="27" destOrd="0" presId="urn:microsoft.com/office/officeart/2005/8/layout/target3"/>
    <dgm:cxn modelId="{22605456-2D73-4438-A0BD-3D157D1C63A8}" type="presParOf" srcId="{42F0C6D0-8BBC-459F-818B-72F33324A90E}" destId="{709C7978-DE05-46E9-A869-AF902CBE8FBF}" srcOrd="28" destOrd="0" presId="urn:microsoft.com/office/officeart/2005/8/layout/target3"/>
    <dgm:cxn modelId="{8B2A0D96-F692-448B-97CB-C4166143CB26}" type="presParOf" srcId="{42F0C6D0-8BBC-459F-818B-72F33324A90E}" destId="{A4851315-4E6C-49A8-8687-7244EC253661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95E1A78-3BBB-4047-B083-8E734F9ECE48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EF0B57-2A4B-4E58-935C-8AF64BC8D872}">
      <dgm:prSet phldrT="[Text]"/>
      <dgm:spPr/>
      <dgm:t>
        <a:bodyPr/>
        <a:lstStyle/>
        <a:p>
          <a:r>
            <a:rPr lang="en-US" i="1" dirty="0" smtClean="0"/>
            <a:t>W[1]</a:t>
          </a:r>
          <a:endParaRPr lang="en-US" i="1" dirty="0"/>
        </a:p>
      </dgm:t>
    </dgm:pt>
    <dgm:pt modelId="{9334441C-AD90-4D3A-BC9A-0FFF41AE0233}" type="parTrans" cxnId="{D60C07AF-B30F-4FEB-B555-2A86E5391655}">
      <dgm:prSet/>
      <dgm:spPr/>
      <dgm:t>
        <a:bodyPr/>
        <a:lstStyle/>
        <a:p>
          <a:endParaRPr lang="en-US"/>
        </a:p>
      </dgm:t>
    </dgm:pt>
    <dgm:pt modelId="{1AB896BC-9A5C-4073-943E-D260B567F329}" type="sibTrans" cxnId="{D60C07AF-B30F-4FEB-B555-2A86E5391655}">
      <dgm:prSet/>
      <dgm:spPr/>
      <dgm:t>
        <a:bodyPr/>
        <a:lstStyle/>
        <a:p>
          <a:endParaRPr lang="en-US"/>
        </a:p>
      </dgm:t>
    </dgm:pt>
    <dgm:pt modelId="{160BCBC2-B4D0-4FB1-BD09-5264EA89BEB3}">
      <dgm:prSet phldrT="[Text]"/>
      <dgm:spPr>
        <a:blipFill rotWithShape="1">
          <a:blip xmlns:r="http://schemas.openxmlformats.org/officeDocument/2006/relationships" r:embed="rId1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E76BA92-8B46-460D-9B7C-1E2750434E70}" type="parTrans" cxnId="{93801912-B42A-4F32-97F4-8D6C98206C96}">
      <dgm:prSet/>
      <dgm:spPr/>
      <dgm:t>
        <a:bodyPr/>
        <a:lstStyle/>
        <a:p>
          <a:endParaRPr lang="en-US"/>
        </a:p>
      </dgm:t>
    </dgm:pt>
    <dgm:pt modelId="{1149790F-C446-48FD-8195-BBD3BA6D7190}" type="sibTrans" cxnId="{93801912-B42A-4F32-97F4-8D6C98206C96}">
      <dgm:prSet/>
      <dgm:spPr/>
      <dgm:t>
        <a:bodyPr/>
        <a:lstStyle/>
        <a:p>
          <a:endParaRPr lang="en-US"/>
        </a:p>
      </dgm:t>
    </dgm:pt>
    <dgm:pt modelId="{3066A789-FF29-4399-98DA-B5B6C16A2F40}">
      <dgm:prSet phldrT="[Text]"/>
      <dgm:spPr/>
      <dgm:t>
        <a:bodyPr/>
        <a:lstStyle/>
        <a:p>
          <a:r>
            <a:rPr lang="en-US" dirty="0" smtClean="0"/>
            <a:t>Polynomial kernel</a:t>
          </a:r>
          <a:endParaRPr lang="en-US" dirty="0"/>
        </a:p>
      </dgm:t>
    </dgm:pt>
    <dgm:pt modelId="{9D983BF8-0310-4367-AF39-9C18C11B9AF4}" type="parTrans" cxnId="{5EE8D3B3-127F-41B6-8C1D-537F14EA6569}">
      <dgm:prSet/>
      <dgm:spPr/>
      <dgm:t>
        <a:bodyPr/>
        <a:lstStyle/>
        <a:p>
          <a:endParaRPr lang="en-US"/>
        </a:p>
      </dgm:t>
    </dgm:pt>
    <dgm:pt modelId="{42C3C4CB-C103-4B59-9247-4A00C4FD8829}" type="sibTrans" cxnId="{5EE8D3B3-127F-41B6-8C1D-537F14EA6569}">
      <dgm:prSet/>
      <dgm:spPr/>
      <dgm:t>
        <a:bodyPr/>
        <a:lstStyle/>
        <a:p>
          <a:endParaRPr lang="en-US"/>
        </a:p>
      </dgm:t>
    </dgm:pt>
    <dgm:pt modelId="{313288E5-2B3B-44E9-AA22-2F70593D440B}">
      <dgm:prSet phldrT="[Text]"/>
      <dgm:spPr>
        <a:blipFill rotWithShape="1">
          <a:blip xmlns:r="http://schemas.openxmlformats.org/officeDocument/2006/relationships" r:embed="rId2"/>
          <a:stretch>
            <a:fillRect l="-1691" r="-4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5331C84-1005-43A5-B2CF-FD3CA1DA3420}" type="parTrans" cxnId="{78424734-30D9-457A-B375-EE337AB2E92F}">
      <dgm:prSet/>
      <dgm:spPr/>
      <dgm:t>
        <a:bodyPr/>
        <a:lstStyle/>
        <a:p>
          <a:endParaRPr lang="en-US"/>
        </a:p>
      </dgm:t>
    </dgm:pt>
    <dgm:pt modelId="{04AD4242-BF8E-4F21-A860-483E111B9485}" type="sibTrans" cxnId="{78424734-30D9-457A-B375-EE337AB2E92F}">
      <dgm:prSet/>
      <dgm:spPr/>
      <dgm:t>
        <a:bodyPr/>
        <a:lstStyle/>
        <a:p>
          <a:endParaRPr lang="en-US"/>
        </a:p>
      </dgm:t>
    </dgm:pt>
    <dgm:pt modelId="{4ABECD8F-BA76-4202-B20D-20552357ECD0}">
      <dgm:prSet phldrT="[Text]"/>
      <dgm:spPr/>
      <dgm:t>
        <a:bodyPr/>
        <a:lstStyle/>
        <a:p>
          <a:r>
            <a:rPr lang="en-US" i="1" dirty="0" smtClean="0"/>
            <a:t>W[2]</a:t>
          </a:r>
          <a:endParaRPr lang="en-US" i="1" dirty="0"/>
        </a:p>
      </dgm:t>
    </dgm:pt>
    <dgm:pt modelId="{215DFADB-D0B3-4D52-BBA6-E1F22565FB55}" type="parTrans" cxnId="{1EC686B9-A7A8-4917-9A83-20DD62EF3AA1}">
      <dgm:prSet/>
      <dgm:spPr/>
      <dgm:t>
        <a:bodyPr/>
        <a:lstStyle/>
        <a:p>
          <a:endParaRPr lang="en-US"/>
        </a:p>
      </dgm:t>
    </dgm:pt>
    <dgm:pt modelId="{B0DE8CC5-3C5B-473D-BE4B-97AE085C6F49}" type="sibTrans" cxnId="{1EC686B9-A7A8-4917-9A83-20DD62EF3AA1}">
      <dgm:prSet/>
      <dgm:spPr/>
      <dgm:t>
        <a:bodyPr/>
        <a:lstStyle/>
        <a:p>
          <a:endParaRPr lang="en-US"/>
        </a:p>
      </dgm:t>
    </dgm:pt>
    <dgm:pt modelId="{45361450-1CD3-4C67-BB48-8AF1BB58FAF4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E526A13-A2AD-4A0E-8A08-59E06BD2B921}" type="parTrans" cxnId="{E238C5E2-C438-44D5-B5E5-8D64E5B5B785}">
      <dgm:prSet/>
      <dgm:spPr/>
      <dgm:t>
        <a:bodyPr/>
        <a:lstStyle/>
        <a:p>
          <a:endParaRPr lang="en-US"/>
        </a:p>
      </dgm:t>
    </dgm:pt>
    <dgm:pt modelId="{2B233ADA-9BFA-4F8E-B105-CB0C3C8C87FB}" type="sibTrans" cxnId="{E238C5E2-C438-44D5-B5E5-8D64E5B5B785}">
      <dgm:prSet/>
      <dgm:spPr/>
      <dgm:t>
        <a:bodyPr/>
        <a:lstStyle/>
        <a:p>
          <a:endParaRPr lang="en-US"/>
        </a:p>
      </dgm:t>
    </dgm:pt>
    <dgm:pt modelId="{9D6E8A57-3300-4A32-9D43-0DD72DB96BA0}">
      <dgm:prSet phldrT="[Text]"/>
      <dgm:spPr/>
      <dgm:t>
        <a:bodyPr/>
        <a:lstStyle/>
        <a:p>
          <a:r>
            <a:rPr lang="en-US" i="1" dirty="0" smtClean="0"/>
            <a:t>XP</a:t>
          </a:r>
          <a:endParaRPr lang="en-US" i="1" dirty="0"/>
        </a:p>
      </dgm:t>
    </dgm:pt>
    <dgm:pt modelId="{5730141A-AD10-4033-B034-AC5D2319AE41}" type="parTrans" cxnId="{79A2554E-ECA0-4060-8167-5645E7176F40}">
      <dgm:prSet/>
      <dgm:spPr/>
      <dgm:t>
        <a:bodyPr/>
        <a:lstStyle/>
        <a:p>
          <a:endParaRPr lang="en-US"/>
        </a:p>
      </dgm:t>
    </dgm:pt>
    <dgm:pt modelId="{80E414BF-001E-4865-A790-C466F4CF8138}" type="sibTrans" cxnId="{79A2554E-ECA0-4060-8167-5645E7176F40}">
      <dgm:prSet/>
      <dgm:spPr/>
      <dgm:t>
        <a:bodyPr/>
        <a:lstStyle/>
        <a:p>
          <a:endParaRPr lang="en-US"/>
        </a:p>
      </dgm:t>
    </dgm:pt>
    <dgm:pt modelId="{EFCF1193-3D38-4D6A-8332-A554B5EC14D8}">
      <dgm:prSet phldrT="[Text]"/>
      <dgm:spPr/>
      <dgm:t>
        <a:bodyPr/>
        <a:lstStyle/>
        <a:p>
          <a:r>
            <a:rPr lang="en-US" i="1" dirty="0" smtClean="0"/>
            <a:t>FPT</a:t>
          </a:r>
          <a:endParaRPr lang="en-US" i="1" dirty="0"/>
        </a:p>
      </dgm:t>
    </dgm:pt>
    <dgm:pt modelId="{282B79B0-4120-4DCE-9247-97B9B7A5C858}" type="parTrans" cxnId="{D6673A61-80A6-4CD7-9C84-1FDEDE32F0FF}">
      <dgm:prSet/>
      <dgm:spPr/>
      <dgm:t>
        <a:bodyPr/>
        <a:lstStyle/>
        <a:p>
          <a:endParaRPr lang="en-US"/>
        </a:p>
      </dgm:t>
    </dgm:pt>
    <dgm:pt modelId="{9D0B0157-DC70-49AE-8427-680B00704A90}" type="sibTrans" cxnId="{D6673A61-80A6-4CD7-9C84-1FDEDE32F0FF}">
      <dgm:prSet/>
      <dgm:spPr/>
      <dgm:t>
        <a:bodyPr/>
        <a:lstStyle/>
        <a:p>
          <a:endParaRPr lang="en-US"/>
        </a:p>
      </dgm:t>
    </dgm:pt>
    <dgm:pt modelId="{A84BCFAA-1CDD-4E73-B905-3B8C2FE93442}">
      <dgm:prSet phldrT="[Text]"/>
      <dgm:spPr>
        <a:blipFill rotWithShape="1">
          <a:blip xmlns:r="http://schemas.openxmlformats.org/officeDocument/2006/relationships" r:embed="rId3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266AA83-2CCC-4013-A79D-0A07B1EEC5D5}" type="parTrans" cxnId="{0DF7FB71-EC93-45C1-818F-A19AA4B16251}">
      <dgm:prSet/>
      <dgm:spPr/>
      <dgm:t>
        <a:bodyPr/>
        <a:lstStyle/>
        <a:p>
          <a:endParaRPr lang="en-US"/>
        </a:p>
      </dgm:t>
    </dgm:pt>
    <dgm:pt modelId="{BBFE5BFA-F335-48E8-8522-F3110A4D6632}" type="sibTrans" cxnId="{0DF7FB71-EC93-45C1-818F-A19AA4B16251}">
      <dgm:prSet/>
      <dgm:spPr/>
      <dgm:t>
        <a:bodyPr/>
        <a:lstStyle/>
        <a:p>
          <a:endParaRPr lang="en-US"/>
        </a:p>
      </dgm:t>
    </dgm:pt>
    <dgm:pt modelId="{2D002C57-9A76-4B6D-AA42-88A84E012FB1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75B9897-24B4-44A8-806D-83D8683B9C59}" type="parTrans" cxnId="{48F6C47F-DD57-4EDE-8341-D6A41A357A23}">
      <dgm:prSet/>
      <dgm:spPr/>
      <dgm:t>
        <a:bodyPr/>
        <a:lstStyle/>
        <a:p>
          <a:endParaRPr lang="en-US"/>
        </a:p>
      </dgm:t>
    </dgm:pt>
    <dgm:pt modelId="{7690180C-857C-4FCD-9661-B8456511B2AA}" type="sibTrans" cxnId="{48F6C47F-DD57-4EDE-8341-D6A41A357A23}">
      <dgm:prSet/>
      <dgm:spPr/>
      <dgm:t>
        <a:bodyPr/>
        <a:lstStyle/>
        <a:p>
          <a:endParaRPr lang="en-US"/>
        </a:p>
      </dgm:t>
    </dgm:pt>
    <dgm:pt modelId="{F8F59E38-8194-4220-BD7C-84005E73E151}">
      <dgm:prSet phldrT="[Text]"/>
      <dgm:spPr>
        <a:blipFill rotWithShape="1">
          <a:blip xmlns:r="http://schemas.openxmlformats.org/officeDocument/2006/relationships" r:embed="rId4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F8A534-E3A4-42E2-BE96-A22B37F0192A}" type="parTrans" cxnId="{5103EE81-7357-47F8-AD0A-680F74E61571}">
      <dgm:prSet/>
      <dgm:spPr/>
      <dgm:t>
        <a:bodyPr/>
        <a:lstStyle/>
        <a:p>
          <a:endParaRPr lang="en-US"/>
        </a:p>
      </dgm:t>
    </dgm:pt>
    <dgm:pt modelId="{301CC464-CA53-4867-960C-65CA707BA899}" type="sibTrans" cxnId="{5103EE81-7357-47F8-AD0A-680F74E61571}">
      <dgm:prSet/>
      <dgm:spPr/>
      <dgm:t>
        <a:bodyPr/>
        <a:lstStyle/>
        <a:p>
          <a:endParaRPr lang="en-US"/>
        </a:p>
      </dgm:t>
    </dgm:pt>
    <dgm:pt modelId="{578AD452-4ADE-4A5D-9154-5B7CD3F33ECF}">
      <dgm:prSet phldrT="[Text]"/>
      <dgm:spPr>
        <a:blipFill rotWithShape="1">
          <a:blip xmlns:r="http://schemas.openxmlformats.org/officeDocument/2006/relationships" r:embed="rId5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43A9FC8-CF07-4737-B4B5-B9D8EB77A979}" type="parTrans" cxnId="{2D2D05DA-F30F-4760-BD8F-4B7A24B538BF}">
      <dgm:prSet/>
      <dgm:spPr/>
      <dgm:t>
        <a:bodyPr/>
        <a:lstStyle/>
        <a:p>
          <a:endParaRPr lang="en-US"/>
        </a:p>
      </dgm:t>
    </dgm:pt>
    <dgm:pt modelId="{17E98550-9205-479C-AC09-6487A1BCF7A3}" type="sibTrans" cxnId="{2D2D05DA-F30F-4760-BD8F-4B7A24B538BF}">
      <dgm:prSet/>
      <dgm:spPr/>
      <dgm:t>
        <a:bodyPr/>
        <a:lstStyle/>
        <a:p>
          <a:endParaRPr lang="en-US"/>
        </a:p>
      </dgm:t>
    </dgm:pt>
    <dgm:pt modelId="{2E9DB647-0084-4141-8AD2-418907DF6F1F}">
      <dgm:prSet phldrT="[Text]"/>
      <dgm:spPr>
        <a:blipFill rotWithShape="1">
          <a:blip xmlns:r="http://schemas.openxmlformats.org/officeDocument/2006/relationships" r:embed="rId6"/>
          <a:stretch>
            <a:fillRect l="-16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C2C4FB2-5E46-4F0D-8019-871BCAC324DC}" type="parTrans" cxnId="{CDD3FCB2-691B-4F85-8C15-13D47AB0DCBC}">
      <dgm:prSet/>
      <dgm:spPr/>
      <dgm:t>
        <a:bodyPr/>
        <a:lstStyle/>
        <a:p>
          <a:endParaRPr lang="en-US"/>
        </a:p>
      </dgm:t>
    </dgm:pt>
    <dgm:pt modelId="{774D49E2-ED7D-4F06-B710-49E9DB744596}" type="sibTrans" cxnId="{CDD3FCB2-691B-4F85-8C15-13D47AB0DCBC}">
      <dgm:prSet/>
      <dgm:spPr/>
      <dgm:t>
        <a:bodyPr/>
        <a:lstStyle/>
        <a:p>
          <a:endParaRPr lang="en-US"/>
        </a:p>
      </dgm:t>
    </dgm:pt>
    <dgm:pt modelId="{42F0C6D0-8BBC-459F-818B-72F33324A90E}" type="pres">
      <dgm:prSet presAssocID="{595E1A78-3BBB-4047-B083-8E734F9ECE4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41CDA00-633E-4EAA-BE1E-BA1490849493}" type="pres">
      <dgm:prSet presAssocID="{9D6E8A57-3300-4A32-9D43-0DD72DB96BA0}" presName="circle1" presStyleLbl="node1" presStyleIdx="0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651A588-CF4F-497A-A1C7-26D92EFF4EB1}" type="pres">
      <dgm:prSet presAssocID="{9D6E8A57-3300-4A32-9D43-0DD72DB96BA0}" presName="space" presStyleCnt="0"/>
      <dgm:spPr/>
    </dgm:pt>
    <dgm:pt modelId="{B4B71995-DE9D-49A7-8CDE-A14971C6D713}" type="pres">
      <dgm:prSet presAssocID="{9D6E8A57-3300-4A32-9D43-0DD72DB96BA0}" presName="rect1" presStyleLbl="alignAcc1" presStyleIdx="0" presStyleCnt="6"/>
      <dgm:spPr/>
    </dgm:pt>
    <dgm:pt modelId="{D470DE34-20A2-4C46-AF90-73AA1BDB3775}" type="pres">
      <dgm:prSet presAssocID="{45361450-1CD3-4C67-BB48-8AF1BB58FAF4}" presName="vertSpace2" presStyleLbl="node1" presStyleIdx="0" presStyleCnt="6"/>
      <dgm:spPr/>
    </dgm:pt>
    <dgm:pt modelId="{FBB146EF-6440-41BE-B2F5-2525EFFB09B0}" type="pres">
      <dgm:prSet presAssocID="{45361450-1CD3-4C67-BB48-8AF1BB58FAF4}" presName="circle2" presStyleLbl="node1" presStyleIdx="1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F897079-209A-4086-8207-B0E3475DB956}" type="pres">
      <dgm:prSet presAssocID="{45361450-1CD3-4C67-BB48-8AF1BB58FAF4}" presName="rect2" presStyleLbl="alignAcc1" presStyleIdx="1" presStyleCnt="6"/>
      <dgm:spPr/>
    </dgm:pt>
    <dgm:pt modelId="{BCCA4150-2C0A-43C5-8740-21BE5FB50D67}" type="pres">
      <dgm:prSet presAssocID="{4ABECD8F-BA76-4202-B20D-20552357ECD0}" presName="vertSpace3" presStyleLbl="node1" presStyleIdx="1" presStyleCnt="6"/>
      <dgm:spPr/>
    </dgm:pt>
    <dgm:pt modelId="{FBD00BCD-CAF2-473F-9E4A-567AAA616842}" type="pres">
      <dgm:prSet presAssocID="{4ABECD8F-BA76-4202-B20D-20552357ECD0}" presName="circle3" presStyleLbl="node1" presStyleIdx="2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BF12FB7-8262-49CF-A86E-C981B055B50F}" type="pres">
      <dgm:prSet presAssocID="{4ABECD8F-BA76-4202-B20D-20552357ECD0}" presName="rect3" presStyleLbl="alignAcc1" presStyleIdx="2" presStyleCnt="6"/>
      <dgm:spPr/>
    </dgm:pt>
    <dgm:pt modelId="{C7356615-33D3-4B01-8C90-6089ED1ED2CA}" type="pres">
      <dgm:prSet presAssocID="{E6EF0B57-2A4B-4E58-935C-8AF64BC8D872}" presName="vertSpace4" presStyleLbl="node1" presStyleIdx="2" presStyleCnt="6"/>
      <dgm:spPr/>
    </dgm:pt>
    <dgm:pt modelId="{2BDFB9D3-4A39-4399-8425-F147FA12DCAB}" type="pres">
      <dgm:prSet presAssocID="{E6EF0B57-2A4B-4E58-935C-8AF64BC8D872}" presName="circle4" presStyleLbl="node1" presStyleIdx="3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62DE011D-4F15-4CB7-9867-6E933115F78E}" type="pres">
      <dgm:prSet presAssocID="{E6EF0B57-2A4B-4E58-935C-8AF64BC8D872}" presName="rect4" presStyleLbl="alignAcc1" presStyleIdx="3" presStyleCnt="6"/>
      <dgm:spPr/>
    </dgm:pt>
    <dgm:pt modelId="{8B5536F3-6E98-43C4-BB38-CBF199060675}" type="pres">
      <dgm:prSet presAssocID="{EFCF1193-3D38-4D6A-8332-A554B5EC14D8}" presName="vertSpace5" presStyleLbl="node1" presStyleIdx="3" presStyleCnt="6"/>
      <dgm:spPr/>
    </dgm:pt>
    <dgm:pt modelId="{AD7EFD61-C1BA-44CA-9A17-A334F576ACDD}" type="pres">
      <dgm:prSet presAssocID="{EFCF1193-3D38-4D6A-8332-A554B5EC14D8}" presName="circle5" presStyleLbl="node1" presStyleIdx="4" presStyleCnt="6"/>
      <dgm:spPr/>
    </dgm:pt>
    <dgm:pt modelId="{84ABCDA9-B3FE-4676-89AB-4A9A61C181AE}" type="pres">
      <dgm:prSet presAssocID="{EFCF1193-3D38-4D6A-8332-A554B5EC14D8}" presName="rect5" presStyleLbl="alignAcc1" presStyleIdx="4" presStyleCnt="6"/>
      <dgm:spPr/>
    </dgm:pt>
    <dgm:pt modelId="{81F44452-65FC-42D7-B582-B6E7E02DAC0E}" type="pres">
      <dgm:prSet presAssocID="{3066A789-FF29-4399-98DA-B5B6C16A2F40}" presName="vertSpace6" presStyleLbl="node1" presStyleIdx="4" presStyleCnt="6"/>
      <dgm:spPr/>
    </dgm:pt>
    <dgm:pt modelId="{F86E353A-7FB3-483C-BDE2-17CFF1E90FC3}" type="pres">
      <dgm:prSet presAssocID="{3066A789-FF29-4399-98DA-B5B6C16A2F40}" presName="circle6" presStyleLbl="node1" presStyleIdx="5" presStyleCnt="6"/>
      <dgm:spPr/>
    </dgm:pt>
    <dgm:pt modelId="{F1265AE9-6E71-47F6-9281-4009CB82EB51}" type="pres">
      <dgm:prSet presAssocID="{3066A789-FF29-4399-98DA-B5B6C16A2F40}" presName="rect6" presStyleLbl="alignAcc1" presStyleIdx="5" presStyleCnt="6"/>
      <dgm:spPr/>
      <dgm:t>
        <a:bodyPr/>
        <a:lstStyle/>
        <a:p>
          <a:endParaRPr lang="en-US"/>
        </a:p>
      </dgm:t>
    </dgm:pt>
    <dgm:pt modelId="{B39D52B4-EFA2-4D33-AE4F-5F1CAAE0CA85}" type="pres">
      <dgm:prSet presAssocID="{9D6E8A57-3300-4A32-9D43-0DD72DB96BA0}" presName="rect1ParTx" presStyleLbl="alignAcc1" presStyleIdx="5" presStyleCnt="6">
        <dgm:presLayoutVars>
          <dgm:chMax val="1"/>
          <dgm:bulletEnabled val="1"/>
        </dgm:presLayoutVars>
      </dgm:prSet>
      <dgm:spPr/>
    </dgm:pt>
    <dgm:pt modelId="{C9AD53D2-70E2-43C6-B143-250DA88EAD7C}" type="pres">
      <dgm:prSet presAssocID="{9D6E8A57-3300-4A32-9D43-0DD72DB96BA0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C240B-C4A5-42A2-9265-FAEE9D4EF78B}" type="pres">
      <dgm:prSet presAssocID="{45361450-1CD3-4C67-BB48-8AF1BB58FAF4}" presName="rect2ParTx" presStyleLbl="alignAcc1" presStyleIdx="5" presStyleCnt="6">
        <dgm:presLayoutVars>
          <dgm:chMax val="1"/>
          <dgm:bulletEnabled val="1"/>
        </dgm:presLayoutVars>
      </dgm:prSet>
      <dgm:spPr/>
    </dgm:pt>
    <dgm:pt modelId="{52FE2471-1D29-4974-87AB-155798FB3668}" type="pres">
      <dgm:prSet presAssocID="{45361450-1CD3-4C67-BB48-8AF1BB58FAF4}" presName="rect2ChTx" presStyleLbl="alignAcc1" presStyleIdx="5" presStyleCnt="6">
        <dgm:presLayoutVars>
          <dgm:bulletEnabled val="1"/>
        </dgm:presLayoutVars>
      </dgm:prSet>
      <dgm:spPr/>
    </dgm:pt>
    <dgm:pt modelId="{CE45A143-D537-47C7-A969-430B90B4ED23}" type="pres">
      <dgm:prSet presAssocID="{4ABECD8F-BA76-4202-B20D-20552357ECD0}" presName="rect3ParTx" presStyleLbl="alignAcc1" presStyleIdx="5" presStyleCnt="6">
        <dgm:presLayoutVars>
          <dgm:chMax val="1"/>
          <dgm:bulletEnabled val="1"/>
        </dgm:presLayoutVars>
      </dgm:prSet>
      <dgm:spPr/>
    </dgm:pt>
    <dgm:pt modelId="{6DC831AE-A7C5-4207-9876-0B65F202F42E}" type="pres">
      <dgm:prSet presAssocID="{4ABECD8F-BA76-4202-B20D-20552357ECD0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A102-7DDB-48DA-B8F5-6EA5767C69CF}" type="pres">
      <dgm:prSet presAssocID="{E6EF0B57-2A4B-4E58-935C-8AF64BC8D872}" presName="rect4ParTx" presStyleLbl="alignAcc1" presStyleIdx="5" presStyleCnt="6">
        <dgm:presLayoutVars>
          <dgm:chMax val="1"/>
          <dgm:bulletEnabled val="1"/>
        </dgm:presLayoutVars>
      </dgm:prSet>
      <dgm:spPr/>
    </dgm:pt>
    <dgm:pt modelId="{E46F7958-035C-450E-B07E-A79276E8B9EF}" type="pres">
      <dgm:prSet presAssocID="{E6EF0B57-2A4B-4E58-935C-8AF64BC8D872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CD06F-91A2-4CE5-A2BD-83E93E397685}" type="pres">
      <dgm:prSet presAssocID="{EFCF1193-3D38-4D6A-8332-A554B5EC14D8}" presName="rect5ParTx" presStyleLbl="alignAcc1" presStyleIdx="5" presStyleCnt="6">
        <dgm:presLayoutVars>
          <dgm:chMax val="1"/>
          <dgm:bulletEnabled val="1"/>
        </dgm:presLayoutVars>
      </dgm:prSet>
      <dgm:spPr/>
    </dgm:pt>
    <dgm:pt modelId="{5D7D1896-4FAB-4A5D-97A4-A718C3D276C7}" type="pres">
      <dgm:prSet presAssocID="{EFCF1193-3D38-4D6A-8332-A554B5EC14D8}" presName="rect5ChTx" presStyleLbl="alignAcc1" presStyleIdx="5" presStyleCnt="6">
        <dgm:presLayoutVars>
          <dgm:bulletEnabled val="1"/>
        </dgm:presLayoutVars>
      </dgm:prSet>
      <dgm:spPr/>
    </dgm:pt>
    <dgm:pt modelId="{709C7978-DE05-46E9-A869-AF902CBE8FBF}" type="pres">
      <dgm:prSet presAssocID="{3066A789-FF29-4399-98DA-B5B6C16A2F40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51315-4E6C-49A8-8687-7244EC253661}" type="pres">
      <dgm:prSet presAssocID="{3066A789-FF29-4399-98DA-B5B6C16A2F40}" presName="rect6ChTx" presStyleLbl="alignAcc1" presStyleIdx="5" presStyleCnt="6">
        <dgm:presLayoutVars>
          <dgm:bulletEnabled val="1"/>
        </dgm:presLayoutVars>
      </dgm:prSet>
      <dgm:spPr/>
    </dgm:pt>
  </dgm:ptLst>
  <dgm:cxnLst>
    <dgm:cxn modelId="{5152F7B7-657F-4151-B6C9-3A5F1E579EBA}" type="presOf" srcId="{313288E5-2B3B-44E9-AA22-2F70593D440B}" destId="{A4851315-4E6C-49A8-8687-7244EC253661}" srcOrd="0" destOrd="0" presId="urn:microsoft.com/office/officeart/2005/8/layout/target3"/>
    <dgm:cxn modelId="{80032525-E275-4A9D-AB9E-0B824CC11D9B}" type="presOf" srcId="{3066A789-FF29-4399-98DA-B5B6C16A2F40}" destId="{F1265AE9-6E71-47F6-9281-4009CB82EB51}" srcOrd="0" destOrd="0" presId="urn:microsoft.com/office/officeart/2005/8/layout/target3"/>
    <dgm:cxn modelId="{2D2D05DA-F30F-4760-BD8F-4B7A24B538BF}" srcId="{45361450-1CD3-4C67-BB48-8AF1BB58FAF4}" destId="{578AD452-4ADE-4A5D-9154-5B7CD3F33ECF}" srcOrd="0" destOrd="0" parTransId="{243A9FC8-CF07-4737-B4B5-B9D8EB77A979}" sibTransId="{17E98550-9205-479C-AC09-6487A1BCF7A3}"/>
    <dgm:cxn modelId="{C34D6267-0AF5-4B03-A19B-2A9B128D80D1}" type="presOf" srcId="{160BCBC2-B4D0-4FB1-BD09-5264EA89BEB3}" destId="{E46F7958-035C-450E-B07E-A79276E8B9EF}" srcOrd="0" destOrd="0" presId="urn:microsoft.com/office/officeart/2005/8/layout/target3"/>
    <dgm:cxn modelId="{1A9280F0-9231-49E6-8CB2-C0E4AC83FEA7}" type="presOf" srcId="{595E1A78-3BBB-4047-B083-8E734F9ECE48}" destId="{42F0C6D0-8BBC-459F-818B-72F33324A90E}" srcOrd="0" destOrd="0" presId="urn:microsoft.com/office/officeart/2005/8/layout/target3"/>
    <dgm:cxn modelId="{78424734-30D9-457A-B375-EE337AB2E92F}" srcId="{3066A789-FF29-4399-98DA-B5B6C16A2F40}" destId="{313288E5-2B3B-44E9-AA22-2F70593D440B}" srcOrd="0" destOrd="0" parTransId="{85331C84-1005-43A5-B2CF-FD3CA1DA3420}" sibTransId="{04AD4242-BF8E-4F21-A860-483E111B9485}"/>
    <dgm:cxn modelId="{ACD53ADD-3A2E-4EBE-AEE5-C9902BEC7148}" type="presOf" srcId="{EFCF1193-3D38-4D6A-8332-A554B5EC14D8}" destId="{84ABCDA9-B3FE-4676-89AB-4A9A61C181AE}" srcOrd="0" destOrd="0" presId="urn:microsoft.com/office/officeart/2005/8/layout/target3"/>
    <dgm:cxn modelId="{D9BDD427-0519-42CB-B63C-9F8DEA80BF52}" type="presOf" srcId="{E6EF0B57-2A4B-4E58-935C-8AF64BC8D872}" destId="{62DE011D-4F15-4CB7-9867-6E933115F78E}" srcOrd="0" destOrd="0" presId="urn:microsoft.com/office/officeart/2005/8/layout/target3"/>
    <dgm:cxn modelId="{8F77B3DA-99D6-42CB-A734-7F8C7E598157}" type="presOf" srcId="{F8F59E38-8194-4220-BD7C-84005E73E151}" destId="{6DC831AE-A7C5-4207-9876-0B65F202F42E}" srcOrd="0" destOrd="0" presId="urn:microsoft.com/office/officeart/2005/8/layout/target3"/>
    <dgm:cxn modelId="{653F076C-5112-4CB7-AA7A-7D3EE7D3D09A}" type="presOf" srcId="{45361450-1CD3-4C67-BB48-8AF1BB58FAF4}" destId="{53AC240B-C4A5-42A2-9265-FAEE9D4EF78B}" srcOrd="1" destOrd="0" presId="urn:microsoft.com/office/officeart/2005/8/layout/target3"/>
    <dgm:cxn modelId="{CC42216F-B76F-4240-818E-751A4D8CB76F}" type="presOf" srcId="{45361450-1CD3-4C67-BB48-8AF1BB58FAF4}" destId="{9F897079-209A-4086-8207-B0E3475DB956}" srcOrd="0" destOrd="0" presId="urn:microsoft.com/office/officeart/2005/8/layout/target3"/>
    <dgm:cxn modelId="{D60C07AF-B30F-4FEB-B555-2A86E5391655}" srcId="{595E1A78-3BBB-4047-B083-8E734F9ECE48}" destId="{E6EF0B57-2A4B-4E58-935C-8AF64BC8D872}" srcOrd="3" destOrd="0" parTransId="{9334441C-AD90-4D3A-BC9A-0FFF41AE0233}" sibTransId="{1AB896BC-9A5C-4073-943E-D260B567F329}"/>
    <dgm:cxn modelId="{235FF3A8-7F93-480F-8F53-BCE899F895A1}" type="presOf" srcId="{9D6E8A57-3300-4A32-9D43-0DD72DB96BA0}" destId="{B4B71995-DE9D-49A7-8CDE-A14971C6D713}" srcOrd="0" destOrd="0" presId="urn:microsoft.com/office/officeart/2005/8/layout/target3"/>
    <dgm:cxn modelId="{48F6C47F-DD57-4EDE-8341-D6A41A357A23}" srcId="{EFCF1193-3D38-4D6A-8332-A554B5EC14D8}" destId="{2D002C57-9A76-4B6D-AA42-88A84E012FB1}" srcOrd="1" destOrd="0" parTransId="{275B9897-24B4-44A8-806D-83D8683B9C59}" sibTransId="{7690180C-857C-4FCD-9661-B8456511B2AA}"/>
    <dgm:cxn modelId="{D6673A61-80A6-4CD7-9C84-1FDEDE32F0FF}" srcId="{595E1A78-3BBB-4047-B083-8E734F9ECE48}" destId="{EFCF1193-3D38-4D6A-8332-A554B5EC14D8}" srcOrd="4" destOrd="0" parTransId="{282B79B0-4120-4DCE-9247-97B9B7A5C858}" sibTransId="{9D0B0157-DC70-49AE-8427-680B00704A90}"/>
    <dgm:cxn modelId="{0DF7FB71-EC93-45C1-818F-A19AA4B16251}" srcId="{EFCF1193-3D38-4D6A-8332-A554B5EC14D8}" destId="{A84BCFAA-1CDD-4E73-B905-3B8C2FE93442}" srcOrd="0" destOrd="0" parTransId="{C266AA83-2CCC-4013-A79D-0A07B1EEC5D5}" sibTransId="{BBFE5BFA-F335-48E8-8522-F3110A4D6632}"/>
    <dgm:cxn modelId="{C72CA3FA-83C7-435E-BFD6-8CCB7EBBE898}" type="presOf" srcId="{4ABECD8F-BA76-4202-B20D-20552357ECD0}" destId="{ABF12FB7-8262-49CF-A86E-C981B055B50F}" srcOrd="0" destOrd="0" presId="urn:microsoft.com/office/officeart/2005/8/layout/target3"/>
    <dgm:cxn modelId="{60CB6FA2-DF61-4A4D-9842-0837B510BF3D}" type="presOf" srcId="{EFCF1193-3D38-4D6A-8332-A554B5EC14D8}" destId="{7A6CD06F-91A2-4CE5-A2BD-83E93E397685}" srcOrd="1" destOrd="0" presId="urn:microsoft.com/office/officeart/2005/8/layout/target3"/>
    <dgm:cxn modelId="{B85578AF-E497-443A-B46F-78B33E14012D}" type="presOf" srcId="{2E9DB647-0084-4141-8AD2-418907DF6F1F}" destId="{C9AD53D2-70E2-43C6-B143-250DA88EAD7C}" srcOrd="0" destOrd="0" presId="urn:microsoft.com/office/officeart/2005/8/layout/target3"/>
    <dgm:cxn modelId="{01A0C4AB-D0C9-42F0-B3DE-1AFFBE75CF30}" type="presOf" srcId="{4ABECD8F-BA76-4202-B20D-20552357ECD0}" destId="{CE45A143-D537-47C7-A969-430B90B4ED23}" srcOrd="1" destOrd="0" presId="urn:microsoft.com/office/officeart/2005/8/layout/target3"/>
    <dgm:cxn modelId="{77623295-22D9-4868-B2FB-76E33A6C0401}" type="presOf" srcId="{E6EF0B57-2A4B-4E58-935C-8AF64BC8D872}" destId="{B21FA102-7DDB-48DA-B8F5-6EA5767C69CF}" srcOrd="1" destOrd="0" presId="urn:microsoft.com/office/officeart/2005/8/layout/target3"/>
    <dgm:cxn modelId="{79A2554E-ECA0-4060-8167-5645E7176F40}" srcId="{595E1A78-3BBB-4047-B083-8E734F9ECE48}" destId="{9D6E8A57-3300-4A32-9D43-0DD72DB96BA0}" srcOrd="0" destOrd="0" parTransId="{5730141A-AD10-4033-B034-AC5D2319AE41}" sibTransId="{80E414BF-001E-4865-A790-C466F4CF8138}"/>
    <dgm:cxn modelId="{1EC686B9-A7A8-4917-9A83-20DD62EF3AA1}" srcId="{595E1A78-3BBB-4047-B083-8E734F9ECE48}" destId="{4ABECD8F-BA76-4202-B20D-20552357ECD0}" srcOrd="2" destOrd="0" parTransId="{215DFADB-D0B3-4D52-BBA6-E1F22565FB55}" sibTransId="{B0DE8CC5-3C5B-473D-BE4B-97AE085C6F49}"/>
    <dgm:cxn modelId="{16AA3DFD-5CD4-4E1E-9D4E-0E053B8CC5B6}" type="presOf" srcId="{9D6E8A57-3300-4A32-9D43-0DD72DB96BA0}" destId="{B39D52B4-EFA2-4D33-AE4F-5F1CAAE0CA85}" srcOrd="1" destOrd="0" presId="urn:microsoft.com/office/officeart/2005/8/layout/target3"/>
    <dgm:cxn modelId="{BF3464BB-CD1D-46A8-A2DB-483D37EAC4AE}" type="presOf" srcId="{2D002C57-9A76-4B6D-AA42-88A84E012FB1}" destId="{5D7D1896-4FAB-4A5D-97A4-A718C3D276C7}" srcOrd="0" destOrd="1" presId="urn:microsoft.com/office/officeart/2005/8/layout/target3"/>
    <dgm:cxn modelId="{8EE33FDB-194F-4423-AE48-B13BEC772A2D}" type="presOf" srcId="{3066A789-FF29-4399-98DA-B5B6C16A2F40}" destId="{709C7978-DE05-46E9-A869-AF902CBE8FBF}" srcOrd="1" destOrd="0" presId="urn:microsoft.com/office/officeart/2005/8/layout/target3"/>
    <dgm:cxn modelId="{93801912-B42A-4F32-97F4-8D6C98206C96}" srcId="{E6EF0B57-2A4B-4E58-935C-8AF64BC8D872}" destId="{160BCBC2-B4D0-4FB1-BD09-5264EA89BEB3}" srcOrd="0" destOrd="0" parTransId="{9E76BA92-8B46-460D-9B7C-1E2750434E70}" sibTransId="{1149790F-C446-48FD-8195-BBD3BA6D7190}"/>
    <dgm:cxn modelId="{DC70BBC3-CA4D-4E4F-851A-773EA9BCBBE7}" type="presOf" srcId="{A84BCFAA-1CDD-4E73-B905-3B8C2FE93442}" destId="{5D7D1896-4FAB-4A5D-97A4-A718C3D276C7}" srcOrd="0" destOrd="0" presId="urn:microsoft.com/office/officeart/2005/8/layout/target3"/>
    <dgm:cxn modelId="{E238C5E2-C438-44D5-B5E5-8D64E5B5B785}" srcId="{595E1A78-3BBB-4047-B083-8E734F9ECE48}" destId="{45361450-1CD3-4C67-BB48-8AF1BB58FAF4}" srcOrd="1" destOrd="0" parTransId="{8E526A13-A2AD-4A0E-8A08-59E06BD2B921}" sibTransId="{2B233ADA-9BFA-4F8E-B105-CB0C3C8C87FB}"/>
    <dgm:cxn modelId="{CDD3FCB2-691B-4F85-8C15-13D47AB0DCBC}" srcId="{9D6E8A57-3300-4A32-9D43-0DD72DB96BA0}" destId="{2E9DB647-0084-4141-8AD2-418907DF6F1F}" srcOrd="0" destOrd="0" parTransId="{EC2C4FB2-5E46-4F0D-8019-871BCAC324DC}" sibTransId="{774D49E2-ED7D-4F06-B710-49E9DB744596}"/>
    <dgm:cxn modelId="{5EE8D3B3-127F-41B6-8C1D-537F14EA6569}" srcId="{595E1A78-3BBB-4047-B083-8E734F9ECE48}" destId="{3066A789-FF29-4399-98DA-B5B6C16A2F40}" srcOrd="5" destOrd="0" parTransId="{9D983BF8-0310-4367-AF39-9C18C11B9AF4}" sibTransId="{42C3C4CB-C103-4B59-9247-4A00C4FD8829}"/>
    <dgm:cxn modelId="{B19CD5C4-D64C-42B4-996A-C9C940C0ABD5}" type="presOf" srcId="{578AD452-4ADE-4A5D-9154-5B7CD3F33ECF}" destId="{52FE2471-1D29-4974-87AB-155798FB3668}" srcOrd="0" destOrd="0" presId="urn:microsoft.com/office/officeart/2005/8/layout/target3"/>
    <dgm:cxn modelId="{5103EE81-7357-47F8-AD0A-680F74E61571}" srcId="{4ABECD8F-BA76-4202-B20D-20552357ECD0}" destId="{F8F59E38-8194-4220-BD7C-84005E73E151}" srcOrd="0" destOrd="0" parTransId="{F0F8A534-E3A4-42E2-BE96-A22B37F0192A}" sibTransId="{301CC464-CA53-4867-960C-65CA707BA899}"/>
    <dgm:cxn modelId="{88AEF1FB-F94F-4DA8-9142-3430CDC4D295}" type="presParOf" srcId="{42F0C6D0-8BBC-459F-818B-72F33324A90E}" destId="{B41CDA00-633E-4EAA-BE1E-BA1490849493}" srcOrd="0" destOrd="0" presId="urn:microsoft.com/office/officeart/2005/8/layout/target3"/>
    <dgm:cxn modelId="{16EF3759-8E8D-420B-A0B9-985A04D029B8}" type="presParOf" srcId="{42F0C6D0-8BBC-459F-818B-72F33324A90E}" destId="{0651A588-CF4F-497A-A1C7-26D92EFF4EB1}" srcOrd="1" destOrd="0" presId="urn:microsoft.com/office/officeart/2005/8/layout/target3"/>
    <dgm:cxn modelId="{08548B5D-6243-4C35-905F-6A58C0C22B78}" type="presParOf" srcId="{42F0C6D0-8BBC-459F-818B-72F33324A90E}" destId="{B4B71995-DE9D-49A7-8CDE-A14971C6D713}" srcOrd="2" destOrd="0" presId="urn:microsoft.com/office/officeart/2005/8/layout/target3"/>
    <dgm:cxn modelId="{E9490CB3-9534-4148-A83F-95A750199DDE}" type="presParOf" srcId="{42F0C6D0-8BBC-459F-818B-72F33324A90E}" destId="{D470DE34-20A2-4C46-AF90-73AA1BDB3775}" srcOrd="3" destOrd="0" presId="urn:microsoft.com/office/officeart/2005/8/layout/target3"/>
    <dgm:cxn modelId="{2DB372ED-CF72-4D0A-9667-5DE77F6303F5}" type="presParOf" srcId="{42F0C6D0-8BBC-459F-818B-72F33324A90E}" destId="{FBB146EF-6440-41BE-B2F5-2525EFFB09B0}" srcOrd="4" destOrd="0" presId="urn:microsoft.com/office/officeart/2005/8/layout/target3"/>
    <dgm:cxn modelId="{1C929D34-F005-4AF8-AA90-58FC588346FC}" type="presParOf" srcId="{42F0C6D0-8BBC-459F-818B-72F33324A90E}" destId="{9F897079-209A-4086-8207-B0E3475DB956}" srcOrd="5" destOrd="0" presId="urn:microsoft.com/office/officeart/2005/8/layout/target3"/>
    <dgm:cxn modelId="{D11D6A44-8649-4915-88A4-AE2E4F0DE915}" type="presParOf" srcId="{42F0C6D0-8BBC-459F-818B-72F33324A90E}" destId="{BCCA4150-2C0A-43C5-8740-21BE5FB50D67}" srcOrd="6" destOrd="0" presId="urn:microsoft.com/office/officeart/2005/8/layout/target3"/>
    <dgm:cxn modelId="{03700C3F-9755-4ABC-851B-3DAB8A65653E}" type="presParOf" srcId="{42F0C6D0-8BBC-459F-818B-72F33324A90E}" destId="{FBD00BCD-CAF2-473F-9E4A-567AAA616842}" srcOrd="7" destOrd="0" presId="urn:microsoft.com/office/officeart/2005/8/layout/target3"/>
    <dgm:cxn modelId="{27684608-F6E6-4A3B-A5F5-DB05D385ADEB}" type="presParOf" srcId="{42F0C6D0-8BBC-459F-818B-72F33324A90E}" destId="{ABF12FB7-8262-49CF-A86E-C981B055B50F}" srcOrd="8" destOrd="0" presId="urn:microsoft.com/office/officeart/2005/8/layout/target3"/>
    <dgm:cxn modelId="{1048B244-3DD3-4DC4-BDB8-6DF2580DB82A}" type="presParOf" srcId="{42F0C6D0-8BBC-459F-818B-72F33324A90E}" destId="{C7356615-33D3-4B01-8C90-6089ED1ED2CA}" srcOrd="9" destOrd="0" presId="urn:microsoft.com/office/officeart/2005/8/layout/target3"/>
    <dgm:cxn modelId="{C91B4CC3-B640-4C2C-9821-7DA83DA51D5E}" type="presParOf" srcId="{42F0C6D0-8BBC-459F-818B-72F33324A90E}" destId="{2BDFB9D3-4A39-4399-8425-F147FA12DCAB}" srcOrd="10" destOrd="0" presId="urn:microsoft.com/office/officeart/2005/8/layout/target3"/>
    <dgm:cxn modelId="{4E9614A6-DC1D-4231-B977-41003D0CBB4A}" type="presParOf" srcId="{42F0C6D0-8BBC-459F-818B-72F33324A90E}" destId="{62DE011D-4F15-4CB7-9867-6E933115F78E}" srcOrd="11" destOrd="0" presId="urn:microsoft.com/office/officeart/2005/8/layout/target3"/>
    <dgm:cxn modelId="{54C877BB-8008-4745-A3D6-B80D2FC275D3}" type="presParOf" srcId="{42F0C6D0-8BBC-459F-818B-72F33324A90E}" destId="{8B5536F3-6E98-43C4-BB38-CBF199060675}" srcOrd="12" destOrd="0" presId="urn:microsoft.com/office/officeart/2005/8/layout/target3"/>
    <dgm:cxn modelId="{3E328F3F-783E-438C-A2EB-050EF349A5CC}" type="presParOf" srcId="{42F0C6D0-8BBC-459F-818B-72F33324A90E}" destId="{AD7EFD61-C1BA-44CA-9A17-A334F576ACDD}" srcOrd="13" destOrd="0" presId="urn:microsoft.com/office/officeart/2005/8/layout/target3"/>
    <dgm:cxn modelId="{7151BC12-D135-46A0-B565-F1743B081C96}" type="presParOf" srcId="{42F0C6D0-8BBC-459F-818B-72F33324A90E}" destId="{84ABCDA9-B3FE-4676-89AB-4A9A61C181AE}" srcOrd="14" destOrd="0" presId="urn:microsoft.com/office/officeart/2005/8/layout/target3"/>
    <dgm:cxn modelId="{0C139CF0-C0B5-4EED-86A7-FA6BE0C5E731}" type="presParOf" srcId="{42F0C6D0-8BBC-459F-818B-72F33324A90E}" destId="{81F44452-65FC-42D7-B582-B6E7E02DAC0E}" srcOrd="15" destOrd="0" presId="urn:microsoft.com/office/officeart/2005/8/layout/target3"/>
    <dgm:cxn modelId="{8BFAA26A-BF04-4485-952A-D7EC3A50009F}" type="presParOf" srcId="{42F0C6D0-8BBC-459F-818B-72F33324A90E}" destId="{F86E353A-7FB3-483C-BDE2-17CFF1E90FC3}" srcOrd="16" destOrd="0" presId="urn:microsoft.com/office/officeart/2005/8/layout/target3"/>
    <dgm:cxn modelId="{951CC9B1-B7D0-407C-BCD8-236516E5FEE4}" type="presParOf" srcId="{42F0C6D0-8BBC-459F-818B-72F33324A90E}" destId="{F1265AE9-6E71-47F6-9281-4009CB82EB51}" srcOrd="17" destOrd="0" presId="urn:microsoft.com/office/officeart/2005/8/layout/target3"/>
    <dgm:cxn modelId="{2C66A10A-C436-4D1E-8AE5-202828DE7AEE}" type="presParOf" srcId="{42F0C6D0-8BBC-459F-818B-72F33324A90E}" destId="{B39D52B4-EFA2-4D33-AE4F-5F1CAAE0CA85}" srcOrd="18" destOrd="0" presId="urn:microsoft.com/office/officeart/2005/8/layout/target3"/>
    <dgm:cxn modelId="{44A57E95-BC18-4EE0-B348-6EB7640A1751}" type="presParOf" srcId="{42F0C6D0-8BBC-459F-818B-72F33324A90E}" destId="{C9AD53D2-70E2-43C6-B143-250DA88EAD7C}" srcOrd="19" destOrd="0" presId="urn:microsoft.com/office/officeart/2005/8/layout/target3"/>
    <dgm:cxn modelId="{E956DB4F-DA6F-44EC-B6F8-5A422ED85DC3}" type="presParOf" srcId="{42F0C6D0-8BBC-459F-818B-72F33324A90E}" destId="{53AC240B-C4A5-42A2-9265-FAEE9D4EF78B}" srcOrd="20" destOrd="0" presId="urn:microsoft.com/office/officeart/2005/8/layout/target3"/>
    <dgm:cxn modelId="{E5F20F88-23D9-496E-8170-24F0FA4641CB}" type="presParOf" srcId="{42F0C6D0-8BBC-459F-818B-72F33324A90E}" destId="{52FE2471-1D29-4974-87AB-155798FB3668}" srcOrd="21" destOrd="0" presId="urn:microsoft.com/office/officeart/2005/8/layout/target3"/>
    <dgm:cxn modelId="{B01C9D7B-8E22-4C19-83A3-001B4A6D1F42}" type="presParOf" srcId="{42F0C6D0-8BBC-459F-818B-72F33324A90E}" destId="{CE45A143-D537-47C7-A969-430B90B4ED23}" srcOrd="22" destOrd="0" presId="urn:microsoft.com/office/officeart/2005/8/layout/target3"/>
    <dgm:cxn modelId="{BFA38EA8-4347-4A25-BF11-6E66C63CBB56}" type="presParOf" srcId="{42F0C6D0-8BBC-459F-818B-72F33324A90E}" destId="{6DC831AE-A7C5-4207-9876-0B65F202F42E}" srcOrd="23" destOrd="0" presId="urn:microsoft.com/office/officeart/2005/8/layout/target3"/>
    <dgm:cxn modelId="{F672C1E6-474C-42C1-892F-3781E35182A0}" type="presParOf" srcId="{42F0C6D0-8BBC-459F-818B-72F33324A90E}" destId="{B21FA102-7DDB-48DA-B8F5-6EA5767C69CF}" srcOrd="24" destOrd="0" presId="urn:microsoft.com/office/officeart/2005/8/layout/target3"/>
    <dgm:cxn modelId="{48C752E7-1B61-4BE2-A4D0-A34826DC884A}" type="presParOf" srcId="{42F0C6D0-8BBC-459F-818B-72F33324A90E}" destId="{E46F7958-035C-450E-B07E-A79276E8B9EF}" srcOrd="25" destOrd="0" presId="urn:microsoft.com/office/officeart/2005/8/layout/target3"/>
    <dgm:cxn modelId="{3137301F-9C5A-4C56-B039-0AC69D794222}" type="presParOf" srcId="{42F0C6D0-8BBC-459F-818B-72F33324A90E}" destId="{7A6CD06F-91A2-4CE5-A2BD-83E93E397685}" srcOrd="26" destOrd="0" presId="urn:microsoft.com/office/officeart/2005/8/layout/target3"/>
    <dgm:cxn modelId="{C258E041-759D-48EB-9FF2-C74686B0CCCB}" type="presParOf" srcId="{42F0C6D0-8BBC-459F-818B-72F33324A90E}" destId="{5D7D1896-4FAB-4A5D-97A4-A718C3D276C7}" srcOrd="27" destOrd="0" presId="urn:microsoft.com/office/officeart/2005/8/layout/target3"/>
    <dgm:cxn modelId="{22605456-2D73-4438-A0BD-3D157D1C63A8}" type="presParOf" srcId="{42F0C6D0-8BBC-459F-818B-72F33324A90E}" destId="{709C7978-DE05-46E9-A869-AF902CBE8FBF}" srcOrd="28" destOrd="0" presId="urn:microsoft.com/office/officeart/2005/8/layout/target3"/>
    <dgm:cxn modelId="{8B2A0D96-F692-448B-97CB-C4166143CB26}" type="presParOf" srcId="{42F0C6D0-8BBC-459F-818B-72F33324A90E}" destId="{A4851315-4E6C-49A8-8687-7244EC253661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98B977-6D67-436B-AAC4-8CC9B842BE2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6839E-77F2-4EDA-B327-D18893FD7B81}">
      <dgm:prSet/>
      <dgm:spPr/>
      <dgm:t>
        <a:bodyPr/>
        <a:lstStyle/>
        <a:p>
          <a:r>
            <a:rPr lang="en-US" dirty="0" smtClean="0"/>
            <a:t>Exponential time hypothesis </a:t>
          </a:r>
          <a:r>
            <a:rPr lang="en-US" i="1" dirty="0" smtClean="0"/>
            <a:t>(roughly)</a:t>
          </a:r>
        </a:p>
      </dgm:t>
    </dgm:pt>
    <dgm:pt modelId="{AD9951DC-2CFE-4864-BCF4-E1B10117E62A}" type="parTrans" cxnId="{89C649C9-9992-4C74-938B-4A8B3EFAE5D2}">
      <dgm:prSet/>
      <dgm:spPr/>
      <dgm:t>
        <a:bodyPr/>
        <a:lstStyle/>
        <a:p>
          <a:endParaRPr lang="en-US"/>
        </a:p>
      </dgm:t>
    </dgm:pt>
    <dgm:pt modelId="{20D3CE33-9FA6-4F10-9801-74BD4EF9FC34}" type="sibTrans" cxnId="{89C649C9-9992-4C74-938B-4A8B3EFAE5D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6BE4B91-E049-4EDF-ADD2-9320F1FD963C}">
          <dgm:prSet/>
          <dgm:spPr/>
          <dgm:t>
            <a:bodyPr/>
            <a:lstStyle/>
            <a:p>
              <a:r>
                <a:rPr lang="en-US" cap="small" dirty="0" smtClean="0">
                  <a:solidFill>
                    <a:schemeClr val="bg1"/>
                  </a:solidFill>
                </a:rPr>
                <a:t> </a:t>
              </a:r>
              <a:r>
                <a:rPr lang="en-US" cap="small" dirty="0" smtClean="0"/>
                <a:t>3-sat </a:t>
              </a:r>
              <a:r>
                <a:rPr lang="en-US" dirty="0" smtClean="0"/>
                <a:t>cannot be solved 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sup>
                  </m:sSup>
                  <m:r>
                    <a:rPr lang="en-US" b="0" i="1" smtClean="0">
                      <a:latin typeface="Cambria Math"/>
                    </a:rPr>
                    <m:t>⋅</m:t>
                  </m:r>
                  <m:r>
                    <a:rPr lang="en-US" b="0" i="1" smtClean="0">
                      <a:latin typeface="Cambria Math"/>
                    </a:rPr>
                    <m:t>𝑝𝑜𝑙𝑦</m:t>
                  </m:r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𝑛</m:t>
                  </m:r>
                  <m:r>
                    <a:rPr lang="en-US" b="0" i="1" smtClean="0">
                      <a:latin typeface="Cambria Math"/>
                    </a:rPr>
                    <m:t>,</m:t>
                  </m:r>
                  <m:r>
                    <a:rPr lang="en-US" b="0" i="1" smtClean="0">
                      <a:latin typeface="Cambria Math"/>
                    </a:rPr>
                    <m:t>𝑚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time</a:t>
              </a:r>
            </a:p>
          </dgm:t>
        </dgm:pt>
      </mc:Choice>
      <mc:Fallback xmlns="">
        <dgm:pt modelId="{06BE4B91-E049-4EDF-ADD2-9320F1FD963C}">
          <dgm:prSet/>
          <dgm:spPr/>
          <dgm:t>
            <a:bodyPr/>
            <a:lstStyle/>
            <a:p>
              <a:r>
                <a:rPr lang="en-US" cap="small" dirty="0" smtClean="0">
                  <a:solidFill>
                    <a:schemeClr val="bg1"/>
                  </a:solidFill>
                </a:rPr>
                <a:t> </a:t>
              </a:r>
              <a:r>
                <a:rPr lang="en-US" cap="small" dirty="0" smtClean="0"/>
                <a:t>3-sat </a:t>
              </a:r>
              <a:r>
                <a:rPr lang="en-US" dirty="0" smtClean="0"/>
                <a:t>cannot </a:t>
              </a:r>
              <a:r>
                <a:rPr lang="en-US" dirty="0" smtClean="0"/>
                <a:t>be solved in </a:t>
              </a:r>
              <a:r>
                <a:rPr lang="en-US" b="0" i="0" smtClean="0">
                  <a:latin typeface="Cambria Math"/>
                </a:rPr>
                <a:t>2^𝑜(𝑛) ⋅𝑝𝑜𝑙𝑦(𝑛,𝑚)</a:t>
              </a:r>
              <a:r>
                <a:rPr lang="en-US" dirty="0" smtClean="0"/>
                <a:t> time</a:t>
              </a:r>
            </a:p>
          </dgm:t>
        </dgm:pt>
      </mc:Fallback>
    </mc:AlternateContent>
    <dgm:pt modelId="{F4396DA9-87C9-4222-8975-F5AFE2831159}" type="parTrans" cxnId="{3F5543B3-A682-4045-950C-0974E1770ABC}">
      <dgm:prSet/>
      <dgm:spPr/>
      <dgm:t>
        <a:bodyPr/>
        <a:lstStyle/>
        <a:p>
          <a:endParaRPr lang="en-US"/>
        </a:p>
      </dgm:t>
    </dgm:pt>
    <dgm:pt modelId="{B2F4E5EF-3E44-4437-9CFC-484C49C315DA}" type="sibTrans" cxnId="{3F5543B3-A682-4045-950C-0974E1770ABC}">
      <dgm:prSet/>
      <dgm:spPr/>
      <dgm:t>
        <a:bodyPr/>
        <a:lstStyle/>
        <a:p>
          <a:endParaRPr lang="en-US"/>
        </a:p>
      </dgm:t>
    </dgm:pt>
    <dgm:pt modelId="{72E8B46E-58B8-45EB-9C95-0E6809F256C7}">
      <dgm:prSet/>
      <dgm:spPr/>
      <dgm:t>
        <a:bodyPr/>
        <a:lstStyle/>
        <a:p>
          <a:r>
            <a:rPr lang="en-US" dirty="0" smtClean="0"/>
            <a:t>Strong Exponential Time hypothesis </a:t>
          </a:r>
          <a:r>
            <a:rPr lang="en-US" i="1" dirty="0" smtClean="0"/>
            <a:t>(roughly)</a:t>
          </a:r>
        </a:p>
      </dgm:t>
    </dgm:pt>
    <dgm:pt modelId="{56C9A56B-CC8A-44FB-9CC4-2AC45FAFFD05}" type="parTrans" cxnId="{0F3FB27A-0DFE-4B5D-8D7A-EED4A637155C}">
      <dgm:prSet/>
      <dgm:spPr/>
      <dgm:t>
        <a:bodyPr/>
        <a:lstStyle/>
        <a:p>
          <a:endParaRPr lang="en-US"/>
        </a:p>
      </dgm:t>
    </dgm:pt>
    <dgm:pt modelId="{35EBB6BE-5C17-4925-A866-58BC90A28603}" type="sibTrans" cxnId="{0F3FB27A-0DFE-4B5D-8D7A-EED4A637155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67A3019-2808-460D-A222-8390FB278148}">
          <dgm:prSet/>
          <dgm:spPr/>
          <dgm:t>
            <a:bodyPr/>
            <a:lstStyle/>
            <a:p>
              <a:r>
                <a:rPr lang="en-US" cap="small" dirty="0" smtClean="0">
                  <a:solidFill>
                    <a:schemeClr val="bg1"/>
                  </a:solidFill>
                </a:rPr>
                <a:t> </a:t>
              </a:r>
              <a:r>
                <a:rPr lang="en-US" cap="small" dirty="0" err="1" smtClean="0"/>
                <a:t>Cnf</a:t>
              </a:r>
              <a:r>
                <a:rPr lang="en-US" cap="small" dirty="0" smtClean="0"/>
                <a:t>-Sat</a:t>
              </a:r>
              <a:r>
                <a:rPr lang="en-US" dirty="0" smtClean="0"/>
                <a:t> cannot be solved in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sup>
                  </m:sSup>
                  <m:r>
                    <a:rPr lang="en-US" b="0" i="1" smtClean="0">
                      <a:latin typeface="Cambria Math"/>
                    </a:rPr>
                    <m:t>⋅</m:t>
                  </m:r>
                  <m:r>
                    <a:rPr lang="en-US" b="0" i="1" smtClean="0">
                      <a:latin typeface="Cambria Math"/>
                    </a:rPr>
                    <m:t>𝑝𝑜𝑙𝑦</m:t>
                  </m:r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𝑛</m:t>
                  </m:r>
                  <m:r>
                    <a:rPr lang="en-US" b="0" i="1" smtClean="0">
                      <a:latin typeface="Cambria Math"/>
                    </a:rPr>
                    <m:t>,</m:t>
                  </m:r>
                  <m:r>
                    <a:rPr lang="en-US" b="0" i="1" smtClean="0">
                      <a:latin typeface="Cambria Math"/>
                    </a:rPr>
                    <m:t>𝑚</m:t>
                  </m:r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 for any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𝜖</m:t>
                  </m:r>
                  <m:r>
                    <a:rPr lang="en-US" b="0" i="1" smtClean="0">
                      <a:latin typeface="Cambria Math"/>
                    </a:rPr>
                    <m:t>&gt;0</m:t>
                  </m:r>
                </m:oMath>
              </a14:m>
              <a:endParaRPr lang="en-US" dirty="0"/>
            </a:p>
          </dgm:t>
        </dgm:pt>
      </mc:Choice>
      <mc:Fallback xmlns="">
        <dgm:pt modelId="{067A3019-2808-460D-A222-8390FB278148}">
          <dgm:prSet/>
          <dgm:spPr/>
          <dgm:t>
            <a:bodyPr/>
            <a:lstStyle/>
            <a:p>
              <a:r>
                <a:rPr lang="en-US" cap="small" dirty="0" smtClean="0">
                  <a:solidFill>
                    <a:schemeClr val="bg1"/>
                  </a:solidFill>
                </a:rPr>
                <a:t> </a:t>
              </a:r>
              <a:r>
                <a:rPr lang="en-US" cap="small" dirty="0" err="1" smtClean="0"/>
                <a:t>Cnf</a:t>
              </a:r>
              <a:r>
                <a:rPr lang="en-US" cap="small" dirty="0" smtClean="0"/>
                <a:t>-Sat</a:t>
              </a:r>
              <a:r>
                <a:rPr lang="en-US" dirty="0" smtClean="0"/>
                <a:t> cannot be solved in </a:t>
              </a:r>
              <a:r>
                <a:rPr lang="en-US" b="0" i="0" smtClean="0">
                  <a:latin typeface="Cambria Math"/>
                </a:rPr>
                <a:t>(2−𝜖)^𝑛⋅𝑝𝑜𝑙𝑦(𝑛,𝑚)</a:t>
              </a:r>
              <a:r>
                <a:rPr lang="en-US" dirty="0" smtClean="0"/>
                <a:t> </a:t>
              </a:r>
              <a:r>
                <a:rPr lang="en-US" dirty="0" smtClean="0"/>
                <a:t>for </a:t>
              </a:r>
              <a:r>
                <a:rPr lang="en-US" dirty="0" smtClean="0"/>
                <a:t>any </a:t>
              </a:r>
              <a:r>
                <a:rPr lang="en-US" b="0" i="0" smtClean="0">
                  <a:latin typeface="Cambria Math"/>
                </a:rPr>
                <a:t>𝜖&gt;0</a:t>
              </a:r>
              <a:endParaRPr lang="en-US" dirty="0"/>
            </a:p>
          </dgm:t>
        </dgm:pt>
      </mc:Fallback>
    </mc:AlternateContent>
    <dgm:pt modelId="{E501263A-61DA-47EE-BC99-50DD0FBACE7E}" type="parTrans" cxnId="{F79347F9-0AD7-4C3F-923C-B22E1CC3E786}">
      <dgm:prSet/>
      <dgm:spPr/>
      <dgm:t>
        <a:bodyPr/>
        <a:lstStyle/>
        <a:p>
          <a:endParaRPr lang="en-US"/>
        </a:p>
      </dgm:t>
    </dgm:pt>
    <dgm:pt modelId="{91713DA1-0977-44DC-80EA-2AAD70F8F5A6}" type="sibTrans" cxnId="{F79347F9-0AD7-4C3F-923C-B22E1CC3E786}">
      <dgm:prSet/>
      <dgm:spPr/>
      <dgm:t>
        <a:bodyPr/>
        <a:lstStyle/>
        <a:p>
          <a:endParaRPr lang="en-US"/>
        </a:p>
      </dgm:t>
    </dgm:pt>
    <dgm:pt modelId="{3C235F90-FF4F-41D9-B0BC-F7CDDEB81124}" type="pres">
      <dgm:prSet presAssocID="{9598B977-6D67-436B-AAC4-8CC9B842BE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46C885-DA68-4759-BBCC-8B0FCB84232F}" type="pres">
      <dgm:prSet presAssocID="{D166839E-77F2-4EDA-B327-D18893FD7B81}" presName="parentLin" presStyleCnt="0"/>
      <dgm:spPr/>
    </dgm:pt>
    <dgm:pt modelId="{C09D6EB3-1783-42EE-8559-099CA5C37296}" type="pres">
      <dgm:prSet presAssocID="{D166839E-77F2-4EDA-B327-D18893FD7B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8CDF90-8805-4D7A-9473-E0A3F2FE2462}" type="pres">
      <dgm:prSet presAssocID="{D166839E-77F2-4EDA-B327-D18893FD7B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3C254-E584-4FA8-9ED8-4BEE919681B1}" type="pres">
      <dgm:prSet presAssocID="{D166839E-77F2-4EDA-B327-D18893FD7B81}" presName="negativeSpace" presStyleCnt="0"/>
      <dgm:spPr/>
    </dgm:pt>
    <dgm:pt modelId="{332D36D4-75E2-4322-AA63-74C485BC680C}" type="pres">
      <dgm:prSet presAssocID="{D166839E-77F2-4EDA-B327-D18893FD7B8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914C-D79E-49AD-8712-CA866B9F1109}" type="pres">
      <dgm:prSet presAssocID="{20D3CE33-9FA6-4F10-9801-74BD4EF9FC34}" presName="spaceBetweenRectangles" presStyleCnt="0"/>
      <dgm:spPr/>
    </dgm:pt>
    <dgm:pt modelId="{C6FE609C-E720-4CAD-AE4A-1A8F0DD3804E}" type="pres">
      <dgm:prSet presAssocID="{72E8B46E-58B8-45EB-9C95-0E6809F256C7}" presName="parentLin" presStyleCnt="0"/>
      <dgm:spPr/>
    </dgm:pt>
    <dgm:pt modelId="{565F2581-12A8-427A-82F1-44D1C364D0B5}" type="pres">
      <dgm:prSet presAssocID="{72E8B46E-58B8-45EB-9C95-0E6809F256C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BE1C4A9-7576-4D7C-A314-1C89F96CA5AA}" type="pres">
      <dgm:prSet presAssocID="{72E8B46E-58B8-45EB-9C95-0E6809F256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3BC8-AFAD-485F-8CBF-1ED77C8EC0ED}" type="pres">
      <dgm:prSet presAssocID="{72E8B46E-58B8-45EB-9C95-0E6809F256C7}" presName="negativeSpace" presStyleCnt="0"/>
      <dgm:spPr/>
    </dgm:pt>
    <dgm:pt modelId="{4916071A-F0B9-47AC-8023-A85EEAE4BA88}" type="pres">
      <dgm:prSet presAssocID="{72E8B46E-58B8-45EB-9C95-0E6809F256C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EEA89-1825-4D69-9219-5616BE9008C9}" type="presOf" srcId="{D166839E-77F2-4EDA-B327-D18893FD7B81}" destId="{3B8CDF90-8805-4D7A-9473-E0A3F2FE2462}" srcOrd="1" destOrd="0" presId="urn:microsoft.com/office/officeart/2005/8/layout/list1"/>
    <dgm:cxn modelId="{AFA56C8F-5AA7-4329-8714-7A77475FF33A}" type="presOf" srcId="{D166839E-77F2-4EDA-B327-D18893FD7B81}" destId="{C09D6EB3-1783-42EE-8559-099CA5C37296}" srcOrd="0" destOrd="0" presId="urn:microsoft.com/office/officeart/2005/8/layout/list1"/>
    <dgm:cxn modelId="{F79347F9-0AD7-4C3F-923C-B22E1CC3E786}" srcId="{72E8B46E-58B8-45EB-9C95-0E6809F256C7}" destId="{067A3019-2808-460D-A222-8390FB278148}" srcOrd="0" destOrd="0" parTransId="{E501263A-61DA-47EE-BC99-50DD0FBACE7E}" sibTransId="{91713DA1-0977-44DC-80EA-2AAD70F8F5A6}"/>
    <dgm:cxn modelId="{F886534B-E930-419E-AE56-7297F725A604}" type="presOf" srcId="{9598B977-6D67-436B-AAC4-8CC9B842BE23}" destId="{3C235F90-FF4F-41D9-B0BC-F7CDDEB81124}" srcOrd="0" destOrd="0" presId="urn:microsoft.com/office/officeart/2005/8/layout/list1"/>
    <dgm:cxn modelId="{89C649C9-9992-4C74-938B-4A8B3EFAE5D2}" srcId="{9598B977-6D67-436B-AAC4-8CC9B842BE23}" destId="{D166839E-77F2-4EDA-B327-D18893FD7B81}" srcOrd="0" destOrd="0" parTransId="{AD9951DC-2CFE-4864-BCF4-E1B10117E62A}" sibTransId="{20D3CE33-9FA6-4F10-9801-74BD4EF9FC34}"/>
    <dgm:cxn modelId="{1C7F4147-B7A8-4CEC-B779-E251B07952F7}" type="presOf" srcId="{067A3019-2808-460D-A222-8390FB278148}" destId="{4916071A-F0B9-47AC-8023-A85EEAE4BA88}" srcOrd="0" destOrd="0" presId="urn:microsoft.com/office/officeart/2005/8/layout/list1"/>
    <dgm:cxn modelId="{3F5543B3-A682-4045-950C-0974E1770ABC}" srcId="{D166839E-77F2-4EDA-B327-D18893FD7B81}" destId="{06BE4B91-E049-4EDF-ADD2-9320F1FD963C}" srcOrd="0" destOrd="0" parTransId="{F4396DA9-87C9-4222-8975-F5AFE2831159}" sibTransId="{B2F4E5EF-3E44-4437-9CFC-484C49C315DA}"/>
    <dgm:cxn modelId="{67442BBD-64A7-4740-8142-37408E1BA7CD}" type="presOf" srcId="{06BE4B91-E049-4EDF-ADD2-9320F1FD963C}" destId="{332D36D4-75E2-4322-AA63-74C485BC680C}" srcOrd="0" destOrd="0" presId="urn:microsoft.com/office/officeart/2005/8/layout/list1"/>
    <dgm:cxn modelId="{0F3FB27A-0DFE-4B5D-8D7A-EED4A637155C}" srcId="{9598B977-6D67-436B-AAC4-8CC9B842BE23}" destId="{72E8B46E-58B8-45EB-9C95-0E6809F256C7}" srcOrd="1" destOrd="0" parTransId="{56C9A56B-CC8A-44FB-9CC4-2AC45FAFFD05}" sibTransId="{35EBB6BE-5C17-4925-A866-58BC90A28603}"/>
    <dgm:cxn modelId="{FE98FF52-75E3-4ED2-B96E-D6E153E0FD78}" type="presOf" srcId="{72E8B46E-58B8-45EB-9C95-0E6809F256C7}" destId="{565F2581-12A8-427A-82F1-44D1C364D0B5}" srcOrd="0" destOrd="0" presId="urn:microsoft.com/office/officeart/2005/8/layout/list1"/>
    <dgm:cxn modelId="{4B8CB9EC-8C8C-4CF8-8D6F-49A8B788BB80}" type="presOf" srcId="{72E8B46E-58B8-45EB-9C95-0E6809F256C7}" destId="{BBE1C4A9-7576-4D7C-A314-1C89F96CA5AA}" srcOrd="1" destOrd="0" presId="urn:microsoft.com/office/officeart/2005/8/layout/list1"/>
    <dgm:cxn modelId="{BADFB3F1-BB5F-40F1-ADCD-F881BBDC323E}" type="presParOf" srcId="{3C235F90-FF4F-41D9-B0BC-F7CDDEB81124}" destId="{2A46C885-DA68-4759-BBCC-8B0FCB84232F}" srcOrd="0" destOrd="0" presId="urn:microsoft.com/office/officeart/2005/8/layout/list1"/>
    <dgm:cxn modelId="{20DD30BF-5FA9-4613-815D-E36FCB761ED4}" type="presParOf" srcId="{2A46C885-DA68-4759-BBCC-8B0FCB84232F}" destId="{C09D6EB3-1783-42EE-8559-099CA5C37296}" srcOrd="0" destOrd="0" presId="urn:microsoft.com/office/officeart/2005/8/layout/list1"/>
    <dgm:cxn modelId="{1D7B8D54-A9E0-4CB0-8E4D-6221F39F67C1}" type="presParOf" srcId="{2A46C885-DA68-4759-BBCC-8B0FCB84232F}" destId="{3B8CDF90-8805-4D7A-9473-E0A3F2FE2462}" srcOrd="1" destOrd="0" presId="urn:microsoft.com/office/officeart/2005/8/layout/list1"/>
    <dgm:cxn modelId="{3D90FB67-FD01-4A9A-B15C-16036BFEB843}" type="presParOf" srcId="{3C235F90-FF4F-41D9-B0BC-F7CDDEB81124}" destId="{5D53C254-E584-4FA8-9ED8-4BEE919681B1}" srcOrd="1" destOrd="0" presId="urn:microsoft.com/office/officeart/2005/8/layout/list1"/>
    <dgm:cxn modelId="{2E1A471C-A810-4E9E-8636-E5462D5CFCF2}" type="presParOf" srcId="{3C235F90-FF4F-41D9-B0BC-F7CDDEB81124}" destId="{332D36D4-75E2-4322-AA63-74C485BC680C}" srcOrd="2" destOrd="0" presId="urn:microsoft.com/office/officeart/2005/8/layout/list1"/>
    <dgm:cxn modelId="{507EFB33-E48C-4645-B8FB-10029AF7CEBE}" type="presParOf" srcId="{3C235F90-FF4F-41D9-B0BC-F7CDDEB81124}" destId="{DDC2914C-D79E-49AD-8712-CA866B9F1109}" srcOrd="3" destOrd="0" presId="urn:microsoft.com/office/officeart/2005/8/layout/list1"/>
    <dgm:cxn modelId="{8C9AC929-C2FF-4ECB-A3E9-65F41F9E83C1}" type="presParOf" srcId="{3C235F90-FF4F-41D9-B0BC-F7CDDEB81124}" destId="{C6FE609C-E720-4CAD-AE4A-1A8F0DD3804E}" srcOrd="4" destOrd="0" presId="urn:microsoft.com/office/officeart/2005/8/layout/list1"/>
    <dgm:cxn modelId="{47C11484-0C32-4F4D-94EA-5D3FE8888DB7}" type="presParOf" srcId="{C6FE609C-E720-4CAD-AE4A-1A8F0DD3804E}" destId="{565F2581-12A8-427A-82F1-44D1C364D0B5}" srcOrd="0" destOrd="0" presId="urn:microsoft.com/office/officeart/2005/8/layout/list1"/>
    <dgm:cxn modelId="{CEEE7CB7-8578-44A7-9D45-8DFD6EC17B50}" type="presParOf" srcId="{C6FE609C-E720-4CAD-AE4A-1A8F0DD3804E}" destId="{BBE1C4A9-7576-4D7C-A314-1C89F96CA5AA}" srcOrd="1" destOrd="0" presId="urn:microsoft.com/office/officeart/2005/8/layout/list1"/>
    <dgm:cxn modelId="{9DE0734E-79D2-47F9-9B0D-8F8DA4C1CB74}" type="presParOf" srcId="{3C235F90-FF4F-41D9-B0BC-F7CDDEB81124}" destId="{7FAA3BC8-AFAD-485F-8CBF-1ED77C8EC0ED}" srcOrd="5" destOrd="0" presId="urn:microsoft.com/office/officeart/2005/8/layout/list1"/>
    <dgm:cxn modelId="{B8BE1152-0F1D-4886-A0D6-C7116F1EDA2D}" type="presParOf" srcId="{3C235F90-FF4F-41D9-B0BC-F7CDDEB81124}" destId="{4916071A-F0B9-47AC-8023-A85EEAE4BA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98B977-6D67-436B-AAC4-8CC9B842BE2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6839E-77F2-4EDA-B327-D18893FD7B81}">
      <dgm:prSet/>
      <dgm:spPr/>
      <dgm:t>
        <a:bodyPr/>
        <a:lstStyle/>
        <a:p>
          <a:r>
            <a:rPr lang="en-US" dirty="0" smtClean="0"/>
            <a:t>Exponential time hypothesis </a:t>
          </a:r>
          <a:r>
            <a:rPr lang="en-US" i="1" dirty="0" smtClean="0"/>
            <a:t>(roughly)</a:t>
          </a:r>
        </a:p>
      </dgm:t>
    </dgm:pt>
    <dgm:pt modelId="{AD9951DC-2CFE-4864-BCF4-E1B10117E62A}" type="parTrans" cxnId="{89C649C9-9992-4C74-938B-4A8B3EFAE5D2}">
      <dgm:prSet/>
      <dgm:spPr/>
      <dgm:t>
        <a:bodyPr/>
        <a:lstStyle/>
        <a:p>
          <a:endParaRPr lang="en-US"/>
        </a:p>
      </dgm:t>
    </dgm:pt>
    <dgm:pt modelId="{20D3CE33-9FA6-4F10-9801-74BD4EF9FC34}" type="sibTrans" cxnId="{89C649C9-9992-4C74-938B-4A8B3EFAE5D2}">
      <dgm:prSet/>
      <dgm:spPr/>
      <dgm:t>
        <a:bodyPr/>
        <a:lstStyle/>
        <a:p>
          <a:endParaRPr lang="en-US"/>
        </a:p>
      </dgm:t>
    </dgm:pt>
    <dgm:pt modelId="{06BE4B91-E049-4EDF-ADD2-9320F1FD963C}">
      <dgm:prSet/>
      <dgm:spPr>
        <a:blipFill rotWithShape="1">
          <a:blip xmlns:r="http://schemas.openxmlformats.org/officeDocument/2006/relationships" r:embed="rId1"/>
          <a:stretch>
            <a:fillRect b="-69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4396DA9-87C9-4222-8975-F5AFE2831159}" type="parTrans" cxnId="{3F5543B3-A682-4045-950C-0974E1770ABC}">
      <dgm:prSet/>
      <dgm:spPr/>
      <dgm:t>
        <a:bodyPr/>
        <a:lstStyle/>
        <a:p>
          <a:endParaRPr lang="en-US"/>
        </a:p>
      </dgm:t>
    </dgm:pt>
    <dgm:pt modelId="{B2F4E5EF-3E44-4437-9CFC-484C49C315DA}" type="sibTrans" cxnId="{3F5543B3-A682-4045-950C-0974E1770ABC}">
      <dgm:prSet/>
      <dgm:spPr/>
      <dgm:t>
        <a:bodyPr/>
        <a:lstStyle/>
        <a:p>
          <a:endParaRPr lang="en-US"/>
        </a:p>
      </dgm:t>
    </dgm:pt>
    <dgm:pt modelId="{72E8B46E-58B8-45EB-9C95-0E6809F256C7}">
      <dgm:prSet/>
      <dgm:spPr/>
      <dgm:t>
        <a:bodyPr/>
        <a:lstStyle/>
        <a:p>
          <a:r>
            <a:rPr lang="en-US" dirty="0" smtClean="0"/>
            <a:t>Strong Exponential Time hypothesis </a:t>
          </a:r>
          <a:r>
            <a:rPr lang="en-US" i="1" dirty="0" smtClean="0"/>
            <a:t>(roughly)</a:t>
          </a:r>
        </a:p>
      </dgm:t>
    </dgm:pt>
    <dgm:pt modelId="{56C9A56B-CC8A-44FB-9CC4-2AC45FAFFD05}" type="parTrans" cxnId="{0F3FB27A-0DFE-4B5D-8D7A-EED4A637155C}">
      <dgm:prSet/>
      <dgm:spPr/>
      <dgm:t>
        <a:bodyPr/>
        <a:lstStyle/>
        <a:p>
          <a:endParaRPr lang="en-US"/>
        </a:p>
      </dgm:t>
    </dgm:pt>
    <dgm:pt modelId="{35EBB6BE-5C17-4925-A866-58BC90A28603}" type="sibTrans" cxnId="{0F3FB27A-0DFE-4B5D-8D7A-EED4A637155C}">
      <dgm:prSet/>
      <dgm:spPr/>
      <dgm:t>
        <a:bodyPr/>
        <a:lstStyle/>
        <a:p>
          <a:endParaRPr lang="en-US"/>
        </a:p>
      </dgm:t>
    </dgm:pt>
    <dgm:pt modelId="{067A3019-2808-460D-A222-8390FB278148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501263A-61DA-47EE-BC99-50DD0FBACE7E}" type="parTrans" cxnId="{F79347F9-0AD7-4C3F-923C-B22E1CC3E786}">
      <dgm:prSet/>
      <dgm:spPr/>
      <dgm:t>
        <a:bodyPr/>
        <a:lstStyle/>
        <a:p>
          <a:endParaRPr lang="en-US"/>
        </a:p>
      </dgm:t>
    </dgm:pt>
    <dgm:pt modelId="{91713DA1-0977-44DC-80EA-2AAD70F8F5A6}" type="sibTrans" cxnId="{F79347F9-0AD7-4C3F-923C-B22E1CC3E786}">
      <dgm:prSet/>
      <dgm:spPr/>
      <dgm:t>
        <a:bodyPr/>
        <a:lstStyle/>
        <a:p>
          <a:endParaRPr lang="en-US"/>
        </a:p>
      </dgm:t>
    </dgm:pt>
    <dgm:pt modelId="{3C235F90-FF4F-41D9-B0BC-F7CDDEB81124}" type="pres">
      <dgm:prSet presAssocID="{9598B977-6D67-436B-AAC4-8CC9B842BE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46C885-DA68-4759-BBCC-8B0FCB84232F}" type="pres">
      <dgm:prSet presAssocID="{D166839E-77F2-4EDA-B327-D18893FD7B81}" presName="parentLin" presStyleCnt="0"/>
      <dgm:spPr/>
    </dgm:pt>
    <dgm:pt modelId="{C09D6EB3-1783-42EE-8559-099CA5C37296}" type="pres">
      <dgm:prSet presAssocID="{D166839E-77F2-4EDA-B327-D18893FD7B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8CDF90-8805-4D7A-9473-E0A3F2FE2462}" type="pres">
      <dgm:prSet presAssocID="{D166839E-77F2-4EDA-B327-D18893FD7B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3C254-E584-4FA8-9ED8-4BEE919681B1}" type="pres">
      <dgm:prSet presAssocID="{D166839E-77F2-4EDA-B327-D18893FD7B81}" presName="negativeSpace" presStyleCnt="0"/>
      <dgm:spPr/>
    </dgm:pt>
    <dgm:pt modelId="{332D36D4-75E2-4322-AA63-74C485BC680C}" type="pres">
      <dgm:prSet presAssocID="{D166839E-77F2-4EDA-B327-D18893FD7B8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914C-D79E-49AD-8712-CA866B9F1109}" type="pres">
      <dgm:prSet presAssocID="{20D3CE33-9FA6-4F10-9801-74BD4EF9FC34}" presName="spaceBetweenRectangles" presStyleCnt="0"/>
      <dgm:spPr/>
    </dgm:pt>
    <dgm:pt modelId="{C6FE609C-E720-4CAD-AE4A-1A8F0DD3804E}" type="pres">
      <dgm:prSet presAssocID="{72E8B46E-58B8-45EB-9C95-0E6809F256C7}" presName="parentLin" presStyleCnt="0"/>
      <dgm:spPr/>
    </dgm:pt>
    <dgm:pt modelId="{565F2581-12A8-427A-82F1-44D1C364D0B5}" type="pres">
      <dgm:prSet presAssocID="{72E8B46E-58B8-45EB-9C95-0E6809F256C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BE1C4A9-7576-4D7C-A314-1C89F96CA5AA}" type="pres">
      <dgm:prSet presAssocID="{72E8B46E-58B8-45EB-9C95-0E6809F256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3BC8-AFAD-485F-8CBF-1ED77C8EC0ED}" type="pres">
      <dgm:prSet presAssocID="{72E8B46E-58B8-45EB-9C95-0E6809F256C7}" presName="negativeSpace" presStyleCnt="0"/>
      <dgm:spPr/>
    </dgm:pt>
    <dgm:pt modelId="{4916071A-F0B9-47AC-8023-A85EEAE4BA88}" type="pres">
      <dgm:prSet presAssocID="{72E8B46E-58B8-45EB-9C95-0E6809F256C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EEA89-1825-4D69-9219-5616BE9008C9}" type="presOf" srcId="{D166839E-77F2-4EDA-B327-D18893FD7B81}" destId="{3B8CDF90-8805-4D7A-9473-E0A3F2FE2462}" srcOrd="1" destOrd="0" presId="urn:microsoft.com/office/officeart/2005/8/layout/list1"/>
    <dgm:cxn modelId="{AFA56C8F-5AA7-4329-8714-7A77475FF33A}" type="presOf" srcId="{D166839E-77F2-4EDA-B327-D18893FD7B81}" destId="{C09D6EB3-1783-42EE-8559-099CA5C37296}" srcOrd="0" destOrd="0" presId="urn:microsoft.com/office/officeart/2005/8/layout/list1"/>
    <dgm:cxn modelId="{F79347F9-0AD7-4C3F-923C-B22E1CC3E786}" srcId="{72E8B46E-58B8-45EB-9C95-0E6809F256C7}" destId="{067A3019-2808-460D-A222-8390FB278148}" srcOrd="0" destOrd="0" parTransId="{E501263A-61DA-47EE-BC99-50DD0FBACE7E}" sibTransId="{91713DA1-0977-44DC-80EA-2AAD70F8F5A6}"/>
    <dgm:cxn modelId="{F886534B-E930-419E-AE56-7297F725A604}" type="presOf" srcId="{9598B977-6D67-436B-AAC4-8CC9B842BE23}" destId="{3C235F90-FF4F-41D9-B0BC-F7CDDEB81124}" srcOrd="0" destOrd="0" presId="urn:microsoft.com/office/officeart/2005/8/layout/list1"/>
    <dgm:cxn modelId="{89C649C9-9992-4C74-938B-4A8B3EFAE5D2}" srcId="{9598B977-6D67-436B-AAC4-8CC9B842BE23}" destId="{D166839E-77F2-4EDA-B327-D18893FD7B81}" srcOrd="0" destOrd="0" parTransId="{AD9951DC-2CFE-4864-BCF4-E1B10117E62A}" sibTransId="{20D3CE33-9FA6-4F10-9801-74BD4EF9FC34}"/>
    <dgm:cxn modelId="{1C7F4147-B7A8-4CEC-B779-E251B07952F7}" type="presOf" srcId="{067A3019-2808-460D-A222-8390FB278148}" destId="{4916071A-F0B9-47AC-8023-A85EEAE4BA88}" srcOrd="0" destOrd="0" presId="urn:microsoft.com/office/officeart/2005/8/layout/list1"/>
    <dgm:cxn modelId="{3F5543B3-A682-4045-950C-0974E1770ABC}" srcId="{D166839E-77F2-4EDA-B327-D18893FD7B81}" destId="{06BE4B91-E049-4EDF-ADD2-9320F1FD963C}" srcOrd="0" destOrd="0" parTransId="{F4396DA9-87C9-4222-8975-F5AFE2831159}" sibTransId="{B2F4E5EF-3E44-4437-9CFC-484C49C315DA}"/>
    <dgm:cxn modelId="{67442BBD-64A7-4740-8142-37408E1BA7CD}" type="presOf" srcId="{06BE4B91-E049-4EDF-ADD2-9320F1FD963C}" destId="{332D36D4-75E2-4322-AA63-74C485BC680C}" srcOrd="0" destOrd="0" presId="urn:microsoft.com/office/officeart/2005/8/layout/list1"/>
    <dgm:cxn modelId="{0F3FB27A-0DFE-4B5D-8D7A-EED4A637155C}" srcId="{9598B977-6D67-436B-AAC4-8CC9B842BE23}" destId="{72E8B46E-58B8-45EB-9C95-0E6809F256C7}" srcOrd="1" destOrd="0" parTransId="{56C9A56B-CC8A-44FB-9CC4-2AC45FAFFD05}" sibTransId="{35EBB6BE-5C17-4925-A866-58BC90A28603}"/>
    <dgm:cxn modelId="{FE98FF52-75E3-4ED2-B96E-D6E153E0FD78}" type="presOf" srcId="{72E8B46E-58B8-45EB-9C95-0E6809F256C7}" destId="{565F2581-12A8-427A-82F1-44D1C364D0B5}" srcOrd="0" destOrd="0" presId="urn:microsoft.com/office/officeart/2005/8/layout/list1"/>
    <dgm:cxn modelId="{4B8CB9EC-8C8C-4CF8-8D6F-49A8B788BB80}" type="presOf" srcId="{72E8B46E-58B8-45EB-9C95-0E6809F256C7}" destId="{BBE1C4A9-7576-4D7C-A314-1C89F96CA5AA}" srcOrd="1" destOrd="0" presId="urn:microsoft.com/office/officeart/2005/8/layout/list1"/>
    <dgm:cxn modelId="{BADFB3F1-BB5F-40F1-ADCD-F881BBDC323E}" type="presParOf" srcId="{3C235F90-FF4F-41D9-B0BC-F7CDDEB81124}" destId="{2A46C885-DA68-4759-BBCC-8B0FCB84232F}" srcOrd="0" destOrd="0" presId="urn:microsoft.com/office/officeart/2005/8/layout/list1"/>
    <dgm:cxn modelId="{20DD30BF-5FA9-4613-815D-E36FCB761ED4}" type="presParOf" srcId="{2A46C885-DA68-4759-BBCC-8B0FCB84232F}" destId="{C09D6EB3-1783-42EE-8559-099CA5C37296}" srcOrd="0" destOrd="0" presId="urn:microsoft.com/office/officeart/2005/8/layout/list1"/>
    <dgm:cxn modelId="{1D7B8D54-A9E0-4CB0-8E4D-6221F39F67C1}" type="presParOf" srcId="{2A46C885-DA68-4759-BBCC-8B0FCB84232F}" destId="{3B8CDF90-8805-4D7A-9473-E0A3F2FE2462}" srcOrd="1" destOrd="0" presId="urn:microsoft.com/office/officeart/2005/8/layout/list1"/>
    <dgm:cxn modelId="{3D90FB67-FD01-4A9A-B15C-16036BFEB843}" type="presParOf" srcId="{3C235F90-FF4F-41D9-B0BC-F7CDDEB81124}" destId="{5D53C254-E584-4FA8-9ED8-4BEE919681B1}" srcOrd="1" destOrd="0" presId="urn:microsoft.com/office/officeart/2005/8/layout/list1"/>
    <dgm:cxn modelId="{2E1A471C-A810-4E9E-8636-E5462D5CFCF2}" type="presParOf" srcId="{3C235F90-FF4F-41D9-B0BC-F7CDDEB81124}" destId="{332D36D4-75E2-4322-AA63-74C485BC680C}" srcOrd="2" destOrd="0" presId="urn:microsoft.com/office/officeart/2005/8/layout/list1"/>
    <dgm:cxn modelId="{507EFB33-E48C-4645-B8FB-10029AF7CEBE}" type="presParOf" srcId="{3C235F90-FF4F-41D9-B0BC-F7CDDEB81124}" destId="{DDC2914C-D79E-49AD-8712-CA866B9F1109}" srcOrd="3" destOrd="0" presId="urn:microsoft.com/office/officeart/2005/8/layout/list1"/>
    <dgm:cxn modelId="{8C9AC929-C2FF-4ECB-A3E9-65F41F9E83C1}" type="presParOf" srcId="{3C235F90-FF4F-41D9-B0BC-F7CDDEB81124}" destId="{C6FE609C-E720-4CAD-AE4A-1A8F0DD3804E}" srcOrd="4" destOrd="0" presId="urn:microsoft.com/office/officeart/2005/8/layout/list1"/>
    <dgm:cxn modelId="{47C11484-0C32-4F4D-94EA-5D3FE8888DB7}" type="presParOf" srcId="{C6FE609C-E720-4CAD-AE4A-1A8F0DD3804E}" destId="{565F2581-12A8-427A-82F1-44D1C364D0B5}" srcOrd="0" destOrd="0" presId="urn:microsoft.com/office/officeart/2005/8/layout/list1"/>
    <dgm:cxn modelId="{CEEE7CB7-8578-44A7-9D45-8DFD6EC17B50}" type="presParOf" srcId="{C6FE609C-E720-4CAD-AE4A-1A8F0DD3804E}" destId="{BBE1C4A9-7576-4D7C-A314-1C89F96CA5AA}" srcOrd="1" destOrd="0" presId="urn:microsoft.com/office/officeart/2005/8/layout/list1"/>
    <dgm:cxn modelId="{9DE0734E-79D2-47F9-9B0D-8F8DA4C1CB74}" type="presParOf" srcId="{3C235F90-FF4F-41D9-B0BC-F7CDDEB81124}" destId="{7FAA3BC8-AFAD-485F-8CBF-1ED77C8EC0ED}" srcOrd="5" destOrd="0" presId="urn:microsoft.com/office/officeart/2005/8/layout/list1"/>
    <dgm:cxn modelId="{B8BE1152-0F1D-4886-A0D6-C7116F1EDA2D}" type="presParOf" srcId="{3C235F90-FF4F-41D9-B0BC-F7CDDEB81124}" destId="{4916071A-F0B9-47AC-8023-A85EEAE4BA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98B977-6D67-436B-AAC4-8CC9B842BE2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6839E-77F2-4EDA-B327-D18893FD7B81}">
      <dgm:prSet custT="1"/>
      <dgm:spPr/>
      <dgm:t>
        <a:bodyPr/>
        <a:lstStyle/>
        <a:p>
          <a:r>
            <a:rPr lang="en-US" sz="2000" dirty="0" smtClean="0"/>
            <a:t>Exponential time hypothesis </a:t>
          </a:r>
          <a:r>
            <a:rPr lang="en-US" sz="2000" i="1" dirty="0" smtClean="0"/>
            <a:t>(formally)</a:t>
          </a:r>
        </a:p>
      </dgm:t>
    </dgm:pt>
    <dgm:pt modelId="{AD9951DC-2CFE-4864-BCF4-E1B10117E62A}" type="parTrans" cxnId="{89C649C9-9992-4C74-938B-4A8B3EFAE5D2}">
      <dgm:prSet/>
      <dgm:spPr/>
      <dgm:t>
        <a:bodyPr/>
        <a:lstStyle/>
        <a:p>
          <a:endParaRPr lang="en-US"/>
        </a:p>
      </dgm:t>
    </dgm:pt>
    <dgm:pt modelId="{20D3CE33-9FA6-4F10-9801-74BD4EF9FC34}" type="sibTrans" cxnId="{89C649C9-9992-4C74-938B-4A8B3EFAE5D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6BE4B91-E049-4EDF-ADD2-9320F1FD963C}">
          <dgm:prSet custT="1"/>
          <dgm:spPr/>
          <dgm:t>
            <a:bodyPr/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 </a:t>
              </a:r>
              <a14:m>
                <m:oMath xmlns:m="http://schemas.openxmlformats.org/officeDocument/2006/math">
                  <m:r>
                    <a:rPr lang="en-US" sz="2000" b="0" i="1" smtClean="0">
                      <a:latin typeface="Cambria Math"/>
                    </a:rPr>
                    <m:t>∃</m:t>
                  </m:r>
                  <m:r>
                    <a:rPr lang="en-US" sz="2000" b="0" i="1" smtClean="0">
                      <a:latin typeface="Cambria Math"/>
                    </a:rPr>
                    <m:t>𝜖</m:t>
                  </m:r>
                  <m:r>
                    <a:rPr lang="en-US" sz="2000" b="0" i="1" smtClean="0">
                      <a:latin typeface="Cambria Math"/>
                    </a:rPr>
                    <m:t>&gt;0</m:t>
                  </m:r>
                  <m:r>
                    <a:rPr lang="en-US" sz="2000" b="0" i="0" smtClean="0">
                      <a:latin typeface="Cambria Math"/>
                    </a:rPr>
                    <m:t>:</m:t>
                  </m:r>
                </m:oMath>
              </a14:m>
              <a:r>
                <a:rPr lang="en-US" sz="2000" dirty="0" smtClean="0"/>
                <a:t> 	</a:t>
              </a:r>
              <a14:m>
                <m:oMath xmlns:m="http://schemas.openxmlformats.org/officeDocument/2006/math">
                  <m:r>
                    <a:rPr lang="en-US" sz="2000" b="0" i="1" dirty="0" smtClean="0">
                      <a:latin typeface="Cambria Math"/>
                    </a:rPr>
                    <m:t>3</m:t>
                  </m:r>
                </m:oMath>
              </a14:m>
              <a:r>
                <a:rPr lang="en-US" sz="2000" dirty="0" smtClean="0"/>
                <a:t>-</a:t>
              </a:r>
              <a:r>
                <a:rPr lang="en-US" sz="2000" cap="small" dirty="0" smtClean="0"/>
                <a:t>sat </a:t>
              </a:r>
              <a14:m>
                <m:oMath xmlns:m="http://schemas.openxmlformats.org/officeDocument/2006/math">
                  <m:r>
                    <a:rPr lang="en-US" sz="2000" b="0" i="1" dirty="0" smtClean="0">
                      <a:latin typeface="Cambria Math"/>
                    </a:rPr>
                    <m:t>∉</m:t>
                  </m:r>
                </m:oMath>
              </a14:m>
              <a:r>
                <a:rPr lang="en-US" sz="2000" cap="small" dirty="0" smtClean="0"/>
                <a:t> time</a:t>
              </a:r>
              <a14:m>
                <m:oMath xmlns:m="http://schemas.openxmlformats.org/officeDocument/2006/math">
                  <m:r>
                    <a:rPr lang="en-US" sz="2000" b="0" i="0" cap="small" smtClean="0">
                      <a:latin typeface="Cambria Math"/>
                    </a:rPr>
                    <m:t>[</m:t>
                  </m:r>
                  <m:sSup>
                    <m:sSupPr>
                      <m:ctrlPr>
                        <a:rPr lang="en-US" sz="2000" b="0" i="1" cap="small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2000" b="0" i="1" cap="small" smtClean="0">
                          <a:latin typeface="Cambria Math"/>
                        </a:rPr>
                        <m:t>2</m:t>
                      </m:r>
                    </m:e>
                    <m:sup>
                      <m:r>
                        <a:rPr lang="en-US" sz="2000" b="0" i="1" cap="small" smtClean="0">
                          <a:latin typeface="Cambria Math"/>
                        </a:rPr>
                        <m:t>𝜖</m:t>
                      </m:r>
                      <m:r>
                        <a:rPr lang="en-US" sz="2000" b="0" i="1" cap="small" smtClean="0">
                          <a:latin typeface="Cambria Math"/>
                        </a:rPr>
                        <m:t>𝑛</m:t>
                      </m:r>
                    </m:sup>
                  </m:sSup>
                  <m:r>
                    <a:rPr lang="en-US" sz="2000" b="0" i="1" cap="small" smtClean="0">
                      <a:latin typeface="Cambria Math"/>
                    </a:rPr>
                    <m:t>⋅</m:t>
                  </m:r>
                  <m:r>
                    <a:rPr lang="en-US" sz="2000" b="0" i="1" cap="small" smtClean="0">
                      <a:latin typeface="Cambria Math"/>
                    </a:rPr>
                    <m:t>𝑝𝑜𝑙𝑦</m:t>
                  </m:r>
                  <m:d>
                    <m:dPr>
                      <m:ctrlPr>
                        <a:rPr lang="en-US" sz="2000" b="0" i="1" cap="small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cap="small" smtClean="0">
                          <a:latin typeface="Cambria Math"/>
                        </a:rPr>
                        <m:t>𝑛</m:t>
                      </m:r>
                      <m:r>
                        <a:rPr lang="en-US" sz="2000" b="0" i="1" cap="small" smtClean="0">
                          <a:latin typeface="Cambria Math"/>
                        </a:rPr>
                        <m:t>,</m:t>
                      </m:r>
                      <m:r>
                        <a:rPr lang="en-US" sz="2000" b="0" i="1" cap="small" smtClean="0">
                          <a:latin typeface="Cambria Math"/>
                        </a:rPr>
                        <m:t>𝑚</m:t>
                      </m:r>
                    </m:e>
                  </m:d>
                  <m:r>
                    <a:rPr lang="en-US" sz="2000" b="0" i="1" cap="small" smtClean="0">
                      <a:latin typeface="Cambria Math"/>
                    </a:rPr>
                    <m:t>]</m:t>
                  </m:r>
                </m:oMath>
              </a14:m>
              <a:endParaRPr lang="en-US" sz="2000" dirty="0" smtClean="0"/>
            </a:p>
          </dgm:t>
        </dgm:pt>
      </mc:Choice>
      <mc:Fallback xmlns="">
        <dgm:pt modelId="{06BE4B91-E049-4EDF-ADD2-9320F1FD963C}">
          <dgm:prSet custT="1"/>
          <dgm:spPr/>
          <dgm:t>
            <a:bodyPr/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0" i="0" smtClean="0">
                  <a:latin typeface="Cambria Math"/>
                </a:rPr>
                <a:t>∃𝜖&gt;0</a:t>
              </a:r>
              <a:r>
                <a:rPr lang="en-US" sz="2000" b="0" i="0" smtClean="0">
                  <a:latin typeface="Cambria Math"/>
                </a:rPr>
                <a:t>:</a:t>
              </a:r>
              <a:r>
                <a:rPr lang="en-US" sz="2000" dirty="0" smtClean="0"/>
                <a:t> 	</a:t>
              </a:r>
              <a:r>
                <a:rPr lang="en-US" sz="2000" b="0" i="0" dirty="0" smtClean="0">
                  <a:latin typeface="Cambria Math"/>
                </a:rPr>
                <a:t>3</a:t>
              </a:r>
              <a:r>
                <a:rPr lang="en-US" sz="2000" dirty="0" smtClean="0"/>
                <a:t>-</a:t>
              </a:r>
              <a:r>
                <a:rPr lang="en-US" sz="2000" cap="small" dirty="0" smtClean="0"/>
                <a:t>sat </a:t>
              </a:r>
              <a:r>
                <a:rPr lang="en-US" sz="2000" b="0" i="0" dirty="0" smtClean="0">
                  <a:latin typeface="Cambria Math"/>
                </a:rPr>
                <a:t>∉</a:t>
              </a:r>
              <a:r>
                <a:rPr lang="en-US" sz="2000" cap="small" dirty="0" smtClean="0"/>
                <a:t> time</a:t>
              </a:r>
              <a:r>
                <a:rPr lang="en-US" sz="2000" b="0" i="0" cap="small" smtClean="0">
                  <a:latin typeface="Cambria Math"/>
                </a:rPr>
                <a:t>[2^𝜖𝑛⋅𝑝𝑜𝑙𝑦(𝑛,𝑚)]</a:t>
              </a:r>
              <a:endParaRPr lang="en-US" sz="2000" dirty="0" smtClean="0"/>
            </a:p>
          </dgm:t>
        </dgm:pt>
      </mc:Fallback>
    </mc:AlternateContent>
    <dgm:pt modelId="{F4396DA9-87C9-4222-8975-F5AFE2831159}" type="parTrans" cxnId="{3F5543B3-A682-4045-950C-0974E1770ABC}">
      <dgm:prSet/>
      <dgm:spPr/>
      <dgm:t>
        <a:bodyPr/>
        <a:lstStyle/>
        <a:p>
          <a:endParaRPr lang="en-US"/>
        </a:p>
      </dgm:t>
    </dgm:pt>
    <dgm:pt modelId="{B2F4E5EF-3E44-4437-9CFC-484C49C315DA}" type="sibTrans" cxnId="{3F5543B3-A682-4045-950C-0974E1770ABC}">
      <dgm:prSet/>
      <dgm:spPr/>
      <dgm:t>
        <a:bodyPr/>
        <a:lstStyle/>
        <a:p>
          <a:endParaRPr lang="en-US"/>
        </a:p>
      </dgm:t>
    </dgm:pt>
    <dgm:pt modelId="{72E8B46E-58B8-45EB-9C95-0E6809F256C7}">
      <dgm:prSet custT="1"/>
      <dgm:spPr/>
      <dgm:t>
        <a:bodyPr/>
        <a:lstStyle/>
        <a:p>
          <a:r>
            <a:rPr lang="en-US" sz="2000" dirty="0" smtClean="0"/>
            <a:t>Strong Exponential Time hypothesis </a:t>
          </a:r>
          <a:r>
            <a:rPr lang="en-US" sz="2000" i="1" dirty="0" smtClean="0"/>
            <a:t>(formally)</a:t>
          </a:r>
        </a:p>
      </dgm:t>
    </dgm:pt>
    <dgm:pt modelId="{56C9A56B-CC8A-44FB-9CC4-2AC45FAFFD05}" type="parTrans" cxnId="{0F3FB27A-0DFE-4B5D-8D7A-EED4A637155C}">
      <dgm:prSet/>
      <dgm:spPr/>
      <dgm:t>
        <a:bodyPr/>
        <a:lstStyle/>
        <a:p>
          <a:endParaRPr lang="en-US"/>
        </a:p>
      </dgm:t>
    </dgm:pt>
    <dgm:pt modelId="{35EBB6BE-5C17-4925-A866-58BC90A28603}" type="sibTrans" cxnId="{0F3FB27A-0DFE-4B5D-8D7A-EED4A637155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67A3019-2808-460D-A222-8390FB278148}">
          <dgm:prSet custT="1"/>
          <dgm:spPr/>
          <dgm:t>
            <a:bodyPr/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 </a:t>
              </a:r>
              <a14:m>
                <m:oMath xmlns:m="http://schemas.openxmlformats.org/officeDocument/2006/math">
                  <m:r>
                    <a:rPr lang="en-US" sz="2000" b="0" i="1" smtClean="0">
                      <a:solidFill>
                        <a:schemeClr val="tx1"/>
                      </a:solidFill>
                      <a:latin typeface="Cambria Math"/>
                    </a:rPr>
                    <m:t>∀</m:t>
                  </m:r>
                  <m:r>
                    <a:rPr lang="en-US" sz="2000" b="0" i="1" smtClean="0">
                      <a:solidFill>
                        <a:schemeClr val="tx1"/>
                      </a:solidFill>
                      <a:latin typeface="Cambria Math"/>
                    </a:rPr>
                    <m:t>𝜖</m:t>
                  </m:r>
                  <m:r>
                    <a:rPr lang="en-US" sz="2000" b="0" i="1" smtClean="0">
                      <a:solidFill>
                        <a:schemeClr val="tx1"/>
                      </a:solidFill>
                      <a:latin typeface="Cambria Math"/>
                    </a:rPr>
                    <m:t>&gt;0, ∃</m:t>
                  </m:r>
                  <m:r>
                    <a:rPr lang="en-US" sz="2000" b="0" i="1" smtClean="0">
                      <a:solidFill>
                        <a:schemeClr val="tx1"/>
                      </a:solidFill>
                      <a:latin typeface="Cambria Math"/>
                    </a:rPr>
                    <m:t>𝑘</m:t>
                  </m:r>
                  <m:r>
                    <a:rPr lang="en-US" sz="2000" b="0" i="1" smtClean="0">
                      <a:solidFill>
                        <a:schemeClr val="tx1"/>
                      </a:solidFill>
                      <a:latin typeface="Cambria Math"/>
                    </a:rPr>
                    <m:t>:</m:t>
                  </m:r>
                </m:oMath>
              </a14:m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14:m>
                <m:oMath xmlns:m="http://schemas.openxmlformats.org/officeDocument/2006/math">
                  <m:r>
                    <a:rPr lang="en-US" sz="2000" b="0" i="1" smtClean="0">
                      <a:solidFill>
                        <a:schemeClr val="tx1"/>
                      </a:solidFill>
                      <a:latin typeface="Cambria Math"/>
                    </a:rPr>
                    <m:t>𝑘</m:t>
                  </m:r>
                </m:oMath>
              </a14:m>
              <a:r>
                <a:rPr lang="en-US" sz="2000" dirty="0" smtClean="0">
                  <a:solidFill>
                    <a:schemeClr val="tx1"/>
                  </a:solidFill>
                </a:rPr>
                <a:t>-</a:t>
              </a:r>
              <a:r>
                <a:rPr lang="en-US" sz="2000" cap="small" dirty="0" smtClean="0">
                  <a:solidFill>
                    <a:schemeClr val="tx1"/>
                  </a:solidFill>
                </a:rPr>
                <a:t>sat </a:t>
              </a:r>
              <a14:m>
                <m:oMath xmlns:m="http://schemas.openxmlformats.org/officeDocument/2006/math">
                  <m:r>
                    <a:rPr lang="en-US" sz="2000" b="0" i="1" cap="small" smtClean="0">
                      <a:solidFill>
                        <a:schemeClr val="tx1"/>
                      </a:solidFill>
                      <a:latin typeface="Cambria Math"/>
                    </a:rPr>
                    <m:t>∉</m:t>
                  </m:r>
                </m:oMath>
              </a14:m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cap="small" dirty="0" smtClean="0">
                  <a:solidFill>
                    <a:schemeClr val="tx1"/>
                  </a:solidFill>
                </a:rPr>
                <a:t>time</a:t>
              </a:r>
              <a14:m>
                <m:oMath xmlns:m="http://schemas.openxmlformats.org/officeDocument/2006/math">
                  <m:r>
                    <a:rPr lang="en-US" sz="2000" b="0" i="1" cap="small" dirty="0" smtClean="0">
                      <a:solidFill>
                        <a:schemeClr val="tx1"/>
                      </a:solidFill>
                      <a:latin typeface="Cambria Math"/>
                    </a:rPr>
                    <m:t>[</m:t>
                  </m:r>
                  <m:sSup>
                    <m:sSupPr>
                      <m:ctrlPr>
                        <a:rPr lang="en-US" sz="2000" b="0" i="1" cap="small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d>
                        <m:dPr>
                          <m:ctrlPr>
                            <a:rPr lang="en-US" sz="2000" b="0" i="1" cap="small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cap="small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2−</m:t>
                          </m:r>
                          <m:r>
                            <a:rPr lang="en-US" sz="2000" b="0" i="1" cap="small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</m:e>
                    <m:sup>
                      <m:r>
                        <a:rPr lang="en-US" sz="2000" b="0" i="1" cap="small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sup>
                  </m:sSup>
                  <m:r>
                    <a:rPr lang="en-US" sz="2000" b="0" i="1" cap="small" dirty="0" smtClean="0">
                      <a:solidFill>
                        <a:schemeClr val="tx1"/>
                      </a:solidFill>
                      <a:latin typeface="Cambria Math"/>
                    </a:rPr>
                    <m:t>⋅</m:t>
                  </m:r>
                  <m:r>
                    <a:rPr lang="en-US" sz="2000" b="0" i="1" cap="small" dirty="0" smtClean="0">
                      <a:solidFill>
                        <a:schemeClr val="tx1"/>
                      </a:solidFill>
                      <a:latin typeface="Cambria Math"/>
                    </a:rPr>
                    <m:t>𝑝𝑜𝑙𝑦</m:t>
                  </m:r>
                  <m:d>
                    <m:dPr>
                      <m:ctrlPr>
                        <a:rPr lang="en-US" sz="2000" b="0" i="1" cap="small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cap="small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b="0" i="1" cap="small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cap="small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𝑚</m:t>
                      </m:r>
                    </m:e>
                  </m:d>
                  <m:r>
                    <a:rPr lang="en-US" sz="2000" b="0" i="1" cap="small" dirty="0" smtClean="0">
                      <a:solidFill>
                        <a:schemeClr val="tx1"/>
                      </a:solidFill>
                      <a:latin typeface="Cambria Math"/>
                    </a:rPr>
                    <m:t>]</m:t>
                  </m:r>
                </m:oMath>
              </a14:m>
              <a:endParaRPr lang="en-US" sz="2000" dirty="0"/>
            </a:p>
          </dgm:t>
        </dgm:pt>
      </mc:Choice>
      <mc:Fallback xmlns="">
        <dgm:pt modelId="{067A3019-2808-460D-A222-8390FB278148}">
          <dgm:prSet custT="1"/>
          <dgm:spPr/>
          <dgm:t>
            <a:bodyPr/>
            <a:lstStyle/>
            <a:p>
              <a:r>
                <a:rPr lang="en-US" sz="2000" b="0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0" i="0" smtClean="0">
                  <a:solidFill>
                    <a:schemeClr val="tx1"/>
                  </a:solidFill>
                  <a:latin typeface="Cambria Math"/>
                </a:rPr>
                <a:t>∀𝜖&gt;0, ∃𝑘:</a:t>
              </a:r>
              <a:r>
                <a:rPr lang="en-US" sz="2000" dirty="0" smtClean="0">
                  <a:solidFill>
                    <a:schemeClr val="tx1"/>
                  </a:solidFill>
                </a:rPr>
                <a:t>	</a:t>
              </a:r>
              <a:r>
                <a:rPr lang="en-US" sz="2000" b="0" i="0" smtClean="0">
                  <a:solidFill>
                    <a:schemeClr val="tx1"/>
                  </a:solidFill>
                  <a:latin typeface="Cambria Math"/>
                </a:rPr>
                <a:t>𝑘</a:t>
              </a:r>
              <a:r>
                <a:rPr lang="en-US" sz="2000" dirty="0" smtClean="0">
                  <a:solidFill>
                    <a:schemeClr val="tx1"/>
                  </a:solidFill>
                </a:rPr>
                <a:t>-</a:t>
              </a:r>
              <a:r>
                <a:rPr lang="en-US" sz="2000" cap="small" dirty="0" smtClean="0">
                  <a:solidFill>
                    <a:schemeClr val="tx1"/>
                  </a:solidFill>
                </a:rPr>
                <a:t>sat </a:t>
              </a:r>
              <a:r>
                <a:rPr lang="en-US" sz="2000" b="0" i="0" cap="small" smtClean="0">
                  <a:solidFill>
                    <a:schemeClr val="tx1"/>
                  </a:solidFill>
                  <a:latin typeface="Cambria Math"/>
                </a:rPr>
                <a:t>∉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cap="small" dirty="0" smtClean="0">
                  <a:solidFill>
                    <a:schemeClr val="tx1"/>
                  </a:solidFill>
                </a:rPr>
                <a:t>time</a:t>
              </a:r>
              <a:r>
                <a:rPr lang="en-US" sz="2000" b="0" i="0" cap="small" dirty="0" smtClean="0">
                  <a:solidFill>
                    <a:schemeClr val="tx1"/>
                  </a:solidFill>
                  <a:latin typeface="Cambria Math"/>
                </a:rPr>
                <a:t>[(2−𝜖)^𝑛⋅𝑝𝑜𝑙𝑦(𝑛,𝑚)]</a:t>
              </a:r>
              <a:endParaRPr lang="en-US" sz="2000" dirty="0"/>
            </a:p>
          </dgm:t>
        </dgm:pt>
      </mc:Fallback>
    </mc:AlternateContent>
    <dgm:pt modelId="{E501263A-61DA-47EE-BC99-50DD0FBACE7E}" type="parTrans" cxnId="{F79347F9-0AD7-4C3F-923C-B22E1CC3E786}">
      <dgm:prSet/>
      <dgm:spPr/>
      <dgm:t>
        <a:bodyPr/>
        <a:lstStyle/>
        <a:p>
          <a:endParaRPr lang="en-US"/>
        </a:p>
      </dgm:t>
    </dgm:pt>
    <dgm:pt modelId="{91713DA1-0977-44DC-80EA-2AAD70F8F5A6}" type="sibTrans" cxnId="{F79347F9-0AD7-4C3F-923C-B22E1CC3E786}">
      <dgm:prSet/>
      <dgm:spPr/>
      <dgm:t>
        <a:bodyPr/>
        <a:lstStyle/>
        <a:p>
          <a:endParaRPr lang="en-US"/>
        </a:p>
      </dgm:t>
    </dgm:pt>
    <dgm:pt modelId="{3C235F90-FF4F-41D9-B0BC-F7CDDEB81124}" type="pres">
      <dgm:prSet presAssocID="{9598B977-6D67-436B-AAC4-8CC9B842BE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46C885-DA68-4759-BBCC-8B0FCB84232F}" type="pres">
      <dgm:prSet presAssocID="{D166839E-77F2-4EDA-B327-D18893FD7B81}" presName="parentLin" presStyleCnt="0"/>
      <dgm:spPr/>
    </dgm:pt>
    <dgm:pt modelId="{C09D6EB3-1783-42EE-8559-099CA5C37296}" type="pres">
      <dgm:prSet presAssocID="{D166839E-77F2-4EDA-B327-D18893FD7B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B8CDF90-8805-4D7A-9473-E0A3F2FE2462}" type="pres">
      <dgm:prSet presAssocID="{D166839E-77F2-4EDA-B327-D18893FD7B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3C254-E584-4FA8-9ED8-4BEE919681B1}" type="pres">
      <dgm:prSet presAssocID="{D166839E-77F2-4EDA-B327-D18893FD7B81}" presName="negativeSpace" presStyleCnt="0"/>
      <dgm:spPr/>
    </dgm:pt>
    <dgm:pt modelId="{332D36D4-75E2-4322-AA63-74C485BC680C}" type="pres">
      <dgm:prSet presAssocID="{D166839E-77F2-4EDA-B327-D18893FD7B8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914C-D79E-49AD-8712-CA866B9F1109}" type="pres">
      <dgm:prSet presAssocID="{20D3CE33-9FA6-4F10-9801-74BD4EF9FC34}" presName="spaceBetweenRectangles" presStyleCnt="0"/>
      <dgm:spPr/>
    </dgm:pt>
    <dgm:pt modelId="{C6FE609C-E720-4CAD-AE4A-1A8F0DD3804E}" type="pres">
      <dgm:prSet presAssocID="{72E8B46E-58B8-45EB-9C95-0E6809F256C7}" presName="parentLin" presStyleCnt="0"/>
      <dgm:spPr/>
    </dgm:pt>
    <dgm:pt modelId="{565F2581-12A8-427A-82F1-44D1C364D0B5}" type="pres">
      <dgm:prSet presAssocID="{72E8B46E-58B8-45EB-9C95-0E6809F256C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BE1C4A9-7576-4D7C-A314-1C89F96CA5AA}" type="pres">
      <dgm:prSet presAssocID="{72E8B46E-58B8-45EB-9C95-0E6809F256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3BC8-AFAD-485F-8CBF-1ED77C8EC0ED}" type="pres">
      <dgm:prSet presAssocID="{72E8B46E-58B8-45EB-9C95-0E6809F256C7}" presName="negativeSpace" presStyleCnt="0"/>
      <dgm:spPr/>
    </dgm:pt>
    <dgm:pt modelId="{4916071A-F0B9-47AC-8023-A85EEAE4BA88}" type="pres">
      <dgm:prSet presAssocID="{72E8B46E-58B8-45EB-9C95-0E6809F256C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FB27A-0DFE-4B5D-8D7A-EED4A637155C}" srcId="{9598B977-6D67-436B-AAC4-8CC9B842BE23}" destId="{72E8B46E-58B8-45EB-9C95-0E6809F256C7}" srcOrd="1" destOrd="0" parTransId="{56C9A56B-CC8A-44FB-9CC4-2AC45FAFFD05}" sibTransId="{35EBB6BE-5C17-4925-A866-58BC90A28603}"/>
    <dgm:cxn modelId="{31159003-B1B4-4FCE-BE78-9CE200079E7C}" type="presOf" srcId="{06BE4B91-E049-4EDF-ADD2-9320F1FD963C}" destId="{332D36D4-75E2-4322-AA63-74C485BC680C}" srcOrd="0" destOrd="0" presId="urn:microsoft.com/office/officeart/2005/8/layout/list1"/>
    <dgm:cxn modelId="{3F5543B3-A682-4045-950C-0974E1770ABC}" srcId="{D166839E-77F2-4EDA-B327-D18893FD7B81}" destId="{06BE4B91-E049-4EDF-ADD2-9320F1FD963C}" srcOrd="0" destOrd="0" parTransId="{F4396DA9-87C9-4222-8975-F5AFE2831159}" sibTransId="{B2F4E5EF-3E44-4437-9CFC-484C49C315DA}"/>
    <dgm:cxn modelId="{C71064DB-2249-431B-8652-2B9A078B5A64}" type="presOf" srcId="{067A3019-2808-460D-A222-8390FB278148}" destId="{4916071A-F0B9-47AC-8023-A85EEAE4BA88}" srcOrd="0" destOrd="0" presId="urn:microsoft.com/office/officeart/2005/8/layout/list1"/>
    <dgm:cxn modelId="{F79347F9-0AD7-4C3F-923C-B22E1CC3E786}" srcId="{72E8B46E-58B8-45EB-9C95-0E6809F256C7}" destId="{067A3019-2808-460D-A222-8390FB278148}" srcOrd="0" destOrd="0" parTransId="{E501263A-61DA-47EE-BC99-50DD0FBACE7E}" sibTransId="{91713DA1-0977-44DC-80EA-2AAD70F8F5A6}"/>
    <dgm:cxn modelId="{89C649C9-9992-4C74-938B-4A8B3EFAE5D2}" srcId="{9598B977-6D67-436B-AAC4-8CC9B842BE23}" destId="{D166839E-77F2-4EDA-B327-D18893FD7B81}" srcOrd="0" destOrd="0" parTransId="{AD9951DC-2CFE-4864-BCF4-E1B10117E62A}" sibTransId="{20D3CE33-9FA6-4F10-9801-74BD4EF9FC34}"/>
    <dgm:cxn modelId="{7F763CDC-E1C9-400E-ADB6-FE43550C924E}" type="presOf" srcId="{9598B977-6D67-436B-AAC4-8CC9B842BE23}" destId="{3C235F90-FF4F-41D9-B0BC-F7CDDEB81124}" srcOrd="0" destOrd="0" presId="urn:microsoft.com/office/officeart/2005/8/layout/list1"/>
    <dgm:cxn modelId="{057F2453-EBB1-4E16-93EF-0DE4D0664950}" type="presOf" srcId="{D166839E-77F2-4EDA-B327-D18893FD7B81}" destId="{C09D6EB3-1783-42EE-8559-099CA5C37296}" srcOrd="0" destOrd="0" presId="urn:microsoft.com/office/officeart/2005/8/layout/list1"/>
    <dgm:cxn modelId="{5636734C-3D60-43DA-B361-D94ADCE0C6B9}" type="presOf" srcId="{72E8B46E-58B8-45EB-9C95-0E6809F256C7}" destId="{BBE1C4A9-7576-4D7C-A314-1C89F96CA5AA}" srcOrd="1" destOrd="0" presId="urn:microsoft.com/office/officeart/2005/8/layout/list1"/>
    <dgm:cxn modelId="{18AF5C5A-0D0A-4744-B11B-2B6B42952022}" type="presOf" srcId="{D166839E-77F2-4EDA-B327-D18893FD7B81}" destId="{3B8CDF90-8805-4D7A-9473-E0A3F2FE2462}" srcOrd="1" destOrd="0" presId="urn:microsoft.com/office/officeart/2005/8/layout/list1"/>
    <dgm:cxn modelId="{7F915CEB-2FBE-47CB-AF21-A16C0B12B075}" type="presOf" srcId="{72E8B46E-58B8-45EB-9C95-0E6809F256C7}" destId="{565F2581-12A8-427A-82F1-44D1C364D0B5}" srcOrd="0" destOrd="0" presId="urn:microsoft.com/office/officeart/2005/8/layout/list1"/>
    <dgm:cxn modelId="{CAF10D51-9208-4F45-9E4E-CD862DBFB27A}" type="presParOf" srcId="{3C235F90-FF4F-41D9-B0BC-F7CDDEB81124}" destId="{2A46C885-DA68-4759-BBCC-8B0FCB84232F}" srcOrd="0" destOrd="0" presId="urn:microsoft.com/office/officeart/2005/8/layout/list1"/>
    <dgm:cxn modelId="{CC79789C-5A89-4089-AC15-3C6A2199E3E0}" type="presParOf" srcId="{2A46C885-DA68-4759-BBCC-8B0FCB84232F}" destId="{C09D6EB3-1783-42EE-8559-099CA5C37296}" srcOrd="0" destOrd="0" presId="urn:microsoft.com/office/officeart/2005/8/layout/list1"/>
    <dgm:cxn modelId="{519461E9-C470-44AC-8DB3-2AE0EB559CBE}" type="presParOf" srcId="{2A46C885-DA68-4759-BBCC-8B0FCB84232F}" destId="{3B8CDF90-8805-4D7A-9473-E0A3F2FE2462}" srcOrd="1" destOrd="0" presId="urn:microsoft.com/office/officeart/2005/8/layout/list1"/>
    <dgm:cxn modelId="{F8872C48-DC75-4A66-8242-81B398FF801D}" type="presParOf" srcId="{3C235F90-FF4F-41D9-B0BC-F7CDDEB81124}" destId="{5D53C254-E584-4FA8-9ED8-4BEE919681B1}" srcOrd="1" destOrd="0" presId="urn:microsoft.com/office/officeart/2005/8/layout/list1"/>
    <dgm:cxn modelId="{53A5EDBC-78F4-459A-A25C-4B352C4A5F38}" type="presParOf" srcId="{3C235F90-FF4F-41D9-B0BC-F7CDDEB81124}" destId="{332D36D4-75E2-4322-AA63-74C485BC680C}" srcOrd="2" destOrd="0" presId="urn:microsoft.com/office/officeart/2005/8/layout/list1"/>
    <dgm:cxn modelId="{82C736B9-2307-4A87-90DE-5263FD6C7835}" type="presParOf" srcId="{3C235F90-FF4F-41D9-B0BC-F7CDDEB81124}" destId="{DDC2914C-D79E-49AD-8712-CA866B9F1109}" srcOrd="3" destOrd="0" presId="urn:microsoft.com/office/officeart/2005/8/layout/list1"/>
    <dgm:cxn modelId="{80BFD7D6-BAEF-4211-841D-16182A930F71}" type="presParOf" srcId="{3C235F90-FF4F-41D9-B0BC-F7CDDEB81124}" destId="{C6FE609C-E720-4CAD-AE4A-1A8F0DD3804E}" srcOrd="4" destOrd="0" presId="urn:microsoft.com/office/officeart/2005/8/layout/list1"/>
    <dgm:cxn modelId="{15DF43E9-2E88-4F7F-B651-2C7753D21276}" type="presParOf" srcId="{C6FE609C-E720-4CAD-AE4A-1A8F0DD3804E}" destId="{565F2581-12A8-427A-82F1-44D1C364D0B5}" srcOrd="0" destOrd="0" presId="urn:microsoft.com/office/officeart/2005/8/layout/list1"/>
    <dgm:cxn modelId="{6521C3F9-B13E-42EB-BC13-BF254BB072A2}" type="presParOf" srcId="{C6FE609C-E720-4CAD-AE4A-1A8F0DD3804E}" destId="{BBE1C4A9-7576-4D7C-A314-1C89F96CA5AA}" srcOrd="1" destOrd="0" presId="urn:microsoft.com/office/officeart/2005/8/layout/list1"/>
    <dgm:cxn modelId="{A3005324-3423-4B5D-9EDA-9910E591655B}" type="presParOf" srcId="{3C235F90-FF4F-41D9-B0BC-F7CDDEB81124}" destId="{7FAA3BC8-AFAD-485F-8CBF-1ED77C8EC0ED}" srcOrd="5" destOrd="0" presId="urn:microsoft.com/office/officeart/2005/8/layout/list1"/>
    <dgm:cxn modelId="{965315DE-FAF0-4208-B2CD-B6BAFF179A34}" type="presParOf" srcId="{3C235F90-FF4F-41D9-B0BC-F7CDDEB81124}" destId="{4916071A-F0B9-47AC-8023-A85EEAE4BA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98B977-6D67-436B-AAC4-8CC9B842BE2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6839E-77F2-4EDA-B327-D18893FD7B81}">
      <dgm:prSet custT="1"/>
      <dgm:spPr/>
      <dgm:t>
        <a:bodyPr/>
        <a:lstStyle/>
        <a:p>
          <a:r>
            <a:rPr lang="en-US" sz="2000" dirty="0" smtClean="0"/>
            <a:t>Exponential time hypothesis </a:t>
          </a:r>
          <a:r>
            <a:rPr lang="en-US" sz="2000" i="1" dirty="0" smtClean="0"/>
            <a:t>(formally)</a:t>
          </a:r>
          <a:endParaRPr lang="en-US" sz="2000" i="1" dirty="0" smtClean="0"/>
        </a:p>
      </dgm:t>
    </dgm:pt>
    <dgm:pt modelId="{AD9951DC-2CFE-4864-BCF4-E1B10117E62A}" type="parTrans" cxnId="{89C649C9-9992-4C74-938B-4A8B3EFAE5D2}">
      <dgm:prSet/>
      <dgm:spPr/>
      <dgm:t>
        <a:bodyPr/>
        <a:lstStyle/>
        <a:p>
          <a:endParaRPr lang="en-US"/>
        </a:p>
      </dgm:t>
    </dgm:pt>
    <dgm:pt modelId="{20D3CE33-9FA6-4F10-9801-74BD4EF9FC34}" type="sibTrans" cxnId="{89C649C9-9992-4C74-938B-4A8B3EFAE5D2}">
      <dgm:prSet/>
      <dgm:spPr/>
      <dgm:t>
        <a:bodyPr/>
        <a:lstStyle/>
        <a:p>
          <a:endParaRPr lang="en-US"/>
        </a:p>
      </dgm:t>
    </dgm:pt>
    <dgm:pt modelId="{06BE4B91-E049-4EDF-ADD2-9320F1FD963C}">
      <dgm:prSet custT="1"/>
      <dgm:spPr>
        <a:blipFill rotWithShape="1">
          <a:blip xmlns:r="http://schemas.openxmlformats.org/officeDocument/2006/relationships" r:embed="rId1"/>
          <a:stretch>
            <a:fillRect b="-69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4396DA9-87C9-4222-8975-F5AFE2831159}" type="parTrans" cxnId="{3F5543B3-A682-4045-950C-0974E1770ABC}">
      <dgm:prSet/>
      <dgm:spPr/>
      <dgm:t>
        <a:bodyPr/>
        <a:lstStyle/>
        <a:p>
          <a:endParaRPr lang="en-US"/>
        </a:p>
      </dgm:t>
    </dgm:pt>
    <dgm:pt modelId="{B2F4E5EF-3E44-4437-9CFC-484C49C315DA}" type="sibTrans" cxnId="{3F5543B3-A682-4045-950C-0974E1770ABC}">
      <dgm:prSet/>
      <dgm:spPr/>
      <dgm:t>
        <a:bodyPr/>
        <a:lstStyle/>
        <a:p>
          <a:endParaRPr lang="en-US"/>
        </a:p>
      </dgm:t>
    </dgm:pt>
    <dgm:pt modelId="{72E8B46E-58B8-45EB-9C95-0E6809F256C7}">
      <dgm:prSet custT="1"/>
      <dgm:spPr/>
      <dgm:t>
        <a:bodyPr/>
        <a:lstStyle/>
        <a:p>
          <a:r>
            <a:rPr lang="en-US" sz="2000" dirty="0" smtClean="0"/>
            <a:t>Strong Exponential Time hypothesis </a:t>
          </a:r>
          <a:r>
            <a:rPr lang="en-US" sz="2000" i="1" dirty="0" smtClean="0"/>
            <a:t>(formally)</a:t>
          </a:r>
          <a:endParaRPr lang="en-US" sz="2000" i="1" dirty="0" smtClean="0"/>
        </a:p>
      </dgm:t>
    </dgm:pt>
    <dgm:pt modelId="{56C9A56B-CC8A-44FB-9CC4-2AC45FAFFD05}" type="parTrans" cxnId="{0F3FB27A-0DFE-4B5D-8D7A-EED4A637155C}">
      <dgm:prSet/>
      <dgm:spPr/>
      <dgm:t>
        <a:bodyPr/>
        <a:lstStyle/>
        <a:p>
          <a:endParaRPr lang="en-US"/>
        </a:p>
      </dgm:t>
    </dgm:pt>
    <dgm:pt modelId="{35EBB6BE-5C17-4925-A866-58BC90A28603}" type="sibTrans" cxnId="{0F3FB27A-0DFE-4B5D-8D7A-EED4A637155C}">
      <dgm:prSet/>
      <dgm:spPr/>
      <dgm:t>
        <a:bodyPr/>
        <a:lstStyle/>
        <a:p>
          <a:endParaRPr lang="en-US"/>
        </a:p>
      </dgm:t>
    </dgm:pt>
    <dgm:pt modelId="{067A3019-2808-460D-A222-8390FB278148}">
      <dgm:prSet custT="1"/>
      <dgm:spPr>
        <a:blipFill rotWithShape="1">
          <a:blip xmlns:r="http://schemas.openxmlformats.org/officeDocument/2006/relationships" r:embed="rId2"/>
          <a:stretch>
            <a:fillRect b="-69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501263A-61DA-47EE-BC99-50DD0FBACE7E}" type="parTrans" cxnId="{F79347F9-0AD7-4C3F-923C-B22E1CC3E786}">
      <dgm:prSet/>
      <dgm:spPr/>
      <dgm:t>
        <a:bodyPr/>
        <a:lstStyle/>
        <a:p>
          <a:endParaRPr lang="en-US"/>
        </a:p>
      </dgm:t>
    </dgm:pt>
    <dgm:pt modelId="{91713DA1-0977-44DC-80EA-2AAD70F8F5A6}" type="sibTrans" cxnId="{F79347F9-0AD7-4C3F-923C-B22E1CC3E786}">
      <dgm:prSet/>
      <dgm:spPr/>
      <dgm:t>
        <a:bodyPr/>
        <a:lstStyle/>
        <a:p>
          <a:endParaRPr lang="en-US"/>
        </a:p>
      </dgm:t>
    </dgm:pt>
    <dgm:pt modelId="{3C235F90-FF4F-41D9-B0BC-F7CDDEB81124}" type="pres">
      <dgm:prSet presAssocID="{9598B977-6D67-436B-AAC4-8CC9B842BE23}" presName="linear" presStyleCnt="0">
        <dgm:presLayoutVars>
          <dgm:dir/>
          <dgm:animLvl val="lvl"/>
          <dgm:resizeHandles val="exact"/>
        </dgm:presLayoutVars>
      </dgm:prSet>
      <dgm:spPr/>
    </dgm:pt>
    <dgm:pt modelId="{2A46C885-DA68-4759-BBCC-8B0FCB84232F}" type="pres">
      <dgm:prSet presAssocID="{D166839E-77F2-4EDA-B327-D18893FD7B81}" presName="parentLin" presStyleCnt="0"/>
      <dgm:spPr/>
    </dgm:pt>
    <dgm:pt modelId="{C09D6EB3-1783-42EE-8559-099CA5C37296}" type="pres">
      <dgm:prSet presAssocID="{D166839E-77F2-4EDA-B327-D18893FD7B81}" presName="parentLeftMargin" presStyleLbl="node1" presStyleIdx="0" presStyleCnt="2"/>
      <dgm:spPr/>
    </dgm:pt>
    <dgm:pt modelId="{3B8CDF90-8805-4D7A-9473-E0A3F2FE2462}" type="pres">
      <dgm:prSet presAssocID="{D166839E-77F2-4EDA-B327-D18893FD7B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3C254-E584-4FA8-9ED8-4BEE919681B1}" type="pres">
      <dgm:prSet presAssocID="{D166839E-77F2-4EDA-B327-D18893FD7B81}" presName="negativeSpace" presStyleCnt="0"/>
      <dgm:spPr/>
    </dgm:pt>
    <dgm:pt modelId="{332D36D4-75E2-4322-AA63-74C485BC680C}" type="pres">
      <dgm:prSet presAssocID="{D166839E-77F2-4EDA-B327-D18893FD7B8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2914C-D79E-49AD-8712-CA866B9F1109}" type="pres">
      <dgm:prSet presAssocID="{20D3CE33-9FA6-4F10-9801-74BD4EF9FC34}" presName="spaceBetweenRectangles" presStyleCnt="0"/>
      <dgm:spPr/>
    </dgm:pt>
    <dgm:pt modelId="{C6FE609C-E720-4CAD-AE4A-1A8F0DD3804E}" type="pres">
      <dgm:prSet presAssocID="{72E8B46E-58B8-45EB-9C95-0E6809F256C7}" presName="parentLin" presStyleCnt="0"/>
      <dgm:spPr/>
    </dgm:pt>
    <dgm:pt modelId="{565F2581-12A8-427A-82F1-44D1C364D0B5}" type="pres">
      <dgm:prSet presAssocID="{72E8B46E-58B8-45EB-9C95-0E6809F256C7}" presName="parentLeftMargin" presStyleLbl="node1" presStyleIdx="0" presStyleCnt="2"/>
      <dgm:spPr/>
    </dgm:pt>
    <dgm:pt modelId="{BBE1C4A9-7576-4D7C-A314-1C89F96CA5AA}" type="pres">
      <dgm:prSet presAssocID="{72E8B46E-58B8-45EB-9C95-0E6809F256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3BC8-AFAD-485F-8CBF-1ED77C8EC0ED}" type="pres">
      <dgm:prSet presAssocID="{72E8B46E-58B8-45EB-9C95-0E6809F256C7}" presName="negativeSpace" presStyleCnt="0"/>
      <dgm:spPr/>
    </dgm:pt>
    <dgm:pt modelId="{4916071A-F0B9-47AC-8023-A85EEAE4BA88}" type="pres">
      <dgm:prSet presAssocID="{72E8B46E-58B8-45EB-9C95-0E6809F256C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15CEB-2FBE-47CB-AF21-A16C0B12B075}" type="presOf" srcId="{72E8B46E-58B8-45EB-9C95-0E6809F256C7}" destId="{565F2581-12A8-427A-82F1-44D1C364D0B5}" srcOrd="0" destOrd="0" presId="urn:microsoft.com/office/officeart/2005/8/layout/list1"/>
    <dgm:cxn modelId="{057F2453-EBB1-4E16-93EF-0DE4D0664950}" type="presOf" srcId="{D166839E-77F2-4EDA-B327-D18893FD7B81}" destId="{C09D6EB3-1783-42EE-8559-099CA5C37296}" srcOrd="0" destOrd="0" presId="urn:microsoft.com/office/officeart/2005/8/layout/list1"/>
    <dgm:cxn modelId="{31159003-B1B4-4FCE-BE78-9CE200079E7C}" type="presOf" srcId="{06BE4B91-E049-4EDF-ADD2-9320F1FD963C}" destId="{332D36D4-75E2-4322-AA63-74C485BC680C}" srcOrd="0" destOrd="0" presId="urn:microsoft.com/office/officeart/2005/8/layout/list1"/>
    <dgm:cxn modelId="{89C649C9-9992-4C74-938B-4A8B3EFAE5D2}" srcId="{9598B977-6D67-436B-AAC4-8CC9B842BE23}" destId="{D166839E-77F2-4EDA-B327-D18893FD7B81}" srcOrd="0" destOrd="0" parTransId="{AD9951DC-2CFE-4864-BCF4-E1B10117E62A}" sibTransId="{20D3CE33-9FA6-4F10-9801-74BD4EF9FC34}"/>
    <dgm:cxn modelId="{F79347F9-0AD7-4C3F-923C-B22E1CC3E786}" srcId="{72E8B46E-58B8-45EB-9C95-0E6809F256C7}" destId="{067A3019-2808-460D-A222-8390FB278148}" srcOrd="0" destOrd="0" parTransId="{E501263A-61DA-47EE-BC99-50DD0FBACE7E}" sibTransId="{91713DA1-0977-44DC-80EA-2AAD70F8F5A6}"/>
    <dgm:cxn modelId="{3F5543B3-A682-4045-950C-0974E1770ABC}" srcId="{D166839E-77F2-4EDA-B327-D18893FD7B81}" destId="{06BE4B91-E049-4EDF-ADD2-9320F1FD963C}" srcOrd="0" destOrd="0" parTransId="{F4396DA9-87C9-4222-8975-F5AFE2831159}" sibTransId="{B2F4E5EF-3E44-4437-9CFC-484C49C315DA}"/>
    <dgm:cxn modelId="{5636734C-3D60-43DA-B361-D94ADCE0C6B9}" type="presOf" srcId="{72E8B46E-58B8-45EB-9C95-0E6809F256C7}" destId="{BBE1C4A9-7576-4D7C-A314-1C89F96CA5AA}" srcOrd="1" destOrd="0" presId="urn:microsoft.com/office/officeart/2005/8/layout/list1"/>
    <dgm:cxn modelId="{0F3FB27A-0DFE-4B5D-8D7A-EED4A637155C}" srcId="{9598B977-6D67-436B-AAC4-8CC9B842BE23}" destId="{72E8B46E-58B8-45EB-9C95-0E6809F256C7}" srcOrd="1" destOrd="0" parTransId="{56C9A56B-CC8A-44FB-9CC4-2AC45FAFFD05}" sibTransId="{35EBB6BE-5C17-4925-A866-58BC90A28603}"/>
    <dgm:cxn modelId="{18AF5C5A-0D0A-4744-B11B-2B6B42952022}" type="presOf" srcId="{D166839E-77F2-4EDA-B327-D18893FD7B81}" destId="{3B8CDF90-8805-4D7A-9473-E0A3F2FE2462}" srcOrd="1" destOrd="0" presId="urn:microsoft.com/office/officeart/2005/8/layout/list1"/>
    <dgm:cxn modelId="{7F763CDC-E1C9-400E-ADB6-FE43550C924E}" type="presOf" srcId="{9598B977-6D67-436B-AAC4-8CC9B842BE23}" destId="{3C235F90-FF4F-41D9-B0BC-F7CDDEB81124}" srcOrd="0" destOrd="0" presId="urn:microsoft.com/office/officeart/2005/8/layout/list1"/>
    <dgm:cxn modelId="{C71064DB-2249-431B-8652-2B9A078B5A64}" type="presOf" srcId="{067A3019-2808-460D-A222-8390FB278148}" destId="{4916071A-F0B9-47AC-8023-A85EEAE4BA88}" srcOrd="0" destOrd="0" presId="urn:microsoft.com/office/officeart/2005/8/layout/list1"/>
    <dgm:cxn modelId="{CAF10D51-9208-4F45-9E4E-CD862DBFB27A}" type="presParOf" srcId="{3C235F90-FF4F-41D9-B0BC-F7CDDEB81124}" destId="{2A46C885-DA68-4759-BBCC-8B0FCB84232F}" srcOrd="0" destOrd="0" presId="urn:microsoft.com/office/officeart/2005/8/layout/list1"/>
    <dgm:cxn modelId="{CC79789C-5A89-4089-AC15-3C6A2199E3E0}" type="presParOf" srcId="{2A46C885-DA68-4759-BBCC-8B0FCB84232F}" destId="{C09D6EB3-1783-42EE-8559-099CA5C37296}" srcOrd="0" destOrd="0" presId="urn:microsoft.com/office/officeart/2005/8/layout/list1"/>
    <dgm:cxn modelId="{519461E9-C470-44AC-8DB3-2AE0EB559CBE}" type="presParOf" srcId="{2A46C885-DA68-4759-BBCC-8B0FCB84232F}" destId="{3B8CDF90-8805-4D7A-9473-E0A3F2FE2462}" srcOrd="1" destOrd="0" presId="urn:microsoft.com/office/officeart/2005/8/layout/list1"/>
    <dgm:cxn modelId="{F8872C48-DC75-4A66-8242-81B398FF801D}" type="presParOf" srcId="{3C235F90-FF4F-41D9-B0BC-F7CDDEB81124}" destId="{5D53C254-E584-4FA8-9ED8-4BEE919681B1}" srcOrd="1" destOrd="0" presId="urn:microsoft.com/office/officeart/2005/8/layout/list1"/>
    <dgm:cxn modelId="{53A5EDBC-78F4-459A-A25C-4B352C4A5F38}" type="presParOf" srcId="{3C235F90-FF4F-41D9-B0BC-F7CDDEB81124}" destId="{332D36D4-75E2-4322-AA63-74C485BC680C}" srcOrd="2" destOrd="0" presId="urn:microsoft.com/office/officeart/2005/8/layout/list1"/>
    <dgm:cxn modelId="{82C736B9-2307-4A87-90DE-5263FD6C7835}" type="presParOf" srcId="{3C235F90-FF4F-41D9-B0BC-F7CDDEB81124}" destId="{DDC2914C-D79E-49AD-8712-CA866B9F1109}" srcOrd="3" destOrd="0" presId="urn:microsoft.com/office/officeart/2005/8/layout/list1"/>
    <dgm:cxn modelId="{80BFD7D6-BAEF-4211-841D-16182A930F71}" type="presParOf" srcId="{3C235F90-FF4F-41D9-B0BC-F7CDDEB81124}" destId="{C6FE609C-E720-4CAD-AE4A-1A8F0DD3804E}" srcOrd="4" destOrd="0" presId="urn:microsoft.com/office/officeart/2005/8/layout/list1"/>
    <dgm:cxn modelId="{15DF43E9-2E88-4F7F-B651-2C7753D21276}" type="presParOf" srcId="{C6FE609C-E720-4CAD-AE4A-1A8F0DD3804E}" destId="{565F2581-12A8-427A-82F1-44D1C364D0B5}" srcOrd="0" destOrd="0" presId="urn:microsoft.com/office/officeart/2005/8/layout/list1"/>
    <dgm:cxn modelId="{6521C3F9-B13E-42EB-BC13-BF254BB072A2}" type="presParOf" srcId="{C6FE609C-E720-4CAD-AE4A-1A8F0DD3804E}" destId="{BBE1C4A9-7576-4D7C-A314-1C89F96CA5AA}" srcOrd="1" destOrd="0" presId="urn:microsoft.com/office/officeart/2005/8/layout/list1"/>
    <dgm:cxn modelId="{A3005324-3423-4B5D-9EDA-9910E591655B}" type="presParOf" srcId="{3C235F90-FF4F-41D9-B0BC-F7CDDEB81124}" destId="{7FAA3BC8-AFAD-485F-8CBF-1ED77C8EC0ED}" srcOrd="5" destOrd="0" presId="urn:microsoft.com/office/officeart/2005/8/layout/list1"/>
    <dgm:cxn modelId="{965315DE-FAF0-4208-B2CD-B6BAFF179A34}" type="presParOf" srcId="{3C235F90-FF4F-41D9-B0BC-F7CDDEB81124}" destId="{4916071A-F0B9-47AC-8023-A85EEAE4BA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9234B4D-151A-4526-B6CA-59E1F726769C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Vertex Cover</a:t>
              </a:r>
              <a:endParaRPr lang="en-US" cap="small" baseline="0" dirty="0"/>
            </a:p>
          </dgm:t>
        </dgm:pt>
      </mc:Choice>
      <mc:Fallback xmlns="">
        <dgm:pt modelId="{E9234B4D-151A-4526-B6CA-59E1F726769C}">
          <dgm:prSet phldrT="[Text]"/>
          <dgm:spPr/>
          <dgm:t>
            <a:bodyPr/>
            <a:lstStyle/>
            <a:p>
              <a:r>
                <a:rPr lang="en-US" i="0" dirty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Vertex Cover</a:t>
              </a:r>
              <a:endParaRPr lang="en-US" cap="small" baseline="0" dirty="0"/>
            </a:p>
          </dgm:t>
        </dgm:pt>
      </mc:Fallback>
    </mc:AlternateContent>
    <dgm:pt modelId="{9ED63B94-D33B-4B82-994D-483522AF2724}" type="parTrans" cxnId="{8AA58C1B-A4D3-426F-9F37-7A99CD417D71}">
      <dgm:prSet/>
      <dgm:spPr/>
      <dgm:t>
        <a:bodyPr/>
        <a:lstStyle/>
        <a:p>
          <a:endParaRPr lang="en-US"/>
        </a:p>
      </dgm:t>
    </dgm:pt>
    <dgm:pt modelId="{CA3F1964-E029-4625-91A9-CDB571DAB1F6}" type="sibTrans" cxnId="{8AA58C1B-A4D3-426F-9F37-7A99CD417D7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AFAD60D-CD48-434D-A7D1-63F0F18F4676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i="1" cap="none" baseline="0" dirty="0" smtClean="0">
                      <a:latin typeface="Cambria Math"/>
                    </a:rPr>
                    <m:t>𝑘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baseline="0" dirty="0" smtClean="0"/>
                <a:t>Triangulation Flip Distance</a:t>
              </a:r>
              <a:endParaRPr lang="en-US" cap="small" baseline="0" dirty="0"/>
            </a:p>
          </dgm:t>
        </dgm:pt>
      </mc:Choice>
      <mc:Fallback xmlns="">
        <dgm:pt modelId="{AAFAD60D-CD48-434D-A7D1-63F0F18F4676}">
          <dgm:prSet phldrT="[Text]"/>
          <dgm:spPr/>
          <dgm:t>
            <a:bodyPr/>
            <a:lstStyle/>
            <a:p>
              <a:r>
                <a:rPr lang="en-US" i="0" cap="none" baseline="0" dirty="0" smtClean="0">
                  <a:latin typeface="Cambria Math"/>
                </a:rPr>
                <a:t>𝑘</a:t>
              </a:r>
              <a:r>
                <a:rPr lang="en-US" dirty="0" smtClean="0"/>
                <a:t>-</a:t>
              </a:r>
              <a:r>
                <a:rPr lang="en-US" cap="small" baseline="0" dirty="0" smtClean="0"/>
                <a:t>Triangulation Flip Distance</a:t>
              </a:r>
              <a:endParaRPr lang="en-US" cap="small" baseline="0" dirty="0"/>
            </a:p>
          </dgm:t>
        </dgm:pt>
      </mc:Fallback>
    </mc:AlternateContent>
    <dgm:pt modelId="{9AB31E1C-53C1-4471-A064-B44E4644A2F7}" type="parTrans" cxnId="{D0A027C6-585E-4160-B7D1-A8A17873E36C}">
      <dgm:prSet/>
      <dgm:spPr/>
      <dgm:t>
        <a:bodyPr/>
        <a:lstStyle/>
        <a:p>
          <a:endParaRPr lang="en-US"/>
        </a:p>
      </dgm:t>
    </dgm:pt>
    <dgm:pt modelId="{63DF782D-2A08-45FD-9C0D-9295023DEDB5}" type="sibTrans" cxnId="{D0A027C6-585E-4160-B7D1-A8A17873E36C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/>
      <dgm:t>
        <a:bodyPr/>
        <a:lstStyle/>
        <a:p>
          <a:r>
            <a:rPr lang="en-US" cap="none" baseline="0" dirty="0" smtClean="0"/>
            <a:t>Closeness of input graph to a tree</a:t>
          </a:r>
          <a:endParaRPr lang="en-US" cap="none" baseline="0" dirty="0"/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By dimension of the input</a:t>
          </a:r>
          <a:endParaRPr lang="en-US" dirty="0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/>
      <dgm:spPr/>
      <dgm:t>
        <a:bodyPr/>
        <a:lstStyle/>
        <a:p>
          <a:r>
            <a:rPr lang="en-US" dirty="0" smtClean="0"/>
            <a:t>Many examples in Christian </a:t>
          </a:r>
          <a:r>
            <a:rPr lang="en-US" dirty="0" err="1" smtClean="0"/>
            <a:t>Knauer’s</a:t>
          </a:r>
          <a:r>
            <a:rPr lang="en-US" dirty="0" smtClean="0"/>
            <a:t> talk</a:t>
          </a:r>
          <a:endParaRPr lang="en-US" dirty="0"/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411A1B1-44BD-4070-B392-567A6FED3BCD}">
          <dgm:prSet phldrT="[Text]"/>
          <dgm:spPr/>
          <dgm:t>
            <a:bodyPr/>
            <a:lstStyle/>
            <a:p>
              <a:r>
                <a:rPr lang="en-US" cap="small" baseline="0" dirty="0" smtClean="0"/>
                <a:t>Labeling all but </a:t>
              </a:r>
              <a14:m>
                <m:oMath xmlns:m="http://schemas.openxmlformats.org/officeDocument/2006/math">
                  <m:r>
                    <a:rPr lang="en-US" i="1" cap="none" baseline="0" dirty="0" smtClean="0">
                      <a:latin typeface="Cambria Math"/>
                    </a:rPr>
                    <m:t>𝑘</m:t>
                  </m:r>
                </m:oMath>
              </a14:m>
              <a:r>
                <a:rPr lang="en-US" cap="small" baseline="0" dirty="0" smtClean="0"/>
                <a:t> points on a map</a:t>
              </a:r>
              <a:endParaRPr lang="en-US" cap="small" baseline="0" dirty="0"/>
            </a:p>
          </dgm:t>
        </dgm:pt>
      </mc:Choice>
      <mc:Fallback xmlns="">
        <dgm:pt modelId="{8411A1B1-44BD-4070-B392-567A6FED3BCD}">
          <dgm:prSet phldrT="[Text]"/>
          <dgm:spPr/>
          <dgm:t>
            <a:bodyPr/>
            <a:lstStyle/>
            <a:p>
              <a:r>
                <a:rPr lang="en-US" cap="small" baseline="0" dirty="0" smtClean="0"/>
                <a:t>Labeling all but </a:t>
              </a:r>
              <a:r>
                <a:rPr lang="en-US" i="0" cap="none" baseline="0" dirty="0" smtClean="0">
                  <a:latin typeface="Cambria Math"/>
                </a:rPr>
                <a:t>𝑘</a:t>
              </a:r>
              <a:r>
                <a:rPr lang="en-US" cap="small" baseline="0" dirty="0" smtClean="0"/>
                <a:t> points on a map</a:t>
              </a:r>
              <a:endParaRPr lang="en-US" cap="small" baseline="0" dirty="0"/>
            </a:p>
          </dgm:t>
        </dgm:pt>
      </mc:Fallback>
    </mc:AlternateContent>
    <dgm:pt modelId="{68A5C73D-ED5A-4F82-A454-E4D11385029E}" type="parTrans" cxnId="{052BBC88-1A30-4A00-AE60-0685DB20F013}">
      <dgm:prSet/>
      <dgm:spPr/>
      <dgm:t>
        <a:bodyPr/>
        <a:lstStyle/>
        <a:p>
          <a:endParaRPr lang="en-US"/>
        </a:p>
      </dgm:t>
    </dgm:pt>
    <dgm:pt modelId="{C8107173-97FF-4FD2-81E9-767EDB893E45}" type="sibTrans" cxnId="{052BBC88-1A30-4A00-AE60-0685DB20F013}">
      <dgm:prSet/>
      <dgm:spPr/>
      <dgm:t>
        <a:bodyPr/>
        <a:lstStyle/>
        <a:p>
          <a:endParaRPr lang="en-US"/>
        </a:p>
      </dgm:t>
    </dgm:pt>
    <dgm:pt modelId="{42383F15-BB67-4D55-A3A8-E775EBAFD3F3}">
      <dgm:prSet phldrT="[Text]"/>
      <dgm:spPr/>
      <dgm:t>
        <a:bodyPr/>
        <a:lstStyle/>
        <a:p>
          <a:r>
            <a:rPr lang="en-US" dirty="0" smtClean="0"/>
            <a:t>Closeness of input polygon to a simple/star/skyline polygon</a:t>
          </a:r>
          <a:endParaRPr lang="en-US" dirty="0"/>
        </a:p>
      </dgm:t>
    </dgm:pt>
    <dgm:pt modelId="{E56D45A0-43E8-4298-9AA2-8C9D841AAEC1}" type="parTrans" cxnId="{3E277577-354F-4707-9146-E5F4BE8A9A1B}">
      <dgm:prSet/>
      <dgm:spPr/>
      <dgm:t>
        <a:bodyPr/>
        <a:lstStyle/>
        <a:p>
          <a:endParaRPr lang="en-US"/>
        </a:p>
      </dgm:t>
    </dgm:pt>
    <dgm:pt modelId="{AAF1B585-4B19-4E55-BE75-4918DC74E259}" type="sibTrans" cxnId="{3E277577-354F-4707-9146-E5F4BE8A9A1B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</dgm:pt>
  </dgm:ptLst>
  <dgm:cxnLst>
    <dgm:cxn modelId="{579F80BB-5B2D-45AC-B575-D677BEEAFD96}" type="presOf" srcId="{28EDBC27-C9B7-471E-AFE4-102DD7AFF76E}" destId="{FB3EEC73-6116-4138-97A9-9FA74AC115CD}" srcOrd="0" destOrd="0" presId="urn:microsoft.com/office/officeart/2005/8/layout/bList2"/>
    <dgm:cxn modelId="{5F88104D-D500-435F-9A4F-B95473703399}" type="presOf" srcId="{36DFF2A6-E35C-4D7C-956B-5D14997AEB12}" destId="{AC8FA1AF-9B48-4ADB-B22D-2855933C9054}" srcOrd="0" destOrd="0" presId="urn:microsoft.com/office/officeart/2005/8/layout/bList2"/>
    <dgm:cxn modelId="{177A4A42-63C2-4A67-AF7E-BB812C5C1A6F}" type="presOf" srcId="{C8BE19A3-D85E-45FD-8645-1D0ECAD74FF1}" destId="{FFCA9367-0F76-4CC4-AA06-84D0FDE3146B}" srcOrd="0" destOrd="0" presId="urn:microsoft.com/office/officeart/2005/8/layout/bList2"/>
    <dgm:cxn modelId="{EA78CFB4-EFC2-4442-B9EC-BE56E9E1F838}" type="presOf" srcId="{9FD4CB32-1FB7-4C77-AF6B-3566F94EA16C}" destId="{9DB5CA46-268C-45C6-81B2-2824A2E5BFFE}" srcOrd="1" destOrd="0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9AE8D664-97CD-4C26-B53E-3401F311B833}" type="presOf" srcId="{4D580873-0FF3-4806-BF82-352AE06340CB}" destId="{481EF382-0CA1-4348-8252-1C3E998F64A7}" srcOrd="1" destOrd="0" presId="urn:microsoft.com/office/officeart/2005/8/layout/bList2"/>
    <dgm:cxn modelId="{3E277577-354F-4707-9146-E5F4BE8A9A1B}" srcId="{4D580873-0FF3-4806-BF82-352AE06340CB}" destId="{42383F15-BB67-4D55-A3A8-E775EBAFD3F3}" srcOrd="1" destOrd="0" parTransId="{E56D45A0-43E8-4298-9AA2-8C9D841AAEC1}" sibTransId="{AAF1B585-4B19-4E55-BE75-4918DC74E259}"/>
    <dgm:cxn modelId="{F9120DA0-9429-4DE6-8A1E-7E9A404F5316}" type="presOf" srcId="{9F56D3E4-E388-452D-AB33-087B4EC7D22B}" destId="{96C5152F-BBD5-4972-B096-CF4DD7F7FC40}" srcOrd="0" destOrd="0" presId="urn:microsoft.com/office/officeart/2005/8/layout/bList2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4276BA68-A954-4754-8C15-5AB70F9564FA}" type="presOf" srcId="{AAFAD60D-CD48-434D-A7D1-63F0F18F4676}" destId="{30D61C7A-2B97-4E52-B392-F9FEFA03205C}" srcOrd="0" destOrd="1" presId="urn:microsoft.com/office/officeart/2005/8/layout/bList2"/>
    <dgm:cxn modelId="{5A4E96AA-21CE-42C9-8038-F565C3F8BCC8}" type="presOf" srcId="{1CA71FF8-690D-479E-8A0D-133900FBB4A1}" destId="{8DE7C914-FF66-4DDE-83F6-4A3249B96D08}" srcOrd="0" destOrd="0" presId="urn:microsoft.com/office/officeart/2005/8/layout/bList2"/>
    <dgm:cxn modelId="{052BBC88-1A30-4A00-AE60-0685DB20F013}" srcId="{9FD4CB32-1FB7-4C77-AF6B-3566F94EA16C}" destId="{8411A1B1-44BD-4070-B392-567A6FED3BCD}" srcOrd="2" destOrd="0" parTransId="{68A5C73D-ED5A-4F82-A454-E4D11385029E}" sibTransId="{C8107173-97FF-4FD2-81E9-767EDB893E45}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5E966F3A-A097-4219-91E8-A19FDB4398F7}" type="presOf" srcId="{EA2EA8B5-FA42-49DD-ACE8-1D1B0ECF85FD}" destId="{57581822-F0FF-438A-9A6D-3596537D3624}" srcOrd="0" destOrd="0" presId="urn:microsoft.com/office/officeart/2005/8/layout/bList2"/>
    <dgm:cxn modelId="{5B37B4A5-4A7D-44BB-B69B-6A65534C5C6B}" type="presOf" srcId="{9FD4CB32-1FB7-4C77-AF6B-3566F94EA16C}" destId="{F9F27A1C-B759-43CC-BC7D-655CA97256F3}" srcOrd="0" destOrd="0" presId="urn:microsoft.com/office/officeart/2005/8/layout/bList2"/>
    <dgm:cxn modelId="{1D3691A3-2EEB-4A87-B6E6-0372478FE53D}" type="presOf" srcId="{8411A1B1-44BD-4070-B392-567A6FED3BCD}" destId="{30D61C7A-2B97-4E52-B392-F9FEFA03205C}" srcOrd="0" destOrd="2" presId="urn:microsoft.com/office/officeart/2005/8/layout/bList2"/>
    <dgm:cxn modelId="{41AFE000-79CB-4132-A5FD-8F114930F681}" type="presOf" srcId="{E9234B4D-151A-4526-B6CA-59E1F726769C}" destId="{30D61C7A-2B97-4E52-B392-F9FEFA03205C}" srcOrd="0" destOrd="0" presId="urn:microsoft.com/office/officeart/2005/8/layout/bList2"/>
    <dgm:cxn modelId="{8AA58C1B-A4D3-426F-9F37-7A99CD417D71}" srcId="{9FD4CB32-1FB7-4C77-AF6B-3566F94EA16C}" destId="{E9234B4D-151A-4526-B6CA-59E1F726769C}" srcOrd="0" destOrd="0" parTransId="{9ED63B94-D33B-4B82-994D-483522AF2724}" sibTransId="{CA3F1964-E029-4625-91A9-CDB571DAB1F6}"/>
    <dgm:cxn modelId="{42AD2AD4-AB9E-4C54-B428-1BE33FAC32A5}" type="presOf" srcId="{9F56D3E4-E388-452D-AB33-087B4EC7D22B}" destId="{8D7A766B-4928-426A-831E-254F729E0726}" srcOrd="1" destOrd="0" presId="urn:microsoft.com/office/officeart/2005/8/layout/bList2"/>
    <dgm:cxn modelId="{14C85D36-506A-423C-A3CF-ACE7C2307EFD}" type="presOf" srcId="{42383F15-BB67-4D55-A3A8-E775EBAFD3F3}" destId="{8DE7C914-FF66-4DDE-83F6-4A3249B96D08}" srcOrd="0" destOrd="1" presId="urn:microsoft.com/office/officeart/2005/8/layout/bList2"/>
    <dgm:cxn modelId="{1035A1BF-B289-460F-B318-E2AA8B662C82}" type="presOf" srcId="{4D580873-0FF3-4806-BF82-352AE06340CB}" destId="{CBAB230B-EAF3-4BBA-9866-6C25E3A56A42}" srcOrd="0" destOrd="0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D0A027C6-585E-4160-B7D1-A8A17873E36C}" srcId="{9FD4CB32-1FB7-4C77-AF6B-3566F94EA16C}" destId="{AAFAD60D-CD48-434D-A7D1-63F0F18F4676}" srcOrd="1" destOrd="0" parTransId="{9AB31E1C-53C1-4471-A064-B44E4644A2F7}" sibTransId="{63DF782D-2A08-45FD-9C0D-9295023DEDB5}"/>
    <dgm:cxn modelId="{2AC4ECD4-1714-4FBF-BE88-DC0B90B89E8C}" type="presParOf" srcId="{57581822-F0FF-438A-9A6D-3596537D3624}" destId="{7A10671C-BD6A-4EFA-B43B-F3683CB0C05E}" srcOrd="0" destOrd="0" presId="urn:microsoft.com/office/officeart/2005/8/layout/bList2"/>
    <dgm:cxn modelId="{39FC038C-EE96-4CE9-BDE9-516B41A82DC7}" type="presParOf" srcId="{7A10671C-BD6A-4EFA-B43B-F3683CB0C05E}" destId="{30D61C7A-2B97-4E52-B392-F9FEFA03205C}" srcOrd="0" destOrd="0" presId="urn:microsoft.com/office/officeart/2005/8/layout/bList2"/>
    <dgm:cxn modelId="{E5DB64CC-6F2D-4F3E-8BDE-29FAC69971C9}" type="presParOf" srcId="{7A10671C-BD6A-4EFA-B43B-F3683CB0C05E}" destId="{F9F27A1C-B759-43CC-BC7D-655CA97256F3}" srcOrd="1" destOrd="0" presId="urn:microsoft.com/office/officeart/2005/8/layout/bList2"/>
    <dgm:cxn modelId="{7910B0B1-E4F9-46B0-B224-0750B2C1ECB1}" type="presParOf" srcId="{7A10671C-BD6A-4EFA-B43B-F3683CB0C05E}" destId="{9DB5CA46-268C-45C6-81B2-2824A2E5BFFE}" srcOrd="2" destOrd="0" presId="urn:microsoft.com/office/officeart/2005/8/layout/bList2"/>
    <dgm:cxn modelId="{3A4B8AEE-4AE5-460D-BAE8-685FA5336408}" type="presParOf" srcId="{7A10671C-BD6A-4EFA-B43B-F3683CB0C05E}" destId="{D9B46F16-B719-47BA-8267-863A529274D2}" srcOrd="3" destOrd="0" presId="urn:microsoft.com/office/officeart/2005/8/layout/bList2"/>
    <dgm:cxn modelId="{17F118AD-25C9-4757-B664-D96C3EAF0A91}" type="presParOf" srcId="{57581822-F0FF-438A-9A6D-3596537D3624}" destId="{FFCA9367-0F76-4CC4-AA06-84D0FDE3146B}" srcOrd="1" destOrd="0" presId="urn:microsoft.com/office/officeart/2005/8/layout/bList2"/>
    <dgm:cxn modelId="{22047FD6-0D08-42BD-8957-D4CF6E272BDB}" type="presParOf" srcId="{57581822-F0FF-438A-9A6D-3596537D3624}" destId="{71C655AF-C990-424E-8999-E594F328F997}" srcOrd="2" destOrd="0" presId="urn:microsoft.com/office/officeart/2005/8/layout/bList2"/>
    <dgm:cxn modelId="{00F839B0-81B3-445A-939E-4051DB0FFFFB}" type="presParOf" srcId="{71C655AF-C990-424E-8999-E594F328F997}" destId="{8DE7C914-FF66-4DDE-83F6-4A3249B96D08}" srcOrd="0" destOrd="0" presId="urn:microsoft.com/office/officeart/2005/8/layout/bList2"/>
    <dgm:cxn modelId="{97BD6B0B-CE8B-4E87-A1CD-BD8FE985C8E0}" type="presParOf" srcId="{71C655AF-C990-424E-8999-E594F328F997}" destId="{CBAB230B-EAF3-4BBA-9866-6C25E3A56A42}" srcOrd="1" destOrd="0" presId="urn:microsoft.com/office/officeart/2005/8/layout/bList2"/>
    <dgm:cxn modelId="{3D288086-E453-4EF4-AC4B-4B4B20F427ED}" type="presParOf" srcId="{71C655AF-C990-424E-8999-E594F328F997}" destId="{481EF382-0CA1-4348-8252-1C3E998F64A7}" srcOrd="2" destOrd="0" presId="urn:microsoft.com/office/officeart/2005/8/layout/bList2"/>
    <dgm:cxn modelId="{9D85C25B-0224-4506-B966-A2B489501801}" type="presParOf" srcId="{71C655AF-C990-424E-8999-E594F328F997}" destId="{F6386329-CE9D-43FE-AC43-732A5E24A0C1}" srcOrd="3" destOrd="0" presId="urn:microsoft.com/office/officeart/2005/8/layout/bList2"/>
    <dgm:cxn modelId="{6D90C4A7-EA08-4ED2-8D91-91CE17975ADF}" type="presParOf" srcId="{57581822-F0FF-438A-9A6D-3596537D3624}" destId="{FB3EEC73-6116-4138-97A9-9FA74AC115CD}" srcOrd="3" destOrd="0" presId="urn:microsoft.com/office/officeart/2005/8/layout/bList2"/>
    <dgm:cxn modelId="{FC58BE43-06F4-4104-B43B-94AD53E01BC1}" type="presParOf" srcId="{57581822-F0FF-438A-9A6D-3596537D3624}" destId="{C4073E33-FADC-4DE1-AFD7-BFC986187E12}" srcOrd="4" destOrd="0" presId="urn:microsoft.com/office/officeart/2005/8/layout/bList2"/>
    <dgm:cxn modelId="{F6E49149-0D7D-40AF-8B2C-65439BF3F0F4}" type="presParOf" srcId="{C4073E33-FADC-4DE1-AFD7-BFC986187E12}" destId="{AC8FA1AF-9B48-4ADB-B22D-2855933C9054}" srcOrd="0" destOrd="0" presId="urn:microsoft.com/office/officeart/2005/8/layout/bList2"/>
    <dgm:cxn modelId="{24730C80-7F17-4551-9144-E60B314D96B0}" type="presParOf" srcId="{C4073E33-FADC-4DE1-AFD7-BFC986187E12}" destId="{96C5152F-BBD5-4972-B096-CF4DD7F7FC40}" srcOrd="1" destOrd="0" presId="urn:microsoft.com/office/officeart/2005/8/layout/bList2"/>
    <dgm:cxn modelId="{7E0EA3EF-25CF-48DA-B547-F608DC1B2E96}" type="presParOf" srcId="{C4073E33-FADC-4DE1-AFD7-BFC986187E12}" destId="{8D7A766B-4928-426A-831E-254F729E0726}" srcOrd="2" destOrd="0" presId="urn:microsoft.com/office/officeart/2005/8/layout/bList2"/>
    <dgm:cxn modelId="{08029B2D-3D78-4A44-BF40-FDFEE9FCEDDC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EA8B5-FA42-49DD-ACE8-1D1B0ECF85FD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4CB32-1FB7-4C77-AF6B-3566F94EA16C}">
      <dgm:prSet phldrT="[Text]"/>
      <dgm:spPr/>
      <dgm:t>
        <a:bodyPr/>
        <a:lstStyle/>
        <a:p>
          <a:r>
            <a:rPr lang="en-US" dirty="0" smtClean="0"/>
            <a:t>By solution size</a:t>
          </a:r>
          <a:endParaRPr lang="en-US" dirty="0"/>
        </a:p>
      </dgm:t>
    </dgm:pt>
    <dgm:pt modelId="{7E51AC80-FAAB-45C4-9A0E-84133CC63A02}" type="parTrans" cxnId="{E9F1489A-F704-4B94-B87E-C89DB0074BD0}">
      <dgm:prSet/>
      <dgm:spPr/>
      <dgm:t>
        <a:bodyPr/>
        <a:lstStyle/>
        <a:p>
          <a:endParaRPr lang="en-US"/>
        </a:p>
      </dgm:t>
    </dgm:pt>
    <dgm:pt modelId="{C8BE19A3-D85E-45FD-8645-1D0ECAD74FF1}" type="sibTrans" cxnId="{E9F1489A-F704-4B94-B87E-C89DB0074BD0}">
      <dgm:prSet/>
      <dgm:spPr/>
      <dgm:t>
        <a:bodyPr/>
        <a:lstStyle/>
        <a:p>
          <a:endParaRPr lang="en-US"/>
        </a:p>
      </dgm:t>
    </dgm:pt>
    <dgm:pt modelId="{E9234B4D-151A-4526-B6CA-59E1F726769C}">
      <dgm:prSet phldrT="[Text]"/>
      <dgm:spPr>
        <a:blipFill rotWithShape="1">
          <a:blip xmlns:r="http://schemas.openxmlformats.org/officeDocument/2006/relationships" r:embed="rId1"/>
          <a:stretch>
            <a:fillRect l="-350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ED63B94-D33B-4B82-994D-483522AF2724}" type="parTrans" cxnId="{8AA58C1B-A4D3-426F-9F37-7A99CD417D71}">
      <dgm:prSet/>
      <dgm:spPr/>
      <dgm:t>
        <a:bodyPr/>
        <a:lstStyle/>
        <a:p>
          <a:endParaRPr lang="en-US"/>
        </a:p>
      </dgm:t>
    </dgm:pt>
    <dgm:pt modelId="{CA3F1964-E029-4625-91A9-CDB571DAB1F6}" type="sibTrans" cxnId="{8AA58C1B-A4D3-426F-9F37-7A99CD417D71}">
      <dgm:prSet/>
      <dgm:spPr/>
      <dgm:t>
        <a:bodyPr/>
        <a:lstStyle/>
        <a:p>
          <a:endParaRPr lang="en-US"/>
        </a:p>
      </dgm:t>
    </dgm:pt>
    <dgm:pt modelId="{AAFAD60D-CD48-434D-A7D1-63F0F18F4676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9AB31E1C-53C1-4471-A064-B44E4644A2F7}" type="parTrans" cxnId="{D0A027C6-585E-4160-B7D1-A8A17873E36C}">
      <dgm:prSet/>
      <dgm:spPr/>
      <dgm:t>
        <a:bodyPr/>
        <a:lstStyle/>
        <a:p>
          <a:endParaRPr lang="en-US"/>
        </a:p>
      </dgm:t>
    </dgm:pt>
    <dgm:pt modelId="{63DF782D-2A08-45FD-9C0D-9295023DEDB5}" type="sibTrans" cxnId="{D0A027C6-585E-4160-B7D1-A8A17873E36C}">
      <dgm:prSet/>
      <dgm:spPr/>
      <dgm:t>
        <a:bodyPr/>
        <a:lstStyle/>
        <a:p>
          <a:endParaRPr lang="en-US"/>
        </a:p>
      </dgm:t>
    </dgm:pt>
    <dgm:pt modelId="{4D580873-0FF3-4806-BF82-352AE06340CB}">
      <dgm:prSet phldrT="[Text]"/>
      <dgm:spPr/>
      <dgm:t>
        <a:bodyPr/>
        <a:lstStyle/>
        <a:p>
          <a:r>
            <a:rPr lang="en-US" dirty="0" smtClean="0"/>
            <a:t>By instance structure</a:t>
          </a:r>
          <a:endParaRPr lang="en-US" dirty="0"/>
        </a:p>
      </dgm:t>
    </dgm:pt>
    <dgm:pt modelId="{B384035F-04D0-46C5-8C2C-AAD57EA5AEFD}" type="parTrans" cxnId="{70ABBFF7-7A7A-4A80-B7BC-06D64A4E4912}">
      <dgm:prSet/>
      <dgm:spPr/>
      <dgm:t>
        <a:bodyPr/>
        <a:lstStyle/>
        <a:p>
          <a:endParaRPr lang="en-US"/>
        </a:p>
      </dgm:t>
    </dgm:pt>
    <dgm:pt modelId="{28EDBC27-C9B7-471E-AFE4-102DD7AFF76E}" type="sibTrans" cxnId="{70ABBFF7-7A7A-4A80-B7BC-06D64A4E4912}">
      <dgm:prSet/>
      <dgm:spPr/>
      <dgm:t>
        <a:bodyPr/>
        <a:lstStyle/>
        <a:p>
          <a:endParaRPr lang="en-US"/>
        </a:p>
      </dgm:t>
    </dgm:pt>
    <dgm:pt modelId="{1CA71FF8-690D-479E-8A0D-133900FBB4A1}">
      <dgm:prSet phldrT="[Text]"/>
      <dgm:spPr/>
      <dgm:t>
        <a:bodyPr/>
        <a:lstStyle/>
        <a:p>
          <a:r>
            <a:rPr lang="en-US" cap="none" baseline="0" dirty="0" smtClean="0"/>
            <a:t>Closeness of input graph to a tree</a:t>
          </a:r>
          <a:endParaRPr lang="en-US" cap="none" baseline="0" dirty="0"/>
        </a:p>
      </dgm:t>
    </dgm:pt>
    <dgm:pt modelId="{B4D5B8DE-81B8-47B4-92A0-E9D4F85EBDA6}" type="parTrans" cxnId="{F140DB48-7564-4643-AD1F-1DE567EF5834}">
      <dgm:prSet/>
      <dgm:spPr/>
      <dgm:t>
        <a:bodyPr/>
        <a:lstStyle/>
        <a:p>
          <a:endParaRPr lang="en-US"/>
        </a:p>
      </dgm:t>
    </dgm:pt>
    <dgm:pt modelId="{7FB8B0BD-4602-418C-A1E3-42939675D059}" type="sibTrans" cxnId="{F140DB48-7564-4643-AD1F-1DE567EF5834}">
      <dgm:prSet/>
      <dgm:spPr/>
      <dgm:t>
        <a:bodyPr/>
        <a:lstStyle/>
        <a:p>
          <a:endParaRPr lang="en-US"/>
        </a:p>
      </dgm:t>
    </dgm:pt>
    <dgm:pt modelId="{9F56D3E4-E388-452D-AB33-087B4EC7D22B}">
      <dgm:prSet phldrT="[Text]"/>
      <dgm:spPr/>
      <dgm:t>
        <a:bodyPr/>
        <a:lstStyle/>
        <a:p>
          <a:r>
            <a:rPr lang="en-US" dirty="0" smtClean="0"/>
            <a:t>By dimension of the input</a:t>
          </a:r>
          <a:endParaRPr lang="en-US" dirty="0"/>
        </a:p>
      </dgm:t>
    </dgm:pt>
    <dgm:pt modelId="{AA67EE9B-656E-489A-96EA-AB91A1E60AC0}" type="parTrans" cxnId="{FBCE73DD-F625-4A97-95BC-5392BB69AEB1}">
      <dgm:prSet/>
      <dgm:spPr/>
      <dgm:t>
        <a:bodyPr/>
        <a:lstStyle/>
        <a:p>
          <a:endParaRPr lang="en-US"/>
        </a:p>
      </dgm:t>
    </dgm:pt>
    <dgm:pt modelId="{0573859F-F887-4AA3-9F30-AC1B50E979B5}" type="sibTrans" cxnId="{FBCE73DD-F625-4A97-95BC-5392BB69AEB1}">
      <dgm:prSet/>
      <dgm:spPr/>
      <dgm:t>
        <a:bodyPr/>
        <a:lstStyle/>
        <a:p>
          <a:endParaRPr lang="en-US"/>
        </a:p>
      </dgm:t>
    </dgm:pt>
    <dgm:pt modelId="{36DFF2A6-E35C-4D7C-956B-5D14997AEB12}">
      <dgm:prSet phldrT="[Text]"/>
      <dgm:spPr/>
      <dgm:t>
        <a:bodyPr/>
        <a:lstStyle/>
        <a:p>
          <a:r>
            <a:rPr lang="en-US" dirty="0" smtClean="0"/>
            <a:t>Many examples in </a:t>
          </a:r>
          <a:r>
            <a:rPr lang="en-US" dirty="0" smtClean="0"/>
            <a:t>Christian </a:t>
          </a:r>
          <a:r>
            <a:rPr lang="en-US" dirty="0" err="1" smtClean="0"/>
            <a:t>Knauer’s</a:t>
          </a:r>
          <a:r>
            <a:rPr lang="en-US" dirty="0" smtClean="0"/>
            <a:t> </a:t>
          </a:r>
          <a:r>
            <a:rPr lang="en-US" dirty="0" smtClean="0"/>
            <a:t>talk</a:t>
          </a:r>
          <a:endParaRPr lang="en-US" dirty="0"/>
        </a:p>
      </dgm:t>
    </dgm:pt>
    <dgm:pt modelId="{24D9E681-E2B6-4042-9AE2-7D6B3EE6EF2C}" type="parTrans" cxnId="{C3EFF2F8-B87D-4C6E-9F5D-2DDBA74528D1}">
      <dgm:prSet/>
      <dgm:spPr/>
      <dgm:t>
        <a:bodyPr/>
        <a:lstStyle/>
        <a:p>
          <a:endParaRPr lang="en-US"/>
        </a:p>
      </dgm:t>
    </dgm:pt>
    <dgm:pt modelId="{49C51991-3EE7-48B4-B8EF-DAFBDD0B2127}" type="sibTrans" cxnId="{C3EFF2F8-B87D-4C6E-9F5D-2DDBA74528D1}">
      <dgm:prSet/>
      <dgm:spPr/>
      <dgm:t>
        <a:bodyPr/>
        <a:lstStyle/>
        <a:p>
          <a:endParaRPr lang="en-US"/>
        </a:p>
      </dgm:t>
    </dgm:pt>
    <dgm:pt modelId="{8411A1B1-44BD-4070-B392-567A6FED3BCD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68A5C73D-ED5A-4F82-A454-E4D11385029E}" type="parTrans" cxnId="{052BBC88-1A30-4A00-AE60-0685DB20F013}">
      <dgm:prSet/>
      <dgm:spPr/>
      <dgm:t>
        <a:bodyPr/>
        <a:lstStyle/>
        <a:p>
          <a:endParaRPr lang="en-US"/>
        </a:p>
      </dgm:t>
    </dgm:pt>
    <dgm:pt modelId="{C8107173-97FF-4FD2-81E9-767EDB893E45}" type="sibTrans" cxnId="{052BBC88-1A30-4A00-AE60-0685DB20F013}">
      <dgm:prSet/>
      <dgm:spPr/>
      <dgm:t>
        <a:bodyPr/>
        <a:lstStyle/>
        <a:p>
          <a:endParaRPr lang="en-US"/>
        </a:p>
      </dgm:t>
    </dgm:pt>
    <dgm:pt modelId="{42383F15-BB67-4D55-A3A8-E775EBAFD3F3}">
      <dgm:prSet phldrT="[Text]"/>
      <dgm:spPr/>
      <dgm:t>
        <a:bodyPr/>
        <a:lstStyle/>
        <a:p>
          <a:r>
            <a:rPr lang="en-US" dirty="0" smtClean="0"/>
            <a:t>Closeness of input polygon to a simple/star/skyline polygon</a:t>
          </a:r>
          <a:endParaRPr lang="en-US" dirty="0"/>
        </a:p>
      </dgm:t>
    </dgm:pt>
    <dgm:pt modelId="{E56D45A0-43E8-4298-9AA2-8C9D841AAEC1}" type="parTrans" cxnId="{3E277577-354F-4707-9146-E5F4BE8A9A1B}">
      <dgm:prSet/>
      <dgm:spPr/>
      <dgm:t>
        <a:bodyPr/>
        <a:lstStyle/>
        <a:p>
          <a:endParaRPr lang="en-US"/>
        </a:p>
      </dgm:t>
    </dgm:pt>
    <dgm:pt modelId="{AAF1B585-4B19-4E55-BE75-4918DC74E259}" type="sibTrans" cxnId="{3E277577-354F-4707-9146-E5F4BE8A9A1B}">
      <dgm:prSet/>
      <dgm:spPr/>
      <dgm:t>
        <a:bodyPr/>
        <a:lstStyle/>
        <a:p>
          <a:endParaRPr lang="en-US"/>
        </a:p>
      </dgm:t>
    </dgm:pt>
    <dgm:pt modelId="{57581822-F0FF-438A-9A6D-3596537D3624}" type="pres">
      <dgm:prSet presAssocID="{EA2EA8B5-FA42-49DD-ACE8-1D1B0ECF85F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10671C-BD6A-4EFA-B43B-F3683CB0C05E}" type="pres">
      <dgm:prSet presAssocID="{9FD4CB32-1FB7-4C77-AF6B-3566F94EA16C}" presName="compNode" presStyleCnt="0"/>
      <dgm:spPr/>
    </dgm:pt>
    <dgm:pt modelId="{30D61C7A-2B97-4E52-B392-F9FEFA03205C}" type="pres">
      <dgm:prSet presAssocID="{9FD4CB32-1FB7-4C77-AF6B-3566F94EA16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27A1C-B759-43CC-BC7D-655CA97256F3}" type="pres">
      <dgm:prSet presAssocID="{9FD4CB32-1FB7-4C77-AF6B-3566F94EA16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5CA46-268C-45C6-81B2-2824A2E5BFFE}" type="pres">
      <dgm:prSet presAssocID="{9FD4CB32-1FB7-4C77-AF6B-3566F94EA16C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9B46F16-B719-47BA-8267-863A529274D2}" type="pres">
      <dgm:prSet presAssocID="{9FD4CB32-1FB7-4C77-AF6B-3566F94EA16C}" presName="adorn" presStyleLbl="fgAccFollowNode1" presStyleIdx="0" presStyleCnt="3"/>
      <dgm:spPr/>
    </dgm:pt>
    <dgm:pt modelId="{FFCA9367-0F76-4CC4-AA06-84D0FDE3146B}" type="pres">
      <dgm:prSet presAssocID="{C8BE19A3-D85E-45FD-8645-1D0ECAD74F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C655AF-C990-424E-8999-E594F328F997}" type="pres">
      <dgm:prSet presAssocID="{4D580873-0FF3-4806-BF82-352AE06340CB}" presName="compNode" presStyleCnt="0"/>
      <dgm:spPr/>
    </dgm:pt>
    <dgm:pt modelId="{8DE7C914-FF66-4DDE-83F6-4A3249B96D08}" type="pres">
      <dgm:prSet presAssocID="{4D580873-0FF3-4806-BF82-352AE06340C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B230B-EAF3-4BBA-9866-6C25E3A56A42}" type="pres">
      <dgm:prSet presAssocID="{4D580873-0FF3-4806-BF82-352AE06340C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EF382-0CA1-4348-8252-1C3E998F64A7}" type="pres">
      <dgm:prSet presAssocID="{4D580873-0FF3-4806-BF82-352AE06340C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F6386329-CE9D-43FE-AC43-732A5E24A0C1}" type="pres">
      <dgm:prSet presAssocID="{4D580873-0FF3-4806-BF82-352AE06340CB}" presName="adorn" presStyleLbl="fgAccFollowNode1" presStyleIdx="1" presStyleCnt="3"/>
      <dgm:spPr/>
    </dgm:pt>
    <dgm:pt modelId="{FB3EEC73-6116-4138-97A9-9FA74AC115CD}" type="pres">
      <dgm:prSet presAssocID="{28EDBC27-C9B7-471E-AFE4-102DD7AFF76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073E33-FADC-4DE1-AFD7-BFC986187E12}" type="pres">
      <dgm:prSet presAssocID="{9F56D3E4-E388-452D-AB33-087B4EC7D22B}" presName="compNode" presStyleCnt="0"/>
      <dgm:spPr/>
    </dgm:pt>
    <dgm:pt modelId="{AC8FA1AF-9B48-4ADB-B22D-2855933C9054}" type="pres">
      <dgm:prSet presAssocID="{9F56D3E4-E388-452D-AB33-087B4EC7D22B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5152F-BBD5-4972-B096-CF4DD7F7FC40}" type="pres">
      <dgm:prSet presAssocID="{9F56D3E4-E388-452D-AB33-087B4EC7D2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A766B-4928-426A-831E-254F729E0726}" type="pres">
      <dgm:prSet presAssocID="{9F56D3E4-E388-452D-AB33-087B4EC7D22B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2B94FC51-82BA-4737-A577-188068F9A6EC}" type="pres">
      <dgm:prSet presAssocID="{9F56D3E4-E388-452D-AB33-087B4EC7D22B}" presName="adorn" presStyleLbl="fgAccFollowNode1" presStyleIdx="2" presStyleCnt="3"/>
      <dgm:spPr/>
    </dgm:pt>
  </dgm:ptLst>
  <dgm:cxnLst>
    <dgm:cxn modelId="{579F80BB-5B2D-45AC-B575-D677BEEAFD96}" type="presOf" srcId="{28EDBC27-C9B7-471E-AFE4-102DD7AFF76E}" destId="{FB3EEC73-6116-4138-97A9-9FA74AC115CD}" srcOrd="0" destOrd="0" presId="urn:microsoft.com/office/officeart/2005/8/layout/bList2"/>
    <dgm:cxn modelId="{5F88104D-D500-435F-9A4F-B95473703399}" type="presOf" srcId="{36DFF2A6-E35C-4D7C-956B-5D14997AEB12}" destId="{AC8FA1AF-9B48-4ADB-B22D-2855933C9054}" srcOrd="0" destOrd="0" presId="urn:microsoft.com/office/officeart/2005/8/layout/bList2"/>
    <dgm:cxn modelId="{177A4A42-63C2-4A67-AF7E-BB812C5C1A6F}" type="presOf" srcId="{C8BE19A3-D85E-45FD-8645-1D0ECAD74FF1}" destId="{FFCA9367-0F76-4CC4-AA06-84D0FDE3146B}" srcOrd="0" destOrd="0" presId="urn:microsoft.com/office/officeart/2005/8/layout/bList2"/>
    <dgm:cxn modelId="{EA78CFB4-EFC2-4442-B9EC-BE56E9E1F838}" type="presOf" srcId="{9FD4CB32-1FB7-4C77-AF6B-3566F94EA16C}" destId="{9DB5CA46-268C-45C6-81B2-2824A2E5BFFE}" srcOrd="1" destOrd="0" presId="urn:microsoft.com/office/officeart/2005/8/layout/bList2"/>
    <dgm:cxn modelId="{FBCE73DD-F625-4A97-95BC-5392BB69AEB1}" srcId="{EA2EA8B5-FA42-49DD-ACE8-1D1B0ECF85FD}" destId="{9F56D3E4-E388-452D-AB33-087B4EC7D22B}" srcOrd="2" destOrd="0" parTransId="{AA67EE9B-656E-489A-96EA-AB91A1E60AC0}" sibTransId="{0573859F-F887-4AA3-9F30-AC1B50E979B5}"/>
    <dgm:cxn modelId="{E9F1489A-F704-4B94-B87E-C89DB0074BD0}" srcId="{EA2EA8B5-FA42-49DD-ACE8-1D1B0ECF85FD}" destId="{9FD4CB32-1FB7-4C77-AF6B-3566F94EA16C}" srcOrd="0" destOrd="0" parTransId="{7E51AC80-FAAB-45C4-9A0E-84133CC63A02}" sibTransId="{C8BE19A3-D85E-45FD-8645-1D0ECAD74FF1}"/>
    <dgm:cxn modelId="{9AE8D664-97CD-4C26-B53E-3401F311B833}" type="presOf" srcId="{4D580873-0FF3-4806-BF82-352AE06340CB}" destId="{481EF382-0CA1-4348-8252-1C3E998F64A7}" srcOrd="1" destOrd="0" presId="urn:microsoft.com/office/officeart/2005/8/layout/bList2"/>
    <dgm:cxn modelId="{3E277577-354F-4707-9146-E5F4BE8A9A1B}" srcId="{4D580873-0FF3-4806-BF82-352AE06340CB}" destId="{42383F15-BB67-4D55-A3A8-E775EBAFD3F3}" srcOrd="1" destOrd="0" parTransId="{E56D45A0-43E8-4298-9AA2-8C9D841AAEC1}" sibTransId="{AAF1B585-4B19-4E55-BE75-4918DC74E259}"/>
    <dgm:cxn modelId="{C3EFF2F8-B87D-4C6E-9F5D-2DDBA74528D1}" srcId="{9F56D3E4-E388-452D-AB33-087B4EC7D22B}" destId="{36DFF2A6-E35C-4D7C-956B-5D14997AEB12}" srcOrd="0" destOrd="0" parTransId="{24D9E681-E2B6-4042-9AE2-7D6B3EE6EF2C}" sibTransId="{49C51991-3EE7-48B4-B8EF-DAFBDD0B2127}"/>
    <dgm:cxn modelId="{4276BA68-A954-4754-8C15-5AB70F9564FA}" type="presOf" srcId="{AAFAD60D-CD48-434D-A7D1-63F0F18F4676}" destId="{30D61C7A-2B97-4E52-B392-F9FEFA03205C}" srcOrd="0" destOrd="1" presId="urn:microsoft.com/office/officeart/2005/8/layout/bList2"/>
    <dgm:cxn modelId="{F9120DA0-9429-4DE6-8A1E-7E9A404F5316}" type="presOf" srcId="{9F56D3E4-E388-452D-AB33-087B4EC7D22B}" destId="{96C5152F-BBD5-4972-B096-CF4DD7F7FC40}" srcOrd="0" destOrd="0" presId="urn:microsoft.com/office/officeart/2005/8/layout/bList2"/>
    <dgm:cxn modelId="{052BBC88-1A30-4A00-AE60-0685DB20F013}" srcId="{9FD4CB32-1FB7-4C77-AF6B-3566F94EA16C}" destId="{8411A1B1-44BD-4070-B392-567A6FED3BCD}" srcOrd="2" destOrd="0" parTransId="{68A5C73D-ED5A-4F82-A454-E4D11385029E}" sibTransId="{C8107173-97FF-4FD2-81E9-767EDB893E45}"/>
    <dgm:cxn modelId="{5A4E96AA-21CE-42C9-8038-F565C3F8BCC8}" type="presOf" srcId="{1CA71FF8-690D-479E-8A0D-133900FBB4A1}" destId="{8DE7C914-FF66-4DDE-83F6-4A3249B96D08}" srcOrd="0" destOrd="0" presId="urn:microsoft.com/office/officeart/2005/8/layout/bList2"/>
    <dgm:cxn modelId="{F140DB48-7564-4643-AD1F-1DE567EF5834}" srcId="{4D580873-0FF3-4806-BF82-352AE06340CB}" destId="{1CA71FF8-690D-479E-8A0D-133900FBB4A1}" srcOrd="0" destOrd="0" parTransId="{B4D5B8DE-81B8-47B4-92A0-E9D4F85EBDA6}" sibTransId="{7FB8B0BD-4602-418C-A1E3-42939675D059}"/>
    <dgm:cxn modelId="{5E966F3A-A097-4219-91E8-A19FDB4398F7}" type="presOf" srcId="{EA2EA8B5-FA42-49DD-ACE8-1D1B0ECF85FD}" destId="{57581822-F0FF-438A-9A6D-3596537D3624}" srcOrd="0" destOrd="0" presId="urn:microsoft.com/office/officeart/2005/8/layout/bList2"/>
    <dgm:cxn modelId="{5B37B4A5-4A7D-44BB-B69B-6A65534C5C6B}" type="presOf" srcId="{9FD4CB32-1FB7-4C77-AF6B-3566F94EA16C}" destId="{F9F27A1C-B759-43CC-BC7D-655CA97256F3}" srcOrd="0" destOrd="0" presId="urn:microsoft.com/office/officeart/2005/8/layout/bList2"/>
    <dgm:cxn modelId="{1D3691A3-2EEB-4A87-B6E6-0372478FE53D}" type="presOf" srcId="{8411A1B1-44BD-4070-B392-567A6FED3BCD}" destId="{30D61C7A-2B97-4E52-B392-F9FEFA03205C}" srcOrd="0" destOrd="2" presId="urn:microsoft.com/office/officeart/2005/8/layout/bList2"/>
    <dgm:cxn modelId="{41AFE000-79CB-4132-A5FD-8F114930F681}" type="presOf" srcId="{E9234B4D-151A-4526-B6CA-59E1F726769C}" destId="{30D61C7A-2B97-4E52-B392-F9FEFA03205C}" srcOrd="0" destOrd="0" presId="urn:microsoft.com/office/officeart/2005/8/layout/bList2"/>
    <dgm:cxn modelId="{8AA58C1B-A4D3-426F-9F37-7A99CD417D71}" srcId="{9FD4CB32-1FB7-4C77-AF6B-3566F94EA16C}" destId="{E9234B4D-151A-4526-B6CA-59E1F726769C}" srcOrd="0" destOrd="0" parTransId="{9ED63B94-D33B-4B82-994D-483522AF2724}" sibTransId="{CA3F1964-E029-4625-91A9-CDB571DAB1F6}"/>
    <dgm:cxn modelId="{42AD2AD4-AB9E-4C54-B428-1BE33FAC32A5}" type="presOf" srcId="{9F56D3E4-E388-452D-AB33-087B4EC7D22B}" destId="{8D7A766B-4928-426A-831E-254F729E0726}" srcOrd="1" destOrd="0" presId="urn:microsoft.com/office/officeart/2005/8/layout/bList2"/>
    <dgm:cxn modelId="{14C85D36-506A-423C-A3CF-ACE7C2307EFD}" type="presOf" srcId="{42383F15-BB67-4D55-A3A8-E775EBAFD3F3}" destId="{8DE7C914-FF66-4DDE-83F6-4A3249B96D08}" srcOrd="0" destOrd="1" presId="urn:microsoft.com/office/officeart/2005/8/layout/bList2"/>
    <dgm:cxn modelId="{1035A1BF-B289-460F-B318-E2AA8B662C82}" type="presOf" srcId="{4D580873-0FF3-4806-BF82-352AE06340CB}" destId="{CBAB230B-EAF3-4BBA-9866-6C25E3A56A42}" srcOrd="0" destOrd="0" presId="urn:microsoft.com/office/officeart/2005/8/layout/bList2"/>
    <dgm:cxn modelId="{70ABBFF7-7A7A-4A80-B7BC-06D64A4E4912}" srcId="{EA2EA8B5-FA42-49DD-ACE8-1D1B0ECF85FD}" destId="{4D580873-0FF3-4806-BF82-352AE06340CB}" srcOrd="1" destOrd="0" parTransId="{B384035F-04D0-46C5-8C2C-AAD57EA5AEFD}" sibTransId="{28EDBC27-C9B7-471E-AFE4-102DD7AFF76E}"/>
    <dgm:cxn modelId="{D0A027C6-585E-4160-B7D1-A8A17873E36C}" srcId="{9FD4CB32-1FB7-4C77-AF6B-3566F94EA16C}" destId="{AAFAD60D-CD48-434D-A7D1-63F0F18F4676}" srcOrd="1" destOrd="0" parTransId="{9AB31E1C-53C1-4471-A064-B44E4644A2F7}" sibTransId="{63DF782D-2A08-45FD-9C0D-9295023DEDB5}"/>
    <dgm:cxn modelId="{2AC4ECD4-1714-4FBF-BE88-DC0B90B89E8C}" type="presParOf" srcId="{57581822-F0FF-438A-9A6D-3596537D3624}" destId="{7A10671C-BD6A-4EFA-B43B-F3683CB0C05E}" srcOrd="0" destOrd="0" presId="urn:microsoft.com/office/officeart/2005/8/layout/bList2"/>
    <dgm:cxn modelId="{39FC038C-EE96-4CE9-BDE9-516B41A82DC7}" type="presParOf" srcId="{7A10671C-BD6A-4EFA-B43B-F3683CB0C05E}" destId="{30D61C7A-2B97-4E52-B392-F9FEFA03205C}" srcOrd="0" destOrd="0" presId="urn:microsoft.com/office/officeart/2005/8/layout/bList2"/>
    <dgm:cxn modelId="{E5DB64CC-6F2D-4F3E-8BDE-29FAC69971C9}" type="presParOf" srcId="{7A10671C-BD6A-4EFA-B43B-F3683CB0C05E}" destId="{F9F27A1C-B759-43CC-BC7D-655CA97256F3}" srcOrd="1" destOrd="0" presId="urn:microsoft.com/office/officeart/2005/8/layout/bList2"/>
    <dgm:cxn modelId="{7910B0B1-E4F9-46B0-B224-0750B2C1ECB1}" type="presParOf" srcId="{7A10671C-BD6A-4EFA-B43B-F3683CB0C05E}" destId="{9DB5CA46-268C-45C6-81B2-2824A2E5BFFE}" srcOrd="2" destOrd="0" presId="urn:microsoft.com/office/officeart/2005/8/layout/bList2"/>
    <dgm:cxn modelId="{3A4B8AEE-4AE5-460D-BAE8-685FA5336408}" type="presParOf" srcId="{7A10671C-BD6A-4EFA-B43B-F3683CB0C05E}" destId="{D9B46F16-B719-47BA-8267-863A529274D2}" srcOrd="3" destOrd="0" presId="urn:microsoft.com/office/officeart/2005/8/layout/bList2"/>
    <dgm:cxn modelId="{17F118AD-25C9-4757-B664-D96C3EAF0A91}" type="presParOf" srcId="{57581822-F0FF-438A-9A6D-3596537D3624}" destId="{FFCA9367-0F76-4CC4-AA06-84D0FDE3146B}" srcOrd="1" destOrd="0" presId="urn:microsoft.com/office/officeart/2005/8/layout/bList2"/>
    <dgm:cxn modelId="{22047FD6-0D08-42BD-8957-D4CF6E272BDB}" type="presParOf" srcId="{57581822-F0FF-438A-9A6D-3596537D3624}" destId="{71C655AF-C990-424E-8999-E594F328F997}" srcOrd="2" destOrd="0" presId="urn:microsoft.com/office/officeart/2005/8/layout/bList2"/>
    <dgm:cxn modelId="{00F839B0-81B3-445A-939E-4051DB0FFFFB}" type="presParOf" srcId="{71C655AF-C990-424E-8999-E594F328F997}" destId="{8DE7C914-FF66-4DDE-83F6-4A3249B96D08}" srcOrd="0" destOrd="0" presId="urn:microsoft.com/office/officeart/2005/8/layout/bList2"/>
    <dgm:cxn modelId="{97BD6B0B-CE8B-4E87-A1CD-BD8FE985C8E0}" type="presParOf" srcId="{71C655AF-C990-424E-8999-E594F328F997}" destId="{CBAB230B-EAF3-4BBA-9866-6C25E3A56A42}" srcOrd="1" destOrd="0" presId="urn:microsoft.com/office/officeart/2005/8/layout/bList2"/>
    <dgm:cxn modelId="{3D288086-E453-4EF4-AC4B-4B4B20F427ED}" type="presParOf" srcId="{71C655AF-C990-424E-8999-E594F328F997}" destId="{481EF382-0CA1-4348-8252-1C3E998F64A7}" srcOrd="2" destOrd="0" presId="urn:microsoft.com/office/officeart/2005/8/layout/bList2"/>
    <dgm:cxn modelId="{9D85C25B-0224-4506-B966-A2B489501801}" type="presParOf" srcId="{71C655AF-C990-424E-8999-E594F328F997}" destId="{F6386329-CE9D-43FE-AC43-732A5E24A0C1}" srcOrd="3" destOrd="0" presId="urn:microsoft.com/office/officeart/2005/8/layout/bList2"/>
    <dgm:cxn modelId="{6D90C4A7-EA08-4ED2-8D91-91CE17975ADF}" type="presParOf" srcId="{57581822-F0FF-438A-9A6D-3596537D3624}" destId="{FB3EEC73-6116-4138-97A9-9FA74AC115CD}" srcOrd="3" destOrd="0" presId="urn:microsoft.com/office/officeart/2005/8/layout/bList2"/>
    <dgm:cxn modelId="{FC58BE43-06F4-4104-B43B-94AD53E01BC1}" type="presParOf" srcId="{57581822-F0FF-438A-9A6D-3596537D3624}" destId="{C4073E33-FADC-4DE1-AFD7-BFC986187E12}" srcOrd="4" destOrd="0" presId="urn:microsoft.com/office/officeart/2005/8/layout/bList2"/>
    <dgm:cxn modelId="{F6E49149-0D7D-40AF-8B2C-65439BF3F0F4}" type="presParOf" srcId="{C4073E33-FADC-4DE1-AFD7-BFC986187E12}" destId="{AC8FA1AF-9B48-4ADB-B22D-2855933C9054}" srcOrd="0" destOrd="0" presId="urn:microsoft.com/office/officeart/2005/8/layout/bList2"/>
    <dgm:cxn modelId="{24730C80-7F17-4551-9144-E60B314D96B0}" type="presParOf" srcId="{C4073E33-FADC-4DE1-AFD7-BFC986187E12}" destId="{96C5152F-BBD5-4972-B096-CF4DD7F7FC40}" srcOrd="1" destOrd="0" presId="urn:microsoft.com/office/officeart/2005/8/layout/bList2"/>
    <dgm:cxn modelId="{7E0EA3EF-25CF-48DA-B547-F608DC1B2E96}" type="presParOf" srcId="{C4073E33-FADC-4DE1-AFD7-BFC986187E12}" destId="{8D7A766B-4928-426A-831E-254F729E0726}" srcOrd="2" destOrd="0" presId="urn:microsoft.com/office/officeart/2005/8/layout/bList2"/>
    <dgm:cxn modelId="{08029B2D-3D78-4A44-BF40-FDFEE9FCEDDC}" type="presParOf" srcId="{C4073E33-FADC-4DE1-AFD7-BFC986187E12}" destId="{2B94FC51-82BA-4737-A577-188068F9A6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D3E2F3-E65A-456B-9994-5AD9CAF0DF7F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E2002-7542-403D-B6D6-3889F5684CC3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01E462C5-05BD-4ECC-AD67-B5A1D20EEE50}" type="parTrans" cxnId="{07AD1F62-2427-4091-84B7-395977DE6816}">
      <dgm:prSet/>
      <dgm:spPr/>
      <dgm:t>
        <a:bodyPr/>
        <a:lstStyle/>
        <a:p>
          <a:endParaRPr lang="en-US"/>
        </a:p>
      </dgm:t>
    </dgm:pt>
    <dgm:pt modelId="{23F147C3-D009-4C2A-8DF2-41C0C2B92BE3}" type="sibTrans" cxnId="{07AD1F62-2427-4091-84B7-395977DE6816}">
      <dgm:prSet/>
      <dgm:spPr/>
      <dgm:t>
        <a:bodyPr/>
        <a:lstStyle/>
        <a:p>
          <a:endParaRPr lang="en-US"/>
        </a:p>
      </dgm:t>
    </dgm:pt>
    <dgm:pt modelId="{9408FD18-96CA-474C-A690-3CEADAE449FF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D2C3675F-9807-4692-806F-C2B557564042}" type="parTrans" cxnId="{A6DD9C09-D11C-4ED7-82B4-84B292D15D52}">
      <dgm:prSet/>
      <dgm:spPr/>
      <dgm:t>
        <a:bodyPr/>
        <a:lstStyle/>
        <a:p>
          <a:endParaRPr lang="en-US"/>
        </a:p>
      </dgm:t>
    </dgm:pt>
    <dgm:pt modelId="{27C57713-1473-46C3-ACCE-620A93911AAA}" type="sibTrans" cxnId="{A6DD9C09-D11C-4ED7-82B4-84B292D15D52}">
      <dgm:prSet/>
      <dgm:spPr/>
      <dgm:t>
        <a:bodyPr/>
        <a:lstStyle/>
        <a:p>
          <a:endParaRPr lang="en-US"/>
        </a:p>
      </dgm:t>
    </dgm:pt>
    <dgm:pt modelId="{2333D6F0-7920-487C-9AD0-98AFCDDE3757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C9721C3D-A995-4BC7-B5DD-DC2AA4072339}" type="parTrans" cxnId="{1BB592C8-C012-4D8E-BDA0-F3E79C5E5DF7}">
      <dgm:prSet/>
      <dgm:spPr/>
      <dgm:t>
        <a:bodyPr/>
        <a:lstStyle/>
        <a:p>
          <a:endParaRPr lang="en-US"/>
        </a:p>
      </dgm:t>
    </dgm:pt>
    <dgm:pt modelId="{AEFB0785-A69F-4A1C-AEF0-45B0E47D231F}" type="sibTrans" cxnId="{1BB592C8-C012-4D8E-BDA0-F3E79C5E5DF7}">
      <dgm:prSet/>
      <dgm:spPr/>
      <dgm:t>
        <a:bodyPr/>
        <a:lstStyle/>
        <a:p>
          <a:endParaRPr lang="en-US"/>
        </a:p>
      </dgm:t>
    </dgm:pt>
    <dgm:pt modelId="{E9807999-85D9-4343-A02E-9E16BCB2F8F6}">
      <dgm:prSet phldrT="[Text]"/>
      <dgm:spPr/>
      <dgm:t>
        <a:bodyPr/>
        <a:lstStyle/>
        <a:p>
          <a:r>
            <a:rPr lang="en-US" dirty="0" smtClean="0"/>
            <a:t>Algorithms</a:t>
          </a:r>
          <a:endParaRPr lang="en-US" dirty="0"/>
        </a:p>
      </dgm:t>
    </dgm:pt>
    <dgm:pt modelId="{0D0BCFE7-DAD2-4B68-AB96-1440468653DE}" type="parTrans" cxnId="{0244D1D3-C20E-4AB6-83B9-3C7C9137DE1F}">
      <dgm:prSet/>
      <dgm:spPr/>
      <dgm:t>
        <a:bodyPr/>
        <a:lstStyle/>
        <a:p>
          <a:endParaRPr lang="en-US"/>
        </a:p>
      </dgm:t>
    </dgm:pt>
    <dgm:pt modelId="{FD2CE53D-0EB1-400C-B41A-61D3A4BE8BC7}" type="sibTrans" cxnId="{0244D1D3-C20E-4AB6-83B9-3C7C9137DE1F}">
      <dgm:prSet/>
      <dgm:spPr/>
      <dgm:t>
        <a:bodyPr/>
        <a:lstStyle/>
        <a:p>
          <a:endParaRPr lang="en-US"/>
        </a:p>
      </dgm:t>
    </dgm:pt>
    <dgm:pt modelId="{36439536-D4E1-4262-8D40-F95EFADA4E6A}">
      <dgm:prSet phldrT="[Text]"/>
      <dgm:spPr/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4B57EF62-E8A8-423A-A041-EDF3B3DA4F82}" type="parTrans" cxnId="{F60A51AE-4C4A-4137-9E97-CC7330A60CD7}">
      <dgm:prSet/>
      <dgm:spPr/>
      <dgm:t>
        <a:bodyPr/>
        <a:lstStyle/>
        <a:p>
          <a:endParaRPr lang="en-US"/>
        </a:p>
      </dgm:t>
    </dgm:pt>
    <dgm:pt modelId="{9C804F1A-BD44-4ABD-91AA-840C98A664CB}" type="sibTrans" cxnId="{F60A51AE-4C4A-4137-9E97-CC7330A60CD7}">
      <dgm:prSet/>
      <dgm:spPr/>
      <dgm:t>
        <a:bodyPr/>
        <a:lstStyle/>
        <a:p>
          <a:endParaRPr lang="en-US"/>
        </a:p>
      </dgm:t>
    </dgm:pt>
    <dgm:pt modelId="{4FBE9257-AE0D-4378-835B-4D5FF70F3328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E4A649A1-073B-421B-BC5E-3A84728DCDF7}" type="parTrans" cxnId="{3ADDA9DB-76A0-4B17-B57B-A373FDE012F0}">
      <dgm:prSet/>
      <dgm:spPr/>
      <dgm:t>
        <a:bodyPr/>
        <a:lstStyle/>
        <a:p>
          <a:endParaRPr lang="en-US"/>
        </a:p>
      </dgm:t>
    </dgm:pt>
    <dgm:pt modelId="{8FBBEC3A-5AB9-400F-B79E-8D9DA270B9E1}" type="sibTrans" cxnId="{3ADDA9DB-76A0-4B17-B57B-A373FDE012F0}">
      <dgm:prSet/>
      <dgm:spPr/>
      <dgm:t>
        <a:bodyPr/>
        <a:lstStyle/>
        <a:p>
          <a:endParaRPr lang="en-US"/>
        </a:p>
      </dgm:t>
    </dgm:pt>
    <dgm:pt modelId="{286C1F4A-84C1-4AD2-88B8-FE796861AD60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A4F6D88C-2B58-46F3-8051-2521DF44455D}" type="parTrans" cxnId="{0BE9FAE2-7F22-4D36-8F8F-C8AD3BC3CAF7}">
      <dgm:prSet/>
      <dgm:spPr/>
      <dgm:t>
        <a:bodyPr/>
        <a:lstStyle/>
        <a:p>
          <a:endParaRPr lang="en-US"/>
        </a:p>
      </dgm:t>
    </dgm:pt>
    <dgm:pt modelId="{9E24E5BC-8918-4B81-8EA8-F5F86E285112}" type="sibTrans" cxnId="{0BE9FAE2-7F22-4D36-8F8F-C8AD3BC3CAF7}">
      <dgm:prSet/>
      <dgm:spPr/>
      <dgm:t>
        <a:bodyPr/>
        <a:lstStyle/>
        <a:p>
          <a:endParaRPr lang="en-US"/>
        </a:p>
      </dgm:t>
    </dgm:pt>
    <dgm:pt modelId="{57F395E8-42A9-4D79-8C65-718DE93D4898}">
      <dgm:prSet phldrT="[Text]"/>
      <dgm:spPr/>
      <dgm:t>
        <a:bodyPr/>
        <a:lstStyle/>
        <a:p>
          <a:r>
            <a:rPr lang="en-US" dirty="0" smtClean="0"/>
            <a:t>Parameters</a:t>
          </a:r>
          <a:endParaRPr lang="en-US" dirty="0"/>
        </a:p>
      </dgm:t>
    </dgm:pt>
    <dgm:pt modelId="{500E8496-B5FA-4DE5-A65E-DCBA5E3858E5}" type="parTrans" cxnId="{11C457DB-A00F-465A-9F4D-A5C618AF9165}">
      <dgm:prSet/>
      <dgm:spPr/>
      <dgm:t>
        <a:bodyPr/>
        <a:lstStyle/>
        <a:p>
          <a:endParaRPr lang="en-US"/>
        </a:p>
      </dgm:t>
    </dgm:pt>
    <dgm:pt modelId="{5B666DA0-6B50-40F0-9B00-531148D4F21C}" type="sibTrans" cxnId="{11C457DB-A00F-465A-9F4D-A5C618AF9165}">
      <dgm:prSet/>
      <dgm:spPr/>
      <dgm:t>
        <a:bodyPr/>
        <a:lstStyle/>
        <a:p>
          <a:endParaRPr lang="en-US"/>
        </a:p>
      </dgm:t>
    </dgm:pt>
    <dgm:pt modelId="{6E3F896C-9D14-4B04-BCE0-DC89AAE9036F}">
      <dgm:prSet phldrT="[Text]"/>
      <dgm:spPr/>
      <dgm:t>
        <a:bodyPr/>
        <a:lstStyle/>
        <a:p>
          <a:r>
            <a:rPr lang="en-US" dirty="0" smtClean="0"/>
            <a:t>Color coding</a:t>
          </a:r>
          <a:endParaRPr lang="en-US" dirty="0"/>
        </a:p>
      </dgm:t>
    </dgm:pt>
    <dgm:pt modelId="{58565E7E-F17B-4AA2-B50A-842AE5228BCF}" type="parTrans" cxnId="{BF80664F-FF34-4E1D-9019-CEA5C876DC80}">
      <dgm:prSet/>
      <dgm:spPr/>
      <dgm:t>
        <a:bodyPr/>
        <a:lstStyle/>
        <a:p>
          <a:endParaRPr lang="en-US"/>
        </a:p>
      </dgm:t>
    </dgm:pt>
    <dgm:pt modelId="{EB3BC2BF-8070-48E8-B7CD-98309D473C58}" type="sibTrans" cxnId="{BF80664F-FF34-4E1D-9019-CEA5C876DC80}">
      <dgm:prSet/>
      <dgm:spPr/>
      <dgm:t>
        <a:bodyPr/>
        <a:lstStyle/>
        <a:p>
          <a:endParaRPr lang="en-US"/>
        </a:p>
      </dgm:t>
    </dgm:pt>
    <dgm:pt modelId="{C29D1451-998D-4380-94D0-941B558002B2}">
      <dgm:prSet phldrT="[Text]"/>
      <dgm:spPr/>
      <dgm:t>
        <a:bodyPr/>
        <a:lstStyle/>
        <a:p>
          <a:r>
            <a:rPr lang="en-US" smtClean="0"/>
            <a:t>W[1]-hard</a:t>
          </a:r>
          <a:endParaRPr lang="en-US" dirty="0"/>
        </a:p>
      </dgm:t>
    </dgm:pt>
    <dgm:pt modelId="{B2DC6D89-6CA3-4A7D-9F8C-763693D35E70}" type="parTrans" cxnId="{D5CF45AB-318B-4021-9FDC-A8AC7621EA0A}">
      <dgm:prSet/>
      <dgm:spPr/>
      <dgm:t>
        <a:bodyPr/>
        <a:lstStyle/>
        <a:p>
          <a:endParaRPr lang="en-US"/>
        </a:p>
      </dgm:t>
    </dgm:pt>
    <dgm:pt modelId="{D87D6F88-32CE-4CDA-9C1B-6FFA2F5AF5A8}" type="sibTrans" cxnId="{D5CF45AB-318B-4021-9FDC-A8AC7621EA0A}">
      <dgm:prSet/>
      <dgm:spPr/>
      <dgm:t>
        <a:bodyPr/>
        <a:lstStyle/>
        <a:p>
          <a:endParaRPr lang="en-US"/>
        </a:p>
      </dgm:t>
    </dgm:pt>
    <dgm:pt modelId="{FC9963E7-7482-4185-8D53-58B6ACD95070}">
      <dgm:prSet/>
      <dgm:spPr/>
      <dgm:t>
        <a:bodyPr/>
        <a:lstStyle/>
        <a:p>
          <a:r>
            <a:rPr lang="en-US" dirty="0" smtClean="0"/>
            <a:t>Overview of techniques</a:t>
          </a:r>
          <a:endParaRPr lang="en-US" dirty="0"/>
        </a:p>
      </dgm:t>
    </dgm:pt>
    <dgm:pt modelId="{E4F0FB0E-43C6-48FA-97FF-022CB6AF3B58}" type="parTrans" cxnId="{21CF4873-27EA-4CD1-9F52-5182B199B838}">
      <dgm:prSet/>
      <dgm:spPr/>
      <dgm:t>
        <a:bodyPr/>
        <a:lstStyle/>
        <a:p>
          <a:endParaRPr lang="en-US"/>
        </a:p>
      </dgm:t>
    </dgm:pt>
    <dgm:pt modelId="{B7210194-C289-4397-A431-63D8A5720889}" type="sibTrans" cxnId="{21CF4873-27EA-4CD1-9F52-5182B199B838}">
      <dgm:prSet/>
      <dgm:spPr/>
      <dgm:t>
        <a:bodyPr/>
        <a:lstStyle/>
        <a:p>
          <a:endParaRPr lang="en-US"/>
        </a:p>
      </dgm:t>
    </dgm:pt>
    <dgm:pt modelId="{C37FC03F-7308-4CAD-A7F7-F0AB861C4C8D}">
      <dgm:prSet phldrT="[Text]"/>
      <dgm:spPr/>
      <dgm:t>
        <a:bodyPr/>
        <a:lstStyle/>
        <a:p>
          <a:endParaRPr lang="en-US" dirty="0"/>
        </a:p>
      </dgm:t>
    </dgm:pt>
    <dgm:pt modelId="{9790D6EC-1D8C-41BA-BF07-CA207F5C57C4}" type="parTrans" cxnId="{0D1D20D8-A16C-46DC-B313-4B3ED8DF1648}">
      <dgm:prSet/>
      <dgm:spPr/>
      <dgm:t>
        <a:bodyPr/>
        <a:lstStyle/>
        <a:p>
          <a:endParaRPr lang="en-US"/>
        </a:p>
      </dgm:t>
    </dgm:pt>
    <dgm:pt modelId="{9204483C-D09E-45F6-B385-2F32F3E26735}" type="sibTrans" cxnId="{0D1D20D8-A16C-46DC-B313-4B3ED8DF1648}">
      <dgm:prSet/>
      <dgm:spPr/>
      <dgm:t>
        <a:bodyPr/>
        <a:lstStyle/>
        <a:p>
          <a:endParaRPr lang="en-US"/>
        </a:p>
      </dgm:t>
    </dgm:pt>
    <dgm:pt modelId="{B3BFD63A-716B-46AC-9F34-441DD4486EA2}">
      <dgm:prSet phldrT="[Text]"/>
      <dgm:spPr/>
      <dgm:t>
        <a:bodyPr/>
        <a:lstStyle/>
        <a:p>
          <a:r>
            <a:rPr lang="en-US" dirty="0" err="1" smtClean="0"/>
            <a:t>Exp</a:t>
          </a:r>
          <a:r>
            <a:rPr lang="en-US" dirty="0" smtClean="0"/>
            <a:t>-time hypotheses</a:t>
          </a:r>
          <a:endParaRPr lang="en-US" dirty="0"/>
        </a:p>
      </dgm:t>
    </dgm:pt>
    <dgm:pt modelId="{9BF8ACE6-9F83-4EFB-8838-E188D11AD027}" type="parTrans" cxnId="{E6DB54C4-56DD-44D7-AC55-B9365E3D9030}">
      <dgm:prSet/>
      <dgm:spPr/>
      <dgm:t>
        <a:bodyPr/>
        <a:lstStyle/>
        <a:p>
          <a:endParaRPr lang="en-US"/>
        </a:p>
      </dgm:t>
    </dgm:pt>
    <dgm:pt modelId="{F3E8C0FF-67A6-4451-BF31-22B2E79ECEB3}" type="sibTrans" cxnId="{E6DB54C4-56DD-44D7-AC55-B9365E3D9030}">
      <dgm:prSet/>
      <dgm:spPr/>
      <dgm:t>
        <a:bodyPr/>
        <a:lstStyle/>
        <a:p>
          <a:endParaRPr lang="en-US"/>
        </a:p>
      </dgm:t>
    </dgm:pt>
    <dgm:pt modelId="{BBAA4751-C7BB-4B3A-BC61-674B719972D8}">
      <dgm:prSet phldrT="[Text]"/>
      <dgm:spPr/>
      <dgm:t>
        <a:bodyPr/>
        <a:lstStyle/>
        <a:p>
          <a:r>
            <a:rPr lang="en-US" dirty="0" smtClean="0"/>
            <a:t>Definitions</a:t>
          </a:r>
          <a:endParaRPr lang="en-US" dirty="0"/>
        </a:p>
      </dgm:t>
    </dgm:pt>
    <dgm:pt modelId="{4D7EE1A6-11F1-45A0-A5B9-D4FDD2715467}" type="parTrans" cxnId="{232497BB-F5CD-4787-BE97-FD3458202A33}">
      <dgm:prSet/>
      <dgm:spPr/>
      <dgm:t>
        <a:bodyPr/>
        <a:lstStyle/>
        <a:p>
          <a:endParaRPr lang="en-US"/>
        </a:p>
      </dgm:t>
    </dgm:pt>
    <dgm:pt modelId="{3345063A-4D82-4BB7-84F1-FFD42BB5D39D}" type="sibTrans" cxnId="{232497BB-F5CD-4787-BE97-FD3458202A33}">
      <dgm:prSet/>
      <dgm:spPr/>
      <dgm:t>
        <a:bodyPr/>
        <a:lstStyle/>
        <a:p>
          <a:endParaRPr lang="en-US"/>
        </a:p>
      </dgm:t>
    </dgm:pt>
    <dgm:pt modelId="{EB54D86D-6D66-4AB0-9324-700677B932A2}">
      <dgm:prSet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65A3385F-9624-45E7-B895-B7A20E37C5BE}" type="parTrans" cxnId="{C7FB60DE-5853-4EA8-AC74-BEA062650CA6}">
      <dgm:prSet/>
      <dgm:spPr/>
      <dgm:t>
        <a:bodyPr/>
        <a:lstStyle/>
        <a:p>
          <a:endParaRPr lang="en-US"/>
        </a:p>
      </dgm:t>
    </dgm:pt>
    <dgm:pt modelId="{31F38745-C438-4309-B452-612F8AFE6F50}" type="sibTrans" cxnId="{C7FB60DE-5853-4EA8-AC74-BEA062650CA6}">
      <dgm:prSet/>
      <dgm:spPr/>
      <dgm:t>
        <a:bodyPr/>
        <a:lstStyle/>
        <a:p>
          <a:endParaRPr lang="en-US"/>
        </a:p>
      </dgm:t>
    </dgm:pt>
    <dgm:pt modelId="{54DA6758-4C68-49C4-820A-5B14DEAB2FF6}">
      <dgm:prSet phldrT="[Text]"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lower bounds</a:t>
          </a:r>
          <a:endParaRPr lang="en-US" dirty="0"/>
        </a:p>
      </dgm:t>
    </dgm:pt>
    <dgm:pt modelId="{355D3B91-3627-4F07-B7ED-F7D16F89A4F5}" type="parTrans" cxnId="{5CCF0EA8-2F0B-4A30-A2CE-12C208F70EF7}">
      <dgm:prSet/>
      <dgm:spPr/>
      <dgm:t>
        <a:bodyPr/>
        <a:lstStyle/>
        <a:p>
          <a:endParaRPr lang="en-US"/>
        </a:p>
      </dgm:t>
    </dgm:pt>
    <dgm:pt modelId="{07BCB487-EBED-4C04-A800-1250841FDC92}" type="sibTrans" cxnId="{5CCF0EA8-2F0B-4A30-A2CE-12C208F70EF7}">
      <dgm:prSet/>
      <dgm:spPr/>
      <dgm:t>
        <a:bodyPr/>
        <a:lstStyle/>
        <a:p>
          <a:endParaRPr lang="en-US"/>
        </a:p>
      </dgm:t>
    </dgm:pt>
    <dgm:pt modelId="{C71D6C90-D82F-4143-A9F5-4CE10A6694C1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4ABBD4F1-AC21-4632-A114-C4C538B140D6}" type="parTrans" cxnId="{D21659C3-0059-4E1E-A17B-7644512914D8}">
      <dgm:prSet/>
      <dgm:spPr/>
      <dgm:t>
        <a:bodyPr/>
        <a:lstStyle/>
        <a:p>
          <a:endParaRPr lang="en-US"/>
        </a:p>
      </dgm:t>
    </dgm:pt>
    <dgm:pt modelId="{3571214B-8507-4229-B987-FFFE3257EC17}" type="sibTrans" cxnId="{D21659C3-0059-4E1E-A17B-7644512914D8}">
      <dgm:prSet/>
      <dgm:spPr/>
      <dgm:t>
        <a:bodyPr/>
        <a:lstStyle/>
        <a:p>
          <a:endParaRPr lang="en-US"/>
        </a:p>
      </dgm:t>
    </dgm:pt>
    <dgm:pt modelId="{5F7CA889-948D-4D76-AA20-9E6EF55E74C2}" type="pres">
      <dgm:prSet presAssocID="{01D3E2F3-E65A-456B-9994-5AD9CAF0DF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26359-A4C1-47F4-8BA3-227DC2023530}" type="pres">
      <dgm:prSet presAssocID="{628E2002-7542-403D-B6D6-3889F5684CC3}" presName="compNode" presStyleCnt="0"/>
      <dgm:spPr/>
    </dgm:pt>
    <dgm:pt modelId="{07F7C434-CB39-47A7-B5BE-3CB7CE04C90F}" type="pres">
      <dgm:prSet presAssocID="{628E2002-7542-403D-B6D6-3889F5684CC3}" presName="aNode" presStyleLbl="bgShp" presStyleIdx="0" presStyleCnt="3"/>
      <dgm:spPr/>
      <dgm:t>
        <a:bodyPr/>
        <a:lstStyle/>
        <a:p>
          <a:endParaRPr lang="en-US"/>
        </a:p>
      </dgm:t>
    </dgm:pt>
    <dgm:pt modelId="{8D00C786-75BD-43D1-BA36-F52C25BD9DA0}" type="pres">
      <dgm:prSet presAssocID="{628E2002-7542-403D-B6D6-3889F5684CC3}" presName="textNode" presStyleLbl="bgShp" presStyleIdx="0" presStyleCnt="3"/>
      <dgm:spPr/>
      <dgm:t>
        <a:bodyPr/>
        <a:lstStyle/>
        <a:p>
          <a:endParaRPr lang="en-US"/>
        </a:p>
      </dgm:t>
    </dgm:pt>
    <dgm:pt modelId="{580331BF-E5CC-4393-ADB9-72836A1962DD}" type="pres">
      <dgm:prSet presAssocID="{628E2002-7542-403D-B6D6-3889F5684CC3}" presName="compChildNode" presStyleCnt="0"/>
      <dgm:spPr/>
    </dgm:pt>
    <dgm:pt modelId="{037D7063-95DF-457B-85F1-9899F3A3C19E}" type="pres">
      <dgm:prSet presAssocID="{628E2002-7542-403D-B6D6-3889F5684CC3}" presName="theInnerList" presStyleCnt="0"/>
      <dgm:spPr/>
    </dgm:pt>
    <dgm:pt modelId="{46586137-2CA5-48A0-8943-86C49F113374}" type="pres">
      <dgm:prSet presAssocID="{9408FD18-96CA-474C-A690-3CEADAE449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4B054-8BE8-4481-8B8E-D70A7C9DC3A5}" type="pres">
      <dgm:prSet presAssocID="{628E2002-7542-403D-B6D6-3889F5684CC3}" presName="aSpace" presStyleCnt="0"/>
      <dgm:spPr/>
    </dgm:pt>
    <dgm:pt modelId="{3C049763-254C-44AD-9200-EC3AB1ADD78B}" type="pres">
      <dgm:prSet presAssocID="{2333D6F0-7920-487C-9AD0-98AFCDDE3757}" presName="compNode" presStyleCnt="0"/>
      <dgm:spPr/>
    </dgm:pt>
    <dgm:pt modelId="{CC5A5EC1-B1AA-47C2-8182-F48C792D3D9D}" type="pres">
      <dgm:prSet presAssocID="{2333D6F0-7920-487C-9AD0-98AFCDDE3757}" presName="aNode" presStyleLbl="bgShp" presStyleIdx="1" presStyleCnt="3"/>
      <dgm:spPr/>
      <dgm:t>
        <a:bodyPr/>
        <a:lstStyle/>
        <a:p>
          <a:endParaRPr lang="en-US"/>
        </a:p>
      </dgm:t>
    </dgm:pt>
    <dgm:pt modelId="{7EC1FDB8-8899-419B-AEE2-DABE95959236}" type="pres">
      <dgm:prSet presAssocID="{2333D6F0-7920-487C-9AD0-98AFCDDE3757}" presName="textNode" presStyleLbl="bgShp" presStyleIdx="1" presStyleCnt="3"/>
      <dgm:spPr/>
      <dgm:t>
        <a:bodyPr/>
        <a:lstStyle/>
        <a:p>
          <a:endParaRPr lang="en-US"/>
        </a:p>
      </dgm:t>
    </dgm:pt>
    <dgm:pt modelId="{F8068D40-2E59-4B87-981F-2955110C5352}" type="pres">
      <dgm:prSet presAssocID="{2333D6F0-7920-487C-9AD0-98AFCDDE3757}" presName="compChildNode" presStyleCnt="0"/>
      <dgm:spPr/>
    </dgm:pt>
    <dgm:pt modelId="{B850A17A-25E7-46B7-8DCA-99F1F220E92D}" type="pres">
      <dgm:prSet presAssocID="{2333D6F0-7920-487C-9AD0-98AFCDDE3757}" presName="theInnerList" presStyleCnt="0"/>
      <dgm:spPr/>
    </dgm:pt>
    <dgm:pt modelId="{58DFEC91-E07B-4697-86E0-EAD2D5127D43}" type="pres">
      <dgm:prSet presAssocID="{E9807999-85D9-4343-A02E-9E16BCB2F8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78B8-267D-4030-B5CB-ADE13BC637CB}" type="pres">
      <dgm:prSet presAssocID="{2333D6F0-7920-487C-9AD0-98AFCDDE3757}" presName="aSpace" presStyleCnt="0"/>
      <dgm:spPr/>
    </dgm:pt>
    <dgm:pt modelId="{8750E349-F6BF-434F-9EB6-7C6A9716FD26}" type="pres">
      <dgm:prSet presAssocID="{36439536-D4E1-4262-8D40-F95EFADA4E6A}" presName="compNode" presStyleCnt="0"/>
      <dgm:spPr/>
    </dgm:pt>
    <dgm:pt modelId="{7381D92D-AE81-4FED-97A0-F152BC8F461E}" type="pres">
      <dgm:prSet presAssocID="{36439536-D4E1-4262-8D40-F95EFADA4E6A}" presName="aNode" presStyleLbl="bgShp" presStyleIdx="2" presStyleCnt="3"/>
      <dgm:spPr/>
      <dgm:t>
        <a:bodyPr/>
        <a:lstStyle/>
        <a:p>
          <a:endParaRPr lang="en-US"/>
        </a:p>
      </dgm:t>
    </dgm:pt>
    <dgm:pt modelId="{C2DC30B5-AFBC-4709-8CAC-C0FF36B04CAE}" type="pres">
      <dgm:prSet presAssocID="{36439536-D4E1-4262-8D40-F95EFADA4E6A}" presName="textNode" presStyleLbl="bgShp" presStyleIdx="2" presStyleCnt="3"/>
      <dgm:spPr/>
      <dgm:t>
        <a:bodyPr/>
        <a:lstStyle/>
        <a:p>
          <a:endParaRPr lang="en-US"/>
        </a:p>
      </dgm:t>
    </dgm:pt>
    <dgm:pt modelId="{B49BFA19-DD61-4FF3-8189-8CF88A6F52AA}" type="pres">
      <dgm:prSet presAssocID="{36439536-D4E1-4262-8D40-F95EFADA4E6A}" presName="compChildNode" presStyleCnt="0"/>
      <dgm:spPr/>
    </dgm:pt>
    <dgm:pt modelId="{53DDDBBC-A227-40ED-997C-A13545942702}" type="pres">
      <dgm:prSet presAssocID="{36439536-D4E1-4262-8D40-F95EFADA4E6A}" presName="theInnerList" presStyleCnt="0"/>
      <dgm:spPr/>
    </dgm:pt>
    <dgm:pt modelId="{C9F6B109-6A29-4392-B49B-024576978550}" type="pres">
      <dgm:prSet presAssocID="{4FBE9257-AE0D-4378-835B-4D5FF70F33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D1F62-2427-4091-84B7-395977DE6816}" srcId="{01D3E2F3-E65A-456B-9994-5AD9CAF0DF7F}" destId="{628E2002-7542-403D-B6D6-3889F5684CC3}" srcOrd="0" destOrd="0" parTransId="{01E462C5-05BD-4ECC-AD67-B5A1D20EEE50}" sibTransId="{23F147C3-D009-4C2A-8DF2-41C0C2B92BE3}"/>
    <dgm:cxn modelId="{3ADDA9DB-76A0-4B17-B57B-A373FDE012F0}" srcId="{36439536-D4E1-4262-8D40-F95EFADA4E6A}" destId="{4FBE9257-AE0D-4378-835B-4D5FF70F3328}" srcOrd="0" destOrd="0" parTransId="{E4A649A1-073B-421B-BC5E-3A84728DCDF7}" sibTransId="{8FBBEC3A-5AB9-400F-B79E-8D9DA270B9E1}"/>
    <dgm:cxn modelId="{70874FA0-E0D0-46C7-AD7D-90E6301ED016}" type="presOf" srcId="{C29D1451-998D-4380-94D0-941B558002B2}" destId="{C9F6B109-6A29-4392-B49B-024576978550}" srcOrd="0" destOrd="1" presId="urn:microsoft.com/office/officeart/2005/8/layout/lProcess2"/>
    <dgm:cxn modelId="{A6DD9C09-D11C-4ED7-82B4-84B292D15D52}" srcId="{628E2002-7542-403D-B6D6-3889F5684CC3}" destId="{9408FD18-96CA-474C-A690-3CEADAE449FF}" srcOrd="0" destOrd="0" parTransId="{D2C3675F-9807-4692-806F-C2B557564042}" sibTransId="{27C57713-1473-46C3-ACCE-620A93911AAA}"/>
    <dgm:cxn modelId="{5CCF0EA8-2F0B-4A30-A2CE-12C208F70EF7}" srcId="{4FBE9257-AE0D-4378-835B-4D5FF70F3328}" destId="{54DA6758-4C68-49C4-820A-5B14DEAB2FF6}" srcOrd="2" destOrd="0" parTransId="{355D3B91-3627-4F07-B7ED-F7D16F89A4F5}" sibTransId="{07BCB487-EBED-4C04-A800-1250841FDC92}"/>
    <dgm:cxn modelId="{D21659C3-0059-4E1E-A17B-7644512914D8}" srcId="{E9807999-85D9-4343-A02E-9E16BCB2F8F6}" destId="{C71D6C90-D82F-4143-A9F5-4CE10A6694C1}" srcOrd="2" destOrd="0" parTransId="{4ABBD4F1-AC21-4632-A114-C4C538B140D6}" sibTransId="{3571214B-8507-4229-B987-FFFE3257EC17}"/>
    <dgm:cxn modelId="{7BFC61F9-52D6-4146-B9B2-25403880CC8B}" type="presOf" srcId="{BBAA4751-C7BB-4B3A-BC61-674B719972D8}" destId="{46586137-2CA5-48A0-8943-86C49F113374}" srcOrd="0" destOrd="3" presId="urn:microsoft.com/office/officeart/2005/8/layout/lProcess2"/>
    <dgm:cxn modelId="{0244D1D3-C20E-4AB6-83B9-3C7C9137DE1F}" srcId="{2333D6F0-7920-487C-9AD0-98AFCDDE3757}" destId="{E9807999-85D9-4343-A02E-9E16BCB2F8F6}" srcOrd="0" destOrd="0" parTransId="{0D0BCFE7-DAD2-4B68-AB96-1440468653DE}" sibTransId="{FD2CE53D-0EB1-400C-B41A-61D3A4BE8BC7}"/>
    <dgm:cxn modelId="{11C457DB-A00F-465A-9F4D-A5C618AF9165}" srcId="{9408FD18-96CA-474C-A690-3CEADAE449FF}" destId="{57F395E8-42A9-4D79-8C65-718DE93D4898}" srcOrd="1" destOrd="0" parTransId="{500E8496-B5FA-4DE5-A65E-DCBA5E3858E5}" sibTransId="{5B666DA0-6B50-40F0-9B00-531148D4F21C}"/>
    <dgm:cxn modelId="{DDD30EE8-8017-4CCC-B4E6-5EAB8947C074}" type="presOf" srcId="{36439536-D4E1-4262-8D40-F95EFADA4E6A}" destId="{C2DC30B5-AFBC-4709-8CAC-C0FF36B04CAE}" srcOrd="1" destOrd="0" presId="urn:microsoft.com/office/officeart/2005/8/layout/lProcess2"/>
    <dgm:cxn modelId="{346EE5E7-32D2-4A55-849B-2689D0C21CDA}" type="presOf" srcId="{EB54D86D-6D66-4AB0-9324-700677B932A2}" destId="{58DFEC91-E07B-4697-86E0-EAD2D5127D43}" srcOrd="0" destOrd="2" presId="urn:microsoft.com/office/officeart/2005/8/layout/lProcess2"/>
    <dgm:cxn modelId="{EA068352-E971-43A8-8036-01A712BBA16F}" type="presOf" srcId="{6E3F896C-9D14-4B04-BCE0-DC89AAE9036F}" destId="{58DFEC91-E07B-4697-86E0-EAD2D5127D43}" srcOrd="0" destOrd="4" presId="urn:microsoft.com/office/officeart/2005/8/layout/lProcess2"/>
    <dgm:cxn modelId="{6F4C1007-0FFF-4847-8ABC-FEB2D25929C6}" type="presOf" srcId="{E9807999-85D9-4343-A02E-9E16BCB2F8F6}" destId="{58DFEC91-E07B-4697-86E0-EAD2D5127D43}" srcOrd="0" destOrd="0" presId="urn:microsoft.com/office/officeart/2005/8/layout/lProcess2"/>
    <dgm:cxn modelId="{BF80664F-FF34-4E1D-9019-CEA5C876DC80}" srcId="{E9807999-85D9-4343-A02E-9E16BCB2F8F6}" destId="{6E3F896C-9D14-4B04-BCE0-DC89AAE9036F}" srcOrd="3" destOrd="0" parTransId="{58565E7E-F17B-4AA2-B50A-842AE5228BCF}" sibTransId="{EB3BC2BF-8070-48E8-B7CD-98309D473C58}"/>
    <dgm:cxn modelId="{0D9A74B5-DE0A-485C-9DD8-AD72C83C5A00}" type="presOf" srcId="{628E2002-7542-403D-B6D6-3889F5684CC3}" destId="{8D00C786-75BD-43D1-BA36-F52C25BD9DA0}" srcOrd="1" destOrd="0" presId="urn:microsoft.com/office/officeart/2005/8/layout/lProcess2"/>
    <dgm:cxn modelId="{0BB07246-8D59-4151-8B2E-D049574DD06F}" type="presOf" srcId="{57F395E8-42A9-4D79-8C65-718DE93D4898}" destId="{46586137-2CA5-48A0-8943-86C49F113374}" srcOrd="0" destOrd="2" presId="urn:microsoft.com/office/officeart/2005/8/layout/lProcess2"/>
    <dgm:cxn modelId="{C7FB60DE-5853-4EA8-AC74-BEA062650CA6}" srcId="{E9807999-85D9-4343-A02E-9E16BCB2F8F6}" destId="{EB54D86D-6D66-4AB0-9324-700677B932A2}" srcOrd="1" destOrd="0" parTransId="{65A3385F-9624-45E7-B895-B7A20E37C5BE}" sibTransId="{31F38745-C438-4309-B452-612F8AFE6F50}"/>
    <dgm:cxn modelId="{4AC1415D-FA72-4D35-8D36-4492468DE039}" type="presOf" srcId="{286C1F4A-84C1-4AD2-88B8-FE796861AD60}" destId="{46586137-2CA5-48A0-8943-86C49F113374}" srcOrd="0" destOrd="1" presId="urn:microsoft.com/office/officeart/2005/8/layout/lProcess2"/>
    <dgm:cxn modelId="{0D1D20D8-A16C-46DC-B313-4B3ED8DF1648}" srcId="{9408FD18-96CA-474C-A690-3CEADAE449FF}" destId="{C37FC03F-7308-4CAD-A7F7-F0AB861C4C8D}" srcOrd="3" destOrd="0" parTransId="{9790D6EC-1D8C-41BA-BF07-CA207F5C57C4}" sibTransId="{9204483C-D09E-45F6-B385-2F32F3E26735}"/>
    <dgm:cxn modelId="{E6DB54C4-56DD-44D7-AC55-B9365E3D9030}" srcId="{4FBE9257-AE0D-4378-835B-4D5FF70F3328}" destId="{B3BFD63A-716B-46AC-9F34-441DD4486EA2}" srcOrd="1" destOrd="0" parTransId="{9BF8ACE6-9F83-4EFB-8838-E188D11AD027}" sibTransId="{F3E8C0FF-67A6-4451-BF31-22B2E79ECEB3}"/>
    <dgm:cxn modelId="{527B47F3-F384-4E9A-8D84-064C61AC00AC}" type="presOf" srcId="{36439536-D4E1-4262-8D40-F95EFADA4E6A}" destId="{7381D92D-AE81-4FED-97A0-F152BC8F461E}" srcOrd="0" destOrd="0" presId="urn:microsoft.com/office/officeart/2005/8/layout/lProcess2"/>
    <dgm:cxn modelId="{D50D0B71-7F77-4576-9BDD-4E9CECE13409}" type="presOf" srcId="{01D3E2F3-E65A-456B-9994-5AD9CAF0DF7F}" destId="{5F7CA889-948D-4D76-AA20-9E6EF55E74C2}" srcOrd="0" destOrd="0" presId="urn:microsoft.com/office/officeart/2005/8/layout/lProcess2"/>
    <dgm:cxn modelId="{9D680F38-D0B0-429A-A64B-288BDFA5BBD3}" type="presOf" srcId="{C71D6C90-D82F-4143-A9F5-4CE10A6694C1}" destId="{58DFEC91-E07B-4697-86E0-EAD2D5127D43}" srcOrd="0" destOrd="3" presId="urn:microsoft.com/office/officeart/2005/8/layout/lProcess2"/>
    <dgm:cxn modelId="{5DF20823-8C50-4969-841B-125CD2BB6EFF}" type="presOf" srcId="{9408FD18-96CA-474C-A690-3CEADAE449FF}" destId="{46586137-2CA5-48A0-8943-86C49F113374}" srcOrd="0" destOrd="0" presId="urn:microsoft.com/office/officeart/2005/8/layout/lProcess2"/>
    <dgm:cxn modelId="{0BE9FAE2-7F22-4D36-8F8F-C8AD3BC3CAF7}" srcId="{9408FD18-96CA-474C-A690-3CEADAE449FF}" destId="{286C1F4A-84C1-4AD2-88B8-FE796861AD60}" srcOrd="0" destOrd="0" parTransId="{A4F6D88C-2B58-46F3-8051-2521DF44455D}" sibTransId="{9E24E5BC-8918-4B81-8EA8-F5F86E285112}"/>
    <dgm:cxn modelId="{0C079691-DB32-456D-AC3D-57F6C0F70C85}" type="presOf" srcId="{4FBE9257-AE0D-4378-835B-4D5FF70F3328}" destId="{C9F6B109-6A29-4392-B49B-024576978550}" srcOrd="0" destOrd="0" presId="urn:microsoft.com/office/officeart/2005/8/layout/lProcess2"/>
    <dgm:cxn modelId="{F60A51AE-4C4A-4137-9E97-CC7330A60CD7}" srcId="{01D3E2F3-E65A-456B-9994-5AD9CAF0DF7F}" destId="{36439536-D4E1-4262-8D40-F95EFADA4E6A}" srcOrd="2" destOrd="0" parTransId="{4B57EF62-E8A8-423A-A041-EDF3B3DA4F82}" sibTransId="{9C804F1A-BD44-4ABD-91AA-840C98A664CB}"/>
    <dgm:cxn modelId="{A6559198-079B-4713-976D-1DA4ADD6130D}" type="presOf" srcId="{FC9963E7-7482-4185-8D53-58B6ACD95070}" destId="{58DFEC91-E07B-4697-86E0-EAD2D5127D43}" srcOrd="0" destOrd="1" presId="urn:microsoft.com/office/officeart/2005/8/layout/lProcess2"/>
    <dgm:cxn modelId="{B6310410-C312-499F-834C-0BDD539953F8}" type="presOf" srcId="{628E2002-7542-403D-B6D6-3889F5684CC3}" destId="{07F7C434-CB39-47A7-B5BE-3CB7CE04C90F}" srcOrd="0" destOrd="0" presId="urn:microsoft.com/office/officeart/2005/8/layout/lProcess2"/>
    <dgm:cxn modelId="{21CF4873-27EA-4CD1-9F52-5182B199B838}" srcId="{E9807999-85D9-4343-A02E-9E16BCB2F8F6}" destId="{FC9963E7-7482-4185-8D53-58B6ACD95070}" srcOrd="0" destOrd="0" parTransId="{E4F0FB0E-43C6-48FA-97FF-022CB6AF3B58}" sibTransId="{B7210194-C289-4397-A431-63D8A5720889}"/>
    <dgm:cxn modelId="{E17F8DC6-B5E2-4C1A-B366-F7776DD61135}" type="presOf" srcId="{C37FC03F-7308-4CAD-A7F7-F0AB861C4C8D}" destId="{46586137-2CA5-48A0-8943-86C49F113374}" srcOrd="0" destOrd="4" presId="urn:microsoft.com/office/officeart/2005/8/layout/lProcess2"/>
    <dgm:cxn modelId="{D5CF45AB-318B-4021-9FDC-A8AC7621EA0A}" srcId="{4FBE9257-AE0D-4378-835B-4D5FF70F3328}" destId="{C29D1451-998D-4380-94D0-941B558002B2}" srcOrd="0" destOrd="0" parTransId="{B2DC6D89-6CA3-4A7D-9F8C-763693D35E70}" sibTransId="{D87D6F88-32CE-4CDA-9C1B-6FFA2F5AF5A8}"/>
    <dgm:cxn modelId="{67AE73BF-6BC0-4EAF-BB41-66395828A834}" type="presOf" srcId="{2333D6F0-7920-487C-9AD0-98AFCDDE3757}" destId="{7EC1FDB8-8899-419B-AEE2-DABE95959236}" srcOrd="1" destOrd="0" presId="urn:microsoft.com/office/officeart/2005/8/layout/lProcess2"/>
    <dgm:cxn modelId="{251530ED-47E7-4281-A555-2BEC971197C1}" type="presOf" srcId="{2333D6F0-7920-487C-9AD0-98AFCDDE3757}" destId="{CC5A5EC1-B1AA-47C2-8182-F48C792D3D9D}" srcOrd="0" destOrd="0" presId="urn:microsoft.com/office/officeart/2005/8/layout/lProcess2"/>
    <dgm:cxn modelId="{CA21F818-D349-415C-ABB5-19C2C589B2CA}" type="presOf" srcId="{54DA6758-4C68-49C4-820A-5B14DEAB2FF6}" destId="{C9F6B109-6A29-4392-B49B-024576978550}" srcOrd="0" destOrd="3" presId="urn:microsoft.com/office/officeart/2005/8/layout/lProcess2"/>
    <dgm:cxn modelId="{1BB592C8-C012-4D8E-BDA0-F3E79C5E5DF7}" srcId="{01D3E2F3-E65A-456B-9994-5AD9CAF0DF7F}" destId="{2333D6F0-7920-487C-9AD0-98AFCDDE3757}" srcOrd="1" destOrd="0" parTransId="{C9721C3D-A995-4BC7-B5DD-DC2AA4072339}" sibTransId="{AEFB0785-A69F-4A1C-AEF0-45B0E47D231F}"/>
    <dgm:cxn modelId="{232497BB-F5CD-4787-BE97-FD3458202A33}" srcId="{9408FD18-96CA-474C-A690-3CEADAE449FF}" destId="{BBAA4751-C7BB-4B3A-BC61-674B719972D8}" srcOrd="2" destOrd="0" parTransId="{4D7EE1A6-11F1-45A0-A5B9-D4FDD2715467}" sibTransId="{3345063A-4D82-4BB7-84F1-FFD42BB5D39D}"/>
    <dgm:cxn modelId="{BA4F8D52-F72F-4C3F-8802-D167DC5F3F92}" type="presOf" srcId="{B3BFD63A-716B-46AC-9F34-441DD4486EA2}" destId="{C9F6B109-6A29-4392-B49B-024576978550}" srcOrd="0" destOrd="2" presId="urn:microsoft.com/office/officeart/2005/8/layout/lProcess2"/>
    <dgm:cxn modelId="{E5A52FD2-5701-45D3-B619-949FFEAF5A2A}" type="presParOf" srcId="{5F7CA889-948D-4D76-AA20-9E6EF55E74C2}" destId="{A2D26359-A4C1-47F4-8BA3-227DC2023530}" srcOrd="0" destOrd="0" presId="urn:microsoft.com/office/officeart/2005/8/layout/lProcess2"/>
    <dgm:cxn modelId="{DEB8B3E9-77E1-41DB-B632-D1F3B164BDCB}" type="presParOf" srcId="{A2D26359-A4C1-47F4-8BA3-227DC2023530}" destId="{07F7C434-CB39-47A7-B5BE-3CB7CE04C90F}" srcOrd="0" destOrd="0" presId="urn:microsoft.com/office/officeart/2005/8/layout/lProcess2"/>
    <dgm:cxn modelId="{A41C0C24-49CC-4AF5-A204-D3863AF26B3D}" type="presParOf" srcId="{A2D26359-A4C1-47F4-8BA3-227DC2023530}" destId="{8D00C786-75BD-43D1-BA36-F52C25BD9DA0}" srcOrd="1" destOrd="0" presId="urn:microsoft.com/office/officeart/2005/8/layout/lProcess2"/>
    <dgm:cxn modelId="{1DE3AA71-E591-450F-BDAC-37B337F3CA02}" type="presParOf" srcId="{A2D26359-A4C1-47F4-8BA3-227DC2023530}" destId="{580331BF-E5CC-4393-ADB9-72836A1962DD}" srcOrd="2" destOrd="0" presId="urn:microsoft.com/office/officeart/2005/8/layout/lProcess2"/>
    <dgm:cxn modelId="{01A9A5DC-7B35-4806-BF46-566CF9F2EF39}" type="presParOf" srcId="{580331BF-E5CC-4393-ADB9-72836A1962DD}" destId="{037D7063-95DF-457B-85F1-9899F3A3C19E}" srcOrd="0" destOrd="0" presId="urn:microsoft.com/office/officeart/2005/8/layout/lProcess2"/>
    <dgm:cxn modelId="{11A519E8-D815-45CB-A0DA-4C3070553A3F}" type="presParOf" srcId="{037D7063-95DF-457B-85F1-9899F3A3C19E}" destId="{46586137-2CA5-48A0-8943-86C49F113374}" srcOrd="0" destOrd="0" presId="urn:microsoft.com/office/officeart/2005/8/layout/lProcess2"/>
    <dgm:cxn modelId="{0039073C-43C9-4B64-98EA-A345EFC634DA}" type="presParOf" srcId="{5F7CA889-948D-4D76-AA20-9E6EF55E74C2}" destId="{1DB4B054-8BE8-4481-8B8E-D70A7C9DC3A5}" srcOrd="1" destOrd="0" presId="urn:microsoft.com/office/officeart/2005/8/layout/lProcess2"/>
    <dgm:cxn modelId="{D0304500-249F-4D00-B370-CF8E60171AEA}" type="presParOf" srcId="{5F7CA889-948D-4D76-AA20-9E6EF55E74C2}" destId="{3C049763-254C-44AD-9200-EC3AB1ADD78B}" srcOrd="2" destOrd="0" presId="urn:microsoft.com/office/officeart/2005/8/layout/lProcess2"/>
    <dgm:cxn modelId="{90C5CC88-4F84-403E-926A-58F9D17C7678}" type="presParOf" srcId="{3C049763-254C-44AD-9200-EC3AB1ADD78B}" destId="{CC5A5EC1-B1AA-47C2-8182-F48C792D3D9D}" srcOrd="0" destOrd="0" presId="urn:microsoft.com/office/officeart/2005/8/layout/lProcess2"/>
    <dgm:cxn modelId="{1DE133A3-E42B-4878-90A6-82ACDC7CEFC9}" type="presParOf" srcId="{3C049763-254C-44AD-9200-EC3AB1ADD78B}" destId="{7EC1FDB8-8899-419B-AEE2-DABE95959236}" srcOrd="1" destOrd="0" presId="urn:microsoft.com/office/officeart/2005/8/layout/lProcess2"/>
    <dgm:cxn modelId="{F3B36507-27C6-40C2-91FF-58C63B0C36E2}" type="presParOf" srcId="{3C049763-254C-44AD-9200-EC3AB1ADD78B}" destId="{F8068D40-2E59-4B87-981F-2955110C5352}" srcOrd="2" destOrd="0" presId="urn:microsoft.com/office/officeart/2005/8/layout/lProcess2"/>
    <dgm:cxn modelId="{65E97C6D-5789-43AC-A311-F992644DC4D1}" type="presParOf" srcId="{F8068D40-2E59-4B87-981F-2955110C5352}" destId="{B850A17A-25E7-46B7-8DCA-99F1F220E92D}" srcOrd="0" destOrd="0" presId="urn:microsoft.com/office/officeart/2005/8/layout/lProcess2"/>
    <dgm:cxn modelId="{349C3DB2-DBD9-43E2-BFFC-4C928568013F}" type="presParOf" srcId="{B850A17A-25E7-46B7-8DCA-99F1F220E92D}" destId="{58DFEC91-E07B-4697-86E0-EAD2D5127D43}" srcOrd="0" destOrd="0" presId="urn:microsoft.com/office/officeart/2005/8/layout/lProcess2"/>
    <dgm:cxn modelId="{19F59FF2-30F6-498F-B5D8-854C9294E8C3}" type="presParOf" srcId="{5F7CA889-948D-4D76-AA20-9E6EF55E74C2}" destId="{684678B8-267D-4030-B5CB-ADE13BC637CB}" srcOrd="3" destOrd="0" presId="urn:microsoft.com/office/officeart/2005/8/layout/lProcess2"/>
    <dgm:cxn modelId="{712107DD-37F7-4B70-9247-2ED498B065AA}" type="presParOf" srcId="{5F7CA889-948D-4D76-AA20-9E6EF55E74C2}" destId="{8750E349-F6BF-434F-9EB6-7C6A9716FD26}" srcOrd="4" destOrd="0" presId="urn:microsoft.com/office/officeart/2005/8/layout/lProcess2"/>
    <dgm:cxn modelId="{55F7711A-9A88-41F2-87B3-84AFD4ECACEA}" type="presParOf" srcId="{8750E349-F6BF-434F-9EB6-7C6A9716FD26}" destId="{7381D92D-AE81-4FED-97A0-F152BC8F461E}" srcOrd="0" destOrd="0" presId="urn:microsoft.com/office/officeart/2005/8/layout/lProcess2"/>
    <dgm:cxn modelId="{19D023EC-37B2-43F0-84B8-0A5C815769B2}" type="presParOf" srcId="{8750E349-F6BF-434F-9EB6-7C6A9716FD26}" destId="{C2DC30B5-AFBC-4709-8CAC-C0FF36B04CAE}" srcOrd="1" destOrd="0" presId="urn:microsoft.com/office/officeart/2005/8/layout/lProcess2"/>
    <dgm:cxn modelId="{1ECE98DD-B179-4E9D-9E7D-CBA40C97E5C6}" type="presParOf" srcId="{8750E349-F6BF-434F-9EB6-7C6A9716FD26}" destId="{B49BFA19-DD61-4FF3-8189-8CF88A6F52AA}" srcOrd="2" destOrd="0" presId="urn:microsoft.com/office/officeart/2005/8/layout/lProcess2"/>
    <dgm:cxn modelId="{55A8BA55-CA4C-43C6-ACA2-C3358534BA59}" type="presParOf" srcId="{B49BFA19-DD61-4FF3-8189-8CF88A6F52AA}" destId="{53DDDBBC-A227-40ED-997C-A13545942702}" srcOrd="0" destOrd="0" presId="urn:microsoft.com/office/officeart/2005/8/layout/lProcess2"/>
    <dgm:cxn modelId="{69FF753A-788D-4B03-8197-5726F9ACD09A}" type="presParOf" srcId="{53DDDBBC-A227-40ED-997C-A13545942702}" destId="{C9F6B109-6A29-4392-B49B-0245769785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FE1E1-B7C4-4DFD-A255-79C40F670FCA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C94DC610-FF71-4FA8-B626-67A907488AC8}">
      <dgm:prSet phldrT="[Text]"/>
      <dgm:spPr/>
      <dgm:t>
        <a:bodyPr/>
        <a:lstStyle/>
        <a:p>
          <a:r>
            <a:rPr lang="en-US" dirty="0" smtClean="0"/>
            <a:t>Graph cuts &amp; separators</a:t>
          </a:r>
          <a:endParaRPr lang="en-US" dirty="0"/>
        </a:p>
      </dgm:t>
    </dgm:pt>
    <dgm:pt modelId="{68BC2E4F-AEF6-4778-B488-54B2349DEF9F}" type="parTrans" cxnId="{9D7EAB05-674A-4DB6-9066-91A7118E5224}">
      <dgm:prSet/>
      <dgm:spPr/>
      <dgm:t>
        <a:bodyPr/>
        <a:lstStyle/>
        <a:p>
          <a:endParaRPr lang="en-US"/>
        </a:p>
      </dgm:t>
    </dgm:pt>
    <dgm:pt modelId="{6EDFFF65-120C-45EA-B9A2-38315B64DF0F}" type="sibTrans" cxnId="{9D7EAB05-674A-4DB6-9066-91A7118E5224}">
      <dgm:prSet/>
      <dgm:spPr/>
      <dgm:t>
        <a:bodyPr/>
        <a:lstStyle/>
        <a:p>
          <a:endParaRPr lang="en-US"/>
        </a:p>
      </dgm:t>
    </dgm:pt>
    <dgm:pt modelId="{8C906DEC-98C7-4C19-8941-63A0C2338E01}">
      <dgm:prSet/>
      <dgm:spPr/>
      <dgm:t>
        <a:bodyPr/>
        <a:lstStyle/>
        <a:p>
          <a:r>
            <a:rPr lang="en-US" dirty="0" smtClean="0"/>
            <a:t>Integer linear programming</a:t>
          </a:r>
        </a:p>
      </dgm:t>
    </dgm:pt>
    <dgm:pt modelId="{EBAAC671-8771-4D83-9314-C40AD5B94F42}" type="parTrans" cxnId="{5704A417-0E65-49B6-BFC4-9D889595DE21}">
      <dgm:prSet/>
      <dgm:spPr/>
      <dgm:t>
        <a:bodyPr/>
        <a:lstStyle/>
        <a:p>
          <a:endParaRPr lang="en-US"/>
        </a:p>
      </dgm:t>
    </dgm:pt>
    <dgm:pt modelId="{70FE96F3-D57D-49CD-A0C5-B2477051545E}" type="sibTrans" cxnId="{5704A417-0E65-49B6-BFC4-9D889595DE21}">
      <dgm:prSet/>
      <dgm:spPr/>
      <dgm:t>
        <a:bodyPr/>
        <a:lstStyle/>
        <a:p>
          <a:endParaRPr lang="en-US"/>
        </a:p>
      </dgm:t>
    </dgm:pt>
    <dgm:pt modelId="{722EE1E4-6B52-4FAC-8CE7-EC6D1D054EB8}">
      <dgm:prSet/>
      <dgm:spPr/>
      <dgm:t>
        <a:bodyPr/>
        <a:lstStyle/>
        <a:p>
          <a:r>
            <a:rPr lang="en-US" dirty="0" err="1" smtClean="0"/>
            <a:t>Matroids</a:t>
          </a:r>
          <a:endParaRPr lang="en-US" dirty="0" smtClean="0"/>
        </a:p>
      </dgm:t>
    </dgm:pt>
    <dgm:pt modelId="{C556FA7A-A16A-49F7-B781-08661EF11A49}" type="parTrans" cxnId="{68B0123C-1E9C-4E84-8B75-E504AE82F2B9}">
      <dgm:prSet/>
      <dgm:spPr/>
      <dgm:t>
        <a:bodyPr/>
        <a:lstStyle/>
        <a:p>
          <a:endParaRPr lang="en-US"/>
        </a:p>
      </dgm:t>
    </dgm:pt>
    <dgm:pt modelId="{25661A37-7A4A-4498-A60A-F8B137EF9BEA}" type="sibTrans" cxnId="{68B0123C-1E9C-4E84-8B75-E504AE82F2B9}">
      <dgm:prSet/>
      <dgm:spPr/>
      <dgm:t>
        <a:bodyPr/>
        <a:lstStyle/>
        <a:p>
          <a:endParaRPr lang="en-US"/>
        </a:p>
      </dgm:t>
    </dgm:pt>
    <dgm:pt modelId="{CF4924FC-8E23-462E-9E9B-7542B80ACA24}">
      <dgm:prSet/>
      <dgm:spPr/>
      <dgm:t>
        <a:bodyPr/>
        <a:lstStyle/>
        <a:p>
          <a:r>
            <a:rPr lang="en-US" dirty="0" smtClean="0"/>
            <a:t>Dynamic programming over subsets</a:t>
          </a:r>
        </a:p>
      </dgm:t>
    </dgm:pt>
    <dgm:pt modelId="{345E6963-05BB-4ECA-97EE-397440C21944}" type="parTrans" cxnId="{90EAF428-BB97-4060-8364-37CFE485594B}">
      <dgm:prSet/>
      <dgm:spPr/>
      <dgm:t>
        <a:bodyPr/>
        <a:lstStyle/>
        <a:p>
          <a:endParaRPr lang="en-US"/>
        </a:p>
      </dgm:t>
    </dgm:pt>
    <dgm:pt modelId="{A46C649D-A4D3-438E-9D79-73EE4A8DF182}" type="sibTrans" cxnId="{90EAF428-BB97-4060-8364-37CFE485594B}">
      <dgm:prSet/>
      <dgm:spPr/>
      <dgm:t>
        <a:bodyPr/>
        <a:lstStyle/>
        <a:p>
          <a:endParaRPr lang="en-US"/>
        </a:p>
      </dgm:t>
    </dgm:pt>
    <dgm:pt modelId="{39DE32E6-EC0D-4101-B836-870B87BF6FB1}">
      <dgm:prSet/>
      <dgm:spPr/>
      <dgm:t>
        <a:bodyPr/>
        <a:lstStyle/>
        <a:p>
          <a:r>
            <a:rPr lang="en-US" dirty="0" smtClean="0"/>
            <a:t>Algebraic transformations</a:t>
          </a:r>
        </a:p>
      </dgm:t>
    </dgm:pt>
    <dgm:pt modelId="{BDFAE1BD-80B9-45A3-82D0-AFCF7AFCEB01}" type="parTrans" cxnId="{2D4D3F5E-FCF8-4FD1-A3F1-18E43AD9FB80}">
      <dgm:prSet/>
      <dgm:spPr/>
      <dgm:t>
        <a:bodyPr/>
        <a:lstStyle/>
        <a:p>
          <a:endParaRPr lang="en-US"/>
        </a:p>
      </dgm:t>
    </dgm:pt>
    <dgm:pt modelId="{C784CE45-A679-4496-A9B1-EB67C082563D}" type="sibTrans" cxnId="{2D4D3F5E-FCF8-4FD1-A3F1-18E43AD9FB80}">
      <dgm:prSet/>
      <dgm:spPr/>
      <dgm:t>
        <a:bodyPr/>
        <a:lstStyle/>
        <a:p>
          <a:endParaRPr lang="en-US"/>
        </a:p>
      </dgm:t>
    </dgm:pt>
    <dgm:pt modelId="{65F6BECF-4428-48E2-A2F4-7505520E8495}" type="pres">
      <dgm:prSet presAssocID="{CC9FE1E1-B7C4-4DFD-A255-79C40F670FCA}" presName="linearFlow" presStyleCnt="0">
        <dgm:presLayoutVars>
          <dgm:dir/>
          <dgm:resizeHandles val="exact"/>
        </dgm:presLayoutVars>
      </dgm:prSet>
      <dgm:spPr/>
    </dgm:pt>
    <dgm:pt modelId="{FD202E79-D0AF-4382-9554-D70F5BE3FA13}" type="pres">
      <dgm:prSet presAssocID="{C94DC610-FF71-4FA8-B626-67A907488AC8}" presName="composite" presStyleCnt="0"/>
      <dgm:spPr/>
    </dgm:pt>
    <dgm:pt modelId="{50C6D58C-C867-46D8-9523-4FEA08B1FE92}" type="pres">
      <dgm:prSet presAssocID="{C94DC610-FF71-4FA8-B626-67A907488AC8}" presName="imgShp" presStyleLbl="fgImgPlace1" presStyleIdx="0" presStyleCnt="5"/>
      <dgm:spPr/>
    </dgm:pt>
    <dgm:pt modelId="{AE3D3917-C889-4CA3-A2A1-9CE099728088}" type="pres">
      <dgm:prSet presAssocID="{C94DC610-FF71-4FA8-B626-67A907488AC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5F87-807C-47F3-83A3-FC1A6C7323D0}" type="pres">
      <dgm:prSet presAssocID="{6EDFFF65-120C-45EA-B9A2-38315B64DF0F}" presName="spacing" presStyleCnt="0"/>
      <dgm:spPr/>
    </dgm:pt>
    <dgm:pt modelId="{9CFACEA6-D4A4-4EE3-8F5E-BFAF121B60AC}" type="pres">
      <dgm:prSet presAssocID="{8C906DEC-98C7-4C19-8941-63A0C2338E01}" presName="composite" presStyleCnt="0"/>
      <dgm:spPr/>
    </dgm:pt>
    <dgm:pt modelId="{9A4217BB-F3E2-46D1-A255-07750A99F6E7}" type="pres">
      <dgm:prSet presAssocID="{8C906DEC-98C7-4C19-8941-63A0C2338E01}" presName="imgShp" presStyleLbl="fgImgPlace1" presStyleIdx="1" presStyleCnt="5"/>
      <dgm:spPr/>
    </dgm:pt>
    <dgm:pt modelId="{7307CC17-3BCF-472E-94EB-0F303F529C2B}" type="pres">
      <dgm:prSet presAssocID="{8C906DEC-98C7-4C19-8941-63A0C2338E0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9DED4-3195-4650-A7A5-C14EAACD6EDF}" type="pres">
      <dgm:prSet presAssocID="{70FE96F3-D57D-49CD-A0C5-B2477051545E}" presName="spacing" presStyleCnt="0"/>
      <dgm:spPr/>
    </dgm:pt>
    <dgm:pt modelId="{57B4F9A8-6A99-41D5-9C53-CFF507C82498}" type="pres">
      <dgm:prSet presAssocID="{722EE1E4-6B52-4FAC-8CE7-EC6D1D054EB8}" presName="composite" presStyleCnt="0"/>
      <dgm:spPr/>
    </dgm:pt>
    <dgm:pt modelId="{4894EB24-11A4-41A5-BFB5-272C55A71ED8}" type="pres">
      <dgm:prSet presAssocID="{722EE1E4-6B52-4FAC-8CE7-EC6D1D054EB8}" presName="imgShp" presStyleLbl="fgImgPlace1" presStyleIdx="2" presStyleCnt="5"/>
      <dgm:spPr/>
    </dgm:pt>
    <dgm:pt modelId="{2606BE5D-C3B4-4F41-9B6E-AB432B57AA3A}" type="pres">
      <dgm:prSet presAssocID="{722EE1E4-6B52-4FAC-8CE7-EC6D1D054EB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46CB3-45D7-4EFF-B949-81553006D402}" type="pres">
      <dgm:prSet presAssocID="{25661A37-7A4A-4498-A60A-F8B137EF9BEA}" presName="spacing" presStyleCnt="0"/>
      <dgm:spPr/>
    </dgm:pt>
    <dgm:pt modelId="{F4CC79D4-D04D-4AEB-BA94-FE5BCD380D99}" type="pres">
      <dgm:prSet presAssocID="{CF4924FC-8E23-462E-9E9B-7542B80ACA24}" presName="composite" presStyleCnt="0"/>
      <dgm:spPr/>
    </dgm:pt>
    <dgm:pt modelId="{31AE9EFB-6296-466A-961B-40B5BF14C620}" type="pres">
      <dgm:prSet presAssocID="{CF4924FC-8E23-462E-9E9B-7542B80ACA24}" presName="imgShp" presStyleLbl="fgImgPlace1" presStyleIdx="3" presStyleCnt="5"/>
      <dgm:spPr/>
    </dgm:pt>
    <dgm:pt modelId="{C7887801-5646-4B1D-A2ED-D9517C30F381}" type="pres">
      <dgm:prSet presAssocID="{CF4924FC-8E23-462E-9E9B-7542B80ACA2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A9C56-628C-4015-8B4B-17E305D7E46B}" type="pres">
      <dgm:prSet presAssocID="{A46C649D-A4D3-438E-9D79-73EE4A8DF182}" presName="spacing" presStyleCnt="0"/>
      <dgm:spPr/>
    </dgm:pt>
    <dgm:pt modelId="{50EB15C8-8FAC-4B51-9FFD-5A099791B3FD}" type="pres">
      <dgm:prSet presAssocID="{39DE32E6-EC0D-4101-B836-870B87BF6FB1}" presName="composite" presStyleCnt="0"/>
      <dgm:spPr/>
    </dgm:pt>
    <dgm:pt modelId="{B1BC15F5-2AED-401D-9104-88162895195A}" type="pres">
      <dgm:prSet presAssocID="{39DE32E6-EC0D-4101-B836-870B87BF6FB1}" presName="imgShp" presStyleLbl="fgImgPlace1" presStyleIdx="4" presStyleCnt="5"/>
      <dgm:spPr/>
    </dgm:pt>
    <dgm:pt modelId="{4FC986B2-6A31-4EA2-B54D-4BEE7ACD2D1E}" type="pres">
      <dgm:prSet presAssocID="{39DE32E6-EC0D-4101-B836-870B87BF6FB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D3F5E-FCF8-4FD1-A3F1-18E43AD9FB80}" srcId="{CC9FE1E1-B7C4-4DFD-A255-79C40F670FCA}" destId="{39DE32E6-EC0D-4101-B836-870B87BF6FB1}" srcOrd="4" destOrd="0" parTransId="{BDFAE1BD-80B9-45A3-82D0-AFCF7AFCEB01}" sibTransId="{C784CE45-A679-4496-A9B1-EB67C082563D}"/>
    <dgm:cxn modelId="{5704A417-0E65-49B6-BFC4-9D889595DE21}" srcId="{CC9FE1E1-B7C4-4DFD-A255-79C40F670FCA}" destId="{8C906DEC-98C7-4C19-8941-63A0C2338E01}" srcOrd="1" destOrd="0" parTransId="{EBAAC671-8771-4D83-9314-C40AD5B94F42}" sibTransId="{70FE96F3-D57D-49CD-A0C5-B2477051545E}"/>
    <dgm:cxn modelId="{3671141E-B6D6-483D-8698-5B39B171C640}" type="presOf" srcId="{39DE32E6-EC0D-4101-B836-870B87BF6FB1}" destId="{4FC986B2-6A31-4EA2-B54D-4BEE7ACD2D1E}" srcOrd="0" destOrd="0" presId="urn:microsoft.com/office/officeart/2005/8/layout/vList3"/>
    <dgm:cxn modelId="{DD607605-D2D8-4931-B0AF-28D24E533919}" type="presOf" srcId="{8C906DEC-98C7-4C19-8941-63A0C2338E01}" destId="{7307CC17-3BCF-472E-94EB-0F303F529C2B}" srcOrd="0" destOrd="0" presId="urn:microsoft.com/office/officeart/2005/8/layout/vList3"/>
    <dgm:cxn modelId="{75C7EE77-C0DB-4826-8FF2-C45D447EA7EC}" type="presOf" srcId="{722EE1E4-6B52-4FAC-8CE7-EC6D1D054EB8}" destId="{2606BE5D-C3B4-4F41-9B6E-AB432B57AA3A}" srcOrd="0" destOrd="0" presId="urn:microsoft.com/office/officeart/2005/8/layout/vList3"/>
    <dgm:cxn modelId="{2EEC0998-3CB9-463D-AD2D-073443C2BBBD}" type="presOf" srcId="{CC9FE1E1-B7C4-4DFD-A255-79C40F670FCA}" destId="{65F6BECF-4428-48E2-A2F4-7505520E8495}" srcOrd="0" destOrd="0" presId="urn:microsoft.com/office/officeart/2005/8/layout/vList3"/>
    <dgm:cxn modelId="{90EAF428-BB97-4060-8364-37CFE485594B}" srcId="{CC9FE1E1-B7C4-4DFD-A255-79C40F670FCA}" destId="{CF4924FC-8E23-462E-9E9B-7542B80ACA24}" srcOrd="3" destOrd="0" parTransId="{345E6963-05BB-4ECA-97EE-397440C21944}" sibTransId="{A46C649D-A4D3-438E-9D79-73EE4A8DF182}"/>
    <dgm:cxn modelId="{68B0123C-1E9C-4E84-8B75-E504AE82F2B9}" srcId="{CC9FE1E1-B7C4-4DFD-A255-79C40F670FCA}" destId="{722EE1E4-6B52-4FAC-8CE7-EC6D1D054EB8}" srcOrd="2" destOrd="0" parTransId="{C556FA7A-A16A-49F7-B781-08661EF11A49}" sibTransId="{25661A37-7A4A-4498-A60A-F8B137EF9BEA}"/>
    <dgm:cxn modelId="{5D908954-2F73-4597-ABD2-3082AEC4669A}" type="presOf" srcId="{CF4924FC-8E23-462E-9E9B-7542B80ACA24}" destId="{C7887801-5646-4B1D-A2ED-D9517C30F381}" srcOrd="0" destOrd="0" presId="urn:microsoft.com/office/officeart/2005/8/layout/vList3"/>
    <dgm:cxn modelId="{9D7EAB05-674A-4DB6-9066-91A7118E5224}" srcId="{CC9FE1E1-B7C4-4DFD-A255-79C40F670FCA}" destId="{C94DC610-FF71-4FA8-B626-67A907488AC8}" srcOrd="0" destOrd="0" parTransId="{68BC2E4F-AEF6-4778-B488-54B2349DEF9F}" sibTransId="{6EDFFF65-120C-45EA-B9A2-38315B64DF0F}"/>
    <dgm:cxn modelId="{3E2C21F5-7C96-4418-85C7-20A616232229}" type="presOf" srcId="{C94DC610-FF71-4FA8-B626-67A907488AC8}" destId="{AE3D3917-C889-4CA3-A2A1-9CE099728088}" srcOrd="0" destOrd="0" presId="urn:microsoft.com/office/officeart/2005/8/layout/vList3"/>
    <dgm:cxn modelId="{B5A23F78-3A1C-456E-A31D-84AB05A4A763}" type="presParOf" srcId="{65F6BECF-4428-48E2-A2F4-7505520E8495}" destId="{FD202E79-D0AF-4382-9554-D70F5BE3FA13}" srcOrd="0" destOrd="0" presId="urn:microsoft.com/office/officeart/2005/8/layout/vList3"/>
    <dgm:cxn modelId="{B9B6B4D7-AA85-4C74-8075-41F91D3FDDD5}" type="presParOf" srcId="{FD202E79-D0AF-4382-9554-D70F5BE3FA13}" destId="{50C6D58C-C867-46D8-9523-4FEA08B1FE92}" srcOrd="0" destOrd="0" presId="urn:microsoft.com/office/officeart/2005/8/layout/vList3"/>
    <dgm:cxn modelId="{537DCF93-E7BF-4505-AA0D-58543BD42671}" type="presParOf" srcId="{FD202E79-D0AF-4382-9554-D70F5BE3FA13}" destId="{AE3D3917-C889-4CA3-A2A1-9CE099728088}" srcOrd="1" destOrd="0" presId="urn:microsoft.com/office/officeart/2005/8/layout/vList3"/>
    <dgm:cxn modelId="{94B04F20-CBCD-4D18-B78E-FEBF39F4F7AC}" type="presParOf" srcId="{65F6BECF-4428-48E2-A2F4-7505520E8495}" destId="{0D5A5F87-807C-47F3-83A3-FC1A6C7323D0}" srcOrd="1" destOrd="0" presId="urn:microsoft.com/office/officeart/2005/8/layout/vList3"/>
    <dgm:cxn modelId="{D68A210D-48B5-4475-9306-DB49C8DEC262}" type="presParOf" srcId="{65F6BECF-4428-48E2-A2F4-7505520E8495}" destId="{9CFACEA6-D4A4-4EE3-8F5E-BFAF121B60AC}" srcOrd="2" destOrd="0" presId="urn:microsoft.com/office/officeart/2005/8/layout/vList3"/>
    <dgm:cxn modelId="{9F49F21E-1D8F-4ACF-990F-99EF776C7E92}" type="presParOf" srcId="{9CFACEA6-D4A4-4EE3-8F5E-BFAF121B60AC}" destId="{9A4217BB-F3E2-46D1-A255-07750A99F6E7}" srcOrd="0" destOrd="0" presId="urn:microsoft.com/office/officeart/2005/8/layout/vList3"/>
    <dgm:cxn modelId="{D5E64DD1-BCC3-4D93-97A1-937CF0D0C290}" type="presParOf" srcId="{9CFACEA6-D4A4-4EE3-8F5E-BFAF121B60AC}" destId="{7307CC17-3BCF-472E-94EB-0F303F529C2B}" srcOrd="1" destOrd="0" presId="urn:microsoft.com/office/officeart/2005/8/layout/vList3"/>
    <dgm:cxn modelId="{B961010D-FABA-45D9-B19A-CECA1FE0CFC5}" type="presParOf" srcId="{65F6BECF-4428-48E2-A2F4-7505520E8495}" destId="{5369DED4-3195-4650-A7A5-C14EAACD6EDF}" srcOrd="3" destOrd="0" presId="urn:microsoft.com/office/officeart/2005/8/layout/vList3"/>
    <dgm:cxn modelId="{435CC628-D6F8-443A-BFD3-1BC8E4AEEF94}" type="presParOf" srcId="{65F6BECF-4428-48E2-A2F4-7505520E8495}" destId="{57B4F9A8-6A99-41D5-9C53-CFF507C82498}" srcOrd="4" destOrd="0" presId="urn:microsoft.com/office/officeart/2005/8/layout/vList3"/>
    <dgm:cxn modelId="{C1B5E522-45F7-4B5E-92F0-C80AA76D3038}" type="presParOf" srcId="{57B4F9A8-6A99-41D5-9C53-CFF507C82498}" destId="{4894EB24-11A4-41A5-BFB5-272C55A71ED8}" srcOrd="0" destOrd="0" presId="urn:microsoft.com/office/officeart/2005/8/layout/vList3"/>
    <dgm:cxn modelId="{A050B5A9-8C7A-494D-ACEE-14E64DA00EB7}" type="presParOf" srcId="{57B4F9A8-6A99-41D5-9C53-CFF507C82498}" destId="{2606BE5D-C3B4-4F41-9B6E-AB432B57AA3A}" srcOrd="1" destOrd="0" presId="urn:microsoft.com/office/officeart/2005/8/layout/vList3"/>
    <dgm:cxn modelId="{086C6847-BC9E-4F75-9B64-98CF034EE610}" type="presParOf" srcId="{65F6BECF-4428-48E2-A2F4-7505520E8495}" destId="{33346CB3-45D7-4EFF-B949-81553006D402}" srcOrd="5" destOrd="0" presId="urn:microsoft.com/office/officeart/2005/8/layout/vList3"/>
    <dgm:cxn modelId="{FFB22995-7AE0-45FF-AA7A-AD5826C3A41B}" type="presParOf" srcId="{65F6BECF-4428-48E2-A2F4-7505520E8495}" destId="{F4CC79D4-D04D-4AEB-BA94-FE5BCD380D99}" srcOrd="6" destOrd="0" presId="urn:microsoft.com/office/officeart/2005/8/layout/vList3"/>
    <dgm:cxn modelId="{BC8ECF3F-A9FE-4832-B4F9-81CB83012DCF}" type="presParOf" srcId="{F4CC79D4-D04D-4AEB-BA94-FE5BCD380D99}" destId="{31AE9EFB-6296-466A-961B-40B5BF14C620}" srcOrd="0" destOrd="0" presId="urn:microsoft.com/office/officeart/2005/8/layout/vList3"/>
    <dgm:cxn modelId="{B95A3B23-83C9-4A4E-B47F-826539C34528}" type="presParOf" srcId="{F4CC79D4-D04D-4AEB-BA94-FE5BCD380D99}" destId="{C7887801-5646-4B1D-A2ED-D9517C30F381}" srcOrd="1" destOrd="0" presId="urn:microsoft.com/office/officeart/2005/8/layout/vList3"/>
    <dgm:cxn modelId="{27733B00-6A1E-4165-9463-9ED771222222}" type="presParOf" srcId="{65F6BECF-4428-48E2-A2F4-7505520E8495}" destId="{4A6A9C56-628C-4015-8B4B-17E305D7E46B}" srcOrd="7" destOrd="0" presId="urn:microsoft.com/office/officeart/2005/8/layout/vList3"/>
    <dgm:cxn modelId="{057C7D66-3D59-4D6C-A876-CA5A267AD74B}" type="presParOf" srcId="{65F6BECF-4428-48E2-A2F4-7505520E8495}" destId="{50EB15C8-8FAC-4B51-9FFD-5A099791B3FD}" srcOrd="8" destOrd="0" presId="urn:microsoft.com/office/officeart/2005/8/layout/vList3"/>
    <dgm:cxn modelId="{6B0DA208-67E9-4C28-B9FC-892A2FC6A8A1}" type="presParOf" srcId="{50EB15C8-8FAC-4B51-9FFD-5A099791B3FD}" destId="{B1BC15F5-2AED-401D-9104-88162895195A}" srcOrd="0" destOrd="0" presId="urn:microsoft.com/office/officeart/2005/8/layout/vList3"/>
    <dgm:cxn modelId="{3F4D06A4-6A5A-4D1B-914B-601EE41151FC}" type="presParOf" srcId="{50EB15C8-8FAC-4B51-9FFD-5A099791B3FD}" destId="{4FC986B2-6A31-4EA2-B54D-4BEE7ACD2D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9FE1E1-B7C4-4DFD-A255-79C40F670FCA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C94DC610-FF71-4FA8-B626-67A907488AC8}">
      <dgm:prSet phldrT="[Text]"/>
      <dgm:spPr/>
      <dgm:t>
        <a:bodyPr/>
        <a:lstStyle/>
        <a:p>
          <a:r>
            <a:rPr lang="en-US" dirty="0" smtClean="0"/>
            <a:t>Bounded-depth search trees</a:t>
          </a:r>
          <a:endParaRPr lang="en-US" dirty="0"/>
        </a:p>
      </dgm:t>
    </dgm:pt>
    <dgm:pt modelId="{68BC2E4F-AEF6-4778-B488-54B2349DEF9F}" type="parTrans" cxnId="{9D7EAB05-674A-4DB6-9066-91A7118E5224}">
      <dgm:prSet/>
      <dgm:spPr/>
      <dgm:t>
        <a:bodyPr/>
        <a:lstStyle/>
        <a:p>
          <a:endParaRPr lang="en-US"/>
        </a:p>
      </dgm:t>
    </dgm:pt>
    <dgm:pt modelId="{6EDFFF65-120C-45EA-B9A2-38315B64DF0F}" type="sibTrans" cxnId="{9D7EAB05-674A-4DB6-9066-91A7118E5224}">
      <dgm:prSet/>
      <dgm:spPr/>
      <dgm:t>
        <a:bodyPr/>
        <a:lstStyle/>
        <a:p>
          <a:endParaRPr lang="en-US"/>
        </a:p>
      </dgm:t>
    </dgm:pt>
    <dgm:pt modelId="{9DFA7F26-2F7C-44D2-8D25-3F1B1BB362DE}">
      <dgm:prSet/>
      <dgm:spPr/>
      <dgm:t>
        <a:bodyPr/>
        <a:lstStyle/>
        <a:p>
          <a:r>
            <a:rPr lang="en-US" smtClean="0"/>
            <a:t>Kernelization</a:t>
          </a:r>
          <a:endParaRPr lang="en-US" dirty="0" smtClean="0"/>
        </a:p>
      </dgm:t>
    </dgm:pt>
    <dgm:pt modelId="{B507A9E9-3049-41C6-A3AB-C706523E78F8}" type="parTrans" cxnId="{34F5ACF7-D68E-4EBF-86E4-2F7598DDA060}">
      <dgm:prSet/>
      <dgm:spPr/>
      <dgm:t>
        <a:bodyPr/>
        <a:lstStyle/>
        <a:p>
          <a:endParaRPr lang="en-US"/>
        </a:p>
      </dgm:t>
    </dgm:pt>
    <dgm:pt modelId="{47751D94-EC3F-4B5A-A195-CBAF55F78B3B}" type="sibTrans" cxnId="{34F5ACF7-D68E-4EBF-86E4-2F7598DDA060}">
      <dgm:prSet/>
      <dgm:spPr/>
      <dgm:t>
        <a:bodyPr/>
        <a:lstStyle/>
        <a:p>
          <a:endParaRPr lang="en-US"/>
        </a:p>
      </dgm:t>
    </dgm:pt>
    <dgm:pt modelId="{22578996-717C-412D-8E06-F42CACD62143}">
      <dgm:prSet/>
      <dgm:spPr/>
      <dgm:t>
        <a:bodyPr/>
        <a:lstStyle/>
        <a:p>
          <a:r>
            <a:rPr lang="en-US" smtClean="0"/>
            <a:t>Color coding</a:t>
          </a:r>
          <a:endParaRPr lang="en-US" dirty="0" smtClean="0"/>
        </a:p>
      </dgm:t>
    </dgm:pt>
    <dgm:pt modelId="{9F4C73FA-CD5D-4768-9FAC-88EA31600CC6}" type="parTrans" cxnId="{6F154848-CB9A-42BD-B5FB-6C5B35C19210}">
      <dgm:prSet/>
      <dgm:spPr/>
      <dgm:t>
        <a:bodyPr/>
        <a:lstStyle/>
        <a:p>
          <a:endParaRPr lang="en-US"/>
        </a:p>
      </dgm:t>
    </dgm:pt>
    <dgm:pt modelId="{4EA3209F-C6D9-491B-9207-C225C1EBE3F4}" type="sibTrans" cxnId="{6F154848-CB9A-42BD-B5FB-6C5B35C19210}">
      <dgm:prSet/>
      <dgm:spPr/>
      <dgm:t>
        <a:bodyPr/>
        <a:lstStyle/>
        <a:p>
          <a:endParaRPr lang="en-US"/>
        </a:p>
      </dgm:t>
    </dgm:pt>
    <dgm:pt modelId="{F9010127-519C-4771-AEEF-DE49A63544A0}">
      <dgm:prSet/>
      <dgm:spPr/>
      <dgm:t>
        <a:bodyPr/>
        <a:lstStyle/>
        <a:p>
          <a:r>
            <a:rPr lang="en-US" dirty="0" smtClean="0"/>
            <a:t>Iterative compression</a:t>
          </a:r>
        </a:p>
      </dgm:t>
    </dgm:pt>
    <dgm:pt modelId="{643B2E6E-2A46-4691-AED7-F65CBE8B4F4D}" type="parTrans" cxnId="{D1587AF2-6A2A-4088-A0F4-A013476E4099}">
      <dgm:prSet/>
      <dgm:spPr/>
      <dgm:t>
        <a:bodyPr/>
        <a:lstStyle/>
        <a:p>
          <a:endParaRPr lang="en-US"/>
        </a:p>
      </dgm:t>
    </dgm:pt>
    <dgm:pt modelId="{52F0BC25-B731-419C-9F07-BD82ADD63DE7}" type="sibTrans" cxnId="{D1587AF2-6A2A-4088-A0F4-A013476E4099}">
      <dgm:prSet/>
      <dgm:spPr/>
      <dgm:t>
        <a:bodyPr/>
        <a:lstStyle/>
        <a:p>
          <a:endParaRPr lang="en-US"/>
        </a:p>
      </dgm:t>
    </dgm:pt>
    <dgm:pt modelId="{E3E5AB29-8A7B-45CD-9419-374451FEE672}">
      <dgm:prSet/>
      <dgm:spPr/>
      <dgm:t>
        <a:bodyPr/>
        <a:lstStyle/>
        <a:p>
          <a:r>
            <a:rPr lang="en-US" dirty="0" smtClean="0"/>
            <a:t>Graph minors &amp; treewidth</a:t>
          </a:r>
        </a:p>
      </dgm:t>
    </dgm:pt>
    <dgm:pt modelId="{9DAEBEE7-1DC4-43E7-9090-3B152DFAC2EA}" type="sibTrans" cxnId="{3844F193-3270-451B-BE3F-F88F2DA26E23}">
      <dgm:prSet/>
      <dgm:spPr/>
      <dgm:t>
        <a:bodyPr/>
        <a:lstStyle/>
        <a:p>
          <a:endParaRPr lang="en-US"/>
        </a:p>
      </dgm:t>
    </dgm:pt>
    <dgm:pt modelId="{6233B2CE-236D-4B63-8E90-BECB31BC402C}" type="parTrans" cxnId="{3844F193-3270-451B-BE3F-F88F2DA26E23}">
      <dgm:prSet/>
      <dgm:spPr/>
      <dgm:t>
        <a:bodyPr/>
        <a:lstStyle/>
        <a:p>
          <a:endParaRPr lang="en-US"/>
        </a:p>
      </dgm:t>
    </dgm:pt>
    <dgm:pt modelId="{65F6BECF-4428-48E2-A2F4-7505520E8495}" type="pres">
      <dgm:prSet presAssocID="{CC9FE1E1-B7C4-4DFD-A255-79C40F670FCA}" presName="linearFlow" presStyleCnt="0">
        <dgm:presLayoutVars>
          <dgm:dir/>
          <dgm:resizeHandles val="exact"/>
        </dgm:presLayoutVars>
      </dgm:prSet>
      <dgm:spPr/>
    </dgm:pt>
    <dgm:pt modelId="{FD202E79-D0AF-4382-9554-D70F5BE3FA13}" type="pres">
      <dgm:prSet presAssocID="{C94DC610-FF71-4FA8-B626-67A907488AC8}" presName="composite" presStyleCnt="0"/>
      <dgm:spPr/>
    </dgm:pt>
    <dgm:pt modelId="{50C6D58C-C867-46D8-9523-4FEA08B1FE92}" type="pres">
      <dgm:prSet presAssocID="{C94DC610-FF71-4FA8-B626-67A907488AC8}" presName="imgShp" presStyleLbl="fgImgPlace1" presStyleIdx="0" presStyleCnt="5"/>
      <dgm:spPr/>
    </dgm:pt>
    <dgm:pt modelId="{AE3D3917-C889-4CA3-A2A1-9CE099728088}" type="pres">
      <dgm:prSet presAssocID="{C94DC610-FF71-4FA8-B626-67A907488AC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A5F87-807C-47F3-83A3-FC1A6C7323D0}" type="pres">
      <dgm:prSet presAssocID="{6EDFFF65-120C-45EA-B9A2-38315B64DF0F}" presName="spacing" presStyleCnt="0"/>
      <dgm:spPr/>
    </dgm:pt>
    <dgm:pt modelId="{4A20C829-AD98-4C36-9454-AA7277404D92}" type="pres">
      <dgm:prSet presAssocID="{9DFA7F26-2F7C-44D2-8D25-3F1B1BB362DE}" presName="composite" presStyleCnt="0"/>
      <dgm:spPr/>
    </dgm:pt>
    <dgm:pt modelId="{CE978C0A-89AC-4E76-AC4C-93B323A284FC}" type="pres">
      <dgm:prSet presAssocID="{9DFA7F26-2F7C-44D2-8D25-3F1B1BB362DE}" presName="imgShp" presStyleLbl="fgImgPlace1" presStyleIdx="1" presStyleCnt="5"/>
      <dgm:spPr/>
    </dgm:pt>
    <dgm:pt modelId="{F4EA8EC9-073E-42B5-B08C-AAEC4B072DC8}" type="pres">
      <dgm:prSet presAssocID="{9DFA7F26-2F7C-44D2-8D25-3F1B1BB362DE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278C6-4771-48AE-AA53-368C491EA6A1}" type="pres">
      <dgm:prSet presAssocID="{47751D94-EC3F-4B5A-A195-CBAF55F78B3B}" presName="spacing" presStyleCnt="0"/>
      <dgm:spPr/>
    </dgm:pt>
    <dgm:pt modelId="{7D0C6163-2996-49CC-8BB9-04A90406CEFA}" type="pres">
      <dgm:prSet presAssocID="{22578996-717C-412D-8E06-F42CACD62143}" presName="composite" presStyleCnt="0"/>
      <dgm:spPr/>
    </dgm:pt>
    <dgm:pt modelId="{8E562625-CF1E-468A-B939-9A2E45AFB55D}" type="pres">
      <dgm:prSet presAssocID="{22578996-717C-412D-8E06-F42CACD62143}" presName="imgShp" presStyleLbl="fgImgPlace1" presStyleIdx="2" presStyleCnt="5"/>
      <dgm:spPr/>
    </dgm:pt>
    <dgm:pt modelId="{67546D24-0991-43DC-A816-8E5BD8876DC9}" type="pres">
      <dgm:prSet presAssocID="{22578996-717C-412D-8E06-F42CACD6214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543E-2801-40D7-A687-8C18C25F8F5C}" type="pres">
      <dgm:prSet presAssocID="{4EA3209F-C6D9-491B-9207-C225C1EBE3F4}" presName="spacing" presStyleCnt="0"/>
      <dgm:spPr/>
    </dgm:pt>
    <dgm:pt modelId="{0B9885B5-155A-44AD-9455-D93C99673C70}" type="pres">
      <dgm:prSet presAssocID="{F9010127-519C-4771-AEEF-DE49A63544A0}" presName="composite" presStyleCnt="0"/>
      <dgm:spPr/>
    </dgm:pt>
    <dgm:pt modelId="{54F2A92A-71A7-46B2-B1C1-BA15DB8A82A8}" type="pres">
      <dgm:prSet presAssocID="{F9010127-519C-4771-AEEF-DE49A63544A0}" presName="imgShp" presStyleLbl="fgImgPlace1" presStyleIdx="3" presStyleCnt="5"/>
      <dgm:spPr/>
    </dgm:pt>
    <dgm:pt modelId="{D5359687-1904-470F-A88D-9E058AAC7D32}" type="pres">
      <dgm:prSet presAssocID="{F9010127-519C-4771-AEEF-DE49A63544A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7F328-646B-4B6D-B3E0-F22A8A3E5E3B}" type="pres">
      <dgm:prSet presAssocID="{52F0BC25-B731-419C-9F07-BD82ADD63DE7}" presName="spacing" presStyleCnt="0"/>
      <dgm:spPr/>
    </dgm:pt>
    <dgm:pt modelId="{6E4F7C0A-5F90-4E68-942C-760F16E0C3EA}" type="pres">
      <dgm:prSet presAssocID="{E3E5AB29-8A7B-45CD-9419-374451FEE672}" presName="composite" presStyleCnt="0"/>
      <dgm:spPr/>
    </dgm:pt>
    <dgm:pt modelId="{F2FDC15B-CBD5-43F4-8195-56C9EE432E07}" type="pres">
      <dgm:prSet presAssocID="{E3E5AB29-8A7B-45CD-9419-374451FEE672}" presName="imgShp" presStyleLbl="fgImgPlace1" presStyleIdx="4" presStyleCnt="5"/>
      <dgm:spPr/>
    </dgm:pt>
    <dgm:pt modelId="{55078E0D-61A5-4190-AFC3-D8ABC7C5538D}" type="pres">
      <dgm:prSet presAssocID="{E3E5AB29-8A7B-45CD-9419-374451FEE672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28E2F-32B6-4A90-9E47-3A0DCA7BC6BB}" type="presOf" srcId="{9DFA7F26-2F7C-44D2-8D25-3F1B1BB362DE}" destId="{F4EA8EC9-073E-42B5-B08C-AAEC4B072DC8}" srcOrd="0" destOrd="0" presId="urn:microsoft.com/office/officeart/2005/8/layout/vList3"/>
    <dgm:cxn modelId="{451CBA81-D388-4AAF-9107-32EE2A6E5BC4}" type="presOf" srcId="{CC9FE1E1-B7C4-4DFD-A255-79C40F670FCA}" destId="{65F6BECF-4428-48E2-A2F4-7505520E8495}" srcOrd="0" destOrd="0" presId="urn:microsoft.com/office/officeart/2005/8/layout/vList3"/>
    <dgm:cxn modelId="{3844F193-3270-451B-BE3F-F88F2DA26E23}" srcId="{CC9FE1E1-B7C4-4DFD-A255-79C40F670FCA}" destId="{E3E5AB29-8A7B-45CD-9419-374451FEE672}" srcOrd="4" destOrd="0" parTransId="{6233B2CE-236D-4B63-8E90-BECB31BC402C}" sibTransId="{9DAEBEE7-1DC4-43E7-9090-3B152DFAC2EA}"/>
    <dgm:cxn modelId="{D1587AF2-6A2A-4088-A0F4-A013476E4099}" srcId="{CC9FE1E1-B7C4-4DFD-A255-79C40F670FCA}" destId="{F9010127-519C-4771-AEEF-DE49A63544A0}" srcOrd="3" destOrd="0" parTransId="{643B2E6E-2A46-4691-AED7-F65CBE8B4F4D}" sibTransId="{52F0BC25-B731-419C-9F07-BD82ADD63DE7}"/>
    <dgm:cxn modelId="{D3A40F7F-92EF-43AC-83DE-6065D0BA9E65}" type="presOf" srcId="{C94DC610-FF71-4FA8-B626-67A907488AC8}" destId="{AE3D3917-C889-4CA3-A2A1-9CE099728088}" srcOrd="0" destOrd="0" presId="urn:microsoft.com/office/officeart/2005/8/layout/vList3"/>
    <dgm:cxn modelId="{6AEF702B-B670-41C3-A63E-9CBF4CD2068A}" type="presOf" srcId="{22578996-717C-412D-8E06-F42CACD62143}" destId="{67546D24-0991-43DC-A816-8E5BD8876DC9}" srcOrd="0" destOrd="0" presId="urn:microsoft.com/office/officeart/2005/8/layout/vList3"/>
    <dgm:cxn modelId="{6F154848-CB9A-42BD-B5FB-6C5B35C19210}" srcId="{CC9FE1E1-B7C4-4DFD-A255-79C40F670FCA}" destId="{22578996-717C-412D-8E06-F42CACD62143}" srcOrd="2" destOrd="0" parTransId="{9F4C73FA-CD5D-4768-9FAC-88EA31600CC6}" sibTransId="{4EA3209F-C6D9-491B-9207-C225C1EBE3F4}"/>
    <dgm:cxn modelId="{9D7EAB05-674A-4DB6-9066-91A7118E5224}" srcId="{CC9FE1E1-B7C4-4DFD-A255-79C40F670FCA}" destId="{C94DC610-FF71-4FA8-B626-67A907488AC8}" srcOrd="0" destOrd="0" parTransId="{68BC2E4F-AEF6-4778-B488-54B2349DEF9F}" sibTransId="{6EDFFF65-120C-45EA-B9A2-38315B64DF0F}"/>
    <dgm:cxn modelId="{1991F9C0-0EF3-423A-B241-189FD688205C}" type="presOf" srcId="{F9010127-519C-4771-AEEF-DE49A63544A0}" destId="{D5359687-1904-470F-A88D-9E058AAC7D32}" srcOrd="0" destOrd="0" presId="urn:microsoft.com/office/officeart/2005/8/layout/vList3"/>
    <dgm:cxn modelId="{EA76466E-4008-454E-B2FB-3A0333A74425}" type="presOf" srcId="{E3E5AB29-8A7B-45CD-9419-374451FEE672}" destId="{55078E0D-61A5-4190-AFC3-D8ABC7C5538D}" srcOrd="0" destOrd="0" presId="urn:microsoft.com/office/officeart/2005/8/layout/vList3"/>
    <dgm:cxn modelId="{34F5ACF7-D68E-4EBF-86E4-2F7598DDA060}" srcId="{CC9FE1E1-B7C4-4DFD-A255-79C40F670FCA}" destId="{9DFA7F26-2F7C-44D2-8D25-3F1B1BB362DE}" srcOrd="1" destOrd="0" parTransId="{B507A9E9-3049-41C6-A3AB-C706523E78F8}" sibTransId="{47751D94-EC3F-4B5A-A195-CBAF55F78B3B}"/>
    <dgm:cxn modelId="{613DB897-6759-49F8-9EBA-345875F6DC08}" type="presParOf" srcId="{65F6BECF-4428-48E2-A2F4-7505520E8495}" destId="{FD202E79-D0AF-4382-9554-D70F5BE3FA13}" srcOrd="0" destOrd="0" presId="urn:microsoft.com/office/officeart/2005/8/layout/vList3"/>
    <dgm:cxn modelId="{FDBFA1C9-1EE0-4729-AECF-95C49FB6B183}" type="presParOf" srcId="{FD202E79-D0AF-4382-9554-D70F5BE3FA13}" destId="{50C6D58C-C867-46D8-9523-4FEA08B1FE92}" srcOrd="0" destOrd="0" presId="urn:microsoft.com/office/officeart/2005/8/layout/vList3"/>
    <dgm:cxn modelId="{4CDE95D9-773D-40D8-B658-3E514D71DCB7}" type="presParOf" srcId="{FD202E79-D0AF-4382-9554-D70F5BE3FA13}" destId="{AE3D3917-C889-4CA3-A2A1-9CE099728088}" srcOrd="1" destOrd="0" presId="urn:microsoft.com/office/officeart/2005/8/layout/vList3"/>
    <dgm:cxn modelId="{15BD5E41-EF5D-483F-86C6-0B4CFA021CB0}" type="presParOf" srcId="{65F6BECF-4428-48E2-A2F4-7505520E8495}" destId="{0D5A5F87-807C-47F3-83A3-FC1A6C7323D0}" srcOrd="1" destOrd="0" presId="urn:microsoft.com/office/officeart/2005/8/layout/vList3"/>
    <dgm:cxn modelId="{3F66E44B-B72D-469D-8705-A1CD1F4217FA}" type="presParOf" srcId="{65F6BECF-4428-48E2-A2F4-7505520E8495}" destId="{4A20C829-AD98-4C36-9454-AA7277404D92}" srcOrd="2" destOrd="0" presId="urn:microsoft.com/office/officeart/2005/8/layout/vList3"/>
    <dgm:cxn modelId="{3BD4EE98-3A7E-424E-927D-4DA04B99035A}" type="presParOf" srcId="{4A20C829-AD98-4C36-9454-AA7277404D92}" destId="{CE978C0A-89AC-4E76-AC4C-93B323A284FC}" srcOrd="0" destOrd="0" presId="urn:microsoft.com/office/officeart/2005/8/layout/vList3"/>
    <dgm:cxn modelId="{E2B92C45-63EC-4E2A-A9BF-B9FE0D4D32E4}" type="presParOf" srcId="{4A20C829-AD98-4C36-9454-AA7277404D92}" destId="{F4EA8EC9-073E-42B5-B08C-AAEC4B072DC8}" srcOrd="1" destOrd="0" presId="urn:microsoft.com/office/officeart/2005/8/layout/vList3"/>
    <dgm:cxn modelId="{D4A1D225-3A64-42EA-A606-DAC29C09233E}" type="presParOf" srcId="{65F6BECF-4428-48E2-A2F4-7505520E8495}" destId="{63E278C6-4771-48AE-AA53-368C491EA6A1}" srcOrd="3" destOrd="0" presId="urn:microsoft.com/office/officeart/2005/8/layout/vList3"/>
    <dgm:cxn modelId="{4E0004B6-43F8-444B-A3F3-154A4DD5F928}" type="presParOf" srcId="{65F6BECF-4428-48E2-A2F4-7505520E8495}" destId="{7D0C6163-2996-49CC-8BB9-04A90406CEFA}" srcOrd="4" destOrd="0" presId="urn:microsoft.com/office/officeart/2005/8/layout/vList3"/>
    <dgm:cxn modelId="{6539F335-7B48-4FB9-98DA-878D7C1A5857}" type="presParOf" srcId="{7D0C6163-2996-49CC-8BB9-04A90406CEFA}" destId="{8E562625-CF1E-468A-B939-9A2E45AFB55D}" srcOrd="0" destOrd="0" presId="urn:microsoft.com/office/officeart/2005/8/layout/vList3"/>
    <dgm:cxn modelId="{1C8E6708-9FF6-4505-A307-A79D0862FE2A}" type="presParOf" srcId="{7D0C6163-2996-49CC-8BB9-04A90406CEFA}" destId="{67546D24-0991-43DC-A816-8E5BD8876DC9}" srcOrd="1" destOrd="0" presId="urn:microsoft.com/office/officeart/2005/8/layout/vList3"/>
    <dgm:cxn modelId="{4A4D223A-38E2-40B3-9E0F-05731EBA478B}" type="presParOf" srcId="{65F6BECF-4428-48E2-A2F4-7505520E8495}" destId="{9DFA543E-2801-40D7-A687-8C18C25F8F5C}" srcOrd="5" destOrd="0" presId="urn:microsoft.com/office/officeart/2005/8/layout/vList3"/>
    <dgm:cxn modelId="{9286529E-0EB1-4D58-8D78-59E0C0FC01ED}" type="presParOf" srcId="{65F6BECF-4428-48E2-A2F4-7505520E8495}" destId="{0B9885B5-155A-44AD-9455-D93C99673C70}" srcOrd="6" destOrd="0" presId="urn:microsoft.com/office/officeart/2005/8/layout/vList3"/>
    <dgm:cxn modelId="{57C05E37-1813-4CD5-ADCC-93F2332BEF06}" type="presParOf" srcId="{0B9885B5-155A-44AD-9455-D93C99673C70}" destId="{54F2A92A-71A7-46B2-B1C1-BA15DB8A82A8}" srcOrd="0" destOrd="0" presId="urn:microsoft.com/office/officeart/2005/8/layout/vList3"/>
    <dgm:cxn modelId="{BC52ABF6-787E-422B-82E1-2104CFC793D7}" type="presParOf" srcId="{0B9885B5-155A-44AD-9455-D93C99673C70}" destId="{D5359687-1904-470F-A88D-9E058AAC7D32}" srcOrd="1" destOrd="0" presId="urn:microsoft.com/office/officeart/2005/8/layout/vList3"/>
    <dgm:cxn modelId="{85C66434-903A-4816-B8F3-1005700ABFD1}" type="presParOf" srcId="{65F6BECF-4428-48E2-A2F4-7505520E8495}" destId="{4AA7F328-646B-4B6D-B3E0-F22A8A3E5E3B}" srcOrd="7" destOrd="0" presId="urn:microsoft.com/office/officeart/2005/8/layout/vList3"/>
    <dgm:cxn modelId="{D7FCCEB3-B7C4-4FF1-A7BC-F20C69CF5D30}" type="presParOf" srcId="{65F6BECF-4428-48E2-A2F4-7505520E8495}" destId="{6E4F7C0A-5F90-4E68-942C-760F16E0C3EA}" srcOrd="8" destOrd="0" presId="urn:microsoft.com/office/officeart/2005/8/layout/vList3"/>
    <dgm:cxn modelId="{A33DF55B-678E-4ADF-8627-E3D0AFA8E3E6}" type="presParOf" srcId="{6E4F7C0A-5F90-4E68-942C-760F16E0C3EA}" destId="{F2FDC15B-CBD5-43F4-8195-56C9EE432E07}" srcOrd="0" destOrd="0" presId="urn:microsoft.com/office/officeart/2005/8/layout/vList3"/>
    <dgm:cxn modelId="{E242B3B7-D6F6-4410-836B-00D68EB2779E}" type="presParOf" srcId="{6E4F7C0A-5F90-4E68-942C-760F16E0C3EA}" destId="{55078E0D-61A5-4190-AFC3-D8ABC7C553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3E2F3-E65A-456B-9994-5AD9CAF0DF7F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E2002-7542-403D-B6D6-3889F5684CC3}">
      <dgm:prSet phldrT="[Text]"/>
      <dgm:spPr/>
      <dgm:t>
        <a:bodyPr/>
        <a:lstStyle/>
        <a:p>
          <a:r>
            <a:rPr lang="en-US" dirty="0" smtClean="0"/>
            <a:t>I</a:t>
          </a:r>
          <a:endParaRPr lang="en-US" dirty="0"/>
        </a:p>
      </dgm:t>
    </dgm:pt>
    <dgm:pt modelId="{01E462C5-05BD-4ECC-AD67-B5A1D20EEE50}" type="parTrans" cxnId="{07AD1F62-2427-4091-84B7-395977DE6816}">
      <dgm:prSet/>
      <dgm:spPr/>
      <dgm:t>
        <a:bodyPr/>
        <a:lstStyle/>
        <a:p>
          <a:endParaRPr lang="en-US"/>
        </a:p>
      </dgm:t>
    </dgm:pt>
    <dgm:pt modelId="{23F147C3-D009-4C2A-8DF2-41C0C2B92BE3}" type="sibTrans" cxnId="{07AD1F62-2427-4091-84B7-395977DE6816}">
      <dgm:prSet/>
      <dgm:spPr/>
      <dgm:t>
        <a:bodyPr/>
        <a:lstStyle/>
        <a:p>
          <a:endParaRPr lang="en-US"/>
        </a:p>
      </dgm:t>
    </dgm:pt>
    <dgm:pt modelId="{9408FD18-96CA-474C-A690-3CEADAE449FF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D2C3675F-9807-4692-806F-C2B557564042}" type="parTrans" cxnId="{A6DD9C09-D11C-4ED7-82B4-84B292D15D52}">
      <dgm:prSet/>
      <dgm:spPr/>
      <dgm:t>
        <a:bodyPr/>
        <a:lstStyle/>
        <a:p>
          <a:endParaRPr lang="en-US"/>
        </a:p>
      </dgm:t>
    </dgm:pt>
    <dgm:pt modelId="{27C57713-1473-46C3-ACCE-620A93911AAA}" type="sibTrans" cxnId="{A6DD9C09-D11C-4ED7-82B4-84B292D15D52}">
      <dgm:prSet/>
      <dgm:spPr/>
      <dgm:t>
        <a:bodyPr/>
        <a:lstStyle/>
        <a:p>
          <a:endParaRPr lang="en-US"/>
        </a:p>
      </dgm:t>
    </dgm:pt>
    <dgm:pt modelId="{2333D6F0-7920-487C-9AD0-98AFCDDE3757}">
      <dgm:prSet phldrT="[Text]"/>
      <dgm:spPr/>
      <dgm:t>
        <a:bodyPr/>
        <a:lstStyle/>
        <a:p>
          <a:r>
            <a:rPr lang="en-US" dirty="0" smtClean="0"/>
            <a:t>II</a:t>
          </a:r>
          <a:endParaRPr lang="en-US" dirty="0"/>
        </a:p>
      </dgm:t>
    </dgm:pt>
    <dgm:pt modelId="{C9721C3D-A995-4BC7-B5DD-DC2AA4072339}" type="parTrans" cxnId="{1BB592C8-C012-4D8E-BDA0-F3E79C5E5DF7}">
      <dgm:prSet/>
      <dgm:spPr/>
      <dgm:t>
        <a:bodyPr/>
        <a:lstStyle/>
        <a:p>
          <a:endParaRPr lang="en-US"/>
        </a:p>
      </dgm:t>
    </dgm:pt>
    <dgm:pt modelId="{AEFB0785-A69F-4A1C-AEF0-45B0E47D231F}" type="sibTrans" cxnId="{1BB592C8-C012-4D8E-BDA0-F3E79C5E5DF7}">
      <dgm:prSet/>
      <dgm:spPr/>
      <dgm:t>
        <a:bodyPr/>
        <a:lstStyle/>
        <a:p>
          <a:endParaRPr lang="en-US"/>
        </a:p>
      </dgm:t>
    </dgm:pt>
    <dgm:pt modelId="{E9807999-85D9-4343-A02E-9E16BCB2F8F6}">
      <dgm:prSet phldrT="[Text]"/>
      <dgm:spPr/>
      <dgm:t>
        <a:bodyPr/>
        <a:lstStyle/>
        <a:p>
          <a:r>
            <a:rPr lang="en-US" smtClean="0"/>
            <a:t>Algorithms</a:t>
          </a:r>
          <a:endParaRPr lang="en-US" dirty="0"/>
        </a:p>
      </dgm:t>
    </dgm:pt>
    <dgm:pt modelId="{0D0BCFE7-DAD2-4B68-AB96-1440468653DE}" type="parTrans" cxnId="{0244D1D3-C20E-4AB6-83B9-3C7C9137DE1F}">
      <dgm:prSet/>
      <dgm:spPr/>
      <dgm:t>
        <a:bodyPr/>
        <a:lstStyle/>
        <a:p>
          <a:endParaRPr lang="en-US"/>
        </a:p>
      </dgm:t>
    </dgm:pt>
    <dgm:pt modelId="{FD2CE53D-0EB1-400C-B41A-61D3A4BE8BC7}" type="sibTrans" cxnId="{0244D1D3-C20E-4AB6-83B9-3C7C9137DE1F}">
      <dgm:prSet/>
      <dgm:spPr/>
      <dgm:t>
        <a:bodyPr/>
        <a:lstStyle/>
        <a:p>
          <a:endParaRPr lang="en-US"/>
        </a:p>
      </dgm:t>
    </dgm:pt>
    <dgm:pt modelId="{36439536-D4E1-4262-8D40-F95EFADA4E6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III</a:t>
          </a:r>
          <a:endParaRPr lang="en-US" dirty="0"/>
        </a:p>
      </dgm:t>
    </dgm:pt>
    <dgm:pt modelId="{4B57EF62-E8A8-423A-A041-EDF3B3DA4F82}" type="parTrans" cxnId="{F60A51AE-4C4A-4137-9E97-CC7330A60CD7}">
      <dgm:prSet/>
      <dgm:spPr/>
      <dgm:t>
        <a:bodyPr/>
        <a:lstStyle/>
        <a:p>
          <a:endParaRPr lang="en-US"/>
        </a:p>
      </dgm:t>
    </dgm:pt>
    <dgm:pt modelId="{9C804F1A-BD44-4ABD-91AA-840C98A664CB}" type="sibTrans" cxnId="{F60A51AE-4C4A-4137-9E97-CC7330A60CD7}">
      <dgm:prSet/>
      <dgm:spPr/>
      <dgm:t>
        <a:bodyPr/>
        <a:lstStyle/>
        <a:p>
          <a:endParaRPr lang="en-US"/>
        </a:p>
      </dgm:t>
    </dgm:pt>
    <dgm:pt modelId="{4FBE9257-AE0D-4378-835B-4D5FF70F3328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E4A649A1-073B-421B-BC5E-3A84728DCDF7}" type="parTrans" cxnId="{3ADDA9DB-76A0-4B17-B57B-A373FDE012F0}">
      <dgm:prSet/>
      <dgm:spPr/>
      <dgm:t>
        <a:bodyPr/>
        <a:lstStyle/>
        <a:p>
          <a:endParaRPr lang="en-US"/>
        </a:p>
      </dgm:t>
    </dgm:pt>
    <dgm:pt modelId="{8FBBEC3A-5AB9-400F-B79E-8D9DA270B9E1}" type="sibTrans" cxnId="{3ADDA9DB-76A0-4B17-B57B-A373FDE012F0}">
      <dgm:prSet/>
      <dgm:spPr/>
      <dgm:t>
        <a:bodyPr/>
        <a:lstStyle/>
        <a:p>
          <a:endParaRPr lang="en-US"/>
        </a:p>
      </dgm:t>
    </dgm:pt>
    <dgm:pt modelId="{286C1F4A-84C1-4AD2-88B8-FE796861AD60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A4F6D88C-2B58-46F3-8051-2521DF44455D}" type="parTrans" cxnId="{0BE9FAE2-7F22-4D36-8F8F-C8AD3BC3CAF7}">
      <dgm:prSet/>
      <dgm:spPr/>
      <dgm:t>
        <a:bodyPr/>
        <a:lstStyle/>
        <a:p>
          <a:endParaRPr lang="en-US"/>
        </a:p>
      </dgm:t>
    </dgm:pt>
    <dgm:pt modelId="{9E24E5BC-8918-4B81-8EA8-F5F86E285112}" type="sibTrans" cxnId="{0BE9FAE2-7F22-4D36-8F8F-C8AD3BC3CAF7}">
      <dgm:prSet/>
      <dgm:spPr/>
      <dgm:t>
        <a:bodyPr/>
        <a:lstStyle/>
        <a:p>
          <a:endParaRPr lang="en-US"/>
        </a:p>
      </dgm:t>
    </dgm:pt>
    <dgm:pt modelId="{57F395E8-42A9-4D79-8C65-718DE93D4898}">
      <dgm:prSet phldrT="[Text]"/>
      <dgm:spPr/>
      <dgm:t>
        <a:bodyPr/>
        <a:lstStyle/>
        <a:p>
          <a:r>
            <a:rPr lang="en-US" dirty="0" smtClean="0"/>
            <a:t>Definitions</a:t>
          </a:r>
          <a:endParaRPr lang="en-US" dirty="0"/>
        </a:p>
      </dgm:t>
    </dgm:pt>
    <dgm:pt modelId="{500E8496-B5FA-4DE5-A65E-DCBA5E3858E5}" type="parTrans" cxnId="{11C457DB-A00F-465A-9F4D-A5C618AF9165}">
      <dgm:prSet/>
      <dgm:spPr/>
      <dgm:t>
        <a:bodyPr/>
        <a:lstStyle/>
        <a:p>
          <a:endParaRPr lang="en-US"/>
        </a:p>
      </dgm:t>
    </dgm:pt>
    <dgm:pt modelId="{5B666DA0-6B50-40F0-9B00-531148D4F21C}" type="sibTrans" cxnId="{11C457DB-A00F-465A-9F4D-A5C618AF9165}">
      <dgm:prSet/>
      <dgm:spPr/>
      <dgm:t>
        <a:bodyPr/>
        <a:lstStyle/>
        <a:p>
          <a:endParaRPr lang="en-US"/>
        </a:p>
      </dgm:t>
    </dgm:pt>
    <dgm:pt modelId="{C29D1451-998D-4380-94D0-941B558002B2}">
      <dgm:prSet phldrT="[Text]"/>
      <dgm:spPr/>
      <dgm:t>
        <a:bodyPr/>
        <a:lstStyle/>
        <a:p>
          <a:r>
            <a:rPr lang="en-US" dirty="0" smtClean="0"/>
            <a:t>W[1]-hard</a:t>
          </a:r>
          <a:endParaRPr lang="en-US" dirty="0"/>
        </a:p>
      </dgm:t>
    </dgm:pt>
    <dgm:pt modelId="{B2DC6D89-6CA3-4A7D-9F8C-763693D35E70}" type="parTrans" cxnId="{D5CF45AB-318B-4021-9FDC-A8AC7621EA0A}">
      <dgm:prSet/>
      <dgm:spPr/>
      <dgm:t>
        <a:bodyPr/>
        <a:lstStyle/>
        <a:p>
          <a:endParaRPr lang="en-US"/>
        </a:p>
      </dgm:t>
    </dgm:pt>
    <dgm:pt modelId="{D87D6F88-32CE-4CDA-9C1B-6FFA2F5AF5A8}" type="sibTrans" cxnId="{D5CF45AB-318B-4021-9FDC-A8AC7621EA0A}">
      <dgm:prSet/>
      <dgm:spPr/>
      <dgm:t>
        <a:bodyPr/>
        <a:lstStyle/>
        <a:p>
          <a:endParaRPr lang="en-US"/>
        </a:p>
      </dgm:t>
    </dgm:pt>
    <dgm:pt modelId="{C37FC03F-7308-4CAD-A7F7-F0AB861C4C8D}">
      <dgm:prSet phldrT="[Text]"/>
      <dgm:spPr/>
      <dgm:t>
        <a:bodyPr/>
        <a:lstStyle/>
        <a:p>
          <a:r>
            <a:rPr lang="en-US" dirty="0" smtClean="0"/>
            <a:t>Parameters</a:t>
          </a:r>
          <a:endParaRPr lang="en-US" dirty="0"/>
        </a:p>
      </dgm:t>
    </dgm:pt>
    <dgm:pt modelId="{9790D6EC-1D8C-41BA-BF07-CA207F5C57C4}" type="parTrans" cxnId="{0D1D20D8-A16C-46DC-B313-4B3ED8DF1648}">
      <dgm:prSet/>
      <dgm:spPr/>
      <dgm:t>
        <a:bodyPr/>
        <a:lstStyle/>
        <a:p>
          <a:endParaRPr lang="en-US"/>
        </a:p>
      </dgm:t>
    </dgm:pt>
    <dgm:pt modelId="{9204483C-D09E-45F6-B385-2F32F3E26735}" type="sibTrans" cxnId="{0D1D20D8-A16C-46DC-B313-4B3ED8DF1648}">
      <dgm:prSet/>
      <dgm:spPr/>
      <dgm:t>
        <a:bodyPr/>
        <a:lstStyle/>
        <a:p>
          <a:endParaRPr lang="en-US"/>
        </a:p>
      </dgm:t>
    </dgm:pt>
    <dgm:pt modelId="{B3BFD63A-716B-46AC-9F34-441DD4486EA2}">
      <dgm:prSet phldrT="[Text]"/>
      <dgm:spPr/>
      <dgm:t>
        <a:bodyPr/>
        <a:lstStyle/>
        <a:p>
          <a:r>
            <a:rPr lang="en-US" dirty="0" err="1" smtClean="0"/>
            <a:t>Exp</a:t>
          </a:r>
          <a:r>
            <a:rPr lang="en-US" dirty="0" smtClean="0"/>
            <a:t>-time hypotheses</a:t>
          </a:r>
          <a:endParaRPr lang="en-US" dirty="0"/>
        </a:p>
      </dgm:t>
    </dgm:pt>
    <dgm:pt modelId="{9BF8ACE6-9F83-4EFB-8838-E188D11AD027}" type="parTrans" cxnId="{E6DB54C4-56DD-44D7-AC55-B9365E3D9030}">
      <dgm:prSet/>
      <dgm:spPr/>
      <dgm:t>
        <a:bodyPr/>
        <a:lstStyle/>
        <a:p>
          <a:endParaRPr lang="en-US"/>
        </a:p>
      </dgm:t>
    </dgm:pt>
    <dgm:pt modelId="{F3E8C0FF-67A6-4451-BF31-22B2E79ECEB3}" type="sibTrans" cxnId="{E6DB54C4-56DD-44D7-AC55-B9365E3D9030}">
      <dgm:prSet/>
      <dgm:spPr/>
      <dgm:t>
        <a:bodyPr/>
        <a:lstStyle/>
        <a:p>
          <a:endParaRPr lang="en-US"/>
        </a:p>
      </dgm:t>
    </dgm:pt>
    <dgm:pt modelId="{B5D1E4A7-D339-4070-BE0A-473421E1EE2A}">
      <dgm:prSet/>
      <dgm:spPr/>
      <dgm:t>
        <a:bodyPr/>
        <a:lstStyle/>
        <a:p>
          <a:r>
            <a:rPr lang="en-US" dirty="0" smtClean="0"/>
            <a:t>Overview of techniques</a:t>
          </a:r>
          <a:endParaRPr lang="en-US" dirty="0"/>
        </a:p>
      </dgm:t>
    </dgm:pt>
    <dgm:pt modelId="{EC79A01B-4466-401E-B375-A295AAB405B3}" type="parTrans" cxnId="{7E31C3FC-68DF-4D67-A63F-C0C11D0678A2}">
      <dgm:prSet/>
      <dgm:spPr/>
      <dgm:t>
        <a:bodyPr/>
        <a:lstStyle/>
        <a:p>
          <a:endParaRPr lang="en-US"/>
        </a:p>
      </dgm:t>
    </dgm:pt>
    <dgm:pt modelId="{95A1E04E-661A-4B37-8C03-FE637C287DC8}" type="sibTrans" cxnId="{7E31C3FC-68DF-4D67-A63F-C0C11D0678A2}">
      <dgm:prSet/>
      <dgm:spPr/>
      <dgm:t>
        <a:bodyPr/>
        <a:lstStyle/>
        <a:p>
          <a:endParaRPr lang="en-US"/>
        </a:p>
      </dgm:t>
    </dgm:pt>
    <dgm:pt modelId="{7291761D-6574-418F-982C-D209ED532698}">
      <dgm:prSet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F258F9D5-EBF0-46DD-A42D-480014058B4B}" type="parTrans" cxnId="{443129BD-B9E8-46E5-89F2-C92306E7C547}">
      <dgm:prSet/>
      <dgm:spPr/>
      <dgm:t>
        <a:bodyPr/>
        <a:lstStyle/>
        <a:p>
          <a:endParaRPr lang="en-US"/>
        </a:p>
      </dgm:t>
    </dgm:pt>
    <dgm:pt modelId="{46DD7A11-4550-4736-966C-B39F79B3E64C}" type="sibTrans" cxnId="{443129BD-B9E8-46E5-89F2-C92306E7C547}">
      <dgm:prSet/>
      <dgm:spPr/>
      <dgm:t>
        <a:bodyPr/>
        <a:lstStyle/>
        <a:p>
          <a:endParaRPr lang="en-US"/>
        </a:p>
      </dgm:t>
    </dgm:pt>
    <dgm:pt modelId="{30E16359-9BDD-4F24-AC4F-9199F9D48AB7}">
      <dgm:prSet/>
      <dgm:spPr/>
      <dgm:t>
        <a:bodyPr/>
        <a:lstStyle/>
        <a:p>
          <a:r>
            <a:rPr lang="en-US" dirty="0" smtClean="0"/>
            <a:t>Color coding</a:t>
          </a:r>
          <a:endParaRPr lang="en-US" dirty="0"/>
        </a:p>
      </dgm:t>
    </dgm:pt>
    <dgm:pt modelId="{F94BC434-391F-4603-A322-780888262FD4}" type="parTrans" cxnId="{89A701BF-44D1-4795-9BD2-333E243A32FB}">
      <dgm:prSet/>
      <dgm:spPr/>
      <dgm:t>
        <a:bodyPr/>
        <a:lstStyle/>
        <a:p>
          <a:endParaRPr lang="en-US"/>
        </a:p>
      </dgm:t>
    </dgm:pt>
    <dgm:pt modelId="{0DCC1F34-736D-4FA3-9D7F-7A23221772BA}" type="sibTrans" cxnId="{89A701BF-44D1-4795-9BD2-333E243A32FB}">
      <dgm:prSet/>
      <dgm:spPr/>
      <dgm:t>
        <a:bodyPr/>
        <a:lstStyle/>
        <a:p>
          <a:endParaRPr lang="en-US"/>
        </a:p>
      </dgm:t>
    </dgm:pt>
    <dgm:pt modelId="{D21965BA-A95E-45C5-9F84-8CD29C13C575}">
      <dgm:prSet phldrT="[Text]"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lower bounds</a:t>
          </a:r>
          <a:endParaRPr lang="en-US" dirty="0"/>
        </a:p>
      </dgm:t>
    </dgm:pt>
    <dgm:pt modelId="{D7A70D42-D961-4FA5-A01A-A6B55DDEFB78}" type="parTrans" cxnId="{A160852B-3438-449F-899C-2BDBDF916799}">
      <dgm:prSet/>
      <dgm:spPr/>
      <dgm:t>
        <a:bodyPr/>
        <a:lstStyle/>
        <a:p>
          <a:endParaRPr lang="en-US"/>
        </a:p>
      </dgm:t>
    </dgm:pt>
    <dgm:pt modelId="{1540A9D9-E2E4-4EC3-BB84-5037C613BEE1}" type="sibTrans" cxnId="{A160852B-3438-449F-899C-2BDBDF916799}">
      <dgm:prSet/>
      <dgm:spPr/>
      <dgm:t>
        <a:bodyPr/>
        <a:lstStyle/>
        <a:p>
          <a:endParaRPr lang="en-US"/>
        </a:p>
      </dgm:t>
    </dgm:pt>
    <dgm:pt modelId="{F1BC9B37-FC28-4235-8444-716548EC229B}">
      <dgm:prSet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8A0FFAE2-0529-464D-AF0E-722F75BBCC6A}" type="parTrans" cxnId="{8A44B97B-6216-4B6C-96FA-8D8AB6D0C68D}">
      <dgm:prSet/>
      <dgm:spPr/>
      <dgm:t>
        <a:bodyPr/>
        <a:lstStyle/>
        <a:p>
          <a:endParaRPr lang="en-US"/>
        </a:p>
      </dgm:t>
    </dgm:pt>
    <dgm:pt modelId="{329E0A97-50EB-42EA-9749-E1F3E58D8030}" type="sibTrans" cxnId="{8A44B97B-6216-4B6C-96FA-8D8AB6D0C68D}">
      <dgm:prSet/>
      <dgm:spPr/>
      <dgm:t>
        <a:bodyPr/>
        <a:lstStyle/>
        <a:p>
          <a:endParaRPr lang="en-US"/>
        </a:p>
      </dgm:t>
    </dgm:pt>
    <dgm:pt modelId="{5F7CA889-948D-4D76-AA20-9E6EF55E74C2}" type="pres">
      <dgm:prSet presAssocID="{01D3E2F3-E65A-456B-9994-5AD9CAF0DF7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D26359-A4C1-47F4-8BA3-227DC2023530}" type="pres">
      <dgm:prSet presAssocID="{628E2002-7542-403D-B6D6-3889F5684CC3}" presName="compNode" presStyleCnt="0"/>
      <dgm:spPr/>
    </dgm:pt>
    <dgm:pt modelId="{07F7C434-CB39-47A7-B5BE-3CB7CE04C90F}" type="pres">
      <dgm:prSet presAssocID="{628E2002-7542-403D-B6D6-3889F5684CC3}" presName="aNode" presStyleLbl="bgShp" presStyleIdx="0" presStyleCnt="3"/>
      <dgm:spPr/>
      <dgm:t>
        <a:bodyPr/>
        <a:lstStyle/>
        <a:p>
          <a:endParaRPr lang="en-US"/>
        </a:p>
      </dgm:t>
    </dgm:pt>
    <dgm:pt modelId="{8D00C786-75BD-43D1-BA36-F52C25BD9DA0}" type="pres">
      <dgm:prSet presAssocID="{628E2002-7542-403D-B6D6-3889F5684CC3}" presName="textNode" presStyleLbl="bgShp" presStyleIdx="0" presStyleCnt="3"/>
      <dgm:spPr/>
      <dgm:t>
        <a:bodyPr/>
        <a:lstStyle/>
        <a:p>
          <a:endParaRPr lang="en-US"/>
        </a:p>
      </dgm:t>
    </dgm:pt>
    <dgm:pt modelId="{580331BF-E5CC-4393-ADB9-72836A1962DD}" type="pres">
      <dgm:prSet presAssocID="{628E2002-7542-403D-B6D6-3889F5684CC3}" presName="compChildNode" presStyleCnt="0"/>
      <dgm:spPr/>
    </dgm:pt>
    <dgm:pt modelId="{037D7063-95DF-457B-85F1-9899F3A3C19E}" type="pres">
      <dgm:prSet presAssocID="{628E2002-7542-403D-B6D6-3889F5684CC3}" presName="theInnerList" presStyleCnt="0"/>
      <dgm:spPr/>
    </dgm:pt>
    <dgm:pt modelId="{46586137-2CA5-48A0-8943-86C49F113374}" type="pres">
      <dgm:prSet presAssocID="{9408FD18-96CA-474C-A690-3CEADAE449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4B054-8BE8-4481-8B8E-D70A7C9DC3A5}" type="pres">
      <dgm:prSet presAssocID="{628E2002-7542-403D-B6D6-3889F5684CC3}" presName="aSpace" presStyleCnt="0"/>
      <dgm:spPr/>
    </dgm:pt>
    <dgm:pt modelId="{3C049763-254C-44AD-9200-EC3AB1ADD78B}" type="pres">
      <dgm:prSet presAssocID="{2333D6F0-7920-487C-9AD0-98AFCDDE3757}" presName="compNode" presStyleCnt="0"/>
      <dgm:spPr/>
    </dgm:pt>
    <dgm:pt modelId="{CC5A5EC1-B1AA-47C2-8182-F48C792D3D9D}" type="pres">
      <dgm:prSet presAssocID="{2333D6F0-7920-487C-9AD0-98AFCDDE3757}" presName="aNode" presStyleLbl="bgShp" presStyleIdx="1" presStyleCnt="3"/>
      <dgm:spPr/>
      <dgm:t>
        <a:bodyPr/>
        <a:lstStyle/>
        <a:p>
          <a:endParaRPr lang="en-US"/>
        </a:p>
      </dgm:t>
    </dgm:pt>
    <dgm:pt modelId="{7EC1FDB8-8899-419B-AEE2-DABE95959236}" type="pres">
      <dgm:prSet presAssocID="{2333D6F0-7920-487C-9AD0-98AFCDDE3757}" presName="textNode" presStyleLbl="bgShp" presStyleIdx="1" presStyleCnt="3"/>
      <dgm:spPr/>
      <dgm:t>
        <a:bodyPr/>
        <a:lstStyle/>
        <a:p>
          <a:endParaRPr lang="en-US"/>
        </a:p>
      </dgm:t>
    </dgm:pt>
    <dgm:pt modelId="{F8068D40-2E59-4B87-981F-2955110C5352}" type="pres">
      <dgm:prSet presAssocID="{2333D6F0-7920-487C-9AD0-98AFCDDE3757}" presName="compChildNode" presStyleCnt="0"/>
      <dgm:spPr/>
    </dgm:pt>
    <dgm:pt modelId="{B850A17A-25E7-46B7-8DCA-99F1F220E92D}" type="pres">
      <dgm:prSet presAssocID="{2333D6F0-7920-487C-9AD0-98AFCDDE3757}" presName="theInnerList" presStyleCnt="0"/>
      <dgm:spPr/>
    </dgm:pt>
    <dgm:pt modelId="{58DFEC91-E07B-4697-86E0-EAD2D5127D43}" type="pres">
      <dgm:prSet presAssocID="{E9807999-85D9-4343-A02E-9E16BCB2F8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78B8-267D-4030-B5CB-ADE13BC637CB}" type="pres">
      <dgm:prSet presAssocID="{2333D6F0-7920-487C-9AD0-98AFCDDE3757}" presName="aSpace" presStyleCnt="0"/>
      <dgm:spPr/>
    </dgm:pt>
    <dgm:pt modelId="{8750E349-F6BF-434F-9EB6-7C6A9716FD26}" type="pres">
      <dgm:prSet presAssocID="{36439536-D4E1-4262-8D40-F95EFADA4E6A}" presName="compNode" presStyleCnt="0"/>
      <dgm:spPr/>
    </dgm:pt>
    <dgm:pt modelId="{7381D92D-AE81-4FED-97A0-F152BC8F461E}" type="pres">
      <dgm:prSet presAssocID="{36439536-D4E1-4262-8D40-F95EFADA4E6A}" presName="aNode" presStyleLbl="bgShp" presStyleIdx="2" presStyleCnt="3"/>
      <dgm:spPr/>
      <dgm:t>
        <a:bodyPr/>
        <a:lstStyle/>
        <a:p>
          <a:endParaRPr lang="en-US"/>
        </a:p>
      </dgm:t>
    </dgm:pt>
    <dgm:pt modelId="{C2DC30B5-AFBC-4709-8CAC-C0FF36B04CAE}" type="pres">
      <dgm:prSet presAssocID="{36439536-D4E1-4262-8D40-F95EFADA4E6A}" presName="textNode" presStyleLbl="bgShp" presStyleIdx="2" presStyleCnt="3"/>
      <dgm:spPr/>
      <dgm:t>
        <a:bodyPr/>
        <a:lstStyle/>
        <a:p>
          <a:endParaRPr lang="en-US"/>
        </a:p>
      </dgm:t>
    </dgm:pt>
    <dgm:pt modelId="{B49BFA19-DD61-4FF3-8189-8CF88A6F52AA}" type="pres">
      <dgm:prSet presAssocID="{36439536-D4E1-4262-8D40-F95EFADA4E6A}" presName="compChildNode" presStyleCnt="0"/>
      <dgm:spPr/>
    </dgm:pt>
    <dgm:pt modelId="{53DDDBBC-A227-40ED-997C-A13545942702}" type="pres">
      <dgm:prSet presAssocID="{36439536-D4E1-4262-8D40-F95EFADA4E6A}" presName="theInnerList" presStyleCnt="0"/>
      <dgm:spPr/>
    </dgm:pt>
    <dgm:pt modelId="{C9F6B109-6A29-4392-B49B-024576978550}" type="pres">
      <dgm:prSet presAssocID="{4FBE9257-AE0D-4378-835B-4D5FF70F33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6EFE48-EB86-4F69-8453-A5B107988F1E}" type="presOf" srcId="{B5D1E4A7-D339-4070-BE0A-473421E1EE2A}" destId="{58DFEC91-E07B-4697-86E0-EAD2D5127D43}" srcOrd="0" destOrd="1" presId="urn:microsoft.com/office/officeart/2005/8/layout/lProcess2"/>
    <dgm:cxn modelId="{0244D1D3-C20E-4AB6-83B9-3C7C9137DE1F}" srcId="{2333D6F0-7920-487C-9AD0-98AFCDDE3757}" destId="{E9807999-85D9-4343-A02E-9E16BCB2F8F6}" srcOrd="0" destOrd="0" parTransId="{0D0BCFE7-DAD2-4B68-AB96-1440468653DE}" sibTransId="{FD2CE53D-0EB1-400C-B41A-61D3A4BE8BC7}"/>
    <dgm:cxn modelId="{443129BD-B9E8-46E5-89F2-C92306E7C547}" srcId="{E9807999-85D9-4343-A02E-9E16BCB2F8F6}" destId="{7291761D-6574-418F-982C-D209ED532698}" srcOrd="1" destOrd="0" parTransId="{F258F9D5-EBF0-46DD-A42D-480014058B4B}" sibTransId="{46DD7A11-4550-4736-966C-B39F79B3E64C}"/>
    <dgm:cxn modelId="{3ADDA9DB-76A0-4B17-B57B-A373FDE012F0}" srcId="{36439536-D4E1-4262-8D40-F95EFADA4E6A}" destId="{4FBE9257-AE0D-4378-835B-4D5FF70F3328}" srcOrd="0" destOrd="0" parTransId="{E4A649A1-073B-421B-BC5E-3A84728DCDF7}" sibTransId="{8FBBEC3A-5AB9-400F-B79E-8D9DA270B9E1}"/>
    <dgm:cxn modelId="{4E9CE12A-EA38-4F25-B802-DDE8A630EF92}" type="presOf" srcId="{01D3E2F3-E65A-456B-9994-5AD9CAF0DF7F}" destId="{5F7CA889-948D-4D76-AA20-9E6EF55E74C2}" srcOrd="0" destOrd="0" presId="urn:microsoft.com/office/officeart/2005/8/layout/lProcess2"/>
    <dgm:cxn modelId="{07AD1F62-2427-4091-84B7-395977DE6816}" srcId="{01D3E2F3-E65A-456B-9994-5AD9CAF0DF7F}" destId="{628E2002-7542-403D-B6D6-3889F5684CC3}" srcOrd="0" destOrd="0" parTransId="{01E462C5-05BD-4ECC-AD67-B5A1D20EEE50}" sibTransId="{23F147C3-D009-4C2A-8DF2-41C0C2B92BE3}"/>
    <dgm:cxn modelId="{DA06ADDF-0E61-42A4-A47C-1D239CC522FF}" type="presOf" srcId="{C37FC03F-7308-4CAD-A7F7-F0AB861C4C8D}" destId="{46586137-2CA5-48A0-8943-86C49F113374}" srcOrd="0" destOrd="3" presId="urn:microsoft.com/office/officeart/2005/8/layout/lProcess2"/>
    <dgm:cxn modelId="{89A701BF-44D1-4795-9BD2-333E243A32FB}" srcId="{E9807999-85D9-4343-A02E-9E16BCB2F8F6}" destId="{30E16359-9BDD-4F24-AC4F-9199F9D48AB7}" srcOrd="3" destOrd="0" parTransId="{F94BC434-391F-4603-A322-780888262FD4}" sibTransId="{0DCC1F34-736D-4FA3-9D7F-7A23221772BA}"/>
    <dgm:cxn modelId="{0D1D20D8-A16C-46DC-B313-4B3ED8DF1648}" srcId="{9408FD18-96CA-474C-A690-3CEADAE449FF}" destId="{C37FC03F-7308-4CAD-A7F7-F0AB861C4C8D}" srcOrd="2" destOrd="0" parTransId="{9790D6EC-1D8C-41BA-BF07-CA207F5C57C4}" sibTransId="{9204483C-D09E-45F6-B385-2F32F3E26735}"/>
    <dgm:cxn modelId="{F91719C7-71F7-4E01-9E77-D9D181ECE609}" type="presOf" srcId="{628E2002-7542-403D-B6D6-3889F5684CC3}" destId="{07F7C434-CB39-47A7-B5BE-3CB7CE04C90F}" srcOrd="0" destOrd="0" presId="urn:microsoft.com/office/officeart/2005/8/layout/lProcess2"/>
    <dgm:cxn modelId="{F3259664-0F34-4B1F-A962-6FBDA5B91845}" type="presOf" srcId="{286C1F4A-84C1-4AD2-88B8-FE796861AD60}" destId="{46586137-2CA5-48A0-8943-86C49F113374}" srcOrd="0" destOrd="1" presId="urn:microsoft.com/office/officeart/2005/8/layout/lProcess2"/>
    <dgm:cxn modelId="{0AFF35A5-2F5E-42D9-8742-CEB665ABDFF2}" type="presOf" srcId="{C29D1451-998D-4380-94D0-941B558002B2}" destId="{C9F6B109-6A29-4392-B49B-024576978550}" srcOrd="0" destOrd="1" presId="urn:microsoft.com/office/officeart/2005/8/layout/lProcess2"/>
    <dgm:cxn modelId="{8A44B97B-6216-4B6C-96FA-8D8AB6D0C68D}" srcId="{E9807999-85D9-4343-A02E-9E16BCB2F8F6}" destId="{F1BC9B37-FC28-4235-8444-716548EC229B}" srcOrd="2" destOrd="0" parTransId="{8A0FFAE2-0529-464D-AF0E-722F75BBCC6A}" sibTransId="{329E0A97-50EB-42EA-9749-E1F3E58D8030}"/>
    <dgm:cxn modelId="{916A1D41-1D29-4EFB-900D-A40013891EE2}" type="presOf" srcId="{E9807999-85D9-4343-A02E-9E16BCB2F8F6}" destId="{58DFEC91-E07B-4697-86E0-EAD2D5127D43}" srcOrd="0" destOrd="0" presId="urn:microsoft.com/office/officeart/2005/8/layout/lProcess2"/>
    <dgm:cxn modelId="{DEDEDC1F-F5CE-4C16-AF8B-E4243136D4A8}" type="presOf" srcId="{628E2002-7542-403D-B6D6-3889F5684CC3}" destId="{8D00C786-75BD-43D1-BA36-F52C25BD9DA0}" srcOrd="1" destOrd="0" presId="urn:microsoft.com/office/officeart/2005/8/layout/lProcess2"/>
    <dgm:cxn modelId="{0BE9FAE2-7F22-4D36-8F8F-C8AD3BC3CAF7}" srcId="{9408FD18-96CA-474C-A690-3CEADAE449FF}" destId="{286C1F4A-84C1-4AD2-88B8-FE796861AD60}" srcOrd="0" destOrd="0" parTransId="{A4F6D88C-2B58-46F3-8051-2521DF44455D}" sibTransId="{9E24E5BC-8918-4B81-8EA8-F5F86E285112}"/>
    <dgm:cxn modelId="{1A4162DC-7E63-4A4C-880F-6857569824FD}" type="presOf" srcId="{B3BFD63A-716B-46AC-9F34-441DD4486EA2}" destId="{C9F6B109-6A29-4392-B49B-024576978550}" srcOrd="0" destOrd="2" presId="urn:microsoft.com/office/officeart/2005/8/layout/lProcess2"/>
    <dgm:cxn modelId="{774B054B-3BF8-41F5-9360-56F34B229883}" type="presOf" srcId="{2333D6F0-7920-487C-9AD0-98AFCDDE3757}" destId="{CC5A5EC1-B1AA-47C2-8182-F48C792D3D9D}" srcOrd="0" destOrd="0" presId="urn:microsoft.com/office/officeart/2005/8/layout/lProcess2"/>
    <dgm:cxn modelId="{79F35BA1-CF99-4BED-93A0-28E4A78F5980}" type="presOf" srcId="{F1BC9B37-FC28-4235-8444-716548EC229B}" destId="{58DFEC91-E07B-4697-86E0-EAD2D5127D43}" srcOrd="0" destOrd="3" presId="urn:microsoft.com/office/officeart/2005/8/layout/lProcess2"/>
    <dgm:cxn modelId="{280E21A1-4F32-4AC0-9065-C20674D3215A}" type="presOf" srcId="{D21965BA-A95E-45C5-9F84-8CD29C13C575}" destId="{C9F6B109-6A29-4392-B49B-024576978550}" srcOrd="0" destOrd="3" presId="urn:microsoft.com/office/officeart/2005/8/layout/lProcess2"/>
    <dgm:cxn modelId="{831815C5-A3A7-4093-8AEB-95EAC4FECA8D}" type="presOf" srcId="{9408FD18-96CA-474C-A690-3CEADAE449FF}" destId="{46586137-2CA5-48A0-8943-86C49F113374}" srcOrd="0" destOrd="0" presId="urn:microsoft.com/office/officeart/2005/8/layout/lProcess2"/>
    <dgm:cxn modelId="{A6DD9C09-D11C-4ED7-82B4-84B292D15D52}" srcId="{628E2002-7542-403D-B6D6-3889F5684CC3}" destId="{9408FD18-96CA-474C-A690-3CEADAE449FF}" srcOrd="0" destOrd="0" parTransId="{D2C3675F-9807-4692-806F-C2B557564042}" sibTransId="{27C57713-1473-46C3-ACCE-620A93911AAA}"/>
    <dgm:cxn modelId="{A4DE15FC-F58A-44DA-A276-1591B4981BFC}" type="presOf" srcId="{57F395E8-42A9-4D79-8C65-718DE93D4898}" destId="{46586137-2CA5-48A0-8943-86C49F113374}" srcOrd="0" destOrd="2" presId="urn:microsoft.com/office/officeart/2005/8/layout/lProcess2"/>
    <dgm:cxn modelId="{5EA55D27-2FA7-450B-8A06-F69E76021815}" type="presOf" srcId="{2333D6F0-7920-487C-9AD0-98AFCDDE3757}" destId="{7EC1FDB8-8899-419B-AEE2-DABE95959236}" srcOrd="1" destOrd="0" presId="urn:microsoft.com/office/officeart/2005/8/layout/lProcess2"/>
    <dgm:cxn modelId="{7E31C3FC-68DF-4D67-A63F-C0C11D0678A2}" srcId="{E9807999-85D9-4343-A02E-9E16BCB2F8F6}" destId="{B5D1E4A7-D339-4070-BE0A-473421E1EE2A}" srcOrd="0" destOrd="0" parTransId="{EC79A01B-4466-401E-B375-A295AAB405B3}" sibTransId="{95A1E04E-661A-4B37-8C03-FE637C287DC8}"/>
    <dgm:cxn modelId="{A160852B-3438-449F-899C-2BDBDF916799}" srcId="{4FBE9257-AE0D-4378-835B-4D5FF70F3328}" destId="{D21965BA-A95E-45C5-9F84-8CD29C13C575}" srcOrd="2" destOrd="0" parTransId="{D7A70D42-D961-4FA5-A01A-A6B55DDEFB78}" sibTransId="{1540A9D9-E2E4-4EC3-BB84-5037C613BEE1}"/>
    <dgm:cxn modelId="{58D1CF2F-3D63-4005-8DA9-86528C3B9BD7}" type="presOf" srcId="{7291761D-6574-418F-982C-D209ED532698}" destId="{58DFEC91-E07B-4697-86E0-EAD2D5127D43}" srcOrd="0" destOrd="2" presId="urn:microsoft.com/office/officeart/2005/8/layout/lProcess2"/>
    <dgm:cxn modelId="{E6DB54C4-56DD-44D7-AC55-B9365E3D9030}" srcId="{4FBE9257-AE0D-4378-835B-4D5FF70F3328}" destId="{B3BFD63A-716B-46AC-9F34-441DD4486EA2}" srcOrd="1" destOrd="0" parTransId="{9BF8ACE6-9F83-4EFB-8838-E188D11AD027}" sibTransId="{F3E8C0FF-67A6-4451-BF31-22B2E79ECEB3}"/>
    <dgm:cxn modelId="{2DD43BED-8070-4257-88F7-7AE4C9DE5649}" type="presOf" srcId="{36439536-D4E1-4262-8D40-F95EFADA4E6A}" destId="{C2DC30B5-AFBC-4709-8CAC-C0FF36B04CAE}" srcOrd="1" destOrd="0" presId="urn:microsoft.com/office/officeart/2005/8/layout/lProcess2"/>
    <dgm:cxn modelId="{C7D0F23F-F039-43BB-8AB3-A323D5BA6F80}" type="presOf" srcId="{4FBE9257-AE0D-4378-835B-4D5FF70F3328}" destId="{C9F6B109-6A29-4392-B49B-024576978550}" srcOrd="0" destOrd="0" presId="urn:microsoft.com/office/officeart/2005/8/layout/lProcess2"/>
    <dgm:cxn modelId="{9713F326-ECCF-40B3-BAEF-FBCB87D7EAFE}" type="presOf" srcId="{30E16359-9BDD-4F24-AC4F-9199F9D48AB7}" destId="{58DFEC91-E07B-4697-86E0-EAD2D5127D43}" srcOrd="0" destOrd="4" presId="urn:microsoft.com/office/officeart/2005/8/layout/lProcess2"/>
    <dgm:cxn modelId="{F60A51AE-4C4A-4137-9E97-CC7330A60CD7}" srcId="{01D3E2F3-E65A-456B-9994-5AD9CAF0DF7F}" destId="{36439536-D4E1-4262-8D40-F95EFADA4E6A}" srcOrd="2" destOrd="0" parTransId="{4B57EF62-E8A8-423A-A041-EDF3B3DA4F82}" sibTransId="{9C804F1A-BD44-4ABD-91AA-840C98A664CB}"/>
    <dgm:cxn modelId="{55E920E6-0A30-40A6-928F-F24A1B111232}" type="presOf" srcId="{36439536-D4E1-4262-8D40-F95EFADA4E6A}" destId="{7381D92D-AE81-4FED-97A0-F152BC8F461E}" srcOrd="0" destOrd="0" presId="urn:microsoft.com/office/officeart/2005/8/layout/lProcess2"/>
    <dgm:cxn modelId="{11C457DB-A00F-465A-9F4D-A5C618AF9165}" srcId="{9408FD18-96CA-474C-A690-3CEADAE449FF}" destId="{57F395E8-42A9-4D79-8C65-718DE93D4898}" srcOrd="1" destOrd="0" parTransId="{500E8496-B5FA-4DE5-A65E-DCBA5E3858E5}" sibTransId="{5B666DA0-6B50-40F0-9B00-531148D4F21C}"/>
    <dgm:cxn modelId="{1BB592C8-C012-4D8E-BDA0-F3E79C5E5DF7}" srcId="{01D3E2F3-E65A-456B-9994-5AD9CAF0DF7F}" destId="{2333D6F0-7920-487C-9AD0-98AFCDDE3757}" srcOrd="1" destOrd="0" parTransId="{C9721C3D-A995-4BC7-B5DD-DC2AA4072339}" sibTransId="{AEFB0785-A69F-4A1C-AEF0-45B0E47D231F}"/>
    <dgm:cxn modelId="{D5CF45AB-318B-4021-9FDC-A8AC7621EA0A}" srcId="{4FBE9257-AE0D-4378-835B-4D5FF70F3328}" destId="{C29D1451-998D-4380-94D0-941B558002B2}" srcOrd="0" destOrd="0" parTransId="{B2DC6D89-6CA3-4A7D-9F8C-763693D35E70}" sibTransId="{D87D6F88-32CE-4CDA-9C1B-6FFA2F5AF5A8}"/>
    <dgm:cxn modelId="{E98C21C0-2632-4424-B0AA-74A23AA83C11}" type="presParOf" srcId="{5F7CA889-948D-4D76-AA20-9E6EF55E74C2}" destId="{A2D26359-A4C1-47F4-8BA3-227DC2023530}" srcOrd="0" destOrd="0" presId="urn:microsoft.com/office/officeart/2005/8/layout/lProcess2"/>
    <dgm:cxn modelId="{5878A160-3D3B-4E6D-BEEB-B1DCC00EA28A}" type="presParOf" srcId="{A2D26359-A4C1-47F4-8BA3-227DC2023530}" destId="{07F7C434-CB39-47A7-B5BE-3CB7CE04C90F}" srcOrd="0" destOrd="0" presId="urn:microsoft.com/office/officeart/2005/8/layout/lProcess2"/>
    <dgm:cxn modelId="{C7695976-D127-4ABD-929A-E3B0CCF1BA42}" type="presParOf" srcId="{A2D26359-A4C1-47F4-8BA3-227DC2023530}" destId="{8D00C786-75BD-43D1-BA36-F52C25BD9DA0}" srcOrd="1" destOrd="0" presId="urn:microsoft.com/office/officeart/2005/8/layout/lProcess2"/>
    <dgm:cxn modelId="{CF7CEE4B-9B77-44F8-A07E-D6F7CA1C9B26}" type="presParOf" srcId="{A2D26359-A4C1-47F4-8BA3-227DC2023530}" destId="{580331BF-E5CC-4393-ADB9-72836A1962DD}" srcOrd="2" destOrd="0" presId="urn:microsoft.com/office/officeart/2005/8/layout/lProcess2"/>
    <dgm:cxn modelId="{FE1F6BEC-0BCD-43B6-AEEB-5AECDED2FCB7}" type="presParOf" srcId="{580331BF-E5CC-4393-ADB9-72836A1962DD}" destId="{037D7063-95DF-457B-85F1-9899F3A3C19E}" srcOrd="0" destOrd="0" presId="urn:microsoft.com/office/officeart/2005/8/layout/lProcess2"/>
    <dgm:cxn modelId="{4F70F719-ABB0-481B-8E04-BDC7A19FFD72}" type="presParOf" srcId="{037D7063-95DF-457B-85F1-9899F3A3C19E}" destId="{46586137-2CA5-48A0-8943-86C49F113374}" srcOrd="0" destOrd="0" presId="urn:microsoft.com/office/officeart/2005/8/layout/lProcess2"/>
    <dgm:cxn modelId="{60908EEB-1E61-44E8-A32A-34D74AF2C2CB}" type="presParOf" srcId="{5F7CA889-948D-4D76-AA20-9E6EF55E74C2}" destId="{1DB4B054-8BE8-4481-8B8E-D70A7C9DC3A5}" srcOrd="1" destOrd="0" presId="urn:microsoft.com/office/officeart/2005/8/layout/lProcess2"/>
    <dgm:cxn modelId="{12F9FFD0-E1E3-4B1A-A9BD-1EAB16F7A40C}" type="presParOf" srcId="{5F7CA889-948D-4D76-AA20-9E6EF55E74C2}" destId="{3C049763-254C-44AD-9200-EC3AB1ADD78B}" srcOrd="2" destOrd="0" presId="urn:microsoft.com/office/officeart/2005/8/layout/lProcess2"/>
    <dgm:cxn modelId="{BA273B94-03CF-4C4F-8B4D-CF345874CDC4}" type="presParOf" srcId="{3C049763-254C-44AD-9200-EC3AB1ADD78B}" destId="{CC5A5EC1-B1AA-47C2-8182-F48C792D3D9D}" srcOrd="0" destOrd="0" presId="urn:microsoft.com/office/officeart/2005/8/layout/lProcess2"/>
    <dgm:cxn modelId="{65EB07A1-95D1-428D-BC4D-0561632F83F5}" type="presParOf" srcId="{3C049763-254C-44AD-9200-EC3AB1ADD78B}" destId="{7EC1FDB8-8899-419B-AEE2-DABE95959236}" srcOrd="1" destOrd="0" presId="urn:microsoft.com/office/officeart/2005/8/layout/lProcess2"/>
    <dgm:cxn modelId="{822E44F3-4F87-41A6-AFCF-AF05990CD658}" type="presParOf" srcId="{3C049763-254C-44AD-9200-EC3AB1ADD78B}" destId="{F8068D40-2E59-4B87-981F-2955110C5352}" srcOrd="2" destOrd="0" presId="urn:microsoft.com/office/officeart/2005/8/layout/lProcess2"/>
    <dgm:cxn modelId="{A36018DE-B190-4679-B6EF-28903D86E63D}" type="presParOf" srcId="{F8068D40-2E59-4B87-981F-2955110C5352}" destId="{B850A17A-25E7-46B7-8DCA-99F1F220E92D}" srcOrd="0" destOrd="0" presId="urn:microsoft.com/office/officeart/2005/8/layout/lProcess2"/>
    <dgm:cxn modelId="{4CAE0B89-AA54-498A-94FD-DFCFC46233A0}" type="presParOf" srcId="{B850A17A-25E7-46B7-8DCA-99F1F220E92D}" destId="{58DFEC91-E07B-4697-86E0-EAD2D5127D43}" srcOrd="0" destOrd="0" presId="urn:microsoft.com/office/officeart/2005/8/layout/lProcess2"/>
    <dgm:cxn modelId="{E4FE9A3B-F3DE-4492-8994-F49A066700EF}" type="presParOf" srcId="{5F7CA889-948D-4D76-AA20-9E6EF55E74C2}" destId="{684678B8-267D-4030-B5CB-ADE13BC637CB}" srcOrd="3" destOrd="0" presId="urn:microsoft.com/office/officeart/2005/8/layout/lProcess2"/>
    <dgm:cxn modelId="{CA834838-286D-4C81-9DA0-FFC5FBA414DA}" type="presParOf" srcId="{5F7CA889-948D-4D76-AA20-9E6EF55E74C2}" destId="{8750E349-F6BF-434F-9EB6-7C6A9716FD26}" srcOrd="4" destOrd="0" presId="urn:microsoft.com/office/officeart/2005/8/layout/lProcess2"/>
    <dgm:cxn modelId="{1F6D187C-054E-4805-9152-9F183E7C6711}" type="presParOf" srcId="{8750E349-F6BF-434F-9EB6-7C6A9716FD26}" destId="{7381D92D-AE81-4FED-97A0-F152BC8F461E}" srcOrd="0" destOrd="0" presId="urn:microsoft.com/office/officeart/2005/8/layout/lProcess2"/>
    <dgm:cxn modelId="{C4F18E5A-E06C-4172-A640-6CA7E7BA1D80}" type="presParOf" srcId="{8750E349-F6BF-434F-9EB6-7C6A9716FD26}" destId="{C2DC30B5-AFBC-4709-8CAC-C0FF36B04CAE}" srcOrd="1" destOrd="0" presId="urn:microsoft.com/office/officeart/2005/8/layout/lProcess2"/>
    <dgm:cxn modelId="{EC8DD602-5F2F-49A9-9632-8D8CBFD81BCF}" type="presParOf" srcId="{8750E349-F6BF-434F-9EB6-7C6A9716FD26}" destId="{B49BFA19-DD61-4FF3-8189-8CF88A6F52AA}" srcOrd="2" destOrd="0" presId="urn:microsoft.com/office/officeart/2005/8/layout/lProcess2"/>
    <dgm:cxn modelId="{AD5F6141-D15B-4E30-909A-9CC0067925D2}" type="presParOf" srcId="{B49BFA19-DD61-4FF3-8189-8CF88A6F52AA}" destId="{53DDDBBC-A227-40ED-997C-A13545942702}" srcOrd="0" destOrd="0" presId="urn:microsoft.com/office/officeart/2005/8/layout/lProcess2"/>
    <dgm:cxn modelId="{241277BE-3591-4DA1-A1BF-61EA9A04276F}" type="presParOf" srcId="{53DDDBBC-A227-40ED-997C-A13545942702}" destId="{C9F6B109-6A29-4392-B49B-02457697855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D675611-0FAE-463B-A609-85C26D857B99}">
          <dgm:prSet/>
          <dgm:spPr/>
          <dgm:t>
            <a:bodyPr/>
            <a:lstStyle/>
            <a:p>
              <a:r>
                <a:rPr lang="en-US" dirty="0" smtClean="0"/>
                <a:t>FPT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≠</m:t>
                  </m:r>
                </m:oMath>
              </a14:m>
              <a:r>
                <a:rPr lang="en-US" dirty="0" smtClean="0"/>
                <a:t> W[1] </a:t>
              </a:r>
              <a:endParaRPr lang="en-US" dirty="0"/>
            </a:p>
          </dgm:t>
        </dgm:pt>
      </mc:Choice>
      <mc:Fallback xmlns="">
        <dgm:pt modelId="{5D675611-0FAE-463B-A609-85C26D857B99}">
          <dgm:prSet/>
          <dgm:spPr/>
          <dgm:t>
            <a:bodyPr/>
            <a:lstStyle/>
            <a:p>
              <a:r>
                <a:rPr lang="en-US" dirty="0" smtClean="0"/>
                <a:t>FPT </a:t>
              </a:r>
              <a:r>
                <a:rPr lang="en-US" b="0" i="0" smtClean="0">
                  <a:latin typeface="Cambria Math"/>
                </a:rPr>
                <a:t>≠</a:t>
              </a:r>
              <a:r>
                <a:rPr lang="en-US" dirty="0" smtClean="0"/>
                <a:t> W[1] </a:t>
              </a:r>
              <a:endParaRPr lang="en-US" dirty="0"/>
            </a:p>
          </dgm:t>
        </dgm:pt>
      </mc:Fallback>
    </mc:AlternateContent>
    <dgm:pt modelId="{0FECD2E1-0742-4200-868C-002D14F5A8E7}" type="parTrans" cxnId="{B6FFD874-9F86-4EDF-A51E-98093D706F2F}">
      <dgm:prSet/>
      <dgm:spPr/>
      <dgm:t>
        <a:bodyPr/>
        <a:lstStyle/>
        <a:p>
          <a:endParaRPr lang="en-US"/>
        </a:p>
      </dgm:t>
    </dgm:pt>
    <dgm:pt modelId="{0D7FBB11-A9C7-429E-9714-7461A1842A39}" type="sibTrans" cxnId="{B6FFD874-9F86-4EDF-A51E-98093D706F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DCD33F-A005-4D1E-8610-E3A74C2C9FEB}">
          <dgm:prSet/>
          <dgm:spPr/>
          <dgm:t>
            <a:bodyPr/>
            <a:lstStyle/>
            <a:p>
              <a:r>
                <a:rPr lang="en-US" dirty="0" smtClean="0"/>
                <a:t>Used to rule out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𝑓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e>
                  </m:d>
                  <m:r>
                    <a:rPr lang="en-US" b="0" i="1" smtClean="0">
                      <a:latin typeface="Cambria Math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sup>
                  </m:sSup>
                </m:oMath>
              </a14:m>
              <a:r>
                <a:rPr lang="en-US" dirty="0" smtClean="0"/>
                <a:t> algorithms</a:t>
              </a:r>
              <a:endParaRPr lang="en-US" dirty="0"/>
            </a:p>
          </dgm:t>
        </dgm:pt>
      </mc:Choice>
      <mc:Fallback xmlns="">
        <dgm:pt modelId="{92DCD33F-A005-4D1E-8610-E3A74C2C9FEB}">
          <dgm:prSet/>
          <dgm:spPr/>
          <dgm:t>
            <a:bodyPr/>
            <a:lstStyle/>
            <a:p>
              <a:r>
                <a:rPr lang="en-US" dirty="0" smtClean="0"/>
                <a:t>Used to rule out </a:t>
              </a:r>
              <a:r>
                <a:rPr lang="en-US" b="0" i="0" smtClean="0">
                  <a:latin typeface="Cambria Math"/>
                </a:rPr>
                <a:t>𝑓(𝑘)⋅𝑛^𝑐</a:t>
              </a:r>
              <a:r>
                <a:rPr lang="en-US" dirty="0" smtClean="0"/>
                <a:t> algorithms</a:t>
              </a:r>
              <a:endParaRPr lang="en-US" dirty="0"/>
            </a:p>
          </dgm:t>
        </dgm:pt>
      </mc:Fallback>
    </mc:AlternateContent>
    <dgm:pt modelId="{58706342-A8B6-4594-920E-9D4F07AB0ED8}" type="parTrans" cxnId="{82209E0C-77BE-4ECA-B6CE-C83F98898F75}">
      <dgm:prSet/>
      <dgm:spPr/>
      <dgm:t>
        <a:bodyPr/>
        <a:lstStyle/>
        <a:p>
          <a:endParaRPr lang="en-US"/>
        </a:p>
      </dgm:t>
    </dgm:pt>
    <dgm:pt modelId="{260EDEE9-1E0C-4C27-B8FE-35C218F5E700}" type="sibTrans" cxnId="{82209E0C-77BE-4ECA-B6CE-C83F98898F75}">
      <dgm:prSet/>
      <dgm:spPr/>
      <dgm:t>
        <a:bodyPr/>
        <a:lstStyle/>
        <a:p>
          <a:endParaRPr lang="en-US"/>
        </a:p>
      </dgm:t>
    </dgm:pt>
    <dgm:pt modelId="{108F0525-80C9-4FAC-8E76-8D427347BCAE}">
      <dgm:prSet/>
      <dgm:spPr/>
      <dgm:t>
        <a:bodyPr/>
        <a:lstStyle/>
        <a:p>
          <a:r>
            <a:rPr lang="en-US" dirty="0" smtClean="0"/>
            <a:t>Exponential Time Hypotheses</a:t>
          </a:r>
          <a:endParaRPr lang="en-US" dirty="0"/>
        </a:p>
      </dgm:t>
    </dgm:pt>
    <dgm:pt modelId="{63A70257-D756-494C-9AB4-4F39DE5838CD}" type="parTrans" cxnId="{CBE62934-18C2-420D-AB9B-6163D05B7C91}">
      <dgm:prSet/>
      <dgm:spPr/>
      <dgm:t>
        <a:bodyPr/>
        <a:lstStyle/>
        <a:p>
          <a:endParaRPr lang="en-US"/>
        </a:p>
      </dgm:t>
    </dgm:pt>
    <dgm:pt modelId="{516BAB16-AB1C-4588-9CF6-E789229A0307}" type="sibTrans" cxnId="{CBE62934-18C2-420D-AB9B-6163D05B7C91}">
      <dgm:prSet/>
      <dgm:spPr/>
      <dgm:t>
        <a:bodyPr/>
        <a:lstStyle/>
        <a:p>
          <a:endParaRPr lang="en-US"/>
        </a:p>
      </dgm:t>
    </dgm:pt>
    <dgm:pt modelId="{67C141B4-BCF4-44A7-BBE4-9D8562824B2C}">
      <dgm:prSet/>
      <dgm:spPr/>
      <dgm:t>
        <a:bodyPr/>
        <a:lstStyle/>
        <a:p>
          <a:r>
            <a:rPr lang="en-US" dirty="0" smtClean="0"/>
            <a:t>Used to give running time lower bounds</a:t>
          </a:r>
          <a:endParaRPr lang="en-US" dirty="0"/>
        </a:p>
      </dgm:t>
    </dgm:pt>
    <dgm:pt modelId="{8AC78472-3ACB-49C3-A4C0-383A0BFA9B9D}" type="parTrans" cxnId="{E2447054-2A8A-46A4-AD30-28D0D97B0276}">
      <dgm:prSet/>
      <dgm:spPr/>
      <dgm:t>
        <a:bodyPr/>
        <a:lstStyle/>
        <a:p>
          <a:endParaRPr lang="en-US"/>
        </a:p>
      </dgm:t>
    </dgm:pt>
    <dgm:pt modelId="{7454182E-1D82-4498-A0BD-964AD667A51A}" type="sibTrans" cxnId="{E2447054-2A8A-46A4-AD30-28D0D97B027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C66D785-15A7-4C42-8300-4E35CCA01A96}">
          <dgm:prSet/>
          <dgm:spPr/>
          <dgm:t>
            <a:bodyPr/>
            <a:lstStyle/>
            <a:p>
              <a:pPr/>
              <a:r>
                <a:rPr lang="en-US" dirty="0" smtClean="0"/>
                <a:t>Applies to all runtimes: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𝑂</m:t>
                  </m:r>
                  <m:d>
                    <m:d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e>
                  </m:d>
                  <m:r>
                    <a:rPr lang="en-US" b="0" i="1" smtClean="0">
                      <a:latin typeface="Cambria Math"/>
                    </a:rPr>
                    <m:t>, </m:t>
                  </m:r>
                </m:oMath>
              </a14:m>
              <a:r>
                <a:rPr lang="en-US" b="0" i="1" dirty="0" smtClean="0">
                  <a:latin typeface="Cambria Math"/>
                </a:rPr>
                <a:t/>
              </a:r>
              <a:br>
                <a:rPr lang="en-US" b="0" i="1" dirty="0" smtClean="0">
                  <a:latin typeface="Cambria Math"/>
                </a:rPr>
              </a:b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m:oMathPara>
              </a14:m>
              <a:endParaRPr lang="en-US" dirty="0"/>
            </a:p>
          </dgm:t>
        </dgm:pt>
      </mc:Choice>
      <mc:Fallback xmlns="">
        <dgm:pt modelId="{2C66D785-15A7-4C42-8300-4E35CCA01A96}">
          <dgm:prSet/>
          <dgm:spPr/>
          <dgm:t>
            <a:bodyPr/>
            <a:lstStyle/>
            <a:p>
              <a:r>
                <a:rPr lang="en-US" dirty="0" smtClean="0"/>
                <a:t>Applies to all runtimes: </a:t>
              </a:r>
              <a:r>
                <a:rPr lang="en-US" b="0" i="0" smtClean="0">
                  <a:latin typeface="Cambria Math"/>
                </a:rPr>
                <a:t>𝑂(𝑛^2 ), </a:t>
              </a:r>
              <a:r>
                <a:rPr lang="en-US" b="0" i="1" dirty="0" smtClean="0">
                  <a:latin typeface="Cambria Math"/>
                </a:rPr>
                <a:t/>
              </a:r>
              <a:br>
                <a:rPr lang="en-US" b="0" i="1" dirty="0" smtClean="0">
                  <a:latin typeface="Cambria Math"/>
                </a:rPr>
              </a:br>
              <a:r>
                <a:rPr lang="en-US" b="0" i="0" smtClean="0">
                  <a:latin typeface="Cambria Math"/>
                </a:rPr>
                <a:t>𝑂(𝑛^√𝑘 ), 2^𝑂(𝑘 log⁡𝑘 )  𝑛^𝑐</a:t>
              </a:r>
              <a:endParaRPr lang="en-US" dirty="0"/>
            </a:p>
          </dgm:t>
        </dgm:pt>
      </mc:Fallback>
    </mc:AlternateContent>
    <dgm:pt modelId="{B7A36F84-A241-402D-8A49-358201325A8A}" type="parTrans" cxnId="{3FFE99D6-13E9-4D9D-B29E-21C75F778CD0}">
      <dgm:prSet/>
      <dgm:spPr/>
      <dgm:t>
        <a:bodyPr/>
        <a:lstStyle/>
        <a:p>
          <a:endParaRPr lang="en-US"/>
        </a:p>
      </dgm:t>
    </dgm:pt>
    <dgm:pt modelId="{707AF6AC-E2C4-4450-B181-85B21DA58BA4}" type="sibTrans" cxnId="{3FFE99D6-13E9-4D9D-B29E-21C75F778CD0}">
      <dgm:prSet/>
      <dgm:spPr/>
      <dgm:t>
        <a:bodyPr/>
        <a:lstStyle/>
        <a:p>
          <a:endParaRPr lang="en-US"/>
        </a:p>
      </dgm:t>
    </dgm:pt>
    <dgm:pt modelId="{F52FE865-56C8-41BE-9D7F-54BB3DCEF5F7}">
      <dgm:prSet/>
      <dgm:spPr/>
      <dgm:t>
        <a:bodyPr/>
        <a:lstStyle/>
        <a:p>
          <a:r>
            <a:rPr lang="en-US" dirty="0" smtClean="0"/>
            <a:t>NP ⊈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dirty="0"/>
        </a:p>
      </dgm:t>
    </dgm:pt>
    <dgm:pt modelId="{7968AC21-582F-4D52-8165-BC5FAAE87E3D}" type="parTrans" cxnId="{FFCC4888-15B0-44D3-8F8B-009779435AED}">
      <dgm:prSet/>
      <dgm:spPr/>
      <dgm:t>
        <a:bodyPr/>
        <a:lstStyle/>
        <a:p>
          <a:endParaRPr lang="en-US"/>
        </a:p>
      </dgm:t>
    </dgm:pt>
    <dgm:pt modelId="{A2E04F1D-FBEF-4151-BC0C-6C561B40246A}" type="sibTrans" cxnId="{FFCC4888-15B0-44D3-8F8B-009779435AED}">
      <dgm:prSet/>
      <dgm:spPr/>
      <dgm:t>
        <a:bodyPr/>
        <a:lstStyle/>
        <a:p>
          <a:endParaRPr lang="en-US"/>
        </a:p>
      </dgm:t>
    </dgm:pt>
    <dgm:pt modelId="{E98A73E1-AE0A-4C68-A82A-7891ED16153F}">
      <dgm:prSet/>
      <dgm:spPr/>
      <dgm:t>
        <a:bodyPr/>
        <a:lstStyle/>
        <a:p>
          <a:r>
            <a:rPr lang="en-US" dirty="0" smtClean="0"/>
            <a:t>Used to prove </a:t>
          </a:r>
          <a:r>
            <a:rPr lang="en-US" dirty="0" err="1" smtClean="0"/>
            <a:t>superpolynomial</a:t>
          </a:r>
          <a:r>
            <a:rPr lang="en-US" dirty="0" smtClean="0"/>
            <a:t> lower bounds on kernel sizes</a:t>
          </a:r>
          <a:endParaRPr lang="en-US" dirty="0"/>
        </a:p>
      </dgm:t>
    </dgm:pt>
    <dgm:pt modelId="{290993E8-7390-4D64-B396-98081F9D90FC}" type="parTrans" cxnId="{49F20747-ED09-4D87-BF2C-893220ABAB75}">
      <dgm:prSet/>
      <dgm:spPr/>
      <dgm:t>
        <a:bodyPr/>
        <a:lstStyle/>
        <a:p>
          <a:endParaRPr lang="en-US"/>
        </a:p>
      </dgm:t>
    </dgm:pt>
    <dgm:pt modelId="{C1A10986-D07B-421F-A712-97EA1CA5D45D}" type="sibTrans" cxnId="{49F20747-ED09-4D87-BF2C-893220ABAB75}">
      <dgm:prSet/>
      <dgm:spPr/>
      <dgm:t>
        <a:bodyPr/>
        <a:lstStyle/>
        <a:p>
          <a:endParaRPr lang="en-US"/>
        </a:p>
      </dgm:t>
    </dgm:pt>
    <dgm:pt modelId="{2444AB7A-A151-4BCA-BB0B-E82EBA061F5E}">
      <dgm:prSet/>
      <dgm:spPr/>
      <dgm:t>
        <a:bodyPr/>
        <a:lstStyle/>
        <a:p>
          <a:r>
            <a:rPr lang="en-US" dirty="0" smtClean="0"/>
            <a:t>More in talk by Hans Bodlaender</a:t>
          </a:r>
          <a:endParaRPr lang="en-US" dirty="0"/>
        </a:p>
      </dgm:t>
    </dgm:pt>
    <dgm:pt modelId="{38A078ED-DB18-4DE8-9E81-50C3C2BFC15F}" type="parTrans" cxnId="{B57E0370-42F5-4DC2-9203-4301AE0A59A2}">
      <dgm:prSet/>
      <dgm:spPr/>
      <dgm:t>
        <a:bodyPr/>
        <a:lstStyle/>
        <a:p>
          <a:endParaRPr lang="en-US"/>
        </a:p>
      </dgm:t>
    </dgm:pt>
    <dgm:pt modelId="{265A19FC-2E5D-4683-9A60-FF8B2DF68253}" type="sibTrans" cxnId="{B57E0370-42F5-4DC2-9203-4301AE0A59A2}">
      <dgm:prSet/>
      <dgm:spPr/>
      <dgm:t>
        <a:bodyPr/>
        <a:lstStyle/>
        <a:p>
          <a:endParaRPr lang="en-US"/>
        </a:p>
      </dgm:t>
    </dgm:pt>
    <dgm:pt modelId="{64DF756E-B27E-4B2C-84A3-B5C69D223200}" type="pres">
      <dgm:prSet presAssocID="{D3026271-D056-4E84-B2CA-4D6BAF778E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36FA4-9F09-4033-B8EF-89F1CE1A1B09}" type="pres">
      <dgm:prSet presAssocID="{5D675611-0FAE-463B-A609-85C26D857B99}" presName="compNode" presStyleCnt="0"/>
      <dgm:spPr/>
    </dgm:pt>
    <dgm:pt modelId="{4BD7B8D5-4B02-4C32-9128-C038606BAA3D}" type="pres">
      <dgm:prSet presAssocID="{5D675611-0FAE-463B-A609-85C26D857B9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54C95-BF41-4171-A6A4-FB9A7F03ACBA}" type="pres">
      <dgm:prSet presAssocID="{5D675611-0FAE-463B-A609-85C26D857B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E948A-EA7B-4C12-9ADF-0C681028E6CE}" type="pres">
      <dgm:prSet presAssocID="{5D675611-0FAE-463B-A609-85C26D857B99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6643E242-5378-44AA-B653-3E043EC24D55}" type="pres">
      <dgm:prSet presAssocID="{5D675611-0FAE-463B-A609-85C26D857B99}" presName="adorn" presStyleLbl="fgAccFollowNode1" presStyleIdx="0" presStyleCnt="3"/>
      <dgm:spPr/>
    </dgm:pt>
    <dgm:pt modelId="{8839578B-4101-4C88-8CEC-01D06E313EF8}" type="pres">
      <dgm:prSet presAssocID="{0D7FBB11-A9C7-429E-9714-7461A1842A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40556B-BFDD-45DA-8834-32790AF9A294}" type="pres">
      <dgm:prSet presAssocID="{108F0525-80C9-4FAC-8E76-8D427347BCAE}" presName="compNode" presStyleCnt="0"/>
      <dgm:spPr/>
    </dgm:pt>
    <dgm:pt modelId="{2D5C546A-23E4-4F9B-8471-2E4EA69DFB75}" type="pres">
      <dgm:prSet presAssocID="{108F0525-80C9-4FAC-8E76-8D427347BCA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2AED-623C-4E18-A7AF-B35C12AA0FD3}" type="pres">
      <dgm:prSet presAssocID="{108F0525-80C9-4FAC-8E76-8D427347BC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E22E7-9CA8-4CFC-AD4C-713603163A40}" type="pres">
      <dgm:prSet presAssocID="{108F0525-80C9-4FAC-8E76-8D427347BCAE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8E0CCE5-442C-4A0F-8A38-600A24BF32B9}" type="pres">
      <dgm:prSet presAssocID="{108F0525-80C9-4FAC-8E76-8D427347BCAE}" presName="adorn" presStyleLbl="fgAccFollowNode1" presStyleIdx="1" presStyleCnt="3"/>
      <dgm:spPr/>
    </dgm:pt>
    <dgm:pt modelId="{E62F9964-7059-43A8-A454-37F2612FAFE9}" type="pres">
      <dgm:prSet presAssocID="{516BAB16-AB1C-4588-9CF6-E789229A030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5849C5-D76E-421A-83FE-AA0C8B68BFA2}" type="pres">
      <dgm:prSet presAssocID="{F52FE865-56C8-41BE-9D7F-54BB3DCEF5F7}" presName="compNode" presStyleCnt="0"/>
      <dgm:spPr/>
    </dgm:pt>
    <dgm:pt modelId="{01AF321D-03C0-4AAC-B6B4-42609B4B59C5}" type="pres">
      <dgm:prSet presAssocID="{F52FE865-56C8-41BE-9D7F-54BB3DCEF5F7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BC3B5-B6F2-4DF4-8293-51EC6454DF90}" type="pres">
      <dgm:prSet presAssocID="{F52FE865-56C8-41BE-9D7F-54BB3DCEF5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5B699-3F70-48CB-907A-4D44E0F9A421}" type="pres">
      <dgm:prSet presAssocID="{F52FE865-56C8-41BE-9D7F-54BB3DCEF5F7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A2B4C754-02DA-41CA-841D-4896DDE502F2}" type="pres">
      <dgm:prSet presAssocID="{F52FE865-56C8-41BE-9D7F-54BB3DCEF5F7}" presName="adorn" presStyleLbl="fgAccFollowNode1" presStyleIdx="2" presStyleCnt="3"/>
      <dgm:spPr/>
    </dgm:pt>
  </dgm:ptLst>
  <dgm:cxnLst>
    <dgm:cxn modelId="{C1755A97-751E-421C-B436-48207E9E54C5}" type="presOf" srcId="{5D675611-0FAE-463B-A609-85C26D857B99}" destId="{E3E54C95-BF41-4171-A6A4-FB9A7F03ACBA}" srcOrd="0" destOrd="0" presId="urn:microsoft.com/office/officeart/2005/8/layout/bList2"/>
    <dgm:cxn modelId="{3FFE99D6-13E9-4D9D-B29E-21C75F778CD0}" srcId="{108F0525-80C9-4FAC-8E76-8D427347BCAE}" destId="{2C66D785-15A7-4C42-8300-4E35CCA01A96}" srcOrd="1" destOrd="0" parTransId="{B7A36F84-A241-402D-8A49-358201325A8A}" sibTransId="{707AF6AC-E2C4-4450-B181-85B21DA58BA4}"/>
    <dgm:cxn modelId="{FFCC4888-15B0-44D3-8F8B-009779435AED}" srcId="{D3026271-D056-4E84-B2CA-4D6BAF778E21}" destId="{F52FE865-56C8-41BE-9D7F-54BB3DCEF5F7}" srcOrd="2" destOrd="0" parTransId="{7968AC21-582F-4D52-8165-BC5FAAE87E3D}" sibTransId="{A2E04F1D-FBEF-4151-BC0C-6C561B40246A}"/>
    <dgm:cxn modelId="{8BC74C0D-DE5B-49E9-BAAE-130F77E73B2F}" type="presOf" srcId="{2444AB7A-A151-4BCA-BB0B-E82EBA061F5E}" destId="{01AF321D-03C0-4AAC-B6B4-42609B4B59C5}" srcOrd="0" destOrd="1" presId="urn:microsoft.com/office/officeart/2005/8/layout/bList2"/>
    <dgm:cxn modelId="{83AF2FBF-A262-4D9C-B380-5E26545844E2}" type="presOf" srcId="{F52FE865-56C8-41BE-9D7F-54BB3DCEF5F7}" destId="{3FF5B699-3F70-48CB-907A-4D44E0F9A421}" srcOrd="1" destOrd="0" presId="urn:microsoft.com/office/officeart/2005/8/layout/bList2"/>
    <dgm:cxn modelId="{A4CA5187-1158-4767-82E1-77246D2ED58A}" type="presOf" srcId="{92DCD33F-A005-4D1E-8610-E3A74C2C9FEB}" destId="{4BD7B8D5-4B02-4C32-9128-C038606BAA3D}" srcOrd="0" destOrd="0" presId="urn:microsoft.com/office/officeart/2005/8/layout/bList2"/>
    <dgm:cxn modelId="{61A4E773-CB54-418B-9039-FA53EA5B9644}" type="presOf" srcId="{D3026271-D056-4E84-B2CA-4D6BAF778E21}" destId="{64DF756E-B27E-4B2C-84A3-B5C69D223200}" srcOrd="0" destOrd="0" presId="urn:microsoft.com/office/officeart/2005/8/layout/bList2"/>
    <dgm:cxn modelId="{984BC959-FC3C-4333-9E12-2603BBF6C5A3}" type="presOf" srcId="{516BAB16-AB1C-4588-9CF6-E789229A0307}" destId="{E62F9964-7059-43A8-A454-37F2612FAFE9}" srcOrd="0" destOrd="0" presId="urn:microsoft.com/office/officeart/2005/8/layout/bList2"/>
    <dgm:cxn modelId="{82209E0C-77BE-4ECA-B6CE-C83F98898F75}" srcId="{5D675611-0FAE-463B-A609-85C26D857B99}" destId="{92DCD33F-A005-4D1E-8610-E3A74C2C9FEB}" srcOrd="0" destOrd="0" parTransId="{58706342-A8B6-4594-920E-9D4F07AB0ED8}" sibTransId="{260EDEE9-1E0C-4C27-B8FE-35C218F5E700}"/>
    <dgm:cxn modelId="{E3F3C000-B1BE-4AC0-B191-D2D468781E22}" type="presOf" srcId="{0D7FBB11-A9C7-429E-9714-7461A1842A39}" destId="{8839578B-4101-4C88-8CEC-01D06E313EF8}" srcOrd="0" destOrd="0" presId="urn:microsoft.com/office/officeart/2005/8/layout/bList2"/>
    <dgm:cxn modelId="{B6FFD874-9F86-4EDF-A51E-98093D706F2F}" srcId="{D3026271-D056-4E84-B2CA-4D6BAF778E21}" destId="{5D675611-0FAE-463B-A609-85C26D857B99}" srcOrd="0" destOrd="0" parTransId="{0FECD2E1-0742-4200-868C-002D14F5A8E7}" sibTransId="{0D7FBB11-A9C7-429E-9714-7461A1842A39}"/>
    <dgm:cxn modelId="{85B132FD-62D7-412D-BF2D-DBB63FA97D3F}" type="presOf" srcId="{108F0525-80C9-4FAC-8E76-8D427347BCAE}" destId="{82442AED-623C-4E18-A7AF-B35C12AA0FD3}" srcOrd="0" destOrd="0" presId="urn:microsoft.com/office/officeart/2005/8/layout/bList2"/>
    <dgm:cxn modelId="{49F20747-ED09-4D87-BF2C-893220ABAB75}" srcId="{F52FE865-56C8-41BE-9D7F-54BB3DCEF5F7}" destId="{E98A73E1-AE0A-4C68-A82A-7891ED16153F}" srcOrd="0" destOrd="0" parTransId="{290993E8-7390-4D64-B396-98081F9D90FC}" sibTransId="{C1A10986-D07B-421F-A712-97EA1CA5D45D}"/>
    <dgm:cxn modelId="{C540DF1B-8EA2-4B77-80A6-F426C3651964}" type="presOf" srcId="{108F0525-80C9-4FAC-8E76-8D427347BCAE}" destId="{128E22E7-9CA8-4CFC-AD4C-713603163A40}" srcOrd="1" destOrd="0" presId="urn:microsoft.com/office/officeart/2005/8/layout/bList2"/>
    <dgm:cxn modelId="{CBE62934-18C2-420D-AB9B-6163D05B7C91}" srcId="{D3026271-D056-4E84-B2CA-4D6BAF778E21}" destId="{108F0525-80C9-4FAC-8E76-8D427347BCAE}" srcOrd="1" destOrd="0" parTransId="{63A70257-D756-494C-9AB4-4F39DE5838CD}" sibTransId="{516BAB16-AB1C-4588-9CF6-E789229A0307}"/>
    <dgm:cxn modelId="{85D15D8B-7241-4395-81A0-54E8E355CD58}" type="presOf" srcId="{67C141B4-BCF4-44A7-BBE4-9D8562824B2C}" destId="{2D5C546A-23E4-4F9B-8471-2E4EA69DFB75}" srcOrd="0" destOrd="0" presId="urn:microsoft.com/office/officeart/2005/8/layout/bList2"/>
    <dgm:cxn modelId="{E2447054-2A8A-46A4-AD30-28D0D97B0276}" srcId="{108F0525-80C9-4FAC-8E76-8D427347BCAE}" destId="{67C141B4-BCF4-44A7-BBE4-9D8562824B2C}" srcOrd="0" destOrd="0" parTransId="{8AC78472-3ACB-49C3-A4C0-383A0BFA9B9D}" sibTransId="{7454182E-1D82-4498-A0BD-964AD667A51A}"/>
    <dgm:cxn modelId="{B15179E0-9FB3-45E7-AAA7-DD619FFE2623}" type="presOf" srcId="{5D675611-0FAE-463B-A609-85C26D857B99}" destId="{BF6E948A-EA7B-4C12-9ADF-0C681028E6CE}" srcOrd="1" destOrd="0" presId="urn:microsoft.com/office/officeart/2005/8/layout/bList2"/>
    <dgm:cxn modelId="{B57E0370-42F5-4DC2-9203-4301AE0A59A2}" srcId="{F52FE865-56C8-41BE-9D7F-54BB3DCEF5F7}" destId="{2444AB7A-A151-4BCA-BB0B-E82EBA061F5E}" srcOrd="1" destOrd="0" parTransId="{38A078ED-DB18-4DE8-9E81-50C3C2BFC15F}" sibTransId="{265A19FC-2E5D-4683-9A60-FF8B2DF68253}"/>
    <dgm:cxn modelId="{3D1C38B3-C1DB-4359-8A7A-87744FA99752}" type="presOf" srcId="{2C66D785-15A7-4C42-8300-4E35CCA01A96}" destId="{2D5C546A-23E4-4F9B-8471-2E4EA69DFB75}" srcOrd="0" destOrd="1" presId="urn:microsoft.com/office/officeart/2005/8/layout/bList2"/>
    <dgm:cxn modelId="{9F50D741-19D6-4091-A0D4-E8371EAEBDCC}" type="presOf" srcId="{E98A73E1-AE0A-4C68-A82A-7891ED16153F}" destId="{01AF321D-03C0-4AAC-B6B4-42609B4B59C5}" srcOrd="0" destOrd="0" presId="urn:microsoft.com/office/officeart/2005/8/layout/bList2"/>
    <dgm:cxn modelId="{268E1B67-A5E7-4938-BF6D-83CEBFAF4F7C}" type="presOf" srcId="{F52FE865-56C8-41BE-9D7F-54BB3DCEF5F7}" destId="{C2EBC3B5-B6F2-4DF4-8293-51EC6454DF90}" srcOrd="0" destOrd="0" presId="urn:microsoft.com/office/officeart/2005/8/layout/bList2"/>
    <dgm:cxn modelId="{47CAEB62-A491-458E-BCC7-161FED3EB5B5}" type="presParOf" srcId="{64DF756E-B27E-4B2C-84A3-B5C69D223200}" destId="{C7E36FA4-9F09-4033-B8EF-89F1CE1A1B09}" srcOrd="0" destOrd="0" presId="urn:microsoft.com/office/officeart/2005/8/layout/bList2"/>
    <dgm:cxn modelId="{2C7A2330-893D-4C9D-840D-DD7B80950653}" type="presParOf" srcId="{C7E36FA4-9F09-4033-B8EF-89F1CE1A1B09}" destId="{4BD7B8D5-4B02-4C32-9128-C038606BAA3D}" srcOrd="0" destOrd="0" presId="urn:microsoft.com/office/officeart/2005/8/layout/bList2"/>
    <dgm:cxn modelId="{EA0BEF9F-30CC-4FB3-A140-165DCE5B3DAC}" type="presParOf" srcId="{C7E36FA4-9F09-4033-B8EF-89F1CE1A1B09}" destId="{E3E54C95-BF41-4171-A6A4-FB9A7F03ACBA}" srcOrd="1" destOrd="0" presId="urn:microsoft.com/office/officeart/2005/8/layout/bList2"/>
    <dgm:cxn modelId="{2BF2E3A8-2EEF-447C-BA39-1A67BF1E8A17}" type="presParOf" srcId="{C7E36FA4-9F09-4033-B8EF-89F1CE1A1B09}" destId="{BF6E948A-EA7B-4C12-9ADF-0C681028E6CE}" srcOrd="2" destOrd="0" presId="urn:microsoft.com/office/officeart/2005/8/layout/bList2"/>
    <dgm:cxn modelId="{EC202295-F525-4137-A0D6-82987F69D438}" type="presParOf" srcId="{C7E36FA4-9F09-4033-B8EF-89F1CE1A1B09}" destId="{6643E242-5378-44AA-B653-3E043EC24D55}" srcOrd="3" destOrd="0" presId="urn:microsoft.com/office/officeart/2005/8/layout/bList2"/>
    <dgm:cxn modelId="{DF288CE8-F2C7-4562-90AA-27DD1D1280B2}" type="presParOf" srcId="{64DF756E-B27E-4B2C-84A3-B5C69D223200}" destId="{8839578B-4101-4C88-8CEC-01D06E313EF8}" srcOrd="1" destOrd="0" presId="urn:microsoft.com/office/officeart/2005/8/layout/bList2"/>
    <dgm:cxn modelId="{D1B6A44B-23AD-4817-A700-F7AA87A2AA2B}" type="presParOf" srcId="{64DF756E-B27E-4B2C-84A3-B5C69D223200}" destId="{8440556B-BFDD-45DA-8834-32790AF9A294}" srcOrd="2" destOrd="0" presId="urn:microsoft.com/office/officeart/2005/8/layout/bList2"/>
    <dgm:cxn modelId="{25E56D51-A312-4522-87DC-5FAB6A1CBF7C}" type="presParOf" srcId="{8440556B-BFDD-45DA-8834-32790AF9A294}" destId="{2D5C546A-23E4-4F9B-8471-2E4EA69DFB75}" srcOrd="0" destOrd="0" presId="urn:microsoft.com/office/officeart/2005/8/layout/bList2"/>
    <dgm:cxn modelId="{BAF7BA96-423F-4F04-8BBC-983ABFBF6BAC}" type="presParOf" srcId="{8440556B-BFDD-45DA-8834-32790AF9A294}" destId="{82442AED-623C-4E18-A7AF-B35C12AA0FD3}" srcOrd="1" destOrd="0" presId="urn:microsoft.com/office/officeart/2005/8/layout/bList2"/>
    <dgm:cxn modelId="{107FD8B5-B644-4626-9E0C-45E70224B682}" type="presParOf" srcId="{8440556B-BFDD-45DA-8834-32790AF9A294}" destId="{128E22E7-9CA8-4CFC-AD4C-713603163A40}" srcOrd="2" destOrd="0" presId="urn:microsoft.com/office/officeart/2005/8/layout/bList2"/>
    <dgm:cxn modelId="{B1CD7A8B-D976-4F03-BEF8-EFE015125B7E}" type="presParOf" srcId="{8440556B-BFDD-45DA-8834-32790AF9A294}" destId="{18E0CCE5-442C-4A0F-8A38-600A24BF32B9}" srcOrd="3" destOrd="0" presId="urn:microsoft.com/office/officeart/2005/8/layout/bList2"/>
    <dgm:cxn modelId="{D7E3D8C3-B5FD-4885-B4A8-2FAE82F4EBDB}" type="presParOf" srcId="{64DF756E-B27E-4B2C-84A3-B5C69D223200}" destId="{E62F9964-7059-43A8-A454-37F2612FAFE9}" srcOrd="3" destOrd="0" presId="urn:microsoft.com/office/officeart/2005/8/layout/bList2"/>
    <dgm:cxn modelId="{3D634A1A-5DE3-4B62-965C-AB2C86664E32}" type="presParOf" srcId="{64DF756E-B27E-4B2C-84A3-B5C69D223200}" destId="{C45849C5-D76E-421A-83FE-AA0C8B68BFA2}" srcOrd="4" destOrd="0" presId="urn:microsoft.com/office/officeart/2005/8/layout/bList2"/>
    <dgm:cxn modelId="{26713C6A-074A-4372-880D-A89DCD0BCB76}" type="presParOf" srcId="{C45849C5-D76E-421A-83FE-AA0C8B68BFA2}" destId="{01AF321D-03C0-4AAC-B6B4-42609B4B59C5}" srcOrd="0" destOrd="0" presId="urn:microsoft.com/office/officeart/2005/8/layout/bList2"/>
    <dgm:cxn modelId="{C728049B-5C92-4B8F-901E-634CEB34852A}" type="presParOf" srcId="{C45849C5-D76E-421A-83FE-AA0C8B68BFA2}" destId="{C2EBC3B5-B6F2-4DF4-8293-51EC6454DF90}" srcOrd="1" destOrd="0" presId="urn:microsoft.com/office/officeart/2005/8/layout/bList2"/>
    <dgm:cxn modelId="{80445F7F-5546-4FF8-962D-556C661F5179}" type="presParOf" srcId="{C45849C5-D76E-421A-83FE-AA0C8B68BFA2}" destId="{3FF5B699-3F70-48CB-907A-4D44E0F9A421}" srcOrd="2" destOrd="0" presId="urn:microsoft.com/office/officeart/2005/8/layout/bList2"/>
    <dgm:cxn modelId="{21A1BCAE-73C4-4232-89C0-C491E822919E}" type="presParOf" srcId="{C45849C5-D76E-421A-83FE-AA0C8B68BFA2}" destId="{A2B4C754-02DA-41CA-841D-4896DDE502F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026271-D056-4E84-B2CA-4D6BAF778E21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675611-0FAE-463B-A609-85C26D857B9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FECD2E1-0742-4200-868C-002D14F5A8E7}" type="parTrans" cxnId="{B6FFD874-9F86-4EDF-A51E-98093D706F2F}">
      <dgm:prSet/>
      <dgm:spPr/>
      <dgm:t>
        <a:bodyPr/>
        <a:lstStyle/>
        <a:p>
          <a:endParaRPr lang="en-US"/>
        </a:p>
      </dgm:t>
    </dgm:pt>
    <dgm:pt modelId="{0D7FBB11-A9C7-429E-9714-7461A1842A39}" type="sibTrans" cxnId="{B6FFD874-9F86-4EDF-A51E-98093D706F2F}">
      <dgm:prSet/>
      <dgm:spPr/>
      <dgm:t>
        <a:bodyPr/>
        <a:lstStyle/>
        <a:p>
          <a:endParaRPr lang="en-US"/>
        </a:p>
      </dgm:t>
    </dgm:pt>
    <dgm:pt modelId="{92DCD33F-A005-4D1E-8610-E3A74C2C9FEB}">
      <dgm:prSet/>
      <dgm:spPr>
        <a:blipFill rotWithShape="1">
          <a:blip xmlns:r="http://schemas.openxmlformats.org/officeDocument/2006/relationships" r:embed="rId2"/>
          <a:stretch>
            <a:fillRect l="-326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8706342-A8B6-4594-920E-9D4F07AB0ED8}" type="parTrans" cxnId="{82209E0C-77BE-4ECA-B6CE-C83F98898F75}">
      <dgm:prSet/>
      <dgm:spPr/>
      <dgm:t>
        <a:bodyPr/>
        <a:lstStyle/>
        <a:p>
          <a:endParaRPr lang="en-US"/>
        </a:p>
      </dgm:t>
    </dgm:pt>
    <dgm:pt modelId="{260EDEE9-1E0C-4C27-B8FE-35C218F5E700}" type="sibTrans" cxnId="{82209E0C-77BE-4ECA-B6CE-C83F98898F75}">
      <dgm:prSet/>
      <dgm:spPr/>
      <dgm:t>
        <a:bodyPr/>
        <a:lstStyle/>
        <a:p>
          <a:endParaRPr lang="en-US"/>
        </a:p>
      </dgm:t>
    </dgm:pt>
    <dgm:pt modelId="{108F0525-80C9-4FAC-8E76-8D427347BCAE}">
      <dgm:prSet/>
      <dgm:spPr/>
      <dgm:t>
        <a:bodyPr/>
        <a:lstStyle/>
        <a:p>
          <a:r>
            <a:rPr lang="en-US" dirty="0" smtClean="0"/>
            <a:t>Exponential Time Hypotheses</a:t>
          </a:r>
          <a:endParaRPr lang="en-US" dirty="0"/>
        </a:p>
      </dgm:t>
    </dgm:pt>
    <dgm:pt modelId="{63A70257-D756-494C-9AB4-4F39DE5838CD}" type="parTrans" cxnId="{CBE62934-18C2-420D-AB9B-6163D05B7C91}">
      <dgm:prSet/>
      <dgm:spPr/>
      <dgm:t>
        <a:bodyPr/>
        <a:lstStyle/>
        <a:p>
          <a:endParaRPr lang="en-US"/>
        </a:p>
      </dgm:t>
    </dgm:pt>
    <dgm:pt modelId="{516BAB16-AB1C-4588-9CF6-E789229A0307}" type="sibTrans" cxnId="{CBE62934-18C2-420D-AB9B-6163D05B7C91}">
      <dgm:prSet/>
      <dgm:spPr/>
      <dgm:t>
        <a:bodyPr/>
        <a:lstStyle/>
        <a:p>
          <a:endParaRPr lang="en-US"/>
        </a:p>
      </dgm:t>
    </dgm:pt>
    <dgm:pt modelId="{67C141B4-BCF4-44A7-BBE4-9D8562824B2C}">
      <dgm:prSet/>
      <dgm:spPr>
        <a:blipFill rotWithShape="1">
          <a:blip xmlns:r="http://schemas.openxmlformats.org/officeDocument/2006/relationships" r:embed="rId3"/>
          <a:stretch>
            <a:fillRect l="-3008" r="-175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AC78472-3ACB-49C3-A4C0-383A0BFA9B9D}" type="parTrans" cxnId="{E2447054-2A8A-46A4-AD30-28D0D97B0276}">
      <dgm:prSet/>
      <dgm:spPr/>
      <dgm:t>
        <a:bodyPr/>
        <a:lstStyle/>
        <a:p>
          <a:endParaRPr lang="en-US"/>
        </a:p>
      </dgm:t>
    </dgm:pt>
    <dgm:pt modelId="{7454182E-1D82-4498-A0BD-964AD667A51A}" type="sibTrans" cxnId="{E2447054-2A8A-46A4-AD30-28D0D97B0276}">
      <dgm:prSet/>
      <dgm:spPr/>
      <dgm:t>
        <a:bodyPr/>
        <a:lstStyle/>
        <a:p>
          <a:endParaRPr lang="en-US"/>
        </a:p>
      </dgm:t>
    </dgm:pt>
    <dgm:pt modelId="{2C66D785-15A7-4C42-8300-4E35CCA01A96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B7A36F84-A241-402D-8A49-358201325A8A}" type="parTrans" cxnId="{3FFE99D6-13E9-4D9D-B29E-21C75F778CD0}">
      <dgm:prSet/>
      <dgm:spPr/>
      <dgm:t>
        <a:bodyPr/>
        <a:lstStyle/>
        <a:p>
          <a:endParaRPr lang="en-US"/>
        </a:p>
      </dgm:t>
    </dgm:pt>
    <dgm:pt modelId="{707AF6AC-E2C4-4450-B181-85B21DA58BA4}" type="sibTrans" cxnId="{3FFE99D6-13E9-4D9D-B29E-21C75F778CD0}">
      <dgm:prSet/>
      <dgm:spPr/>
      <dgm:t>
        <a:bodyPr/>
        <a:lstStyle/>
        <a:p>
          <a:endParaRPr lang="en-US"/>
        </a:p>
      </dgm:t>
    </dgm:pt>
    <dgm:pt modelId="{F52FE865-56C8-41BE-9D7F-54BB3DCEF5F7}">
      <dgm:prSet/>
      <dgm:spPr/>
      <dgm:t>
        <a:bodyPr/>
        <a:lstStyle/>
        <a:p>
          <a:r>
            <a:rPr lang="en-US" dirty="0" smtClean="0"/>
            <a:t>NP </a:t>
          </a:r>
          <a:r>
            <a:rPr lang="en-US" dirty="0" smtClean="0"/>
            <a:t>⊈ </a:t>
          </a:r>
          <a:r>
            <a:rPr lang="en-US" dirty="0" err="1" smtClean="0"/>
            <a:t>coNP</a:t>
          </a:r>
          <a:r>
            <a:rPr lang="en-US" dirty="0" smtClean="0"/>
            <a:t>/poly</a:t>
          </a:r>
          <a:endParaRPr lang="en-US" dirty="0"/>
        </a:p>
      </dgm:t>
    </dgm:pt>
    <dgm:pt modelId="{7968AC21-582F-4D52-8165-BC5FAAE87E3D}" type="parTrans" cxnId="{FFCC4888-15B0-44D3-8F8B-009779435AED}">
      <dgm:prSet/>
      <dgm:spPr/>
      <dgm:t>
        <a:bodyPr/>
        <a:lstStyle/>
        <a:p>
          <a:endParaRPr lang="en-US"/>
        </a:p>
      </dgm:t>
    </dgm:pt>
    <dgm:pt modelId="{A2E04F1D-FBEF-4151-BC0C-6C561B40246A}" type="sibTrans" cxnId="{FFCC4888-15B0-44D3-8F8B-009779435AED}">
      <dgm:prSet/>
      <dgm:spPr/>
      <dgm:t>
        <a:bodyPr/>
        <a:lstStyle/>
        <a:p>
          <a:endParaRPr lang="en-US"/>
        </a:p>
      </dgm:t>
    </dgm:pt>
    <dgm:pt modelId="{E98A73E1-AE0A-4C68-A82A-7891ED16153F}">
      <dgm:prSet/>
      <dgm:spPr/>
      <dgm:t>
        <a:bodyPr/>
        <a:lstStyle/>
        <a:p>
          <a:r>
            <a:rPr lang="en-US" dirty="0" smtClean="0"/>
            <a:t>Used to prove </a:t>
          </a:r>
          <a:r>
            <a:rPr lang="en-US" dirty="0" err="1" smtClean="0"/>
            <a:t>superpolynomial</a:t>
          </a:r>
          <a:r>
            <a:rPr lang="en-US" dirty="0" smtClean="0"/>
            <a:t> lower bounds on kernel sizes</a:t>
          </a:r>
          <a:endParaRPr lang="en-US" dirty="0"/>
        </a:p>
      </dgm:t>
    </dgm:pt>
    <dgm:pt modelId="{290993E8-7390-4D64-B396-98081F9D90FC}" type="parTrans" cxnId="{49F20747-ED09-4D87-BF2C-893220ABAB75}">
      <dgm:prSet/>
      <dgm:spPr/>
      <dgm:t>
        <a:bodyPr/>
        <a:lstStyle/>
        <a:p>
          <a:endParaRPr lang="en-US"/>
        </a:p>
      </dgm:t>
    </dgm:pt>
    <dgm:pt modelId="{C1A10986-D07B-421F-A712-97EA1CA5D45D}" type="sibTrans" cxnId="{49F20747-ED09-4D87-BF2C-893220ABAB75}">
      <dgm:prSet/>
      <dgm:spPr/>
      <dgm:t>
        <a:bodyPr/>
        <a:lstStyle/>
        <a:p>
          <a:endParaRPr lang="en-US"/>
        </a:p>
      </dgm:t>
    </dgm:pt>
    <dgm:pt modelId="{2444AB7A-A151-4BCA-BB0B-E82EBA061F5E}">
      <dgm:prSet/>
      <dgm:spPr/>
      <dgm:t>
        <a:bodyPr/>
        <a:lstStyle/>
        <a:p>
          <a:r>
            <a:rPr lang="en-US" dirty="0" smtClean="0"/>
            <a:t>More in talk by Hans Bodlaender</a:t>
          </a:r>
          <a:endParaRPr lang="en-US" dirty="0"/>
        </a:p>
      </dgm:t>
    </dgm:pt>
    <dgm:pt modelId="{38A078ED-DB18-4DE8-9E81-50C3C2BFC15F}" type="parTrans" cxnId="{B57E0370-42F5-4DC2-9203-4301AE0A59A2}">
      <dgm:prSet/>
      <dgm:spPr/>
      <dgm:t>
        <a:bodyPr/>
        <a:lstStyle/>
        <a:p>
          <a:endParaRPr lang="en-US"/>
        </a:p>
      </dgm:t>
    </dgm:pt>
    <dgm:pt modelId="{265A19FC-2E5D-4683-9A60-FF8B2DF68253}" type="sibTrans" cxnId="{B57E0370-42F5-4DC2-9203-4301AE0A59A2}">
      <dgm:prSet/>
      <dgm:spPr/>
      <dgm:t>
        <a:bodyPr/>
        <a:lstStyle/>
        <a:p>
          <a:endParaRPr lang="en-US"/>
        </a:p>
      </dgm:t>
    </dgm:pt>
    <dgm:pt modelId="{64DF756E-B27E-4B2C-84A3-B5C69D223200}" type="pres">
      <dgm:prSet presAssocID="{D3026271-D056-4E84-B2CA-4D6BAF778E2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36FA4-9F09-4033-B8EF-89F1CE1A1B09}" type="pres">
      <dgm:prSet presAssocID="{5D675611-0FAE-463B-A609-85C26D857B99}" presName="compNode" presStyleCnt="0"/>
      <dgm:spPr/>
    </dgm:pt>
    <dgm:pt modelId="{4BD7B8D5-4B02-4C32-9128-C038606BAA3D}" type="pres">
      <dgm:prSet presAssocID="{5D675611-0FAE-463B-A609-85C26D857B9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54C95-BF41-4171-A6A4-FB9A7F03ACBA}" type="pres">
      <dgm:prSet presAssocID="{5D675611-0FAE-463B-A609-85C26D857B9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F6E948A-EA7B-4C12-9ADF-0C681028E6CE}" type="pres">
      <dgm:prSet presAssocID="{5D675611-0FAE-463B-A609-85C26D857B99}" presName="parentRect" presStyleLbl="alignNode1" presStyleIdx="0" presStyleCnt="3"/>
      <dgm:spPr/>
    </dgm:pt>
    <dgm:pt modelId="{6643E242-5378-44AA-B653-3E043EC24D55}" type="pres">
      <dgm:prSet presAssocID="{5D675611-0FAE-463B-A609-85C26D857B99}" presName="adorn" presStyleLbl="fgAccFollowNode1" presStyleIdx="0" presStyleCnt="3"/>
      <dgm:spPr/>
    </dgm:pt>
    <dgm:pt modelId="{8839578B-4101-4C88-8CEC-01D06E313EF8}" type="pres">
      <dgm:prSet presAssocID="{0D7FBB11-A9C7-429E-9714-7461A1842A39}" presName="sibTrans" presStyleLbl="sibTrans2D1" presStyleIdx="0" presStyleCnt="0"/>
      <dgm:spPr/>
    </dgm:pt>
    <dgm:pt modelId="{8440556B-BFDD-45DA-8834-32790AF9A294}" type="pres">
      <dgm:prSet presAssocID="{108F0525-80C9-4FAC-8E76-8D427347BCAE}" presName="compNode" presStyleCnt="0"/>
      <dgm:spPr/>
    </dgm:pt>
    <dgm:pt modelId="{2D5C546A-23E4-4F9B-8471-2E4EA69DFB75}" type="pres">
      <dgm:prSet presAssocID="{108F0525-80C9-4FAC-8E76-8D427347BCAE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42AED-623C-4E18-A7AF-B35C12AA0FD3}" type="pres">
      <dgm:prSet presAssocID="{108F0525-80C9-4FAC-8E76-8D427347BC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E22E7-9CA8-4CFC-AD4C-713603163A40}" type="pres">
      <dgm:prSet presAssocID="{108F0525-80C9-4FAC-8E76-8D427347BCAE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18E0CCE5-442C-4A0F-8A38-600A24BF32B9}" type="pres">
      <dgm:prSet presAssocID="{108F0525-80C9-4FAC-8E76-8D427347BCAE}" presName="adorn" presStyleLbl="fgAccFollowNode1" presStyleIdx="1" presStyleCnt="3"/>
      <dgm:spPr/>
    </dgm:pt>
    <dgm:pt modelId="{E62F9964-7059-43A8-A454-37F2612FAFE9}" type="pres">
      <dgm:prSet presAssocID="{516BAB16-AB1C-4588-9CF6-E789229A0307}" presName="sibTrans" presStyleLbl="sibTrans2D1" presStyleIdx="0" presStyleCnt="0"/>
      <dgm:spPr/>
    </dgm:pt>
    <dgm:pt modelId="{C45849C5-D76E-421A-83FE-AA0C8B68BFA2}" type="pres">
      <dgm:prSet presAssocID="{F52FE865-56C8-41BE-9D7F-54BB3DCEF5F7}" presName="compNode" presStyleCnt="0"/>
      <dgm:spPr/>
    </dgm:pt>
    <dgm:pt modelId="{01AF321D-03C0-4AAC-B6B4-42609B4B59C5}" type="pres">
      <dgm:prSet presAssocID="{F52FE865-56C8-41BE-9D7F-54BB3DCEF5F7}" presName="childRect" presStyleLbl="bgAcc1" presStyleIdx="2" presStyleCnt="3">
        <dgm:presLayoutVars>
          <dgm:bulletEnabled val="1"/>
        </dgm:presLayoutVars>
      </dgm:prSet>
      <dgm:spPr/>
    </dgm:pt>
    <dgm:pt modelId="{C2EBC3B5-B6F2-4DF4-8293-51EC6454DF90}" type="pres">
      <dgm:prSet presAssocID="{F52FE865-56C8-41BE-9D7F-54BB3DCEF5F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FF5B699-3F70-48CB-907A-4D44E0F9A421}" type="pres">
      <dgm:prSet presAssocID="{F52FE865-56C8-41BE-9D7F-54BB3DCEF5F7}" presName="parentRect" presStyleLbl="alignNode1" presStyleIdx="2" presStyleCnt="3"/>
      <dgm:spPr/>
    </dgm:pt>
    <dgm:pt modelId="{A2B4C754-02DA-41CA-841D-4896DDE502F2}" type="pres">
      <dgm:prSet presAssocID="{F52FE865-56C8-41BE-9D7F-54BB3DCEF5F7}" presName="adorn" presStyleLbl="fgAccFollowNode1" presStyleIdx="2" presStyleCnt="3"/>
      <dgm:spPr/>
    </dgm:pt>
  </dgm:ptLst>
  <dgm:cxnLst>
    <dgm:cxn modelId="{C1755A97-751E-421C-B436-48207E9E54C5}" type="presOf" srcId="{5D675611-0FAE-463B-A609-85C26D857B99}" destId="{E3E54C95-BF41-4171-A6A4-FB9A7F03ACBA}" srcOrd="0" destOrd="0" presId="urn:microsoft.com/office/officeart/2005/8/layout/bList2"/>
    <dgm:cxn modelId="{3FFE99D6-13E9-4D9D-B29E-21C75F778CD0}" srcId="{108F0525-80C9-4FAC-8E76-8D427347BCAE}" destId="{2C66D785-15A7-4C42-8300-4E35CCA01A96}" srcOrd="1" destOrd="0" parTransId="{B7A36F84-A241-402D-8A49-358201325A8A}" sibTransId="{707AF6AC-E2C4-4450-B181-85B21DA58BA4}"/>
    <dgm:cxn modelId="{FFCC4888-15B0-44D3-8F8B-009779435AED}" srcId="{D3026271-D056-4E84-B2CA-4D6BAF778E21}" destId="{F52FE865-56C8-41BE-9D7F-54BB3DCEF5F7}" srcOrd="2" destOrd="0" parTransId="{7968AC21-582F-4D52-8165-BC5FAAE87E3D}" sibTransId="{A2E04F1D-FBEF-4151-BC0C-6C561B40246A}"/>
    <dgm:cxn modelId="{8BC74C0D-DE5B-49E9-BAAE-130F77E73B2F}" type="presOf" srcId="{2444AB7A-A151-4BCA-BB0B-E82EBA061F5E}" destId="{01AF321D-03C0-4AAC-B6B4-42609B4B59C5}" srcOrd="0" destOrd="1" presId="urn:microsoft.com/office/officeart/2005/8/layout/bList2"/>
    <dgm:cxn modelId="{83AF2FBF-A262-4D9C-B380-5E26545844E2}" type="presOf" srcId="{F52FE865-56C8-41BE-9D7F-54BB3DCEF5F7}" destId="{3FF5B699-3F70-48CB-907A-4D44E0F9A421}" srcOrd="1" destOrd="0" presId="urn:microsoft.com/office/officeart/2005/8/layout/bList2"/>
    <dgm:cxn modelId="{A4CA5187-1158-4767-82E1-77246D2ED58A}" type="presOf" srcId="{92DCD33F-A005-4D1E-8610-E3A74C2C9FEB}" destId="{4BD7B8D5-4B02-4C32-9128-C038606BAA3D}" srcOrd="0" destOrd="0" presId="urn:microsoft.com/office/officeart/2005/8/layout/bList2"/>
    <dgm:cxn modelId="{61A4E773-CB54-418B-9039-FA53EA5B9644}" type="presOf" srcId="{D3026271-D056-4E84-B2CA-4D6BAF778E21}" destId="{64DF756E-B27E-4B2C-84A3-B5C69D223200}" srcOrd="0" destOrd="0" presId="urn:microsoft.com/office/officeart/2005/8/layout/bList2"/>
    <dgm:cxn modelId="{984BC959-FC3C-4333-9E12-2603BBF6C5A3}" type="presOf" srcId="{516BAB16-AB1C-4588-9CF6-E789229A0307}" destId="{E62F9964-7059-43A8-A454-37F2612FAFE9}" srcOrd="0" destOrd="0" presId="urn:microsoft.com/office/officeart/2005/8/layout/bList2"/>
    <dgm:cxn modelId="{82209E0C-77BE-4ECA-B6CE-C83F98898F75}" srcId="{5D675611-0FAE-463B-A609-85C26D857B99}" destId="{92DCD33F-A005-4D1E-8610-E3A74C2C9FEB}" srcOrd="0" destOrd="0" parTransId="{58706342-A8B6-4594-920E-9D4F07AB0ED8}" sibTransId="{260EDEE9-1E0C-4C27-B8FE-35C218F5E700}"/>
    <dgm:cxn modelId="{E3F3C000-B1BE-4AC0-B191-D2D468781E22}" type="presOf" srcId="{0D7FBB11-A9C7-429E-9714-7461A1842A39}" destId="{8839578B-4101-4C88-8CEC-01D06E313EF8}" srcOrd="0" destOrd="0" presId="urn:microsoft.com/office/officeart/2005/8/layout/bList2"/>
    <dgm:cxn modelId="{B6FFD874-9F86-4EDF-A51E-98093D706F2F}" srcId="{D3026271-D056-4E84-B2CA-4D6BAF778E21}" destId="{5D675611-0FAE-463B-A609-85C26D857B99}" srcOrd="0" destOrd="0" parTransId="{0FECD2E1-0742-4200-868C-002D14F5A8E7}" sibTransId="{0D7FBB11-A9C7-429E-9714-7461A1842A39}"/>
    <dgm:cxn modelId="{85B132FD-62D7-412D-BF2D-DBB63FA97D3F}" type="presOf" srcId="{108F0525-80C9-4FAC-8E76-8D427347BCAE}" destId="{82442AED-623C-4E18-A7AF-B35C12AA0FD3}" srcOrd="0" destOrd="0" presId="urn:microsoft.com/office/officeart/2005/8/layout/bList2"/>
    <dgm:cxn modelId="{49F20747-ED09-4D87-BF2C-893220ABAB75}" srcId="{F52FE865-56C8-41BE-9D7F-54BB3DCEF5F7}" destId="{E98A73E1-AE0A-4C68-A82A-7891ED16153F}" srcOrd="0" destOrd="0" parTransId="{290993E8-7390-4D64-B396-98081F9D90FC}" sibTransId="{C1A10986-D07B-421F-A712-97EA1CA5D45D}"/>
    <dgm:cxn modelId="{C540DF1B-8EA2-4B77-80A6-F426C3651964}" type="presOf" srcId="{108F0525-80C9-4FAC-8E76-8D427347BCAE}" destId="{128E22E7-9CA8-4CFC-AD4C-713603163A40}" srcOrd="1" destOrd="0" presId="urn:microsoft.com/office/officeart/2005/8/layout/bList2"/>
    <dgm:cxn modelId="{CBE62934-18C2-420D-AB9B-6163D05B7C91}" srcId="{D3026271-D056-4E84-B2CA-4D6BAF778E21}" destId="{108F0525-80C9-4FAC-8E76-8D427347BCAE}" srcOrd="1" destOrd="0" parTransId="{63A70257-D756-494C-9AB4-4F39DE5838CD}" sibTransId="{516BAB16-AB1C-4588-9CF6-E789229A0307}"/>
    <dgm:cxn modelId="{85D15D8B-7241-4395-81A0-54E8E355CD58}" type="presOf" srcId="{67C141B4-BCF4-44A7-BBE4-9D8562824B2C}" destId="{2D5C546A-23E4-4F9B-8471-2E4EA69DFB75}" srcOrd="0" destOrd="0" presId="urn:microsoft.com/office/officeart/2005/8/layout/bList2"/>
    <dgm:cxn modelId="{E2447054-2A8A-46A4-AD30-28D0D97B0276}" srcId="{108F0525-80C9-4FAC-8E76-8D427347BCAE}" destId="{67C141B4-BCF4-44A7-BBE4-9D8562824B2C}" srcOrd="0" destOrd="0" parTransId="{8AC78472-3ACB-49C3-A4C0-383A0BFA9B9D}" sibTransId="{7454182E-1D82-4498-A0BD-964AD667A51A}"/>
    <dgm:cxn modelId="{B15179E0-9FB3-45E7-AAA7-DD619FFE2623}" type="presOf" srcId="{5D675611-0FAE-463B-A609-85C26D857B99}" destId="{BF6E948A-EA7B-4C12-9ADF-0C681028E6CE}" srcOrd="1" destOrd="0" presId="urn:microsoft.com/office/officeart/2005/8/layout/bList2"/>
    <dgm:cxn modelId="{B57E0370-42F5-4DC2-9203-4301AE0A59A2}" srcId="{F52FE865-56C8-41BE-9D7F-54BB3DCEF5F7}" destId="{2444AB7A-A151-4BCA-BB0B-E82EBA061F5E}" srcOrd="1" destOrd="0" parTransId="{38A078ED-DB18-4DE8-9E81-50C3C2BFC15F}" sibTransId="{265A19FC-2E5D-4683-9A60-FF8B2DF68253}"/>
    <dgm:cxn modelId="{3D1C38B3-C1DB-4359-8A7A-87744FA99752}" type="presOf" srcId="{2C66D785-15A7-4C42-8300-4E35CCA01A96}" destId="{2D5C546A-23E4-4F9B-8471-2E4EA69DFB75}" srcOrd="0" destOrd="1" presId="urn:microsoft.com/office/officeart/2005/8/layout/bList2"/>
    <dgm:cxn modelId="{9F50D741-19D6-4091-A0D4-E8371EAEBDCC}" type="presOf" srcId="{E98A73E1-AE0A-4C68-A82A-7891ED16153F}" destId="{01AF321D-03C0-4AAC-B6B4-42609B4B59C5}" srcOrd="0" destOrd="0" presId="urn:microsoft.com/office/officeart/2005/8/layout/bList2"/>
    <dgm:cxn modelId="{268E1B67-A5E7-4938-BF6D-83CEBFAF4F7C}" type="presOf" srcId="{F52FE865-56C8-41BE-9D7F-54BB3DCEF5F7}" destId="{C2EBC3B5-B6F2-4DF4-8293-51EC6454DF90}" srcOrd="0" destOrd="0" presId="urn:microsoft.com/office/officeart/2005/8/layout/bList2"/>
    <dgm:cxn modelId="{47CAEB62-A491-458E-BCC7-161FED3EB5B5}" type="presParOf" srcId="{64DF756E-B27E-4B2C-84A3-B5C69D223200}" destId="{C7E36FA4-9F09-4033-B8EF-89F1CE1A1B09}" srcOrd="0" destOrd="0" presId="urn:microsoft.com/office/officeart/2005/8/layout/bList2"/>
    <dgm:cxn modelId="{2C7A2330-893D-4C9D-840D-DD7B80950653}" type="presParOf" srcId="{C7E36FA4-9F09-4033-B8EF-89F1CE1A1B09}" destId="{4BD7B8D5-4B02-4C32-9128-C038606BAA3D}" srcOrd="0" destOrd="0" presId="urn:microsoft.com/office/officeart/2005/8/layout/bList2"/>
    <dgm:cxn modelId="{EA0BEF9F-30CC-4FB3-A140-165DCE5B3DAC}" type="presParOf" srcId="{C7E36FA4-9F09-4033-B8EF-89F1CE1A1B09}" destId="{E3E54C95-BF41-4171-A6A4-FB9A7F03ACBA}" srcOrd="1" destOrd="0" presId="urn:microsoft.com/office/officeart/2005/8/layout/bList2"/>
    <dgm:cxn modelId="{2BF2E3A8-2EEF-447C-BA39-1A67BF1E8A17}" type="presParOf" srcId="{C7E36FA4-9F09-4033-B8EF-89F1CE1A1B09}" destId="{BF6E948A-EA7B-4C12-9ADF-0C681028E6CE}" srcOrd="2" destOrd="0" presId="urn:microsoft.com/office/officeart/2005/8/layout/bList2"/>
    <dgm:cxn modelId="{EC202295-F525-4137-A0D6-82987F69D438}" type="presParOf" srcId="{C7E36FA4-9F09-4033-B8EF-89F1CE1A1B09}" destId="{6643E242-5378-44AA-B653-3E043EC24D55}" srcOrd="3" destOrd="0" presId="urn:microsoft.com/office/officeart/2005/8/layout/bList2"/>
    <dgm:cxn modelId="{DF288CE8-F2C7-4562-90AA-27DD1D1280B2}" type="presParOf" srcId="{64DF756E-B27E-4B2C-84A3-B5C69D223200}" destId="{8839578B-4101-4C88-8CEC-01D06E313EF8}" srcOrd="1" destOrd="0" presId="urn:microsoft.com/office/officeart/2005/8/layout/bList2"/>
    <dgm:cxn modelId="{D1B6A44B-23AD-4817-A700-F7AA87A2AA2B}" type="presParOf" srcId="{64DF756E-B27E-4B2C-84A3-B5C69D223200}" destId="{8440556B-BFDD-45DA-8834-32790AF9A294}" srcOrd="2" destOrd="0" presId="urn:microsoft.com/office/officeart/2005/8/layout/bList2"/>
    <dgm:cxn modelId="{25E56D51-A312-4522-87DC-5FAB6A1CBF7C}" type="presParOf" srcId="{8440556B-BFDD-45DA-8834-32790AF9A294}" destId="{2D5C546A-23E4-4F9B-8471-2E4EA69DFB75}" srcOrd="0" destOrd="0" presId="urn:microsoft.com/office/officeart/2005/8/layout/bList2"/>
    <dgm:cxn modelId="{BAF7BA96-423F-4F04-8BBC-983ABFBF6BAC}" type="presParOf" srcId="{8440556B-BFDD-45DA-8834-32790AF9A294}" destId="{82442AED-623C-4E18-A7AF-B35C12AA0FD3}" srcOrd="1" destOrd="0" presId="urn:microsoft.com/office/officeart/2005/8/layout/bList2"/>
    <dgm:cxn modelId="{107FD8B5-B644-4626-9E0C-45E70224B682}" type="presParOf" srcId="{8440556B-BFDD-45DA-8834-32790AF9A294}" destId="{128E22E7-9CA8-4CFC-AD4C-713603163A40}" srcOrd="2" destOrd="0" presId="urn:microsoft.com/office/officeart/2005/8/layout/bList2"/>
    <dgm:cxn modelId="{B1CD7A8B-D976-4F03-BEF8-EFE015125B7E}" type="presParOf" srcId="{8440556B-BFDD-45DA-8834-32790AF9A294}" destId="{18E0CCE5-442C-4A0F-8A38-600A24BF32B9}" srcOrd="3" destOrd="0" presId="urn:microsoft.com/office/officeart/2005/8/layout/bList2"/>
    <dgm:cxn modelId="{D7E3D8C3-B5FD-4885-B4A8-2FAE82F4EBDB}" type="presParOf" srcId="{64DF756E-B27E-4B2C-84A3-B5C69D223200}" destId="{E62F9964-7059-43A8-A454-37F2612FAFE9}" srcOrd="3" destOrd="0" presId="urn:microsoft.com/office/officeart/2005/8/layout/bList2"/>
    <dgm:cxn modelId="{3D634A1A-5DE3-4B62-965C-AB2C86664E32}" type="presParOf" srcId="{64DF756E-B27E-4B2C-84A3-B5C69D223200}" destId="{C45849C5-D76E-421A-83FE-AA0C8B68BFA2}" srcOrd="4" destOrd="0" presId="urn:microsoft.com/office/officeart/2005/8/layout/bList2"/>
    <dgm:cxn modelId="{26713C6A-074A-4372-880D-A89DCD0BCB76}" type="presParOf" srcId="{C45849C5-D76E-421A-83FE-AA0C8B68BFA2}" destId="{01AF321D-03C0-4AAC-B6B4-42609B4B59C5}" srcOrd="0" destOrd="0" presId="urn:microsoft.com/office/officeart/2005/8/layout/bList2"/>
    <dgm:cxn modelId="{C728049B-5C92-4B8F-901E-634CEB34852A}" type="presParOf" srcId="{C45849C5-D76E-421A-83FE-AA0C8B68BFA2}" destId="{C2EBC3B5-B6F2-4DF4-8293-51EC6454DF90}" srcOrd="1" destOrd="0" presId="urn:microsoft.com/office/officeart/2005/8/layout/bList2"/>
    <dgm:cxn modelId="{80445F7F-5546-4FF8-962D-556C661F5179}" type="presParOf" srcId="{C45849C5-D76E-421A-83FE-AA0C8B68BFA2}" destId="{3FF5B699-3F70-48CB-907A-4D44E0F9A421}" srcOrd="2" destOrd="0" presId="urn:microsoft.com/office/officeart/2005/8/layout/bList2"/>
    <dgm:cxn modelId="{21A1BCAE-73C4-4232-89C0-C491E822919E}" type="presParOf" srcId="{C45849C5-D76E-421A-83FE-AA0C8B68BFA2}" destId="{A2B4C754-02DA-41CA-841D-4896DDE502F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C434-CB39-47A7-B5BE-3CB7CE04C90F}">
      <dsp:nvSpPr>
        <dsp:cNvPr id="0" name=""/>
        <dsp:cNvSpPr/>
      </dsp:nvSpPr>
      <dsp:spPr>
        <a:xfrm>
          <a:off x="1004" y="0"/>
          <a:ext cx="2611933" cy="49291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</a:t>
          </a:r>
          <a:endParaRPr lang="en-US" sz="6500" kern="1200" dirty="0"/>
        </a:p>
      </dsp:txBody>
      <dsp:txXfrm>
        <a:off x="1004" y="0"/>
        <a:ext cx="2611933" cy="1478756"/>
      </dsp:txXfrm>
    </dsp:sp>
    <dsp:sp modelId="{46586137-2CA5-48A0-8943-86C49F113374}">
      <dsp:nvSpPr>
        <dsp:cNvPr id="0" name=""/>
        <dsp:cNvSpPr/>
      </dsp:nvSpPr>
      <dsp:spPr>
        <a:xfrm>
          <a:off x="262197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Introduction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History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Parameters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Definitions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323398" y="1539957"/>
        <a:ext cx="1967144" cy="3081570"/>
      </dsp:txXfrm>
    </dsp:sp>
    <dsp:sp modelId="{CC5A5EC1-B1AA-47C2-8182-F48C792D3D9D}">
      <dsp:nvSpPr>
        <dsp:cNvPr id="0" name=""/>
        <dsp:cNvSpPr/>
      </dsp:nvSpPr>
      <dsp:spPr>
        <a:xfrm>
          <a:off x="2808833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en-US" sz="6500" kern="1200" dirty="0"/>
        </a:p>
      </dsp:txBody>
      <dsp:txXfrm>
        <a:off x="2808833" y="0"/>
        <a:ext cx="2611933" cy="1478756"/>
      </dsp:txXfrm>
    </dsp:sp>
    <dsp:sp modelId="{58DFEC91-E07B-4697-86E0-EAD2D5127D43}">
      <dsp:nvSpPr>
        <dsp:cNvPr id="0" name=""/>
        <dsp:cNvSpPr/>
      </dsp:nvSpPr>
      <dsp:spPr>
        <a:xfrm>
          <a:off x="3070026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Algorithms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Overview of techniques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Branching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Color coding</a:t>
          </a:r>
          <a:endParaRPr lang="en-US" sz="2200" kern="1200" dirty="0"/>
        </a:p>
      </dsp:txBody>
      <dsp:txXfrm>
        <a:off x="3131227" y="1539957"/>
        <a:ext cx="1967144" cy="3081570"/>
      </dsp:txXfrm>
    </dsp:sp>
    <dsp:sp modelId="{7381D92D-AE81-4FED-97A0-F152BC8F461E}">
      <dsp:nvSpPr>
        <dsp:cNvPr id="0" name=""/>
        <dsp:cNvSpPr/>
      </dsp:nvSpPr>
      <dsp:spPr>
        <a:xfrm>
          <a:off x="5616661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en-US" sz="6500" kern="1200" dirty="0"/>
        </a:p>
      </dsp:txBody>
      <dsp:txXfrm>
        <a:off x="5616661" y="0"/>
        <a:ext cx="2611933" cy="1478756"/>
      </dsp:txXfrm>
    </dsp:sp>
    <dsp:sp modelId="{C9F6B109-6A29-4392-B49B-024576978550}">
      <dsp:nvSpPr>
        <dsp:cNvPr id="0" name=""/>
        <dsp:cNvSpPr/>
      </dsp:nvSpPr>
      <dsp:spPr>
        <a:xfrm>
          <a:off x="5877855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W[1]-hard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Exp</a:t>
          </a:r>
          <a:r>
            <a:rPr lang="en-US" sz="2200" kern="1200" dirty="0" smtClean="0"/>
            <a:t>-time hypotheses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r>
            <a:rPr lang="en-US" sz="2200" kern="1200" dirty="0" smtClean="0"/>
            <a:t> lower bounds</a:t>
          </a:r>
          <a:endParaRPr lang="en-US" sz="2200" kern="1200" dirty="0"/>
        </a:p>
      </dsp:txBody>
      <dsp:txXfrm>
        <a:off x="5939056" y="1539957"/>
        <a:ext cx="1967144" cy="30815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CDA00-633E-4EAA-BE1E-BA1490849493}">
      <dsp:nvSpPr>
        <dsp:cNvPr id="0" name=""/>
        <dsp:cNvSpPr/>
      </dsp:nvSpPr>
      <dsp:spPr>
        <a:xfrm>
          <a:off x="0" y="0"/>
          <a:ext cx="4929188" cy="492918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B4B71995-DE9D-49A7-8CDE-A14971C6D713}">
      <dsp:nvSpPr>
        <dsp:cNvPr id="0" name=""/>
        <dsp:cNvSpPr/>
      </dsp:nvSpPr>
      <dsp:spPr>
        <a:xfrm>
          <a:off x="2464594" y="0"/>
          <a:ext cx="5765006" cy="49291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XP</a:t>
          </a:r>
          <a:endParaRPr lang="en-US" sz="2800" i="1" kern="1200" dirty="0"/>
        </a:p>
      </dsp:txBody>
      <dsp:txXfrm>
        <a:off x="2464594" y="0"/>
        <a:ext cx="2882503" cy="616149"/>
      </dsp:txXfrm>
    </dsp:sp>
    <dsp:sp modelId="{FBB146EF-6440-41BE-B2F5-2525EFFB09B0}">
      <dsp:nvSpPr>
        <dsp:cNvPr id="0" name=""/>
        <dsp:cNvSpPr/>
      </dsp:nvSpPr>
      <dsp:spPr>
        <a:xfrm>
          <a:off x="431304" y="616149"/>
          <a:ext cx="4066578" cy="406657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F897079-209A-4086-8207-B0E3475DB956}">
      <dsp:nvSpPr>
        <dsp:cNvPr id="0" name=""/>
        <dsp:cNvSpPr/>
      </dsp:nvSpPr>
      <dsp:spPr>
        <a:xfrm>
          <a:off x="2464594" y="616149"/>
          <a:ext cx="5765006" cy="40665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…</a:t>
          </a:r>
          <a:endParaRPr lang="en-US" sz="2800" kern="1200" dirty="0"/>
        </a:p>
      </dsp:txBody>
      <dsp:txXfrm>
        <a:off x="2464594" y="616149"/>
        <a:ext cx="2882503" cy="616150"/>
      </dsp:txXfrm>
    </dsp:sp>
    <dsp:sp modelId="{FBD00BCD-CAF2-473F-9E4A-567AAA616842}">
      <dsp:nvSpPr>
        <dsp:cNvPr id="0" name=""/>
        <dsp:cNvSpPr/>
      </dsp:nvSpPr>
      <dsp:spPr>
        <a:xfrm>
          <a:off x="862609" y="1232300"/>
          <a:ext cx="3203968" cy="320396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BF12FB7-8262-49CF-A86E-C981B055B50F}">
      <dsp:nvSpPr>
        <dsp:cNvPr id="0" name=""/>
        <dsp:cNvSpPr/>
      </dsp:nvSpPr>
      <dsp:spPr>
        <a:xfrm>
          <a:off x="2464594" y="1232300"/>
          <a:ext cx="5765006" cy="32039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W[2]</a:t>
          </a:r>
          <a:endParaRPr lang="en-US" sz="2800" i="1" kern="1200" dirty="0"/>
        </a:p>
      </dsp:txBody>
      <dsp:txXfrm>
        <a:off x="2464594" y="1232300"/>
        <a:ext cx="2882503" cy="616145"/>
      </dsp:txXfrm>
    </dsp:sp>
    <dsp:sp modelId="{2BDFB9D3-4A39-4399-8425-F147FA12DCAB}">
      <dsp:nvSpPr>
        <dsp:cNvPr id="0" name=""/>
        <dsp:cNvSpPr/>
      </dsp:nvSpPr>
      <dsp:spPr>
        <a:xfrm>
          <a:off x="1293911" y="1848445"/>
          <a:ext cx="2341364" cy="2341364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62DE011D-4F15-4CB7-9867-6E933115F78E}">
      <dsp:nvSpPr>
        <dsp:cNvPr id="0" name=""/>
        <dsp:cNvSpPr/>
      </dsp:nvSpPr>
      <dsp:spPr>
        <a:xfrm>
          <a:off x="2464594" y="1848445"/>
          <a:ext cx="5765006" cy="2341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W[1]</a:t>
          </a:r>
          <a:endParaRPr lang="en-US" sz="2800" i="1" kern="1200" dirty="0"/>
        </a:p>
      </dsp:txBody>
      <dsp:txXfrm>
        <a:off x="2464594" y="1848445"/>
        <a:ext cx="2882503" cy="616149"/>
      </dsp:txXfrm>
    </dsp:sp>
    <dsp:sp modelId="{AD7EFD61-C1BA-44CA-9A17-A334F576ACDD}">
      <dsp:nvSpPr>
        <dsp:cNvPr id="0" name=""/>
        <dsp:cNvSpPr/>
      </dsp:nvSpPr>
      <dsp:spPr>
        <a:xfrm>
          <a:off x="1725216" y="2464595"/>
          <a:ext cx="1478754" cy="14787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ABCDA9-B3FE-4676-89AB-4A9A61C181AE}">
      <dsp:nvSpPr>
        <dsp:cNvPr id="0" name=""/>
        <dsp:cNvSpPr/>
      </dsp:nvSpPr>
      <dsp:spPr>
        <a:xfrm>
          <a:off x="2464594" y="2464595"/>
          <a:ext cx="5765006" cy="1478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FPT</a:t>
          </a:r>
          <a:endParaRPr lang="en-US" sz="2800" i="1" kern="1200" dirty="0"/>
        </a:p>
      </dsp:txBody>
      <dsp:txXfrm>
        <a:off x="2464594" y="2464595"/>
        <a:ext cx="2882503" cy="616150"/>
      </dsp:txXfrm>
    </dsp:sp>
    <dsp:sp modelId="{F86E353A-7FB3-483C-BDE2-17CFF1E90FC3}">
      <dsp:nvSpPr>
        <dsp:cNvPr id="0" name=""/>
        <dsp:cNvSpPr/>
      </dsp:nvSpPr>
      <dsp:spPr>
        <a:xfrm>
          <a:off x="2156521" y="3080745"/>
          <a:ext cx="616145" cy="6161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265AE9-6E71-47F6-9281-4009CB82EB51}">
      <dsp:nvSpPr>
        <dsp:cNvPr id="0" name=""/>
        <dsp:cNvSpPr/>
      </dsp:nvSpPr>
      <dsp:spPr>
        <a:xfrm>
          <a:off x="2464594" y="3080745"/>
          <a:ext cx="5765006" cy="616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Polynomial kernel</a:t>
          </a:r>
          <a:endParaRPr lang="en-US" sz="2800" kern="1200" dirty="0"/>
        </a:p>
      </dsp:txBody>
      <dsp:txXfrm>
        <a:off x="2464594" y="3080745"/>
        <a:ext cx="2882503" cy="616145"/>
      </dsp:txXfrm>
    </dsp:sp>
    <dsp:sp modelId="{C9AD53D2-70E2-43C6-B143-250DA88EAD7C}">
      <dsp:nvSpPr>
        <dsp:cNvPr id="0" name=""/>
        <dsp:cNvSpPr/>
      </dsp:nvSpPr>
      <dsp:spPr>
        <a:xfrm>
          <a:off x="5347097" y="0"/>
          <a:ext cx="2882503" cy="6161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solvable in 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3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300" b="0" i="1" kern="1200" smtClean="0">
                      <a:latin typeface="Cambria Math"/>
                    </a:rPr>
                    <m:t>𝑓</m:t>
                  </m:r>
                  <m:d>
                    <m:dPr>
                      <m:ctrlPr>
                        <a:rPr lang="en-US" sz="13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300" b="0" i="1" kern="1200" smtClean="0">
                          <a:latin typeface="Cambria Math"/>
                        </a:rPr>
                        <m:t>𝑘</m:t>
                      </m:r>
                    </m:e>
                  </m:d>
                </m:sup>
              </m:sSup>
            </m:oMath>
          </a14:m>
          <a:endParaRPr lang="en-US" sz="1300" kern="1200" dirty="0"/>
        </a:p>
      </dsp:txBody>
      <dsp:txXfrm>
        <a:off x="5347097" y="0"/>
        <a:ext cx="2882503" cy="616149"/>
      </dsp:txXfrm>
    </dsp:sp>
    <dsp:sp modelId="{52FE2471-1D29-4974-87AB-155798FB3668}">
      <dsp:nvSpPr>
        <dsp:cNvPr id="0" name=""/>
        <dsp:cNvSpPr/>
      </dsp:nvSpPr>
      <dsp:spPr>
        <a:xfrm>
          <a:off x="5347097" y="616149"/>
          <a:ext cx="2882503" cy="61615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Infinite hierarchy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𝑊</m:t>
              </m:r>
              <m:r>
                <a:rPr lang="en-US" sz="1300" b="0" i="1" kern="1200" smtClean="0">
                  <a:latin typeface="Cambria Math"/>
                </a:rPr>
                <m:t>[…]</m:t>
              </m:r>
            </m:oMath>
          </a14:m>
          <a:r>
            <a:rPr lang="en-US" sz="1300" kern="1200" dirty="0" smtClean="0"/>
            <a:t> based on </a:t>
          </a:r>
          <a:r>
            <a:rPr lang="en-US" sz="1300" i="1" kern="1200" dirty="0" smtClean="0"/>
            <a:t>weft</a:t>
          </a:r>
          <a:endParaRPr lang="en-US" sz="1300" i="1" kern="1200" dirty="0"/>
        </a:p>
      </dsp:txBody>
      <dsp:txXfrm>
        <a:off x="5347097" y="616149"/>
        <a:ext cx="2882503" cy="616150"/>
      </dsp:txXfrm>
    </dsp:sp>
    <dsp:sp modelId="{6DC831AE-A7C5-4207-9876-0B65F202F42E}">
      <dsp:nvSpPr>
        <dsp:cNvPr id="0" name=""/>
        <dsp:cNvSpPr/>
      </dsp:nvSpPr>
      <dsp:spPr>
        <a:xfrm>
          <a:off x="5347097" y="1232300"/>
          <a:ext cx="2882503" cy="61614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that FPT-reduce to </a:t>
          </a:r>
          <a:br>
            <a:rPr lang="en-US" sz="1300" kern="1200" dirty="0" smtClean="0"/>
          </a:b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𝑘</m:t>
              </m:r>
            </m:oMath>
          </a14:m>
          <a:r>
            <a:rPr lang="en-US" sz="1300" kern="1200" dirty="0" smtClean="0"/>
            <a:t>-</a:t>
          </a:r>
          <a:r>
            <a:rPr lang="en-US" sz="1300" kern="1200" cap="small" baseline="0" dirty="0" smtClean="0"/>
            <a:t>Dominating Set</a:t>
          </a:r>
          <a:endParaRPr lang="en-US" sz="1300" kern="1200" cap="small" baseline="0" dirty="0"/>
        </a:p>
      </dsp:txBody>
      <dsp:txXfrm>
        <a:off x="5347097" y="1232300"/>
        <a:ext cx="2882503" cy="616145"/>
      </dsp:txXfrm>
    </dsp:sp>
    <dsp:sp modelId="{E46F7958-035C-450E-B07E-A79276E8B9EF}">
      <dsp:nvSpPr>
        <dsp:cNvPr id="0" name=""/>
        <dsp:cNvSpPr/>
      </dsp:nvSpPr>
      <dsp:spPr>
        <a:xfrm>
          <a:off x="5347097" y="1848445"/>
          <a:ext cx="2882503" cy="616149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that FPT-reduce to 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𝑘</m:t>
              </m:r>
            </m:oMath>
          </a14:m>
          <a:r>
            <a:rPr lang="en-US" sz="1300" kern="1200" dirty="0" smtClean="0"/>
            <a:t>-</a:t>
          </a:r>
          <a:r>
            <a:rPr lang="en-US" sz="1300" kern="1200" cap="small" baseline="0" dirty="0" smtClean="0"/>
            <a:t>Clique</a:t>
          </a:r>
          <a:endParaRPr lang="en-US" sz="1300" kern="1200" cap="small" baseline="0" dirty="0"/>
        </a:p>
      </dsp:txBody>
      <dsp:txXfrm>
        <a:off x="5347097" y="1848445"/>
        <a:ext cx="2882503" cy="616149"/>
      </dsp:txXfrm>
    </dsp:sp>
    <dsp:sp modelId="{5D7D1896-4FAB-4A5D-97A4-A718C3D276C7}">
      <dsp:nvSpPr>
        <dsp:cNvPr id="0" name=""/>
        <dsp:cNvSpPr/>
      </dsp:nvSpPr>
      <dsp:spPr>
        <a:xfrm>
          <a:off x="5347097" y="2464595"/>
          <a:ext cx="2882503" cy="61615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Problems solvable in time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𝑓</m:t>
              </m:r>
              <m:d>
                <m:d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300" b="0" i="1" kern="1200" smtClean="0">
                      <a:latin typeface="Cambria Math"/>
                    </a:rPr>
                    <m:t>𝑘</m:t>
                  </m:r>
                </m:e>
              </m:d>
              <m:r>
                <a:rPr lang="en-US" sz="1300" b="0" i="1" kern="1200" smtClean="0">
                  <a:latin typeface="Cambria Math"/>
                </a:rPr>
                <m:t>⋅</m:t>
              </m:r>
              <m:sSup>
                <m:sSup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3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300" b="0" i="1" kern="1200" smtClean="0">
                      <a:latin typeface="Cambria Math"/>
                    </a:rPr>
                    <m:t>𝑐</m:t>
                  </m:r>
                </m:sup>
              </m:sSup>
            </m:oMath>
          </a14:m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Reduce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(</m:t>
              </m:r>
              <m:r>
                <a:rPr lang="en-US" sz="1300" b="0" i="1" kern="1200" smtClean="0">
                  <a:latin typeface="Cambria Math"/>
                </a:rPr>
                <m:t>𝑥</m:t>
              </m:r>
              <m:r>
                <a:rPr lang="en-US" sz="1300" b="0" i="1" kern="1200" smtClean="0">
                  <a:latin typeface="Cambria Math"/>
                </a:rPr>
                <m:t>,</m:t>
              </m:r>
              <m:r>
                <a:rPr lang="en-US" sz="1300" b="0" i="1" kern="1200" smtClean="0">
                  <a:latin typeface="Cambria Math"/>
                </a:rPr>
                <m:t>𝑘</m:t>
              </m:r>
              <m:r>
                <a:rPr lang="en-US" sz="1300" b="0" i="1" kern="1200" smtClean="0">
                  <a:latin typeface="Cambria Math"/>
                </a:rPr>
                <m:t>)</m:t>
              </m:r>
            </m:oMath>
          </a14:m>
          <a:r>
            <a:rPr lang="en-US" sz="1300" kern="1200" dirty="0" smtClean="0"/>
            <a:t> to size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𝑓</m:t>
              </m:r>
              <m:r>
                <a:rPr lang="en-US" sz="1300" b="0" i="1" kern="1200" smtClean="0">
                  <a:latin typeface="Cambria Math"/>
                </a:rPr>
                <m:t>(</m:t>
              </m:r>
              <m:r>
                <a:rPr lang="en-US" sz="1300" b="0" i="1" kern="1200" smtClean="0">
                  <a:latin typeface="Cambria Math"/>
                </a:rPr>
                <m:t>𝑘</m:t>
              </m:r>
              <m:r>
                <a:rPr lang="en-US" sz="1300" b="0" i="1" kern="1200" smtClean="0">
                  <a:latin typeface="Cambria Math"/>
                </a:rPr>
                <m:t>)</m:t>
              </m:r>
            </m:oMath>
          </a14:m>
          <a:r>
            <a:rPr lang="en-US" sz="1300" kern="1200" dirty="0" smtClean="0"/>
            <a:t> in poly-time</a:t>
          </a:r>
          <a:endParaRPr lang="en-US" sz="1300" kern="1200" dirty="0"/>
        </a:p>
      </dsp:txBody>
      <dsp:txXfrm>
        <a:off x="5347097" y="2464595"/>
        <a:ext cx="2882503" cy="616150"/>
      </dsp:txXfrm>
    </dsp:sp>
    <dsp:sp modelId="{A4851315-4E6C-49A8-8687-7244EC253661}">
      <dsp:nvSpPr>
        <dsp:cNvPr id="0" name=""/>
        <dsp:cNvSpPr/>
      </dsp:nvSpPr>
      <dsp:spPr>
        <a:xfrm>
          <a:off x="5347097" y="3080745"/>
          <a:ext cx="2882503" cy="61614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Reduce </a:t>
          </a:r>
          <a14:m xmlns:a14="http://schemas.microsoft.com/office/drawing/2010/main">
            <m:oMath xmlns:m="http://schemas.openxmlformats.org/officeDocument/2006/math">
              <m:r>
                <a:rPr lang="en-US" sz="1300" b="0" i="1" kern="1200" smtClean="0">
                  <a:latin typeface="Cambria Math"/>
                </a:rPr>
                <m:t>(</m:t>
              </m:r>
              <m:r>
                <a:rPr lang="en-US" sz="1300" b="0" i="1" kern="1200" smtClean="0">
                  <a:latin typeface="Cambria Math"/>
                </a:rPr>
                <m:t>𝑥</m:t>
              </m:r>
              <m:r>
                <a:rPr lang="en-US" sz="1300" b="0" i="1" kern="1200" smtClean="0">
                  <a:latin typeface="Cambria Math"/>
                </a:rPr>
                <m:t>,</m:t>
              </m:r>
              <m:r>
                <a:rPr lang="en-US" sz="1300" b="0" i="1" kern="1200" smtClean="0">
                  <a:latin typeface="Cambria Math"/>
                </a:rPr>
                <m:t>𝑘</m:t>
              </m:r>
              <m:r>
                <a:rPr lang="en-US" sz="1300" b="0" i="1" kern="1200" smtClean="0">
                  <a:latin typeface="Cambria Math"/>
                </a:rPr>
                <m:t>)</m:t>
              </m:r>
            </m:oMath>
          </a14:m>
          <a:r>
            <a:rPr lang="en-US" sz="1300" kern="1200" dirty="0" smtClean="0"/>
            <a:t> to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3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300" b="0" i="1" kern="1200" smtClean="0">
                      <a:latin typeface="Cambria Math"/>
                    </a:rPr>
                    <m:t>𝑘</m:t>
                  </m:r>
                </m:e>
                <m:sup>
                  <m:r>
                    <a:rPr lang="en-US" sz="1300" b="0" i="1" kern="1200" smtClean="0">
                      <a:latin typeface="Cambria Math"/>
                    </a:rPr>
                    <m:t>𝑂</m:t>
                  </m:r>
                  <m:d>
                    <m:dPr>
                      <m:ctrlPr>
                        <a:rPr lang="en-US" sz="13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300" b="0" i="1" kern="1200" smtClean="0">
                          <a:latin typeface="Cambria Math"/>
                        </a:rPr>
                        <m:t>1</m:t>
                      </m:r>
                    </m:e>
                  </m:d>
                </m:sup>
              </m:sSup>
            </m:oMath>
          </a14:m>
          <a:r>
            <a:rPr lang="en-US" sz="1300" kern="1200" dirty="0" smtClean="0"/>
            <a:t> in poly-time</a:t>
          </a:r>
          <a:endParaRPr lang="en-US" sz="1300" kern="1200" dirty="0"/>
        </a:p>
      </dsp:txBody>
      <dsp:txXfrm>
        <a:off x="5347097" y="3080745"/>
        <a:ext cx="2882503" cy="6161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36D4-75E2-4322-AA63-74C485BC680C}">
      <dsp:nvSpPr>
        <dsp:cNvPr id="0" name=""/>
        <dsp:cNvSpPr/>
      </dsp:nvSpPr>
      <dsp:spPr>
        <a:xfrm>
          <a:off x="0" y="404394"/>
          <a:ext cx="8229600" cy="8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small" dirty="0" smtClean="0">
              <a:solidFill>
                <a:schemeClr val="bg1"/>
              </a:solidFill>
            </a:rPr>
            <a:t> </a:t>
          </a:r>
          <a:r>
            <a:rPr lang="en-US" sz="2000" kern="1200" cap="small" dirty="0" smtClean="0"/>
            <a:t>3-sat </a:t>
          </a:r>
          <a:r>
            <a:rPr lang="en-US" sz="2000" kern="1200" dirty="0" smtClean="0"/>
            <a:t>cannot be solved 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smtClean="0">
                      <a:latin typeface="Cambria Math"/>
                    </a:rPr>
                    <m:t>2</m:t>
                  </m:r>
                </m:e>
                <m:sup>
                  <m:r>
                    <a:rPr lang="en-US" sz="2000" b="0" i="1" kern="1200" smtClean="0">
                      <a:latin typeface="Cambria Math"/>
                    </a:rPr>
                    <m:t>𝑜</m:t>
                  </m:r>
                  <m:d>
                    <m:d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kern="1200" smtClean="0">
                          <a:latin typeface="Cambria Math"/>
                        </a:rPr>
                        <m:t>𝑛</m:t>
                      </m:r>
                    </m:e>
                  </m:d>
                </m:sup>
              </m:sSup>
              <m:r>
                <a:rPr lang="en-US" sz="2000" b="0" i="1" kern="1200" smtClean="0">
                  <a:latin typeface="Cambria Math"/>
                </a:rPr>
                <m:t>⋅</m:t>
              </m:r>
              <m:r>
                <a:rPr lang="en-US" sz="2000" b="0" i="1" kern="1200" smtClean="0">
                  <a:latin typeface="Cambria Math"/>
                </a:rPr>
                <m:t>𝑝𝑜𝑙𝑦</m:t>
              </m:r>
              <m:r>
                <a:rPr lang="en-US" sz="2000" b="0" i="1" kern="1200" smtClean="0">
                  <a:latin typeface="Cambria Math"/>
                </a:rPr>
                <m:t>(</m:t>
              </m:r>
              <m:r>
                <a:rPr lang="en-US" sz="2000" b="0" i="1" kern="1200" smtClean="0">
                  <a:latin typeface="Cambria Math"/>
                </a:rPr>
                <m:t>𝑛</m:t>
              </m:r>
              <m:r>
                <a:rPr lang="en-US" sz="2000" b="0" i="1" kern="1200" smtClean="0">
                  <a:latin typeface="Cambria Math"/>
                </a:rPr>
                <m:t>,</m:t>
              </m:r>
              <m:r>
                <a:rPr lang="en-US" sz="2000" b="0" i="1" kern="1200" smtClean="0">
                  <a:latin typeface="Cambria Math"/>
                </a:rPr>
                <m:t>𝑚</m:t>
              </m:r>
              <m:r>
                <a:rPr lang="en-US" sz="2000" b="0" i="1" kern="1200" smtClean="0">
                  <a:latin typeface="Cambria Math"/>
                </a:rPr>
                <m:t>)</m:t>
              </m:r>
            </m:oMath>
          </a14:m>
          <a:r>
            <a:rPr lang="en-US" sz="2000" kern="1200" dirty="0" smtClean="0"/>
            <a:t> time</a:t>
          </a:r>
        </a:p>
      </dsp:txBody>
      <dsp:txXfrm>
        <a:off x="0" y="404394"/>
        <a:ext cx="8229600" cy="866250"/>
      </dsp:txXfrm>
    </dsp:sp>
    <dsp:sp modelId="{3B8CDF90-8805-4D7A-9473-E0A3F2FE2462}">
      <dsp:nvSpPr>
        <dsp:cNvPr id="0" name=""/>
        <dsp:cNvSpPr/>
      </dsp:nvSpPr>
      <dsp:spPr>
        <a:xfrm>
          <a:off x="411480" y="109194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Exponential time hypothesis </a:t>
          </a:r>
          <a:r>
            <a:rPr lang="en-US" sz="2000" i="1" kern="1200" dirty="0" smtClean="0"/>
            <a:t>(roughly)</a:t>
          </a:r>
        </a:p>
      </dsp:txBody>
      <dsp:txXfrm>
        <a:off x="440301" y="138015"/>
        <a:ext cx="5703078" cy="532758"/>
      </dsp:txXfrm>
    </dsp:sp>
    <dsp:sp modelId="{4916071A-F0B9-47AC-8023-A85EEAE4BA88}">
      <dsp:nvSpPr>
        <dsp:cNvPr id="0" name=""/>
        <dsp:cNvSpPr/>
      </dsp:nvSpPr>
      <dsp:spPr>
        <a:xfrm>
          <a:off x="0" y="1673844"/>
          <a:ext cx="8229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cap="small" dirty="0" smtClean="0">
              <a:solidFill>
                <a:schemeClr val="bg1"/>
              </a:solidFill>
            </a:rPr>
            <a:t> </a:t>
          </a:r>
          <a:r>
            <a:rPr lang="en-US" sz="2000" kern="1200" cap="small" dirty="0" err="1" smtClean="0"/>
            <a:t>Cnf</a:t>
          </a:r>
          <a:r>
            <a:rPr lang="en-US" sz="2000" kern="1200" cap="small" dirty="0" smtClean="0"/>
            <a:t>-Sat</a:t>
          </a:r>
          <a:r>
            <a:rPr lang="en-US" sz="2000" kern="1200" dirty="0" smtClean="0"/>
            <a:t> cannot be solved in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d>
                    <m:d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kern="1200" smtClean="0">
                          <a:latin typeface="Cambria Math"/>
                        </a:rPr>
                        <m:t>2−</m:t>
                      </m:r>
                      <m:r>
                        <a:rPr lang="en-US" sz="2000" b="0" i="1" kern="1200" smtClean="0">
                          <a:latin typeface="Cambria Math"/>
                        </a:rPr>
                        <m:t>𝜖</m:t>
                      </m:r>
                    </m:e>
                  </m:d>
                </m:e>
                <m:sup>
                  <m:r>
                    <a:rPr lang="en-US" sz="2000" b="0" i="1" kern="1200" smtClean="0">
                      <a:latin typeface="Cambria Math"/>
                    </a:rPr>
                    <m:t>𝑛</m:t>
                  </m:r>
                </m:sup>
              </m:sSup>
              <m:r>
                <a:rPr lang="en-US" sz="2000" b="0" i="1" kern="1200" smtClean="0">
                  <a:latin typeface="Cambria Math"/>
                </a:rPr>
                <m:t>⋅</m:t>
              </m:r>
              <m:r>
                <a:rPr lang="en-US" sz="2000" b="0" i="1" kern="1200" smtClean="0">
                  <a:latin typeface="Cambria Math"/>
                </a:rPr>
                <m:t>𝑝𝑜𝑙𝑦</m:t>
              </m:r>
              <m:r>
                <a:rPr lang="en-US" sz="2000" b="0" i="1" kern="1200" smtClean="0">
                  <a:latin typeface="Cambria Math"/>
                </a:rPr>
                <m:t>(</m:t>
              </m:r>
              <m:r>
                <a:rPr lang="en-US" sz="2000" b="0" i="1" kern="1200" smtClean="0">
                  <a:latin typeface="Cambria Math"/>
                </a:rPr>
                <m:t>𝑛</m:t>
              </m:r>
              <m:r>
                <a:rPr lang="en-US" sz="2000" b="0" i="1" kern="1200" smtClean="0">
                  <a:latin typeface="Cambria Math"/>
                </a:rPr>
                <m:t>,</m:t>
              </m:r>
              <m:r>
                <a:rPr lang="en-US" sz="2000" b="0" i="1" kern="1200" smtClean="0">
                  <a:latin typeface="Cambria Math"/>
                </a:rPr>
                <m:t>𝑚</m:t>
              </m:r>
              <m:r>
                <a:rPr lang="en-US" sz="2000" b="0" i="1" kern="1200" smtClean="0">
                  <a:latin typeface="Cambria Math"/>
                </a:rPr>
                <m:t>)</m:t>
              </m:r>
            </m:oMath>
          </a14:m>
          <a:r>
            <a:rPr lang="en-US" sz="2000" kern="1200" dirty="0" smtClean="0"/>
            <a:t> for any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/>
                </a:rPr>
                <m:t>𝜖</m:t>
              </m:r>
              <m:r>
                <a:rPr lang="en-US" sz="2000" b="0" i="1" kern="1200" smtClean="0">
                  <a:latin typeface="Cambria Math"/>
                </a:rPr>
                <m:t>&gt;0</m:t>
              </m:r>
            </m:oMath>
          </a14:m>
          <a:endParaRPr lang="en-US" sz="2000" kern="1200" dirty="0"/>
        </a:p>
      </dsp:txBody>
      <dsp:txXfrm>
        <a:off x="0" y="1673844"/>
        <a:ext cx="8229600" cy="850500"/>
      </dsp:txXfrm>
    </dsp:sp>
    <dsp:sp modelId="{BBE1C4A9-7576-4D7C-A314-1C89F96CA5AA}">
      <dsp:nvSpPr>
        <dsp:cNvPr id="0" name=""/>
        <dsp:cNvSpPr/>
      </dsp:nvSpPr>
      <dsp:spPr>
        <a:xfrm>
          <a:off x="411480" y="1378644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Strong Exponential Time hypothesis </a:t>
          </a:r>
          <a:r>
            <a:rPr lang="en-US" sz="2000" i="1" kern="1200" dirty="0" smtClean="0"/>
            <a:t>(roughly)</a:t>
          </a:r>
        </a:p>
      </dsp:txBody>
      <dsp:txXfrm>
        <a:off x="440301" y="1407465"/>
        <a:ext cx="5703078" cy="5327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36D4-75E2-4322-AA63-74C485BC680C}">
      <dsp:nvSpPr>
        <dsp:cNvPr id="0" name=""/>
        <dsp:cNvSpPr/>
      </dsp:nvSpPr>
      <dsp:spPr>
        <a:xfrm>
          <a:off x="0" y="347465"/>
          <a:ext cx="8229600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bg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/>
                </a:rPr>
                <m:t>∃</m:t>
              </m:r>
              <m:r>
                <a:rPr lang="en-US" sz="2000" b="0" i="1" kern="1200" smtClean="0">
                  <a:latin typeface="Cambria Math"/>
                </a:rPr>
                <m:t>𝜖</m:t>
              </m:r>
              <m:r>
                <a:rPr lang="en-US" sz="2000" b="0" i="1" kern="1200" smtClean="0">
                  <a:latin typeface="Cambria Math"/>
                </a:rPr>
                <m:t>&gt;0</m:t>
              </m:r>
              <m:r>
                <a:rPr lang="en-US" sz="2000" b="0" i="0" kern="1200" smtClean="0">
                  <a:latin typeface="Cambria Math"/>
                </a:rPr>
                <m:t>:</m:t>
              </m:r>
            </m:oMath>
          </a14:m>
          <a:r>
            <a:rPr lang="en-US" sz="2000" kern="1200" dirty="0" smtClean="0"/>
            <a:t> 	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dirty="0" smtClean="0">
                  <a:latin typeface="Cambria Math"/>
                </a:rPr>
                <m:t>3</m:t>
              </m:r>
            </m:oMath>
          </a14:m>
          <a:r>
            <a:rPr lang="en-US" sz="2000" kern="1200" dirty="0" smtClean="0"/>
            <a:t>-</a:t>
          </a:r>
          <a:r>
            <a:rPr lang="en-US" sz="2000" kern="1200" cap="small" dirty="0" smtClean="0"/>
            <a:t>sat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dirty="0" smtClean="0">
                  <a:latin typeface="Cambria Math"/>
                </a:rPr>
                <m:t>∉</m:t>
              </m:r>
            </m:oMath>
          </a14:m>
          <a:r>
            <a:rPr lang="en-US" sz="2000" kern="1200" cap="small" dirty="0" smtClean="0"/>
            <a:t> time</a:t>
          </a:r>
          <a14:m xmlns:a14="http://schemas.microsoft.com/office/drawing/2010/main">
            <m:oMath xmlns:m="http://schemas.openxmlformats.org/officeDocument/2006/math">
              <m:r>
                <a:rPr lang="en-US" sz="2000" b="0" i="0" kern="1200" cap="small" smtClean="0">
                  <a:latin typeface="Cambria Math"/>
                </a:rPr>
                <m:t>[</m:t>
              </m:r>
              <m:sSup>
                <m:sSupPr>
                  <m:ctrlPr>
                    <a:rPr lang="en-US" sz="2000" b="0" i="1" kern="1200" cap="small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cap="small" smtClean="0">
                      <a:latin typeface="Cambria Math"/>
                    </a:rPr>
                    <m:t>2</m:t>
                  </m:r>
                </m:e>
                <m:sup>
                  <m:r>
                    <a:rPr lang="en-US" sz="2000" b="0" i="1" kern="1200" cap="small" smtClean="0">
                      <a:latin typeface="Cambria Math"/>
                    </a:rPr>
                    <m:t>𝜖</m:t>
                  </m:r>
                  <m:r>
                    <a:rPr lang="en-US" sz="2000" b="0" i="1" kern="1200" cap="small" smtClean="0">
                      <a:latin typeface="Cambria Math"/>
                    </a:rPr>
                    <m:t>𝑛</m:t>
                  </m:r>
                </m:sup>
              </m:sSup>
              <m:r>
                <a:rPr lang="en-US" sz="2000" b="0" i="1" kern="1200" cap="small" smtClean="0">
                  <a:latin typeface="Cambria Math"/>
                </a:rPr>
                <m:t>⋅</m:t>
              </m:r>
              <m:r>
                <a:rPr lang="en-US" sz="2000" b="0" i="1" kern="1200" cap="small" smtClean="0">
                  <a:latin typeface="Cambria Math"/>
                </a:rPr>
                <m:t>𝑝𝑜𝑙𝑦</m:t>
              </m:r>
              <m:d>
                <m:dPr>
                  <m:ctrlPr>
                    <a:rPr lang="en-US" sz="2000" b="0" i="1" kern="1200" cap="small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2000" b="0" i="1" kern="1200" cap="small" smtClean="0">
                      <a:latin typeface="Cambria Math"/>
                    </a:rPr>
                    <m:t>𝑛</m:t>
                  </m:r>
                  <m:r>
                    <a:rPr lang="en-US" sz="2000" b="0" i="1" kern="1200" cap="small" smtClean="0">
                      <a:latin typeface="Cambria Math"/>
                    </a:rPr>
                    <m:t>,</m:t>
                  </m:r>
                  <m:r>
                    <a:rPr lang="en-US" sz="2000" b="0" i="1" kern="1200" cap="small" smtClean="0">
                      <a:latin typeface="Cambria Math"/>
                    </a:rPr>
                    <m:t>𝑚</m:t>
                  </m:r>
                </m:e>
              </m:d>
              <m:r>
                <a:rPr lang="en-US" sz="2000" b="0" i="1" kern="1200" cap="small" smtClean="0">
                  <a:latin typeface="Cambria Math"/>
                </a:rPr>
                <m:t>]</m:t>
              </m:r>
            </m:oMath>
          </a14:m>
          <a:endParaRPr lang="en-US" sz="2000" kern="1200" dirty="0" smtClean="0"/>
        </a:p>
      </dsp:txBody>
      <dsp:txXfrm>
        <a:off x="0" y="347465"/>
        <a:ext cx="8229600" cy="859950"/>
      </dsp:txXfrm>
    </dsp:sp>
    <dsp:sp modelId="{3B8CDF90-8805-4D7A-9473-E0A3F2FE2462}">
      <dsp:nvSpPr>
        <dsp:cNvPr id="0" name=""/>
        <dsp:cNvSpPr/>
      </dsp:nvSpPr>
      <dsp:spPr>
        <a:xfrm>
          <a:off x="411480" y="37505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Exponential time hypothesis </a:t>
          </a:r>
          <a:r>
            <a:rPr lang="en-US" sz="2000" i="1" kern="1200" dirty="0" smtClean="0"/>
            <a:t>(formally)</a:t>
          </a:r>
        </a:p>
      </dsp:txBody>
      <dsp:txXfrm>
        <a:off x="441742" y="67767"/>
        <a:ext cx="5700196" cy="559396"/>
      </dsp:txXfrm>
    </dsp:sp>
    <dsp:sp modelId="{4916071A-F0B9-47AC-8023-A85EEAE4BA88}">
      <dsp:nvSpPr>
        <dsp:cNvPr id="0" name=""/>
        <dsp:cNvSpPr/>
      </dsp:nvSpPr>
      <dsp:spPr>
        <a:xfrm>
          <a:off x="0" y="1630775"/>
          <a:ext cx="8229600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chemeClr val="bg1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solidFill>
                    <a:schemeClr val="tx1"/>
                  </a:solidFill>
                  <a:latin typeface="Cambria Math"/>
                </a:rPr>
                <m:t>∀</m:t>
              </m:r>
              <m:r>
                <a:rPr lang="en-US" sz="2000" b="0" i="1" kern="1200" smtClean="0">
                  <a:solidFill>
                    <a:schemeClr val="tx1"/>
                  </a:solidFill>
                  <a:latin typeface="Cambria Math"/>
                </a:rPr>
                <m:t>𝜖</m:t>
              </m:r>
              <m:r>
                <a:rPr lang="en-US" sz="2000" b="0" i="1" kern="1200" smtClean="0">
                  <a:solidFill>
                    <a:schemeClr val="tx1"/>
                  </a:solidFill>
                  <a:latin typeface="Cambria Math"/>
                </a:rPr>
                <m:t>&gt;0, ∃</m:t>
              </m:r>
              <m:r>
                <a:rPr lang="en-US" sz="2000" b="0" i="1" kern="1200" smtClean="0">
                  <a:solidFill>
                    <a:schemeClr val="tx1"/>
                  </a:solidFill>
                  <a:latin typeface="Cambria Math"/>
                </a:rPr>
                <m:t>𝑘</m:t>
              </m:r>
              <m:r>
                <a:rPr lang="en-US" sz="2000" b="0" i="1" kern="1200" smtClean="0">
                  <a:solidFill>
                    <a:schemeClr val="tx1"/>
                  </a:solidFill>
                  <a:latin typeface="Cambria Math"/>
                </a:rPr>
                <m:t>:</m:t>
              </m:r>
            </m:oMath>
          </a14:m>
          <a:r>
            <a:rPr lang="en-US" sz="2000" kern="1200" dirty="0" smtClean="0">
              <a:solidFill>
                <a:schemeClr val="tx1"/>
              </a:solidFill>
            </a:rPr>
            <a:t>	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solidFill>
                    <a:schemeClr val="tx1"/>
                  </a:solidFill>
                  <a:latin typeface="Cambria Math"/>
                </a:rPr>
                <m:t>𝑘</m:t>
              </m:r>
            </m:oMath>
          </a14:m>
          <a:r>
            <a:rPr lang="en-US" sz="2000" kern="1200" dirty="0" smtClean="0">
              <a:solidFill>
                <a:schemeClr val="tx1"/>
              </a:solidFill>
            </a:rPr>
            <a:t>-</a:t>
          </a:r>
          <a:r>
            <a:rPr lang="en-US" sz="2000" kern="1200" cap="small" dirty="0" smtClean="0">
              <a:solidFill>
                <a:schemeClr val="tx1"/>
              </a:solidFill>
            </a:rPr>
            <a:t>sat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cap="small" smtClean="0">
                  <a:solidFill>
                    <a:schemeClr val="tx1"/>
                  </a:solidFill>
                  <a:latin typeface="Cambria Math"/>
                </a:rPr>
                <m:t>∉</m:t>
              </m:r>
            </m:oMath>
          </a14:m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cap="small" dirty="0" smtClean="0">
              <a:solidFill>
                <a:schemeClr val="tx1"/>
              </a:solidFill>
            </a:rPr>
            <a:t>time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cap="small" dirty="0" smtClean="0">
                  <a:solidFill>
                    <a:schemeClr val="tx1"/>
                  </a:solidFill>
                  <a:latin typeface="Cambria Math"/>
                </a:rPr>
                <m:t>[</m:t>
              </m:r>
              <m:sSup>
                <m:sSupPr>
                  <m:ctrlPr>
                    <a:rPr lang="en-US" sz="2000" b="0" i="1" kern="1200" cap="small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d>
                    <m:dPr>
                      <m:ctrlPr>
                        <a:rPr lang="en-US" sz="2000" b="0" i="1" kern="1200" cap="small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kern="1200" cap="small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2−</m:t>
                      </m:r>
                      <m:r>
                        <a:rPr lang="en-US" sz="2000" b="0" i="1" kern="1200" cap="small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e>
                  </m:d>
                </m:e>
                <m:sup>
                  <m:r>
                    <a:rPr lang="en-US" sz="2000" b="0" i="1" kern="1200" cap="small" dirty="0" smtClean="0">
                      <a:solidFill>
                        <a:schemeClr val="tx1"/>
                      </a:solidFill>
                      <a:latin typeface="Cambria Math"/>
                    </a:rPr>
                    <m:t>𝑛</m:t>
                  </m:r>
                </m:sup>
              </m:sSup>
              <m:r>
                <a:rPr lang="en-US" sz="2000" b="0" i="1" kern="1200" cap="small" dirty="0" smtClean="0">
                  <a:solidFill>
                    <a:schemeClr val="tx1"/>
                  </a:solidFill>
                  <a:latin typeface="Cambria Math"/>
                </a:rPr>
                <m:t>⋅</m:t>
              </m:r>
              <m:r>
                <a:rPr lang="en-US" sz="2000" b="0" i="1" kern="1200" cap="small" dirty="0" smtClean="0">
                  <a:solidFill>
                    <a:schemeClr val="tx1"/>
                  </a:solidFill>
                  <a:latin typeface="Cambria Math"/>
                </a:rPr>
                <m:t>𝑝𝑜𝑙𝑦</m:t>
              </m:r>
              <m:d>
                <m:dPr>
                  <m:ctrlPr>
                    <a:rPr lang="en-US" sz="2000" b="0" i="1" kern="1200" cap="small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2000" b="0" i="1" kern="1200" cap="small" dirty="0" smtClean="0">
                      <a:solidFill>
                        <a:schemeClr val="tx1"/>
                      </a:solidFill>
                      <a:latin typeface="Cambria Math"/>
                    </a:rPr>
                    <m:t>𝑛</m:t>
                  </m:r>
                  <m:r>
                    <a:rPr lang="en-US" sz="2000" b="0" i="1" kern="1200" cap="small" dirty="0" smtClean="0">
                      <a:solidFill>
                        <a:schemeClr val="tx1"/>
                      </a:solidFill>
                      <a:latin typeface="Cambria Math"/>
                    </a:rPr>
                    <m:t>,</m:t>
                  </m:r>
                  <m:r>
                    <a:rPr lang="en-US" sz="2000" b="0" i="1" kern="1200" cap="small" dirty="0" smtClean="0">
                      <a:solidFill>
                        <a:schemeClr val="tx1"/>
                      </a:solidFill>
                      <a:latin typeface="Cambria Math"/>
                    </a:rPr>
                    <m:t>𝑚</m:t>
                  </m:r>
                </m:e>
              </m:d>
              <m:r>
                <a:rPr lang="en-US" sz="2000" b="0" i="1" kern="1200" cap="small" dirty="0" smtClean="0">
                  <a:solidFill>
                    <a:schemeClr val="tx1"/>
                  </a:solidFill>
                  <a:latin typeface="Cambria Math"/>
                </a:rPr>
                <m:t>]</m:t>
              </m:r>
            </m:oMath>
          </a14:m>
          <a:endParaRPr lang="en-US" sz="2000" kern="1200" dirty="0"/>
        </a:p>
      </dsp:txBody>
      <dsp:txXfrm>
        <a:off x="0" y="1630775"/>
        <a:ext cx="8229600" cy="859950"/>
      </dsp:txXfrm>
    </dsp:sp>
    <dsp:sp modelId="{BBE1C4A9-7576-4D7C-A314-1C89F96CA5AA}">
      <dsp:nvSpPr>
        <dsp:cNvPr id="0" name=""/>
        <dsp:cNvSpPr/>
      </dsp:nvSpPr>
      <dsp:spPr>
        <a:xfrm>
          <a:off x="411480" y="1320815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Strong Exponential Time hypothesis </a:t>
          </a:r>
          <a:r>
            <a:rPr lang="en-US" sz="2000" i="1" kern="1200" dirty="0" smtClean="0"/>
            <a:t>(formally)</a:t>
          </a:r>
        </a:p>
      </dsp:txBody>
      <dsp:txXfrm>
        <a:off x="441742" y="1351077"/>
        <a:ext cx="570019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1C7A-2B97-4E52-B392-F9FEFA03205C}">
      <dsp:nvSpPr>
        <dsp:cNvPr id="0" name=""/>
        <dsp:cNvSpPr/>
      </dsp:nvSpPr>
      <dsp:spPr>
        <a:xfrm>
          <a:off x="259218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1800" i="1" kern="1200" dirty="0" smtClean="0">
                  <a:latin typeface="Cambria Math"/>
                </a:rPr>
                <m:t>𝑘</m:t>
              </m:r>
            </m:oMath>
          </a14:m>
          <a:r>
            <a:rPr lang="en-US" sz="1800" kern="1200" dirty="0" smtClean="0"/>
            <a:t>-</a:t>
          </a:r>
          <a:r>
            <a:rPr lang="en-US" sz="1800" kern="1200" cap="small" baseline="0" dirty="0" smtClean="0"/>
            <a:t>Vertex Cover</a:t>
          </a:r>
          <a:endParaRPr lang="en-US" sz="1800" kern="1200" cap="small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1800" i="1" kern="1200" cap="none" baseline="0" dirty="0" smtClean="0">
                  <a:latin typeface="Cambria Math"/>
                </a:rPr>
                <m:t>𝑘</m:t>
              </m:r>
            </m:oMath>
          </a14:m>
          <a:r>
            <a:rPr lang="en-US" sz="1800" kern="1200" dirty="0" smtClean="0"/>
            <a:t>-</a:t>
          </a:r>
          <a:r>
            <a:rPr lang="en-US" sz="1800" kern="1200" cap="small" baseline="0" dirty="0" smtClean="0"/>
            <a:t>Triangulation Flip Distance</a:t>
          </a:r>
          <a:endParaRPr lang="en-US" sz="1800" kern="1200" cap="small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cap="small" baseline="0" dirty="0" smtClean="0"/>
            <a:t>Labeling all but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 cap="none" baseline="0" dirty="0" smtClean="0">
                  <a:latin typeface="Cambria Math"/>
                </a:rPr>
                <m:t>𝑘</m:t>
              </m:r>
            </m:oMath>
          </a14:m>
          <a:r>
            <a:rPr lang="en-US" sz="1800" kern="1200" cap="small" baseline="0" dirty="0" smtClean="0"/>
            <a:t> points on a map</a:t>
          </a:r>
          <a:endParaRPr lang="en-US" sz="1800" kern="1200" cap="small" baseline="0" dirty="0"/>
        </a:p>
      </dsp:txBody>
      <dsp:txXfrm>
        <a:off x="298644" y="42213"/>
        <a:ext cx="2175239" cy="1643205"/>
      </dsp:txXfrm>
    </dsp:sp>
    <dsp:sp modelId="{9DB5CA46-268C-45C6-81B2-2824A2E5BFFE}">
      <dsp:nvSpPr>
        <dsp:cNvPr id="0" name=""/>
        <dsp:cNvSpPr/>
      </dsp:nvSpPr>
      <dsp:spPr>
        <a:xfrm>
          <a:off x="259218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solution size</a:t>
          </a:r>
          <a:endParaRPr lang="en-US" sz="2100" kern="1200" dirty="0"/>
        </a:p>
      </dsp:txBody>
      <dsp:txXfrm>
        <a:off x="259218" y="1685419"/>
        <a:ext cx="1587388" cy="723531"/>
      </dsp:txXfrm>
    </dsp:sp>
    <dsp:sp modelId="{D9B46F16-B719-47BA-8267-863A529274D2}">
      <dsp:nvSpPr>
        <dsp:cNvPr id="0" name=""/>
        <dsp:cNvSpPr/>
      </dsp:nvSpPr>
      <dsp:spPr>
        <a:xfrm>
          <a:off x="1910372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7C914-FF66-4DDE-83F6-4A3249B96D08}">
      <dsp:nvSpPr>
        <dsp:cNvPr id="0" name=""/>
        <dsp:cNvSpPr/>
      </dsp:nvSpPr>
      <dsp:spPr>
        <a:xfrm>
          <a:off x="2894757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cap="none" baseline="0" dirty="0" smtClean="0"/>
            <a:t>Closeness of input graph to a tree</a:t>
          </a:r>
          <a:endParaRPr lang="en-US" sz="1800" kern="1200" cap="none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Closeness of input polygon to a simple/star/skyline polygon</a:t>
          </a:r>
          <a:endParaRPr lang="en-US" sz="1800" kern="1200" dirty="0"/>
        </a:p>
      </dsp:txBody>
      <dsp:txXfrm>
        <a:off x="2934183" y="42213"/>
        <a:ext cx="2175239" cy="1643205"/>
      </dsp:txXfrm>
    </dsp:sp>
    <dsp:sp modelId="{481EF382-0CA1-4348-8252-1C3E998F64A7}">
      <dsp:nvSpPr>
        <dsp:cNvPr id="0" name=""/>
        <dsp:cNvSpPr/>
      </dsp:nvSpPr>
      <dsp:spPr>
        <a:xfrm>
          <a:off x="2894757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instance structure</a:t>
          </a:r>
          <a:endParaRPr lang="en-US" sz="2100" kern="1200" dirty="0"/>
        </a:p>
      </dsp:txBody>
      <dsp:txXfrm>
        <a:off x="2894757" y="1685419"/>
        <a:ext cx="1587388" cy="723531"/>
      </dsp:txXfrm>
    </dsp:sp>
    <dsp:sp modelId="{F6386329-CE9D-43FE-AC43-732A5E24A0C1}">
      <dsp:nvSpPr>
        <dsp:cNvPr id="0" name=""/>
        <dsp:cNvSpPr/>
      </dsp:nvSpPr>
      <dsp:spPr>
        <a:xfrm>
          <a:off x="4545910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A1AF-9B48-4ADB-B22D-2855933C9054}">
      <dsp:nvSpPr>
        <dsp:cNvPr id="0" name=""/>
        <dsp:cNvSpPr/>
      </dsp:nvSpPr>
      <dsp:spPr>
        <a:xfrm>
          <a:off x="5530295" y="2787"/>
          <a:ext cx="2254091" cy="16826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Many examples in Christian </a:t>
          </a:r>
          <a:r>
            <a:rPr lang="en-US" sz="1800" kern="1200" dirty="0" err="1" smtClean="0"/>
            <a:t>Knauer’s</a:t>
          </a:r>
          <a:r>
            <a:rPr lang="en-US" sz="1800" kern="1200" dirty="0" smtClean="0"/>
            <a:t> talk</a:t>
          </a:r>
          <a:endParaRPr lang="en-US" sz="1800" kern="1200" dirty="0"/>
        </a:p>
      </dsp:txBody>
      <dsp:txXfrm>
        <a:off x="5569721" y="42213"/>
        <a:ext cx="2175239" cy="1643205"/>
      </dsp:txXfrm>
    </dsp:sp>
    <dsp:sp modelId="{8D7A766B-4928-426A-831E-254F729E0726}">
      <dsp:nvSpPr>
        <dsp:cNvPr id="0" name=""/>
        <dsp:cNvSpPr/>
      </dsp:nvSpPr>
      <dsp:spPr>
        <a:xfrm>
          <a:off x="5530295" y="1685419"/>
          <a:ext cx="2254091" cy="7235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By dimension of the input</a:t>
          </a:r>
          <a:endParaRPr lang="en-US" sz="2100" kern="1200" dirty="0"/>
        </a:p>
      </dsp:txBody>
      <dsp:txXfrm>
        <a:off x="5530295" y="1685419"/>
        <a:ext cx="1587388" cy="723531"/>
      </dsp:txXfrm>
    </dsp:sp>
    <dsp:sp modelId="{2B94FC51-82BA-4737-A577-188068F9A6EC}">
      <dsp:nvSpPr>
        <dsp:cNvPr id="0" name=""/>
        <dsp:cNvSpPr/>
      </dsp:nvSpPr>
      <dsp:spPr>
        <a:xfrm>
          <a:off x="7181448" y="1800345"/>
          <a:ext cx="788932" cy="7889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C434-CB39-47A7-B5BE-3CB7CE04C90F}">
      <dsp:nvSpPr>
        <dsp:cNvPr id="0" name=""/>
        <dsp:cNvSpPr/>
      </dsp:nvSpPr>
      <dsp:spPr>
        <a:xfrm>
          <a:off x="1004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</a:t>
          </a:r>
          <a:endParaRPr lang="en-US" sz="6500" kern="1200" dirty="0"/>
        </a:p>
      </dsp:txBody>
      <dsp:txXfrm>
        <a:off x="1004" y="0"/>
        <a:ext cx="2611933" cy="1478756"/>
      </dsp:txXfrm>
    </dsp:sp>
    <dsp:sp modelId="{46586137-2CA5-48A0-8943-86C49F113374}">
      <dsp:nvSpPr>
        <dsp:cNvPr id="0" name=""/>
        <dsp:cNvSpPr/>
      </dsp:nvSpPr>
      <dsp:spPr>
        <a:xfrm>
          <a:off x="262197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Introduction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History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Parameters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Definitions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323398" y="1539957"/>
        <a:ext cx="1967144" cy="3081570"/>
      </dsp:txXfrm>
    </dsp:sp>
    <dsp:sp modelId="{CC5A5EC1-B1AA-47C2-8182-F48C792D3D9D}">
      <dsp:nvSpPr>
        <dsp:cNvPr id="0" name=""/>
        <dsp:cNvSpPr/>
      </dsp:nvSpPr>
      <dsp:spPr>
        <a:xfrm>
          <a:off x="2808833" y="0"/>
          <a:ext cx="2611933" cy="49291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en-US" sz="6500" kern="1200" dirty="0"/>
        </a:p>
      </dsp:txBody>
      <dsp:txXfrm>
        <a:off x="2808833" y="0"/>
        <a:ext cx="2611933" cy="1478756"/>
      </dsp:txXfrm>
    </dsp:sp>
    <dsp:sp modelId="{58DFEC91-E07B-4697-86E0-EAD2D5127D43}">
      <dsp:nvSpPr>
        <dsp:cNvPr id="0" name=""/>
        <dsp:cNvSpPr/>
      </dsp:nvSpPr>
      <dsp:spPr>
        <a:xfrm>
          <a:off x="3070026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Algorithms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Overview of techniques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Branching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Color coding</a:t>
          </a:r>
          <a:endParaRPr lang="en-US" sz="2200" kern="1200" dirty="0"/>
        </a:p>
      </dsp:txBody>
      <dsp:txXfrm>
        <a:off x="3131227" y="1539957"/>
        <a:ext cx="1967144" cy="3081570"/>
      </dsp:txXfrm>
    </dsp:sp>
    <dsp:sp modelId="{7381D92D-AE81-4FED-97A0-F152BC8F461E}">
      <dsp:nvSpPr>
        <dsp:cNvPr id="0" name=""/>
        <dsp:cNvSpPr/>
      </dsp:nvSpPr>
      <dsp:spPr>
        <a:xfrm>
          <a:off x="5616661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en-US" sz="6500" kern="1200" dirty="0"/>
        </a:p>
      </dsp:txBody>
      <dsp:txXfrm>
        <a:off x="5616661" y="0"/>
        <a:ext cx="2611933" cy="1478756"/>
      </dsp:txXfrm>
    </dsp:sp>
    <dsp:sp modelId="{C9F6B109-6A29-4392-B49B-024576978550}">
      <dsp:nvSpPr>
        <dsp:cNvPr id="0" name=""/>
        <dsp:cNvSpPr/>
      </dsp:nvSpPr>
      <dsp:spPr>
        <a:xfrm>
          <a:off x="5877855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W[1]-hard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Exp</a:t>
          </a:r>
          <a:r>
            <a:rPr lang="en-US" sz="2200" kern="1200" dirty="0" smtClean="0"/>
            <a:t>-time hypotheses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r>
            <a:rPr lang="en-US" sz="2200" kern="1200" dirty="0" smtClean="0"/>
            <a:t> lower bounds</a:t>
          </a:r>
          <a:endParaRPr lang="en-US" sz="2200" kern="1200" dirty="0"/>
        </a:p>
      </dsp:txBody>
      <dsp:txXfrm>
        <a:off x="5939056" y="1539957"/>
        <a:ext cx="1967144" cy="3081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3917-C889-4CA3-A2A1-9CE099728088}">
      <dsp:nvSpPr>
        <dsp:cNvPr id="0" name=""/>
        <dsp:cNvSpPr/>
      </dsp:nvSpPr>
      <dsp:spPr>
        <a:xfrm rot="10800000">
          <a:off x="875309" y="1304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Graph cuts &amp; separators</a:t>
          </a:r>
          <a:endParaRPr lang="en-US" sz="1700" kern="1200" dirty="0"/>
        </a:p>
      </dsp:txBody>
      <dsp:txXfrm rot="10800000">
        <a:off x="1074153" y="1304"/>
        <a:ext cx="2486825" cy="795375"/>
      </dsp:txXfrm>
    </dsp:sp>
    <dsp:sp modelId="{50C6D58C-C867-46D8-9523-4FEA08B1FE92}">
      <dsp:nvSpPr>
        <dsp:cNvPr id="0" name=""/>
        <dsp:cNvSpPr/>
      </dsp:nvSpPr>
      <dsp:spPr>
        <a:xfrm>
          <a:off x="477621" y="1304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07CC17-3BCF-472E-94EB-0F303F529C2B}">
      <dsp:nvSpPr>
        <dsp:cNvPr id="0" name=""/>
        <dsp:cNvSpPr/>
      </dsp:nvSpPr>
      <dsp:spPr>
        <a:xfrm rot="10800000">
          <a:off x="875309" y="1034105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Integer linear programming</a:t>
          </a:r>
        </a:p>
      </dsp:txBody>
      <dsp:txXfrm rot="10800000">
        <a:off x="1074153" y="1034105"/>
        <a:ext cx="2486825" cy="795375"/>
      </dsp:txXfrm>
    </dsp:sp>
    <dsp:sp modelId="{9A4217BB-F3E2-46D1-A255-07750A99F6E7}">
      <dsp:nvSpPr>
        <dsp:cNvPr id="0" name=""/>
        <dsp:cNvSpPr/>
      </dsp:nvSpPr>
      <dsp:spPr>
        <a:xfrm>
          <a:off x="477621" y="1034105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06BE5D-C3B4-4F41-9B6E-AB432B57AA3A}">
      <dsp:nvSpPr>
        <dsp:cNvPr id="0" name=""/>
        <dsp:cNvSpPr/>
      </dsp:nvSpPr>
      <dsp:spPr>
        <a:xfrm rot="10800000">
          <a:off x="875309" y="2066906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Matroids</a:t>
          </a:r>
          <a:endParaRPr lang="en-US" sz="1700" kern="1200" dirty="0" smtClean="0"/>
        </a:p>
      </dsp:txBody>
      <dsp:txXfrm rot="10800000">
        <a:off x="1074153" y="2066906"/>
        <a:ext cx="2486825" cy="795375"/>
      </dsp:txXfrm>
    </dsp:sp>
    <dsp:sp modelId="{4894EB24-11A4-41A5-BFB5-272C55A71ED8}">
      <dsp:nvSpPr>
        <dsp:cNvPr id="0" name=""/>
        <dsp:cNvSpPr/>
      </dsp:nvSpPr>
      <dsp:spPr>
        <a:xfrm>
          <a:off x="477621" y="2066906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887801-5646-4B1D-A2ED-D9517C30F381}">
      <dsp:nvSpPr>
        <dsp:cNvPr id="0" name=""/>
        <dsp:cNvSpPr/>
      </dsp:nvSpPr>
      <dsp:spPr>
        <a:xfrm rot="10800000">
          <a:off x="875309" y="3099707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Dynamic programming over subsets</a:t>
          </a:r>
        </a:p>
      </dsp:txBody>
      <dsp:txXfrm rot="10800000">
        <a:off x="1074153" y="3099707"/>
        <a:ext cx="2486825" cy="795375"/>
      </dsp:txXfrm>
    </dsp:sp>
    <dsp:sp modelId="{31AE9EFB-6296-466A-961B-40B5BF14C620}">
      <dsp:nvSpPr>
        <dsp:cNvPr id="0" name=""/>
        <dsp:cNvSpPr/>
      </dsp:nvSpPr>
      <dsp:spPr>
        <a:xfrm>
          <a:off x="477621" y="3099707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C986B2-6A31-4EA2-B54D-4BEE7ACD2D1E}">
      <dsp:nvSpPr>
        <dsp:cNvPr id="0" name=""/>
        <dsp:cNvSpPr/>
      </dsp:nvSpPr>
      <dsp:spPr>
        <a:xfrm rot="10800000">
          <a:off x="875309" y="4132508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Algebraic transformations</a:t>
          </a:r>
        </a:p>
      </dsp:txBody>
      <dsp:txXfrm rot="10800000">
        <a:off x="1074153" y="4132508"/>
        <a:ext cx="2486825" cy="795375"/>
      </dsp:txXfrm>
    </dsp:sp>
    <dsp:sp modelId="{B1BC15F5-2AED-401D-9104-88162895195A}">
      <dsp:nvSpPr>
        <dsp:cNvPr id="0" name=""/>
        <dsp:cNvSpPr/>
      </dsp:nvSpPr>
      <dsp:spPr>
        <a:xfrm>
          <a:off x="477621" y="4132508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3917-C889-4CA3-A2A1-9CE099728088}">
      <dsp:nvSpPr>
        <dsp:cNvPr id="0" name=""/>
        <dsp:cNvSpPr/>
      </dsp:nvSpPr>
      <dsp:spPr>
        <a:xfrm rot="10800000">
          <a:off x="875309" y="1304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Bounded-depth search trees</a:t>
          </a:r>
          <a:endParaRPr lang="en-US" sz="2200" kern="1200" dirty="0"/>
        </a:p>
      </dsp:txBody>
      <dsp:txXfrm rot="10800000">
        <a:off x="1074153" y="1304"/>
        <a:ext cx="2486825" cy="795375"/>
      </dsp:txXfrm>
    </dsp:sp>
    <dsp:sp modelId="{50C6D58C-C867-46D8-9523-4FEA08B1FE92}">
      <dsp:nvSpPr>
        <dsp:cNvPr id="0" name=""/>
        <dsp:cNvSpPr/>
      </dsp:nvSpPr>
      <dsp:spPr>
        <a:xfrm>
          <a:off x="477621" y="1304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EA8EC9-073E-42B5-B08C-AAEC4B072DC8}">
      <dsp:nvSpPr>
        <dsp:cNvPr id="0" name=""/>
        <dsp:cNvSpPr/>
      </dsp:nvSpPr>
      <dsp:spPr>
        <a:xfrm rot="10800000">
          <a:off x="875309" y="1034105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Kernelization</a:t>
          </a:r>
          <a:endParaRPr lang="en-US" sz="2200" kern="1200" dirty="0" smtClean="0"/>
        </a:p>
      </dsp:txBody>
      <dsp:txXfrm rot="10800000">
        <a:off x="1074153" y="1034105"/>
        <a:ext cx="2486825" cy="795375"/>
      </dsp:txXfrm>
    </dsp:sp>
    <dsp:sp modelId="{CE978C0A-89AC-4E76-AC4C-93B323A284FC}">
      <dsp:nvSpPr>
        <dsp:cNvPr id="0" name=""/>
        <dsp:cNvSpPr/>
      </dsp:nvSpPr>
      <dsp:spPr>
        <a:xfrm>
          <a:off x="477621" y="1034105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546D24-0991-43DC-A816-8E5BD8876DC9}">
      <dsp:nvSpPr>
        <dsp:cNvPr id="0" name=""/>
        <dsp:cNvSpPr/>
      </dsp:nvSpPr>
      <dsp:spPr>
        <a:xfrm rot="10800000">
          <a:off x="875309" y="2066906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Color coding</a:t>
          </a:r>
          <a:endParaRPr lang="en-US" sz="2200" kern="1200" dirty="0" smtClean="0"/>
        </a:p>
      </dsp:txBody>
      <dsp:txXfrm rot="10800000">
        <a:off x="1074153" y="2066906"/>
        <a:ext cx="2486825" cy="795375"/>
      </dsp:txXfrm>
    </dsp:sp>
    <dsp:sp modelId="{8E562625-CF1E-468A-B939-9A2E45AFB55D}">
      <dsp:nvSpPr>
        <dsp:cNvPr id="0" name=""/>
        <dsp:cNvSpPr/>
      </dsp:nvSpPr>
      <dsp:spPr>
        <a:xfrm>
          <a:off x="477621" y="2066906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359687-1904-470F-A88D-9E058AAC7D32}">
      <dsp:nvSpPr>
        <dsp:cNvPr id="0" name=""/>
        <dsp:cNvSpPr/>
      </dsp:nvSpPr>
      <dsp:spPr>
        <a:xfrm rot="10800000">
          <a:off x="875309" y="3099707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Iterative compression</a:t>
          </a:r>
        </a:p>
      </dsp:txBody>
      <dsp:txXfrm rot="10800000">
        <a:off x="1074153" y="3099707"/>
        <a:ext cx="2486825" cy="795375"/>
      </dsp:txXfrm>
    </dsp:sp>
    <dsp:sp modelId="{54F2A92A-71A7-46B2-B1C1-BA15DB8A82A8}">
      <dsp:nvSpPr>
        <dsp:cNvPr id="0" name=""/>
        <dsp:cNvSpPr/>
      </dsp:nvSpPr>
      <dsp:spPr>
        <a:xfrm>
          <a:off x="477621" y="3099707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078E0D-61A5-4190-AFC3-D8ABC7C5538D}">
      <dsp:nvSpPr>
        <dsp:cNvPr id="0" name=""/>
        <dsp:cNvSpPr/>
      </dsp:nvSpPr>
      <dsp:spPr>
        <a:xfrm rot="10800000">
          <a:off x="875309" y="4132508"/>
          <a:ext cx="2685669" cy="7953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0738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Graph minors &amp; treewidth</a:t>
          </a:r>
        </a:p>
      </dsp:txBody>
      <dsp:txXfrm rot="10800000">
        <a:off x="1074153" y="4132508"/>
        <a:ext cx="2486825" cy="795375"/>
      </dsp:txXfrm>
    </dsp:sp>
    <dsp:sp modelId="{F2FDC15B-CBD5-43F4-8195-56C9EE432E07}">
      <dsp:nvSpPr>
        <dsp:cNvPr id="0" name=""/>
        <dsp:cNvSpPr/>
      </dsp:nvSpPr>
      <dsp:spPr>
        <a:xfrm>
          <a:off x="477621" y="4132508"/>
          <a:ext cx="795375" cy="79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C434-CB39-47A7-B5BE-3CB7CE04C90F}">
      <dsp:nvSpPr>
        <dsp:cNvPr id="0" name=""/>
        <dsp:cNvSpPr/>
      </dsp:nvSpPr>
      <dsp:spPr>
        <a:xfrm>
          <a:off x="1004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</a:t>
          </a:r>
          <a:endParaRPr lang="en-US" sz="6500" kern="1200" dirty="0"/>
        </a:p>
      </dsp:txBody>
      <dsp:txXfrm>
        <a:off x="1004" y="0"/>
        <a:ext cx="2611933" cy="1478756"/>
      </dsp:txXfrm>
    </dsp:sp>
    <dsp:sp modelId="{46586137-2CA5-48A0-8943-86C49F113374}">
      <dsp:nvSpPr>
        <dsp:cNvPr id="0" name=""/>
        <dsp:cNvSpPr/>
      </dsp:nvSpPr>
      <dsp:spPr>
        <a:xfrm>
          <a:off x="262197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Introduction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History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Definitions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Parameters</a:t>
          </a:r>
          <a:endParaRPr lang="en-US" sz="2200" kern="1200" dirty="0"/>
        </a:p>
      </dsp:txBody>
      <dsp:txXfrm>
        <a:off x="323398" y="1539957"/>
        <a:ext cx="1967144" cy="3081570"/>
      </dsp:txXfrm>
    </dsp:sp>
    <dsp:sp modelId="{CC5A5EC1-B1AA-47C2-8182-F48C792D3D9D}">
      <dsp:nvSpPr>
        <dsp:cNvPr id="0" name=""/>
        <dsp:cNvSpPr/>
      </dsp:nvSpPr>
      <dsp:spPr>
        <a:xfrm>
          <a:off x="2808833" y="0"/>
          <a:ext cx="2611933" cy="49291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en-US" sz="6500" kern="1200" dirty="0"/>
        </a:p>
      </dsp:txBody>
      <dsp:txXfrm>
        <a:off x="2808833" y="0"/>
        <a:ext cx="2611933" cy="1478756"/>
      </dsp:txXfrm>
    </dsp:sp>
    <dsp:sp modelId="{58DFEC91-E07B-4697-86E0-EAD2D5127D43}">
      <dsp:nvSpPr>
        <dsp:cNvPr id="0" name=""/>
        <dsp:cNvSpPr/>
      </dsp:nvSpPr>
      <dsp:spPr>
        <a:xfrm>
          <a:off x="3070026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Algorithms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Overview of techniques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Branching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Color coding</a:t>
          </a:r>
          <a:endParaRPr lang="en-US" sz="2200" kern="1200" dirty="0"/>
        </a:p>
      </dsp:txBody>
      <dsp:txXfrm>
        <a:off x="3131227" y="1539957"/>
        <a:ext cx="1967144" cy="3081570"/>
      </dsp:txXfrm>
    </dsp:sp>
    <dsp:sp modelId="{7381D92D-AE81-4FED-97A0-F152BC8F461E}">
      <dsp:nvSpPr>
        <dsp:cNvPr id="0" name=""/>
        <dsp:cNvSpPr/>
      </dsp:nvSpPr>
      <dsp:spPr>
        <a:xfrm>
          <a:off x="5616661" y="0"/>
          <a:ext cx="2611933" cy="49291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en-US" sz="6500" kern="1200" dirty="0"/>
        </a:p>
      </dsp:txBody>
      <dsp:txXfrm>
        <a:off x="5616661" y="0"/>
        <a:ext cx="2611933" cy="1478756"/>
      </dsp:txXfrm>
    </dsp:sp>
    <dsp:sp modelId="{C9F6B109-6A29-4392-B49B-024576978550}">
      <dsp:nvSpPr>
        <dsp:cNvPr id="0" name=""/>
        <dsp:cNvSpPr/>
      </dsp:nvSpPr>
      <dsp:spPr>
        <a:xfrm>
          <a:off x="5877855" y="1478756"/>
          <a:ext cx="2089546" cy="3203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Complexity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W[1]-hard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Exp</a:t>
          </a:r>
          <a:r>
            <a:rPr lang="en-US" sz="2200" kern="1200" dirty="0" smtClean="0"/>
            <a:t>-time hypotheses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Kernelization</a:t>
          </a:r>
          <a:r>
            <a:rPr lang="en-US" sz="2200" kern="1200" dirty="0" smtClean="0"/>
            <a:t> lower bounds</a:t>
          </a:r>
          <a:endParaRPr lang="en-US" sz="2200" kern="1200" dirty="0"/>
        </a:p>
      </dsp:txBody>
      <dsp:txXfrm>
        <a:off x="5939056" y="1539957"/>
        <a:ext cx="1967144" cy="3081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7B8D5-4B02-4C32-9128-C038606BAA3D}">
      <dsp:nvSpPr>
        <dsp:cNvPr id="0" name=""/>
        <dsp:cNvSpPr/>
      </dsp:nvSpPr>
      <dsp:spPr>
        <a:xfrm>
          <a:off x="178611" y="2316"/>
          <a:ext cx="2416562" cy="18039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Used to rule out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𝑓</m:t>
              </m:r>
              <m:d>
                <m:d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900" b="0" i="1" kern="1200" smtClean="0">
                      <a:latin typeface="Cambria Math"/>
                    </a:rPr>
                    <m:t>𝑘</m:t>
                  </m:r>
                </m:e>
              </m:d>
              <m:r>
                <a:rPr lang="en-US" sz="1900" b="0" i="1" kern="1200" smtClean="0">
                  <a:latin typeface="Cambria Math"/>
                </a:rPr>
                <m:t>⋅</m:t>
              </m:r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900" b="0" i="1" kern="1200" smtClean="0">
                      <a:latin typeface="Cambria Math"/>
                    </a:rPr>
                    <m:t>𝑐</m:t>
                  </m:r>
                </m:sup>
              </m:sSup>
            </m:oMath>
          </a14:m>
          <a:r>
            <a:rPr lang="en-US" sz="1900" kern="1200" dirty="0" smtClean="0"/>
            <a:t> algorithms</a:t>
          </a:r>
          <a:endParaRPr lang="en-US" sz="1900" kern="1200" dirty="0"/>
        </a:p>
      </dsp:txBody>
      <dsp:txXfrm>
        <a:off x="220879" y="44584"/>
        <a:ext cx="2332026" cy="1761645"/>
      </dsp:txXfrm>
    </dsp:sp>
    <dsp:sp modelId="{BF6E948A-EA7B-4C12-9ADF-0C681028E6CE}">
      <dsp:nvSpPr>
        <dsp:cNvPr id="0" name=""/>
        <dsp:cNvSpPr/>
      </dsp:nvSpPr>
      <dsp:spPr>
        <a:xfrm>
          <a:off x="178611" y="1806230"/>
          <a:ext cx="2416562" cy="775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FPT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/>
                </a:rPr>
                <m:t>≠</m:t>
              </m:r>
            </m:oMath>
          </a14:m>
          <a:r>
            <a:rPr lang="en-US" sz="1800" kern="1200" dirty="0" smtClean="0"/>
            <a:t> W[1] </a:t>
          </a:r>
          <a:endParaRPr lang="en-US" sz="1800" kern="1200" dirty="0"/>
        </a:p>
      </dsp:txBody>
      <dsp:txXfrm>
        <a:off x="178611" y="1806230"/>
        <a:ext cx="1701804" cy="775682"/>
      </dsp:txXfrm>
    </dsp:sp>
    <dsp:sp modelId="{6643E242-5378-44AA-B653-3E043EC24D55}">
      <dsp:nvSpPr>
        <dsp:cNvPr id="0" name=""/>
        <dsp:cNvSpPr/>
      </dsp:nvSpPr>
      <dsp:spPr>
        <a:xfrm>
          <a:off x="1948776" y="1929440"/>
          <a:ext cx="845797" cy="8457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C546A-23E4-4F9B-8471-2E4EA69DFB75}">
      <dsp:nvSpPr>
        <dsp:cNvPr id="0" name=""/>
        <dsp:cNvSpPr/>
      </dsp:nvSpPr>
      <dsp:spPr>
        <a:xfrm>
          <a:off x="3004114" y="2316"/>
          <a:ext cx="2416562" cy="18039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Used to give running time lower bounds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Applies to all runtimes: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𝑂</m:t>
              </m:r>
              <m:d>
                <m:d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19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900" b="0" i="1" kern="1200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sz="1900" b="0" i="1" kern="1200" smtClean="0">
                          <a:latin typeface="Cambria Math"/>
                        </a:rPr>
                        <m:t>2</m:t>
                      </m:r>
                    </m:sup>
                  </m:sSup>
                </m:e>
              </m:d>
              <m:r>
                <a:rPr lang="en-US" sz="1900" b="0" i="1" kern="1200" smtClean="0">
                  <a:latin typeface="Cambria Math"/>
                </a:rPr>
                <m:t>, </m:t>
              </m:r>
            </m:oMath>
          </a14:m>
          <a:r>
            <a:rPr lang="en-US" sz="1900" b="0" i="1" kern="1200" dirty="0" smtClean="0">
              <a:latin typeface="Cambria Math"/>
            </a:rPr>
            <a:t/>
          </a:r>
          <a:br>
            <a:rPr lang="en-US" sz="1900" b="0" i="1" kern="1200" dirty="0" smtClean="0">
              <a:latin typeface="Cambria Math"/>
            </a:rPr>
          </a:b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𝑂</m:t>
              </m:r>
              <m:d>
                <m:d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1900" b="0" i="1" kern="120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900" b="0" i="1" kern="1200" smtClean="0">
                          <a:latin typeface="Cambria Math"/>
                        </a:rPr>
                        <m:t>𝑛</m:t>
                      </m:r>
                    </m:e>
                    <m:sup>
                      <m:rad>
                        <m:radPr>
                          <m:degHide m:val="on"/>
                          <m:ctrlPr>
                            <a:rPr lang="en-US" sz="1900" b="0" i="1" kern="120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kern="1200" smtClean="0">
                              <a:latin typeface="Cambria Math"/>
                            </a:rPr>
                            <m:t>𝑘</m:t>
                          </m:r>
                        </m:e>
                      </m:rad>
                    </m:sup>
                  </m:sSup>
                </m:e>
              </m:d>
              <m:r>
                <a:rPr lang="en-US" sz="1900" b="0" i="1" kern="1200" smtClean="0">
                  <a:latin typeface="Cambria Math"/>
                </a:rPr>
                <m:t>, </m:t>
              </m:r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/>
                    </a:rPr>
                    <m:t>2</m:t>
                  </m:r>
                </m:e>
                <m:sup>
                  <m:r>
                    <a:rPr lang="en-US" sz="1900" b="0" i="1" kern="1200" smtClean="0">
                      <a:latin typeface="Cambria Math"/>
                    </a:rPr>
                    <m:t>𝑂</m:t>
                  </m:r>
                  <m:d>
                    <m:dPr>
                      <m:ctrlPr>
                        <a:rPr lang="en-US" sz="19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900" b="0" i="1" kern="1200" smtClean="0">
                          <a:latin typeface="Cambria Math"/>
                        </a:rPr>
                        <m:t>𝑘</m:t>
                      </m:r>
                      <m:func>
                        <m:funcPr>
                          <m:ctrlPr>
                            <a:rPr lang="en-US" sz="1900" b="0" i="1" kern="120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kern="120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1900" b="0" i="1" kern="1200" smtClean="0">
                              <a:latin typeface="Cambria Math"/>
                            </a:rPr>
                            <m:t>𝑘</m:t>
                          </m:r>
                        </m:e>
                      </m:func>
                    </m:e>
                  </m:d>
                </m:sup>
              </m:sSup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900" b="0" i="1" kern="1200" smtClean="0">
                      <a:latin typeface="Cambria Math"/>
                    </a:rPr>
                    <m:t>𝑐</m:t>
                  </m:r>
                </m:sup>
              </m:sSup>
            </m:oMath>
          </a14:m>
          <a:endParaRPr lang="en-US" sz="1900" kern="1200" dirty="0"/>
        </a:p>
      </dsp:txBody>
      <dsp:txXfrm>
        <a:off x="3046382" y="44584"/>
        <a:ext cx="2332026" cy="1761645"/>
      </dsp:txXfrm>
    </dsp:sp>
    <dsp:sp modelId="{128E22E7-9CA8-4CFC-AD4C-713603163A40}">
      <dsp:nvSpPr>
        <dsp:cNvPr id="0" name=""/>
        <dsp:cNvSpPr/>
      </dsp:nvSpPr>
      <dsp:spPr>
        <a:xfrm>
          <a:off x="3004114" y="1806230"/>
          <a:ext cx="2416562" cy="775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Exponential Time Hypotheses</a:t>
          </a:r>
          <a:endParaRPr lang="en-US" sz="1800" kern="1200" dirty="0"/>
        </a:p>
      </dsp:txBody>
      <dsp:txXfrm>
        <a:off x="3004114" y="1806230"/>
        <a:ext cx="1701804" cy="775682"/>
      </dsp:txXfrm>
    </dsp:sp>
    <dsp:sp modelId="{18E0CCE5-442C-4A0F-8A38-600A24BF32B9}">
      <dsp:nvSpPr>
        <dsp:cNvPr id="0" name=""/>
        <dsp:cNvSpPr/>
      </dsp:nvSpPr>
      <dsp:spPr>
        <a:xfrm>
          <a:off x="4774280" y="1929440"/>
          <a:ext cx="845797" cy="8457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F321D-03C0-4AAC-B6B4-42609B4B59C5}">
      <dsp:nvSpPr>
        <dsp:cNvPr id="0" name=""/>
        <dsp:cNvSpPr/>
      </dsp:nvSpPr>
      <dsp:spPr>
        <a:xfrm>
          <a:off x="5829618" y="2316"/>
          <a:ext cx="2416562" cy="18039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Used to prove </a:t>
          </a:r>
          <a:r>
            <a:rPr lang="en-US" sz="1900" kern="1200" dirty="0" err="1" smtClean="0"/>
            <a:t>superpolynomial</a:t>
          </a:r>
          <a:r>
            <a:rPr lang="en-US" sz="1900" kern="1200" dirty="0" smtClean="0"/>
            <a:t> lower bounds on kernel sizes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More in talk by Hans Bodlaender</a:t>
          </a:r>
          <a:endParaRPr lang="en-US" sz="1900" kern="1200" dirty="0"/>
        </a:p>
      </dsp:txBody>
      <dsp:txXfrm>
        <a:off x="5871886" y="44584"/>
        <a:ext cx="2332026" cy="1761645"/>
      </dsp:txXfrm>
    </dsp:sp>
    <dsp:sp modelId="{3FF5B699-3F70-48CB-907A-4D44E0F9A421}">
      <dsp:nvSpPr>
        <dsp:cNvPr id="0" name=""/>
        <dsp:cNvSpPr/>
      </dsp:nvSpPr>
      <dsp:spPr>
        <a:xfrm>
          <a:off x="5829618" y="1806230"/>
          <a:ext cx="2416562" cy="775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NP ⊈ </a:t>
          </a:r>
          <a:r>
            <a:rPr lang="en-US" sz="1800" kern="1200" dirty="0" err="1" smtClean="0"/>
            <a:t>coNP</a:t>
          </a:r>
          <a:r>
            <a:rPr lang="en-US" sz="1800" kern="1200" dirty="0" smtClean="0"/>
            <a:t>/poly</a:t>
          </a:r>
          <a:endParaRPr lang="en-US" sz="1800" kern="1200" dirty="0"/>
        </a:p>
      </dsp:txBody>
      <dsp:txXfrm>
        <a:off x="5829618" y="1806230"/>
        <a:ext cx="1701804" cy="775682"/>
      </dsp:txXfrm>
    </dsp:sp>
    <dsp:sp modelId="{A2B4C754-02DA-41CA-841D-4896DDE502F2}">
      <dsp:nvSpPr>
        <dsp:cNvPr id="0" name=""/>
        <dsp:cNvSpPr/>
      </dsp:nvSpPr>
      <dsp:spPr>
        <a:xfrm>
          <a:off x="7599783" y="1929440"/>
          <a:ext cx="845797" cy="8457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99011-147B-4415-9B8B-DAC7B63BFA3F}">
      <dsp:nvSpPr>
        <dsp:cNvPr id="0" name=""/>
        <dsp:cNvSpPr/>
      </dsp:nvSpPr>
      <dsp:spPr>
        <a:xfrm>
          <a:off x="0" y="291227"/>
          <a:ext cx="82296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Despite major efforts, nothing close to an FPT algorithm known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Fastest known algorithm is </a:t>
          </a:r>
          <a14:m xmlns:a14="http://schemas.microsoft.com/office/drawing/2010/main">
            <m:oMath xmlns:m="http://schemas.openxmlformats.org/officeDocument/2006/math">
              <m:r>
                <a:rPr lang="en-US" sz="1800" i="1" kern="1200">
                  <a:latin typeface="Cambria Math"/>
                </a:rPr>
                <m:t>𝑂</m:t>
              </m:r>
              <m:d>
                <m:dPr>
                  <m:ctrlPr>
                    <a:rPr lang="en-US" sz="1800" i="1" kern="120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n-US" sz="180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800" i="1" kern="120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sz="1800" i="1" kern="1200">
                          <a:latin typeface="Cambria Math"/>
                        </a:rPr>
                        <m:t>0.792⋅</m:t>
                      </m:r>
                      <m:r>
                        <a:rPr lang="en-US" sz="1800" i="1" kern="1200">
                          <a:latin typeface="Cambria Math"/>
                        </a:rPr>
                        <m:t>𝑘</m:t>
                      </m:r>
                    </m:sup>
                  </m:sSup>
                </m:e>
              </m:d>
            </m:oMath>
          </a14:m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rgbClr val="0070C0"/>
              </a:solidFill>
            </a:rPr>
            <a:t>[</a:t>
          </a:r>
          <a:r>
            <a:rPr lang="de-DE" sz="1800" b="0" kern="1200" dirty="0" err="1" smtClean="0">
              <a:solidFill>
                <a:srgbClr val="0070C0"/>
              </a:solidFill>
            </a:rPr>
            <a:t>Nešetřil</a:t>
          </a:r>
          <a:r>
            <a:rPr lang="de-DE" sz="1800" b="0" kern="1200" dirty="0" smtClean="0">
              <a:solidFill>
                <a:srgbClr val="0070C0"/>
              </a:solidFill>
            </a:rPr>
            <a:t> </a:t>
          </a:r>
          <a:r>
            <a:rPr lang="de-DE" sz="1800" b="0" kern="1200" dirty="0" err="1" smtClean="0">
              <a:solidFill>
                <a:srgbClr val="0070C0"/>
              </a:solidFill>
            </a:rPr>
            <a:t>and</a:t>
          </a:r>
          <a:r>
            <a:rPr lang="de-DE" sz="1800" b="0" kern="1200" dirty="0" smtClean="0">
              <a:solidFill>
                <a:srgbClr val="0070C0"/>
              </a:solidFill>
            </a:rPr>
            <a:t> </a:t>
          </a:r>
          <a:r>
            <a:rPr lang="de-DE" sz="1800" b="0" kern="1200" dirty="0" err="1" smtClean="0">
              <a:solidFill>
                <a:srgbClr val="0070C0"/>
              </a:solidFill>
            </a:rPr>
            <a:t>Poljak</a:t>
          </a:r>
          <a:r>
            <a:rPr lang="de-DE" sz="1800" b="0" kern="1200" dirty="0" smtClean="0">
              <a:solidFill>
                <a:srgbClr val="0070C0"/>
              </a:solidFill>
            </a:rPr>
            <a:t>, 85]</a:t>
          </a:r>
          <a:endParaRPr lang="en-US" sz="1800" b="0" kern="1200" dirty="0" smtClean="0">
            <a:solidFill>
              <a:srgbClr val="0070C0"/>
            </a:solidFill>
          </a:endParaRPr>
        </a:p>
      </dsp:txBody>
      <dsp:txXfrm>
        <a:off x="0" y="291227"/>
        <a:ext cx="8229600" cy="1077300"/>
      </dsp:txXfrm>
    </dsp:sp>
    <dsp:sp modelId="{B4B9D03B-9496-4391-84B5-87826019DCC2}">
      <dsp:nvSpPr>
        <dsp:cNvPr id="0" name=""/>
        <dsp:cNvSpPr/>
      </dsp:nvSpPr>
      <dsp:spPr>
        <a:xfrm>
          <a:off x="411480" y="25547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Practical </a:t>
          </a:r>
          <a:r>
            <a:rPr lang="en-US" sz="1800" kern="1200" dirty="0" smtClean="0"/>
            <a:t>justification</a:t>
          </a:r>
          <a:endParaRPr lang="en-US" sz="1800" kern="1200" dirty="0"/>
        </a:p>
      </dsp:txBody>
      <dsp:txXfrm>
        <a:off x="437419" y="51486"/>
        <a:ext cx="5708842" cy="479482"/>
      </dsp:txXfrm>
    </dsp:sp>
    <dsp:sp modelId="{BF3979F9-E61F-47D6-B3EB-2BAB9DA94BF5}">
      <dsp:nvSpPr>
        <dsp:cNvPr id="0" name=""/>
        <dsp:cNvSpPr/>
      </dsp:nvSpPr>
      <dsp:spPr>
        <a:xfrm>
          <a:off x="0" y="1731407"/>
          <a:ext cx="82296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Equivalent to the </a:t>
          </a:r>
          <a14:m xmlns:a14="http://schemas.microsoft.com/office/drawing/2010/main">
            <m:oMath xmlns:m="http://schemas.openxmlformats.org/officeDocument/2006/math">
              <m:r>
                <a:rPr lang="en-US" sz="1800" b="0" i="1" kern="1200" smtClean="0">
                  <a:latin typeface="Cambria Math"/>
                </a:rPr>
                <m:t>𝑘</m:t>
              </m:r>
            </m:oMath>
          </a14:m>
          <a:r>
            <a:rPr lang="en-US" sz="1800" kern="1200" dirty="0" smtClean="0"/>
            <a:t>-</a:t>
          </a:r>
          <a:r>
            <a:rPr lang="en-US" sz="1800" kern="1200" cap="small" baseline="0" dirty="0" smtClean="0"/>
            <a:t>Step </a:t>
          </a:r>
          <a:r>
            <a:rPr lang="en-US" sz="1800" kern="1200" cap="small" baseline="0" dirty="0" smtClean="0"/>
            <a:t>Turing Machine Acceptance</a:t>
          </a:r>
          <a:r>
            <a:rPr lang="en-US" sz="1800" kern="1200" dirty="0" smtClean="0"/>
            <a:t> </a:t>
          </a:r>
          <a:r>
            <a:rPr lang="en-US" sz="1800" kern="1200" dirty="0" smtClean="0"/>
            <a:t>for single-tape Turing machines with unbounded nondeterminism</a:t>
          </a:r>
        </a:p>
      </dsp:txBody>
      <dsp:txXfrm>
        <a:off x="0" y="1731407"/>
        <a:ext cx="8229600" cy="1020600"/>
      </dsp:txXfrm>
    </dsp:sp>
    <dsp:sp modelId="{399932D3-CCAB-4E5E-A134-B4627D777522}">
      <dsp:nvSpPr>
        <dsp:cNvPr id="0" name=""/>
        <dsp:cNvSpPr/>
      </dsp:nvSpPr>
      <dsp:spPr>
        <a:xfrm>
          <a:off x="411480" y="1465727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Theoretical </a:t>
          </a:r>
          <a:r>
            <a:rPr lang="en-US" sz="1800" kern="1200" dirty="0" smtClean="0"/>
            <a:t>justification</a:t>
          </a:r>
          <a:endParaRPr lang="en-US" sz="1800" kern="1200" dirty="0" smtClean="0"/>
        </a:p>
      </dsp:txBody>
      <dsp:txXfrm>
        <a:off x="437419" y="1491666"/>
        <a:ext cx="5708842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3DD1E-EDCC-41CA-AFDA-858CEC516B85}">
      <dsp:nvSpPr>
        <dsp:cNvPr id="0" name=""/>
        <dsp:cNvSpPr/>
      </dsp:nvSpPr>
      <dsp:spPr>
        <a:xfrm>
          <a:off x="0" y="312921"/>
          <a:ext cx="8229600" cy="11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2000" i="1" kern="1200" smtClean="0">
                  <a:latin typeface="Cambria Math"/>
                </a:rPr>
                <m:t>𝐺</m:t>
              </m:r>
            </m:oMath>
          </a14:m>
          <a:r>
            <a:rPr lang="en-US" sz="2000" kern="1200" dirty="0"/>
            <a:t> has a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>
                  <a:latin typeface="Cambria Math"/>
                </a:rPr>
                <m:t>𝑘</m:t>
              </m:r>
            </m:oMath>
          </a14:m>
          <a:r>
            <a:rPr lang="en-US" sz="2000" kern="1200" dirty="0"/>
            <a:t>-clique 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>
                  <a:latin typeface="Cambria Math"/>
                </a:rPr>
                <m:t>⇔</m:t>
              </m:r>
            </m:oMath>
          </a14:m>
          <a:r>
            <a:rPr lang="en-US" sz="2000" kern="1200" dirty="0"/>
            <a:t>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US" sz="2000" b="0" i="1" kern="1200" dirty="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sz="2000" b="0" i="1" kern="1200" dirty="0" smtClean="0">
                      <a:latin typeface="Cambria Math" panose="02040503050406030204" pitchFamily="18" charset="0"/>
                    </a:rPr>
                    <m:t>𝐺</m:t>
                  </m:r>
                </m:e>
              </m:acc>
            </m:oMath>
          </a14:m>
          <a:r>
            <a:rPr lang="en-US" sz="2000" kern="1200" dirty="0" smtClean="0"/>
            <a:t> has </a:t>
          </a:r>
          <a:r>
            <a:rPr lang="en-US" sz="2000" kern="1200" dirty="0" smtClean="0"/>
            <a:t>an independent set of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i="1" kern="1200">
                      <a:latin typeface="Cambria Math"/>
                    </a:rPr>
                    <m:t>𝑘</m:t>
                  </m:r>
                </m:e>
                <m:sup>
                  <m:r>
                    <a:rPr lang="en-US" sz="2000" b="0" i="1" kern="1200" smtClean="0">
                      <a:latin typeface="Cambria Math"/>
                    </a:rPr>
                    <m:t>′</m:t>
                  </m:r>
                </m:sup>
              </m:sSup>
              <m:r>
                <a:rPr lang="en-US" sz="2000" b="0" i="1" kern="1200" smtClean="0">
                  <a:latin typeface="Cambria Math"/>
                </a:rPr>
                <m:t>≔</m:t>
              </m:r>
              <m:r>
                <a:rPr lang="en-US" sz="2000" b="0" i="1" kern="1200" smtClean="0">
                  <a:latin typeface="Cambria Math"/>
                </a:rPr>
                <m:t>𝑘</m:t>
              </m:r>
            </m:oMath>
          </a14:m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Correct parameterized reduction</a:t>
          </a:r>
          <a:endParaRPr lang="en-US" sz="2000" kern="1200" dirty="0"/>
        </a:p>
      </dsp:txBody>
      <dsp:txXfrm>
        <a:off x="0" y="312921"/>
        <a:ext cx="8229600" cy="1197000"/>
      </dsp:txXfrm>
    </dsp:sp>
    <dsp:sp modelId="{F4ED8175-B8A3-43AC-9956-62C7BB6D19E3}">
      <dsp:nvSpPr>
        <dsp:cNvPr id="0" name=""/>
        <dsp:cNvSpPr/>
      </dsp:nvSpPr>
      <dsp:spPr>
        <a:xfrm>
          <a:off x="411480" y="1772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Cliques versus independent sets</a:t>
          </a:r>
          <a:endParaRPr lang="en-US" sz="2000" kern="1200" dirty="0"/>
        </a:p>
      </dsp:txBody>
      <dsp:txXfrm>
        <a:off x="440301" y="46542"/>
        <a:ext cx="5703078" cy="532758"/>
      </dsp:txXfrm>
    </dsp:sp>
    <dsp:sp modelId="{0E233D5D-C03E-4B9F-9C05-2200C010FF91}">
      <dsp:nvSpPr>
        <dsp:cNvPr id="0" name=""/>
        <dsp:cNvSpPr/>
      </dsp:nvSpPr>
      <dsp:spPr>
        <a:xfrm>
          <a:off x="0" y="1913122"/>
          <a:ext cx="8229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16560" rIns="6387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Size-</a:t>
          </a:r>
          <a14:m xmlns:a14="http://schemas.microsoft.com/office/drawing/2010/main">
            <m:oMath xmlns:m="http://schemas.openxmlformats.org/officeDocument/2006/math">
              <m:r>
                <a:rPr lang="en-US" sz="2000" i="1" kern="1200" dirty="0" smtClean="0">
                  <a:latin typeface="Cambria Math"/>
                </a:rPr>
                <m:t>𝑘</m:t>
              </m:r>
            </m:oMath>
          </a14:m>
          <a:r>
            <a:rPr lang="en-US" sz="2000" kern="1200" dirty="0" smtClean="0"/>
            <a:t> independent set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/>
                </a:rPr>
                <m:t>⇔</m:t>
              </m:r>
            </m:oMath>
          </a14:m>
          <a:r>
            <a:rPr lang="en-US" sz="2000" kern="1200" dirty="0" smtClean="0"/>
            <a:t> vertex cover of size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2000" b="0" i="1" kern="1200" smtClean="0">
                      <a:latin typeface="Cambria Math"/>
                    </a:rPr>
                    <m:t>𝑘</m:t>
                  </m:r>
                </m:e>
                <m:sup>
                  <m:r>
                    <a:rPr lang="en-US" sz="2000" b="0" i="1" kern="1200" smtClean="0">
                      <a:latin typeface="Cambria Math"/>
                    </a:rPr>
                    <m:t>′</m:t>
                  </m:r>
                </m:sup>
              </m:sSup>
              <m:r>
                <a:rPr lang="en-US" sz="2000" b="0" i="1" kern="1200" smtClean="0">
                  <a:latin typeface="Cambria Math"/>
                </a:rPr>
                <m:t>≔</m:t>
              </m:r>
              <m:r>
                <a:rPr lang="en-US" sz="2000" b="0" i="1" kern="1200" smtClean="0">
                  <a:latin typeface="Cambria Math"/>
                </a:rPr>
                <m:t>𝑛</m:t>
              </m:r>
              <m:r>
                <a:rPr lang="en-US" sz="2000" b="0" i="1" kern="1200" smtClean="0">
                  <a:latin typeface="Cambria Math"/>
                </a:rPr>
                <m:t>−</m:t>
              </m:r>
              <m:r>
                <a:rPr lang="en-US" sz="2000" b="0" i="1" kern="1200" smtClean="0">
                  <a:latin typeface="Cambria Math"/>
                </a:rPr>
                <m:t>𝑘</m:t>
              </m:r>
            </m:oMath>
          </a14:m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Not a parameterized reduction;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/>
                </a:rPr>
                <m:t>𝑘</m:t>
              </m:r>
              <m:r>
                <a:rPr lang="en-US" sz="2000" b="0" i="1" kern="1200" smtClean="0">
                  <a:latin typeface="Cambria Math"/>
                </a:rPr>
                <m:t>′</m:t>
              </m:r>
            </m:oMath>
          </a14:m>
          <a:r>
            <a:rPr lang="en-US" sz="2000" kern="1200" dirty="0" smtClean="0"/>
            <a:t> is not bounded </a:t>
          </a:r>
          <a:r>
            <a:rPr lang="en-US" sz="2000" kern="1200" dirty="0" smtClean="0"/>
            <a:t>by </a:t>
          </a: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𝑓</m:t>
              </m:r>
              <m:r>
                <a:rPr lang="en-US" sz="2000" b="0" i="1" kern="1200" smtClean="0">
                  <a:latin typeface="Cambria Math" panose="02040503050406030204" pitchFamily="18" charset="0"/>
                </a:rPr>
                <m:t>(</m:t>
              </m:r>
              <m:r>
                <a:rPr lang="en-US" sz="2000" b="0" i="1" kern="1200" smtClean="0">
                  <a:latin typeface="Cambria Math" panose="02040503050406030204" pitchFamily="18" charset="0"/>
                </a:rPr>
                <m:t>𝑘</m:t>
              </m:r>
              <m:r>
                <a:rPr lang="en-US" sz="20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endParaRPr lang="en-US" sz="2000" b="0" kern="1200" dirty="0" smtClean="0"/>
        </a:p>
      </dsp:txBody>
      <dsp:txXfrm>
        <a:off x="0" y="1913122"/>
        <a:ext cx="8229600" cy="1165500"/>
      </dsp:txXfrm>
    </dsp:sp>
    <dsp:sp modelId="{BA0BAE26-B353-4ED3-9E39-CD2F38DFB731}">
      <dsp:nvSpPr>
        <dsp:cNvPr id="0" name=""/>
        <dsp:cNvSpPr/>
      </dsp:nvSpPr>
      <dsp:spPr>
        <a:xfrm>
          <a:off x="411480" y="1617922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Independent sets versus vertex covers</a:t>
          </a:r>
        </a:p>
      </dsp:txBody>
      <dsp:txXfrm>
        <a:off x="440301" y="1646743"/>
        <a:ext cx="570307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62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look at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formal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5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44.png"/><Relationship Id="rId3" Type="http://schemas.openxmlformats.org/officeDocument/2006/relationships/image" Target="../media/image421.png"/><Relationship Id="rId7" Type="http://schemas.openxmlformats.org/officeDocument/2006/relationships/image" Target="../media/image190.png"/><Relationship Id="rId12" Type="http://schemas.openxmlformats.org/officeDocument/2006/relationships/image" Target="../media/image430.png"/><Relationship Id="rId17" Type="http://schemas.openxmlformats.org/officeDocument/2006/relationships/image" Target="../media/image48.png"/><Relationship Id="rId2" Type="http://schemas.openxmlformats.org/officeDocument/2006/relationships/image" Target="../media/image20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46.png"/><Relationship Id="rId10" Type="http://schemas.openxmlformats.org/officeDocument/2006/relationships/image" Target="../media/image220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430.png"/><Relationship Id="rId18" Type="http://schemas.openxmlformats.org/officeDocument/2006/relationships/image" Target="../media/image48.png"/><Relationship Id="rId3" Type="http://schemas.openxmlformats.org/officeDocument/2006/relationships/image" Target="../media/image30.png"/><Relationship Id="rId7" Type="http://schemas.openxmlformats.org/officeDocument/2006/relationships/image" Target="../media/image180.png"/><Relationship Id="rId12" Type="http://schemas.openxmlformats.org/officeDocument/2006/relationships/image" Target="../media/image230.png"/><Relationship Id="rId17" Type="http://schemas.openxmlformats.org/officeDocument/2006/relationships/image" Target="../media/image47.png"/><Relationship Id="rId2" Type="http://schemas.openxmlformats.org/officeDocument/2006/relationships/image" Target="../media/image40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45.png"/><Relationship Id="rId10" Type="http://schemas.openxmlformats.org/officeDocument/2006/relationships/image" Target="../media/image210.png"/><Relationship Id="rId4" Type="http://schemas.openxmlformats.org/officeDocument/2006/relationships/image" Target="../media/image421.png"/><Relationship Id="rId9" Type="http://schemas.openxmlformats.org/officeDocument/2006/relationships/image" Target="../media/image200.pn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diagramLayout" Target="../diagrams/layout5.xml"/><Relationship Id="rId18" Type="http://schemas.openxmlformats.org/officeDocument/2006/relationships/image" Target="../media/image30.png"/><Relationship Id="rId3" Type="http://schemas.openxmlformats.org/officeDocument/2006/relationships/diagramLayout" Target="../diagrams/layout4.xml"/><Relationship Id="rId21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diagramData" Target="../diagrams/data6.xml"/><Relationship Id="rId17" Type="http://schemas.openxmlformats.org/officeDocument/2006/relationships/image" Target="../media/image41.png"/><Relationship Id="rId2" Type="http://schemas.openxmlformats.org/officeDocument/2006/relationships/diagramData" Target="../diagrams/data5.xml"/><Relationship Id="rId16" Type="http://schemas.microsoft.com/office/2007/relationships/diagramDrawing" Target="../diagrams/drawing5.xml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image" Target="../media/image61.pn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5.xml"/><Relationship Id="rId10" Type="http://schemas.openxmlformats.org/officeDocument/2006/relationships/image" Target="../media/image60.png"/><Relationship Id="rId19" Type="http://schemas.openxmlformats.org/officeDocument/2006/relationships/image" Target="../media/image5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9.png"/><Relationship Id="rId1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63.png"/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12" Type="http://schemas.openxmlformats.org/officeDocument/2006/relationships/image" Target="../media/image62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8.xml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18.png"/><Relationship Id="rId7" Type="http://schemas.openxmlformats.org/officeDocument/2006/relationships/image" Target="../media/image62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18.png"/><Relationship Id="rId7" Type="http://schemas.openxmlformats.org/officeDocument/2006/relationships/image" Target="../media/image62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3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1.xml"/><Relationship Id="rId12" Type="http://schemas.openxmlformats.org/officeDocument/2006/relationships/diagramData" Target="../diagrams/data18.xml"/><Relationship Id="rId17" Type="http://schemas.openxmlformats.org/officeDocument/2006/relationships/diagramData" Target="../diagrams/data19.xml"/><Relationship Id="rId2" Type="http://schemas.openxmlformats.org/officeDocument/2006/relationships/image" Target="../media/image98.png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5" Type="http://schemas.openxmlformats.org/officeDocument/2006/relationships/diagramColors" Target="../diagrams/colors13.xml"/><Relationship Id="rId10" Type="http://schemas.openxmlformats.org/officeDocument/2006/relationships/diagramQuickStyle" Target="../diagrams/quickStyle12.xml"/><Relationship Id="rId19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2.xml"/><Relationship Id="rId1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Introduction to Fixed-Parameter Tractability </a:t>
            </a:r>
            <a:r>
              <a:rPr lang="en-US" i="1" dirty="0" smtClean="0"/>
              <a:t>With Links to Computational Geometry</a:t>
            </a:r>
            <a:endParaRPr lang="en-US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Bart </a:t>
            </a:r>
            <a:r>
              <a:rPr lang="en-US" sz="2400" b="1" dirty="0"/>
              <a:t>M. P. </a:t>
            </a:r>
            <a:r>
              <a:rPr lang="en-US" sz="2400" b="1" dirty="0" smtClean="0"/>
              <a:t>Jansen 	</a:t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April 4th 2016, Lorentz Center, Leiden, The Netherlands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7539073" y="0"/>
            <a:ext cx="156668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Center in the Plane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points in the </a:t>
                </a:r>
                <a:r>
                  <a:rPr lang="en-US" dirty="0" smtClean="0"/>
                  <a:t>plane and </a:t>
                </a:r>
                <a:r>
                  <a:rPr lang="en-US" dirty="0"/>
                  <a:t>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points, such that every point 		is within Euclidean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of a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 smtClean="0"/>
                  <a:t>Not fixed-parameter tractable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is FPT</a:t>
                </a:r>
              </a:p>
              <a:p>
                <a:pPr lvl="1"/>
                <a:r>
                  <a:rPr lang="en-US" dirty="0" smtClean="0"/>
                  <a:t>Probably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400" dirty="0">
                    <a:solidFill>
                      <a:srgbClr val="0070C0"/>
                    </a:solidFill>
                  </a:rPr>
                  <a:t>[Marx, ’06]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5" name="Oval 4"/>
          <p:cNvSpPr/>
          <p:nvPr/>
        </p:nvSpPr>
        <p:spPr bwMode="auto">
          <a:xfrm>
            <a:off x="3419872" y="404106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635896" y="6011655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56176" y="5147467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139952" y="5903643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87478" y="4617132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746783" y="4965562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27784" y="440110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51920" y="4653136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40152" y="4761148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52120" y="5363491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87478" y="4617132"/>
            <a:ext cx="3184722" cy="1502535"/>
            <a:chOff x="3187478" y="4617132"/>
            <a:chExt cx="3184722" cy="1502535"/>
          </a:xfrm>
          <a:solidFill>
            <a:srgbClr val="FF0000"/>
          </a:solidFill>
        </p:grpSpPr>
        <p:sp>
          <p:nvSpPr>
            <p:cNvPr id="16" name="Oval 15"/>
            <p:cNvSpPr/>
            <p:nvPr/>
          </p:nvSpPr>
          <p:spPr bwMode="auto">
            <a:xfrm>
              <a:off x="6156176" y="5147467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139952" y="5903643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187478" y="4617132"/>
              <a:ext cx="216024" cy="21602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1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786711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4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FPT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techniques to develop FPT algorithms</a:t>
            </a:r>
          </a:p>
          <a:p>
            <a:pPr lvl="1"/>
            <a:r>
              <a:rPr lang="en-US" dirty="0" smtClean="0"/>
              <a:t>Some apply only to graph problems</a:t>
            </a:r>
          </a:p>
          <a:p>
            <a:r>
              <a:rPr lang="en-US" dirty="0" smtClean="0"/>
              <a:t>We consider 3 techniques, and briefly mention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Bounded-depth search trees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Kernelization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Color coding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2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Bounded-depth search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branching algorithm</a:t>
                </a:r>
                <a:r>
                  <a:rPr lang="en-US" dirty="0" smtClean="0"/>
                  <a:t> that explores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search tree of bounded depth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is one of the simplest types of FPT algorithms</a:t>
                </a:r>
              </a:p>
              <a:p>
                <a:r>
                  <a:rPr lang="en-US" dirty="0" smtClean="0"/>
                  <a:t>Main idea:</a:t>
                </a:r>
              </a:p>
              <a:p>
                <a:pPr lvl="1"/>
                <a:r>
                  <a:rPr lang="en-US" dirty="0" smtClean="0"/>
                  <a:t>Reduce problem instance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solving a bounded number of instances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you can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in polynomial time using the answers to two instances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nl-NL" dirty="0" smtClean="0"/>
                  <a:t>(</a:t>
                </a:r>
                <a:r>
                  <a:rPr lang="nl-NL" dirty="0" err="1" smtClean="0"/>
                  <a:t>assuming</a:t>
                </a:r>
                <a:r>
                  <a:rPr lang="nl-NL" dirty="0" smtClean="0"/>
                  <a:t> the case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If you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instead of 2,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1">
                <a:blip r:embed="rId2"/>
                <a:stretch>
                  <a:fillRect l="-1111" t="-1112" r="-1778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3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cap="small" dirty="0" smtClean="0"/>
                  <a:t>Algorithm</a:t>
                </a:r>
                <a:r>
                  <a:rPr lang="en-US" cap="small" dirty="0" smtClean="0"/>
                  <a:t> VC(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b="1" cap="small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cap="small" dirty="0" smtClean="0"/>
                  <a:t>if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cap="small" dirty="0" smtClean="0"/>
                  <a:t>then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return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false</a:t>
                </a:r>
                <a:endParaRPr lang="en-US" b="1" cap="small" dirty="0" smtClean="0"/>
              </a:p>
              <a:p>
                <a:pPr lvl="1"/>
                <a:r>
                  <a:rPr lang="en-US" b="1" cap="small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cap="small" dirty="0" smtClean="0"/>
                  <a:t>if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edges </a:t>
                </a:r>
              </a:p>
              <a:p>
                <a:pPr marL="914400" lvl="2" indent="0">
                  <a:buNone/>
                </a:pPr>
                <a:r>
                  <a:rPr lang="en-US" b="1" cap="small" dirty="0" smtClean="0"/>
                  <a:t>	then </a:t>
                </a:r>
                <a:r>
                  <a:rPr lang="en-US" cap="small" dirty="0" smtClean="0"/>
                  <a:t>return</a:t>
                </a:r>
                <a:r>
                  <a:rPr lang="en-US" b="1" dirty="0" smtClean="0"/>
                  <a:t> </a:t>
                </a:r>
                <a:r>
                  <a:rPr lang="en-US" cap="small" dirty="0" smtClean="0"/>
                  <a:t>true</a:t>
                </a:r>
              </a:p>
              <a:p>
                <a:pPr lvl="1"/>
                <a:r>
                  <a:rPr lang="en-US" b="1" cap="small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b="1" cap="small" dirty="0" smtClean="0"/>
                  <a:t>else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pick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b="1" dirty="0"/>
              </a:p>
              <a:p>
                <a:pPr marL="457200" lvl="1" indent="0">
                  <a:buNone/>
                </a:pPr>
                <a:r>
                  <a:rPr lang="nl-NL" dirty="0" smtClean="0"/>
                  <a:t>		</a:t>
                </a:r>
                <a:r>
                  <a:rPr lang="nl-NL" cap="small" dirty="0" smtClean="0"/>
                  <a:t>return</a:t>
                </a:r>
                <a:r>
                  <a:rPr lang="nl-NL" dirty="0" smtClean="0"/>
                  <a:t> VC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/>
                  <a:t>or</a:t>
                </a:r>
                <a:r>
                  <a:rPr lang="nl-NL" dirty="0" smtClean="0"/>
                  <a:t> VC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nl-NL" cap="small" dirty="0" smtClean="0"/>
              </a:p>
              <a:p>
                <a:endParaRPr lang="nl-NL" dirty="0" smtClean="0"/>
              </a:p>
              <a:p>
                <a:r>
                  <a:rPr lang="nl-NL" dirty="0" smtClean="0"/>
                  <a:t>Correct </a:t>
                </a:r>
                <a:r>
                  <a:rPr lang="nl-NL" dirty="0" err="1" smtClean="0"/>
                  <a:t>because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vertex cover must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using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/>
                      </a:rPr>
                      <m:t>⇔</m:t>
                    </m:r>
                  </m:oMath>
                </a14:m>
                <a:r>
                  <a:rPr lang="nl-NL" dirty="0" smtClean="0"/>
                  <a:t> size-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l-N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Running time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Every iteration </a:t>
                </a:r>
                <a:r>
                  <a:rPr lang="nl-NL" dirty="0" err="1" smtClean="0"/>
                  <a:t>either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directly</a:t>
                </a:r>
                <a:r>
                  <a:rPr lang="nl-NL" dirty="0" smtClean="0"/>
                  <a:t> or </a:t>
                </a:r>
                <a:r>
                  <a:rPr lang="nl-NL" dirty="0" err="1" smtClean="0"/>
                  <a:t>makes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recursive</a:t>
                </a:r>
                <a:r>
                  <a:rPr lang="nl-NL" dirty="0" smtClean="0"/>
                  <a:t> calls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decreased</a:t>
                </a:r>
                <a:r>
                  <a:rPr lang="nl-NL" dirty="0" smtClean="0"/>
                  <a:t> parameter</a:t>
                </a:r>
              </a:p>
              <a:p>
                <a:r>
                  <a:rPr lang="nl-NL" dirty="0" smtClean="0"/>
                  <a:t>Tree of </a:t>
                </a:r>
                <a:r>
                  <a:rPr lang="nl-NL" dirty="0" err="1" smtClean="0"/>
                  <a:t>depth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 smtClean="0"/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pPr lvl="1"/>
                <a:r>
                  <a:rPr lang="nl-NL" dirty="0" smtClean="0"/>
                  <a:t>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695957" y="3477932"/>
            <a:ext cx="5752087" cy="2255324"/>
            <a:chOff x="620114" y="2060848"/>
            <a:chExt cx="7903773" cy="3098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620114" y="4724036"/>
              <a:ext cx="7903773" cy="435786"/>
              <a:chOff x="755576" y="3139098"/>
              <a:chExt cx="7903773" cy="4357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ounded Rectangle 28"/>
                  <p:cNvSpPr/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ounded Rectangle 29"/>
                  <p:cNvSpPr/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ounded Rectangle 30"/>
                  <p:cNvSpPr/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ounded Rectangle 31"/>
                  <p:cNvSpPr/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7" name="Rounded 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ounded Rectangle 32"/>
                  <p:cNvSpPr/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8" name="Rounded 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ounded Rectangle 33"/>
                  <p:cNvSpPr/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Rounded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Rounded 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14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kumimoji="0" lang="nl-NL" sz="1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14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/>
                <p:cNvSpPr/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14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nl-N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14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7" idx="2"/>
              <a:endCxn id="13" idx="3"/>
            </p:cNvCxnSpPr>
            <p:nvPr/>
          </p:nvCxnSpPr>
          <p:spPr bwMode="auto">
            <a:xfrm flipH="1">
              <a:off x="3060688" y="2636912"/>
              <a:ext cx="1586314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7" idx="2"/>
              <a:endCxn id="14" idx="1"/>
            </p:cNvCxnSpPr>
            <p:nvPr/>
          </p:nvCxnSpPr>
          <p:spPr bwMode="auto">
            <a:xfrm>
              <a:off x="4647002" y="2636912"/>
              <a:ext cx="1584373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13" idx="2"/>
              <a:endCxn id="9" idx="0"/>
            </p:cNvCxnSpPr>
            <p:nvPr/>
          </p:nvCxnSpPr>
          <p:spPr bwMode="auto">
            <a:xfrm flipH="1">
              <a:off x="1600961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13" idx="2"/>
              <a:endCxn id="10" idx="0"/>
            </p:cNvCxnSpPr>
            <p:nvPr/>
          </p:nvCxnSpPr>
          <p:spPr bwMode="auto">
            <a:xfrm>
              <a:off x="2628640" y="3538009"/>
              <a:ext cx="948183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stCxn id="14" idx="2"/>
              <a:endCxn id="11" idx="0"/>
            </p:cNvCxnSpPr>
            <p:nvPr/>
          </p:nvCxnSpPr>
          <p:spPr bwMode="auto">
            <a:xfrm flipH="1">
              <a:off x="5635744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14" idx="2"/>
              <a:endCxn id="12" idx="0"/>
            </p:cNvCxnSpPr>
            <p:nvPr/>
          </p:nvCxnSpPr>
          <p:spPr bwMode="auto">
            <a:xfrm>
              <a:off x="6663423" y="3538009"/>
              <a:ext cx="976674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9" idx="2"/>
              <a:endCxn id="29" idx="0"/>
            </p:cNvCxnSpPr>
            <p:nvPr/>
          </p:nvCxnSpPr>
          <p:spPr bwMode="auto">
            <a:xfrm flipH="1">
              <a:off x="1052162" y="4369603"/>
              <a:ext cx="548799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9" idx="2"/>
              <a:endCxn id="30" idx="0"/>
            </p:cNvCxnSpPr>
            <p:nvPr/>
          </p:nvCxnSpPr>
          <p:spPr bwMode="auto">
            <a:xfrm>
              <a:off x="1600961" y="4369603"/>
              <a:ext cx="455464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10" idx="2"/>
              <a:endCxn id="31" idx="0"/>
            </p:cNvCxnSpPr>
            <p:nvPr/>
          </p:nvCxnSpPr>
          <p:spPr bwMode="auto">
            <a:xfrm flipH="1">
              <a:off x="3060688" y="4369603"/>
              <a:ext cx="516135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10" idx="2"/>
              <a:endCxn id="32" idx="0"/>
            </p:cNvCxnSpPr>
            <p:nvPr/>
          </p:nvCxnSpPr>
          <p:spPr bwMode="auto">
            <a:xfrm>
              <a:off x="3576823" y="4369603"/>
              <a:ext cx="488128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11" idx="2"/>
              <a:endCxn id="33" idx="0"/>
            </p:cNvCxnSpPr>
            <p:nvPr/>
          </p:nvCxnSpPr>
          <p:spPr bwMode="auto">
            <a:xfrm flipH="1">
              <a:off x="5079050" y="4369603"/>
              <a:ext cx="556694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11" idx="2"/>
              <a:endCxn id="34" idx="0"/>
            </p:cNvCxnSpPr>
            <p:nvPr/>
          </p:nvCxnSpPr>
          <p:spPr bwMode="auto">
            <a:xfrm>
              <a:off x="5635744" y="4369603"/>
              <a:ext cx="447569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12" idx="2"/>
              <a:endCxn id="35" idx="0"/>
            </p:cNvCxnSpPr>
            <p:nvPr/>
          </p:nvCxnSpPr>
          <p:spPr bwMode="auto">
            <a:xfrm flipH="1">
              <a:off x="7087576" y="4369603"/>
              <a:ext cx="552521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12" idx="2"/>
              <a:endCxn id="36" idx="0"/>
            </p:cNvCxnSpPr>
            <p:nvPr/>
          </p:nvCxnSpPr>
          <p:spPr bwMode="auto">
            <a:xfrm>
              <a:off x="7640097" y="4369603"/>
              <a:ext cx="451742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318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r>
              <a:rPr lang="nl-NL" dirty="0" smtClean="0"/>
              <a:t>: data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guarantee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l-NL" dirty="0" smtClean="0"/>
                  <a:t>Kernelization is a </a:t>
                </a:r>
                <a:r>
                  <a:rPr lang="nl-NL" dirty="0" err="1" smtClean="0"/>
                  <a:t>method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preprocessing: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equivalent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b="0" dirty="0" smtClean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function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Preprocessing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called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kernel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function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size</a:t>
                </a:r>
                <a:endParaRPr lang="nl-NL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nl-NL" dirty="0" err="1" smtClean="0"/>
                  <a:t>Distinction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between</a:t>
                </a:r>
                <a:r>
                  <a:rPr lang="nl-NL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polynomial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superpolynomial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kernels</a:t>
                </a:r>
                <a:endParaRPr lang="nl-NL" dirty="0" smtClean="0"/>
              </a:p>
              <a:p>
                <a:pPr lvl="1"/>
                <a:r>
                  <a:rPr lang="en-US" dirty="0" smtClean="0"/>
                  <a:t>Even for </a:t>
                </a:r>
                <a:r>
                  <a:rPr lang="en-US" dirty="0" err="1" smtClean="0"/>
                  <a:t>exp</a:t>
                </a:r>
                <a:r>
                  <a:rPr lang="en-US" dirty="0" smtClean="0"/>
                  <a:t>-size kernels, runtime of preprocessing is polynomial</a:t>
                </a:r>
                <a:endParaRPr lang="nl-NL" dirty="0" smtClean="0"/>
              </a:p>
              <a:p>
                <a:r>
                  <a:rPr lang="nl-NL" dirty="0" err="1" smtClean="0"/>
                  <a:t>Kernelization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one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simplest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ways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obtaining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FPT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shrunk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brute force</a:t>
                </a:r>
                <a:endParaRPr lang="nl-NL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  <a:blipFill rotWithShape="1">
                <a:blip r:embed="rId3"/>
                <a:stretch>
                  <a:fillRect l="-948" t="-2469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7624" y="4591686"/>
            <a:ext cx="6624736" cy="2077674"/>
            <a:chOff x="1187624" y="2780928"/>
            <a:chExt cx="6624736" cy="2077674"/>
          </a:xfrm>
        </p:grpSpPr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 t="25681"/>
            <a:stretch/>
          </p:blipFill>
          <p:spPr bwMode="auto">
            <a:xfrm>
              <a:off x="6240388" y="3314496"/>
              <a:ext cx="1571972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81" r="53968"/>
            <a:stretch/>
          </p:blipFill>
          <p:spPr bwMode="auto">
            <a:xfrm>
              <a:off x="1187624" y="3314496"/>
              <a:ext cx="2088232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untime"/>
              <p:cNvSpPr txBox="1"/>
              <p:nvPr/>
            </p:nvSpPr>
            <p:spPr>
              <a:xfrm>
                <a:off x="3648100" y="4725144"/>
                <a:ext cx="2220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𝑝𝑜𝑙𝑦</m:t>
                    </m:r>
                    <m:r>
                      <a:rPr lang="en-US" sz="2000" b="0" i="1" dirty="0" smtClean="0">
                        <a:latin typeface="Cambria Math"/>
                      </a:rPr>
                      <m:t>(|</m:t>
                    </m:r>
                    <m:r>
                      <a:rPr lang="en-US" sz="2000" b="0" i="1" dirty="0" smtClean="0"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latin typeface="Cambria Math"/>
                      </a:rPr>
                      <m:t>|,</m:t>
                    </m:r>
                    <m:r>
                      <a:rPr lang="en-US" sz="2000" b="0" i="1" dirty="0" smtClean="0">
                        <a:latin typeface="Cambria Math"/>
                      </a:rPr>
                      <m:t>𝑘</m:t>
                    </m:r>
                    <m:r>
                      <a:rPr lang="en-US" sz="20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time</a:t>
                </a:r>
              </a:p>
            </p:txBody>
          </p:sp>
        </mc:Choice>
        <mc:Fallback xmlns="">
          <p:sp>
            <p:nvSpPr>
              <p:cNvPr id="2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00" y="4725144"/>
                <a:ext cx="2220044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ldSize"/>
              <p:cNvSpPr txBox="1"/>
              <p:nvPr/>
            </p:nvSpPr>
            <p:spPr>
              <a:xfrm>
                <a:off x="1549791" y="4725144"/>
                <a:ext cx="1363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bits</a:t>
                </a:r>
              </a:p>
            </p:txBody>
          </p:sp>
        </mc:Choice>
        <mc:Fallback xmlns="">
          <p:sp>
            <p:nvSpPr>
              <p:cNvPr id="13" name="OldSiz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791" y="4725144"/>
                <a:ext cx="13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Equivalence"/>
              <p:cNvSpPr/>
              <p:nvPr/>
            </p:nvSpPr>
            <p:spPr bwMode="auto">
              <a:xfrm>
                <a:off x="4572000" y="5846563"/>
                <a:ext cx="1440160" cy="761363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(</m:t>
                    </m:r>
                    <m:r>
                      <a:rPr lang="en-US" sz="1600" i="1" dirty="0">
                        <a:latin typeface="Cambria Math"/>
                      </a:rPr>
                      <m:t>𝑥</m:t>
                    </m:r>
                    <m:r>
                      <a:rPr lang="en-US" sz="1600" i="1" dirty="0">
                        <a:latin typeface="Cambria Math"/>
                      </a:rPr>
                      <m:t>,</m:t>
                    </m:r>
                    <m:r>
                      <a:rPr lang="en-US" sz="1600" i="1" dirty="0">
                        <a:latin typeface="Cambria Math"/>
                      </a:rPr>
                      <m:t>𝑘</m:t>
                    </m:r>
                    <m:r>
                      <a:rPr lang="en-US" sz="1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/>
                  <a:t>is </a:t>
                </a:r>
                <a:r>
                  <a:rPr lang="en-US" sz="1600" cap="small" dirty="0"/>
                  <a:t>yes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⇔</m:t>
                    </m:r>
                  </m:oMath>
                </a14:m>
                <a:r>
                  <a:rPr lang="en-US" sz="1600" dirty="0"/>
                  <a:t>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i="1" dirty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cap="small" dirty="0" smtClean="0"/>
                  <a:t>yes</a:t>
                </a:r>
                <a:endParaRPr lang="en-US" sz="1600" cap="small" dirty="0"/>
              </a:p>
            </p:txBody>
          </p:sp>
        </mc:Choice>
        <mc:Fallback xmlns="">
          <p:sp>
            <p:nvSpPr>
              <p:cNvPr id="3" name="Equivalen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846563"/>
                <a:ext cx="1440160" cy="761363"/>
              </a:xfrm>
              <a:prstGeom prst="snip1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ideLeft"/>
          <p:cNvSpPr/>
          <p:nvPr/>
        </p:nvSpPr>
        <p:spPr bwMode="auto">
          <a:xfrm>
            <a:off x="1259632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HideRight"/>
          <p:cNvSpPr/>
          <p:nvPr/>
        </p:nvSpPr>
        <p:spPr bwMode="auto">
          <a:xfrm>
            <a:off x="5775794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NewSize"/>
              <p:cNvSpPr txBox="1"/>
              <p:nvPr/>
            </p:nvSpPr>
            <p:spPr>
              <a:xfrm>
                <a:off x="6240388" y="4725144"/>
                <a:ext cx="1363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𝑓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/>
                      </a:rPr>
                      <m:t>𝑘</m:t>
                    </m:r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bits</a:t>
                </a:r>
              </a:p>
            </p:txBody>
          </p:sp>
        </mc:Choice>
        <mc:Fallback xmlns="">
          <p:sp>
            <p:nvSpPr>
              <p:cNvPr id="14" name="NewSiz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388" y="4725144"/>
                <a:ext cx="1363898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" grpId="0" animBg="1"/>
      <p:bldP spid="4" grpId="0" animBg="1"/>
      <p:bldP spid="2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Randomly</a:t>
            </a:r>
            <a:r>
              <a:rPr lang="nl-NL" dirty="0" smtClean="0"/>
              <a:t> </a:t>
            </a:r>
            <a:r>
              <a:rPr lang="nl-NL" dirty="0" err="1" smtClean="0"/>
              <a:t>assign</a:t>
            </a:r>
            <a:r>
              <a:rPr lang="nl-NL" dirty="0" smtClean="0"/>
              <a:t> </a:t>
            </a:r>
            <a:r>
              <a:rPr lang="nl-NL" dirty="0" err="1" smtClean="0"/>
              <a:t>colors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input </a:t>
            </a:r>
            <a:r>
              <a:rPr lang="nl-NL" dirty="0" err="1" smtClean="0"/>
              <a:t>structure</a:t>
            </a:r>
            <a:endParaRPr lang="nl-NL" dirty="0"/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smtClean="0">
                <a:solidFill>
                  <a:srgbClr val="0070C0"/>
                </a:solidFill>
              </a:rPr>
              <a:t>solution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we are </a:t>
            </a:r>
            <a:r>
              <a:rPr lang="nl-NL" dirty="0" err="1" smtClean="0">
                <a:solidFill>
                  <a:srgbClr val="0070C0"/>
                </a:solidFill>
              </a:rPr>
              <a:t>lucky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coloring</a:t>
            </a:r>
            <a:r>
              <a:rPr lang="nl-NL" dirty="0" smtClean="0"/>
              <a:t>, </a:t>
            </a:r>
            <a:r>
              <a:rPr lang="nl-NL" dirty="0" err="1" smtClean="0"/>
              <a:t>every</a:t>
            </a:r>
            <a:r>
              <a:rPr lang="nl-NL" dirty="0" smtClean="0"/>
              <a:t> element of the solution has </a:t>
            </a:r>
            <a:r>
              <a:rPr lang="nl-NL" dirty="0" err="1" smtClean="0"/>
              <a:t>received</a:t>
            </a:r>
            <a:r>
              <a:rPr lang="nl-NL" dirty="0" smtClean="0"/>
              <a:t> a different </a:t>
            </a:r>
            <a:r>
              <a:rPr lang="nl-NL" dirty="0" err="1" smtClean="0"/>
              <a:t>color</a:t>
            </a:r>
            <a:endParaRPr lang="nl-NL" dirty="0" smtClean="0"/>
          </a:p>
          <a:p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detect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>
                <a:solidFill>
                  <a:srgbClr val="0070C0"/>
                </a:solidFill>
              </a:rPr>
              <a:t>colorful</a:t>
            </a:r>
            <a:r>
              <a:rPr lang="nl-NL" dirty="0" smtClean="0">
                <a:solidFill>
                  <a:srgbClr val="0070C0"/>
                </a:solidFill>
              </a:rPr>
              <a:t> </a:t>
            </a:r>
            <a:r>
              <a:rPr lang="nl-NL" dirty="0" err="1" smtClean="0"/>
              <a:t>solutions</a:t>
            </a:r>
            <a:endParaRPr lang="nl-NL" dirty="0" smtClean="0"/>
          </a:p>
          <a:p>
            <a:pPr lvl="1"/>
            <a:r>
              <a:rPr lang="nl-NL" dirty="0" smtClean="0"/>
              <a:t>Solutions of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pairwise</a:t>
            </a:r>
            <a:r>
              <a:rPr lang="nl-NL" dirty="0" smtClean="0"/>
              <a:t> different </a:t>
            </a:r>
            <a:r>
              <a:rPr lang="nl-NL" dirty="0" err="1" smtClean="0"/>
              <a:t>colors</a:t>
            </a:r>
            <a:endParaRPr lang="nl-NL" dirty="0" smtClean="0"/>
          </a:p>
          <a:p>
            <a:r>
              <a:rPr lang="nl-NL" dirty="0" smtClean="0"/>
              <a:t>Most </a:t>
            </a:r>
            <a:r>
              <a:rPr lang="nl-NL" dirty="0" err="1" smtClean="0"/>
              <a:t>applications</a:t>
            </a:r>
            <a:r>
              <a:rPr lang="nl-NL" dirty="0" smtClean="0"/>
              <a:t> of </a:t>
            </a:r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derandomized</a:t>
            </a:r>
            <a:r>
              <a:rPr lang="nl-NL" dirty="0" smtClean="0"/>
              <a:t> </a:t>
            </a:r>
            <a:r>
              <a:rPr lang="nl-NL" dirty="0" err="1" smtClean="0"/>
              <a:t>efficiently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pic>
        <p:nvPicPr>
          <p:cNvPr id="7" name="Picture 2" descr="http://www.mikesclark.com/web_management/color_codes-h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256185" cy="25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Longest Path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</a:t>
                </a:r>
                <a:r>
                  <a:rPr lang="en-US" dirty="0" smtClean="0"/>
                  <a:t>a simple path on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nl-NL" dirty="0" smtClean="0"/>
                  <a:t>A solution is a </a:t>
                </a:r>
                <a14:m>
                  <m:oMath xmlns:m="http://schemas.openxmlformats.org/officeDocument/2006/math">
                    <m:r>
                      <a:rPr lang="nl-NL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path</a:t>
                </a:r>
                <a:endParaRPr lang="nl-NL" dirty="0" smtClean="0">
                  <a:solidFill>
                    <a:srgbClr val="0070C0"/>
                  </a:solidFill>
                </a:endParaRPr>
              </a:p>
              <a:p>
                <a:r>
                  <a:rPr lang="nl-NL" dirty="0" smtClean="0"/>
                  <a:t>NP-complete (</a:t>
                </a:r>
                <a:r>
                  <a:rPr lang="nl-NL" cap="small" dirty="0" err="1" smtClean="0"/>
                  <a:t>Hamiltonian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Path</a:t>
                </a:r>
                <a:r>
                  <a:rPr lang="nl-NL" dirty="0" smtClean="0"/>
                  <a:t> is a special case)</a:t>
                </a: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4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4273252"/>
            <a:ext cx="4524375" cy="2324100"/>
          </a:xfrm>
          <a:prstGeom prst="rect">
            <a:avLst/>
          </a:prstGeom>
        </p:spPr>
      </p:pic>
      <p:pic>
        <p:nvPicPr>
          <p:cNvPr id="3" name="Pat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2" y="4273252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334599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4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Longest</a:t>
            </a:r>
            <a:r>
              <a:rPr lang="nl-NL" cap="small" dirty="0" smtClean="0"/>
              <a:t> </a:t>
            </a:r>
            <a:r>
              <a:rPr lang="nl-NL" cap="small" dirty="0" err="1" smtClean="0"/>
              <a:t>Path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nl-NL" dirty="0" smtClean="0"/>
                  <a:t>Color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randomly with colors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{1,2,…,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We want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detect</a:t>
                </a:r>
                <a:r>
                  <a:rPr lang="nl-NL" dirty="0" smtClean="0"/>
                  <a:t> a 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colorful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>
                    <a:solidFill>
                      <a:srgbClr val="0070C0"/>
                    </a:solidFill>
                  </a:rPr>
                  <a:t>-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path</a:t>
                </a:r>
                <a:r>
                  <a:rPr lang="nl-NL" b="1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Any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-vertex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 different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simple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If</a:t>
                </a:r>
                <a:r>
                  <a:rPr lang="nl-NL" dirty="0" smtClean="0"/>
                  <a:t> we are </a:t>
                </a:r>
                <a:r>
                  <a:rPr lang="nl-NL" dirty="0" err="1" smtClean="0"/>
                  <a:t>lucky</a:t>
                </a:r>
                <a:r>
                  <a:rPr lang="nl-NL" dirty="0" smtClean="0"/>
                  <a:t>,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becomes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colorful</a:t>
                </a:r>
                <a:endParaRPr lang="nl-NL" dirty="0" smtClean="0"/>
              </a:p>
              <a:p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subsets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pic>
        <p:nvPicPr>
          <p:cNvPr id="7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3" y="4280395"/>
            <a:ext cx="4524375" cy="2324100"/>
          </a:xfrm>
          <a:prstGeom prst="rect">
            <a:avLst/>
          </a:prstGeom>
        </p:spPr>
      </p:pic>
      <p:pic>
        <p:nvPicPr>
          <p:cNvPr id="5122" name="Colo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266108"/>
            <a:ext cx="455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lorfulp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266108"/>
            <a:ext cx="4552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 programming table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nl-NL" dirty="0" smtClean="0"/>
                  <a:t>For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subset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define</a:t>
                </a:r>
                <a:r>
                  <a:rPr lang="nl-NL" dirty="0" smtClean="0"/>
                  <a:t>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 smtClean="0"/>
                  <a:t> = </a:t>
                </a:r>
                <a:r>
                  <a:rPr lang="nl-NL" cap="small" dirty="0" err="1" smtClean="0"/>
                  <a:t>true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colorful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are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has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as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</a:t>
                </a:r>
                <a:endParaRPr lang="nl-NL" dirty="0" smtClean="0"/>
              </a:p>
              <a:p>
                <a:r>
                  <a:rPr lang="nl-NL" dirty="0" smtClean="0"/>
                  <a:t>Colorful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dirty="0"/>
                  <a:t> = </a:t>
                </a:r>
                <a:r>
                  <a:rPr lang="nl-NL" cap="small" dirty="0" err="1" smtClean="0"/>
                  <a:t>true</a:t>
                </a:r>
                <a:r>
                  <a:rPr lang="nl-NL" cap="smal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endParaRPr lang="nl-NL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 smtClean="0"/>
                  <a:t>,</a:t>
                </a:r>
                <a14:m>
                  <m:oMath xmlns:m="http://schemas.openxmlformats.org/officeDocument/2006/math">
                    <m:r>
                      <a:rPr lang="nl-N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/>
                  <a:t>true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/>
                  <a:t>,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m:rPr>
                        <m:nor/>
                      </m:rPr>
                      <a:rPr lang="nl-NL" dirty="0"/>
                      <m:t>,</m:t>
                    </m:r>
                    <m:r>
                      <a:rPr lang="nl-NL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/>
                  <a:t> </a:t>
                </a:r>
                <a:r>
                  <a:rPr lang="nl-NL" cap="small" dirty="0" smtClean="0"/>
                  <a:t>false</a:t>
                </a:r>
                <a:endParaRPr lang="nl-NL" cap="small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■</m:t>
                    </m:r>
                  </m:oMath>
                </a14:m>
                <a:r>
                  <a:rPr lang="nl-NL" dirty="0"/>
                  <a:t>,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m:rPr>
                        <m:nor/>
                      </m:rPr>
                      <a:rPr lang="nl-NL" dirty="0"/>
                      <m:t>,</m:t>
                    </m:r>
                    <m:r>
                      <a:rPr lang="nl-NL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■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},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]=</m:t>
                    </m:r>
                  </m:oMath>
                </a14:m>
                <a:r>
                  <a:rPr lang="nl-NL" dirty="0"/>
                  <a:t> </a:t>
                </a:r>
                <a:r>
                  <a:rPr lang="nl-NL" cap="small" dirty="0"/>
                  <a:t>true</a:t>
                </a:r>
                <a:endParaRPr lang="nl-NL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05064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recurrence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fill</a:t>
            </a:r>
            <a:r>
              <a:rPr lang="nl-NL" dirty="0" smtClean="0"/>
              <a:t> the </a:t>
            </a:r>
            <a:r>
              <a:rPr lang="nl-NL" dirty="0" err="1" smtClean="0"/>
              <a:t>table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nl-NL" dirty="0" smtClean="0"/>
                  <a:t>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 singleton set, containing some color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[{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},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cap="small" dirty="0" smtClean="0"/>
                  <a:t>true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∖{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		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cap="small" dirty="0" smtClean="0"/>
                  <a:t>false					</a:t>
                </a:r>
                <a:r>
                  <a:rPr lang="en-US" dirty="0" smtClean="0"/>
                  <a:t>otherwise</a:t>
                </a:r>
              </a:p>
              <a:p>
                <a:r>
                  <a:rPr lang="nl-NL" dirty="0" err="1" smtClean="0"/>
                  <a:t>Fill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005064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Randomized </a:t>
            </a:r>
            <a:r>
              <a:rPr lang="nl-NL" dirty="0" err="1" smtClean="0"/>
              <a:t>algorithm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err="1" smtClean="0"/>
              <a:t>Longest</a:t>
            </a:r>
            <a:r>
              <a:rPr lang="nl-NL" cap="small" dirty="0" smtClean="0"/>
              <a:t> </a:t>
            </a:r>
            <a:r>
              <a:rPr lang="nl-NL" cap="small" dirty="0" err="1" smtClean="0"/>
              <a:t>Path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NL" b="1" dirty="0" smtClean="0"/>
                  <a:t>Algorithm</a:t>
                </a:r>
                <a:r>
                  <a:rPr lang="nl-NL" dirty="0" smtClean="0"/>
                  <a:t> </a:t>
                </a:r>
                <a:r>
                  <a:rPr lang="nl-NL" cap="small" dirty="0" err="1" smtClean="0"/>
                  <a:t>LongPath</a:t>
                </a:r>
                <a:r>
                  <a:rPr lang="nl-NL" dirty="0" smtClean="0"/>
                  <a:t>(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, integer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)</a:t>
                </a:r>
              </a:p>
              <a:p>
                <a:pPr lvl="1"/>
                <a:r>
                  <a:rPr lang="nl-NL" b="1" dirty="0" err="1" smtClean="0"/>
                  <a:t>repeat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times:</a:t>
                </a:r>
              </a:p>
              <a:p>
                <a:pPr lvl="2"/>
                <a:r>
                  <a:rPr lang="nl-NL" dirty="0" err="1" smtClean="0"/>
                  <a:t>Color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uniformly at random with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colors</a:t>
                </a:r>
              </a:p>
              <a:p>
                <a:pPr lvl="2"/>
                <a:r>
                  <a:rPr lang="nl-NL" dirty="0" err="1" smtClean="0"/>
                  <a:t>Fill</a:t>
                </a:r>
                <a:r>
                  <a:rPr lang="nl-NL" dirty="0" smtClean="0"/>
                  <a:t> the DP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nl-NL" b="1" cap="smal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= </a:t>
                </a:r>
                <a:r>
                  <a:rPr lang="en-US" cap="small" dirty="0" smtClean="0"/>
                  <a:t>true </a:t>
                </a:r>
                <a:r>
                  <a:rPr lang="en-US" b="1" cap="small" dirty="0" smtClean="0"/>
                  <a:t>then</a:t>
                </a:r>
                <a:r>
                  <a:rPr lang="en-US" dirty="0" smtClean="0"/>
                  <a:t> return </a:t>
                </a:r>
                <a:r>
                  <a:rPr lang="en-US" cap="small" dirty="0" smtClean="0"/>
                  <a:t>true</a:t>
                </a:r>
              </a:p>
              <a:p>
                <a:pPr lvl="1"/>
                <a:r>
                  <a:rPr lang="nl-NL" dirty="0" smtClean="0"/>
                  <a:t>return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false</a:t>
                </a:r>
                <a:endParaRPr lang="nl-NL" cap="small" dirty="0" smtClean="0"/>
              </a:p>
              <a:p>
                <a:r>
                  <a:rPr lang="nl-NL" dirty="0" err="1" smtClean="0"/>
                  <a:t>Probability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fixed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becomes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colorful</a:t>
                </a:r>
                <a:r>
                  <a:rPr lang="nl-NL" dirty="0" smtClean="0"/>
                  <a:t> is at </a:t>
                </a:r>
                <a:r>
                  <a:rPr lang="nl-NL" dirty="0" err="1" smtClean="0"/>
                  <a:t>least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since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matter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repetitions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ensure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good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coloring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</a:t>
                </a:r>
                <a:r>
                  <a:rPr lang="nl-NL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251520" y="1844824"/>
                <a:ext cx="8640960" cy="12293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 Monte Carlo algorithm for </a:t>
                </a:r>
                <a:r>
                  <a:rPr lang="en-US" sz="2400" cap="small" dirty="0" smtClean="0"/>
                  <a:t>Longest Path</a:t>
                </a:r>
                <a:r>
                  <a:rPr lang="en-US" sz="2400" dirty="0" smtClean="0"/>
                  <a:t> with one-sided error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400" dirty="0" smtClean="0"/>
                  <a:t> and has constant success probability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844824"/>
                <a:ext cx="8640960" cy="122931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Discussion</a:t>
            </a:r>
            <a:r>
              <a:rPr lang="nl-NL" dirty="0" smtClean="0"/>
              <a:t> of </a:t>
            </a:r>
            <a:r>
              <a:rPr lang="nl-NL" dirty="0" err="1" smtClean="0"/>
              <a:t>color</a:t>
            </a:r>
            <a:r>
              <a:rPr lang="nl-NL" dirty="0" smtClean="0"/>
              <a:t> </a:t>
            </a:r>
            <a:r>
              <a:rPr lang="nl-NL" dirty="0" err="1" smtClean="0"/>
              <a:t>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When </a:t>
                </a:r>
                <a:r>
                  <a:rPr lang="nl-NL" dirty="0" err="1" smtClean="0"/>
                  <a:t>doing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color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effectively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allows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states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endParaRPr lang="nl-NL" dirty="0" smtClean="0"/>
              </a:p>
              <a:p>
                <a:pPr lvl="1"/>
                <a:r>
                  <a:rPr lang="nl-NL" dirty="0" err="1"/>
                  <a:t>k</a:t>
                </a:r>
                <a:r>
                  <a:rPr lang="nl-NL" b="0" dirty="0" err="1" smtClean="0"/>
                  <a:t>eeping</a:t>
                </a:r>
                <a:r>
                  <a:rPr lang="nl-NL" b="0" dirty="0" smtClean="0"/>
                  <a:t> track of </a:t>
                </a:r>
                <a:r>
                  <a:rPr lang="nl-NL" b="0" dirty="0" err="1" smtClean="0"/>
                  <a:t>all</a:t>
                </a:r>
                <a:r>
                  <a:rPr lang="nl-NL" b="0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vertices</a:t>
                </a:r>
                <a:r>
                  <a:rPr lang="nl-NL" b="0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b="0" dirty="0" err="1" smtClean="0"/>
                  <a:t>visited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by</a:t>
                </a:r>
                <a:r>
                  <a:rPr lang="nl-NL" b="0" dirty="0" smtClean="0"/>
                  <a:t> the </a:t>
                </a:r>
                <a:r>
                  <a:rPr lang="nl-NL" b="0" dirty="0" err="1" smtClean="0"/>
                  <a:t>path</a:t>
                </a:r>
                <a:r>
                  <a:rPr lang="nl-NL" b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nl-NL" b="0" dirty="0" smtClean="0"/>
                  <a:t>, </a:t>
                </a:r>
                <a:r>
                  <a:rPr lang="nl-NL" b="0" dirty="0" err="1" smtClean="0"/>
                  <a:t>to</a:t>
                </a:r>
                <a:endParaRPr lang="nl-NL" b="0" dirty="0" smtClean="0"/>
              </a:p>
              <a:p>
                <a:pPr lvl="1"/>
                <a:r>
                  <a:rPr lang="nl-NL" dirty="0" err="1" smtClean="0"/>
                  <a:t>keeping</a:t>
                </a:r>
                <a:r>
                  <a:rPr lang="nl-NL" dirty="0" smtClean="0"/>
                  <a:t> track of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colors</a:t>
                </a:r>
                <a:r>
                  <a:rPr lang="nl-NL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NL" dirty="0" err="1" smtClean="0"/>
                  <a:t>visited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path</a:t>
                </a:r>
                <a:r>
                  <a:rPr lang="nl-NL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l-NL" b="0" dirty="0" smtClean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technique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extends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occurrences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other</a:t>
                </a:r>
                <a:r>
                  <a:rPr lang="nl-NL" dirty="0" smtClean="0"/>
                  <a:t> “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thin</a:t>
                </a:r>
                <a:r>
                  <a:rPr lang="nl-NL" dirty="0" smtClean="0"/>
                  <a:t>” </a:t>
                </a:r>
                <a:r>
                  <a:rPr lang="nl-NL" dirty="0" err="1" smtClean="0"/>
                  <a:t>patterns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graphs</a:t>
                </a:r>
                <a:endParaRPr lang="nl-NL" dirty="0" smtClean="0"/>
              </a:p>
              <a:p>
                <a:pPr lvl="1"/>
                <a:r>
                  <a:rPr lang="nl-NL" b="0" dirty="0" smtClean="0"/>
                  <a:t>A </a:t>
                </a:r>
                <a:r>
                  <a:rPr lang="nl-NL" b="0" dirty="0" err="1" smtClean="0"/>
                  <a:t>size</a:t>
                </a:r>
                <a:r>
                  <a:rPr lang="nl-NL" b="0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b="0" dirty="0" smtClean="0"/>
                  <a:t> </a:t>
                </a:r>
                <a:r>
                  <a:rPr lang="nl-NL" b="0" dirty="0" err="1" smtClean="0"/>
                  <a:t>pattern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graph</a:t>
                </a:r>
                <a:r>
                  <a:rPr lang="nl-NL" b="0" dirty="0" smtClean="0"/>
                  <a:t> of </a:t>
                </a:r>
                <a:r>
                  <a:rPr lang="nl-NL" dirty="0" err="1" smtClean="0">
                    <a:solidFill>
                      <a:srgbClr val="0070C0"/>
                    </a:solidFill>
                  </a:rPr>
                  <a:t>treewidth</a:t>
                </a:r>
                <a:r>
                  <a:rPr lang="nl-NL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nl-NL" b="0" dirty="0" smtClean="0"/>
                  <a:t> </a:t>
                </a:r>
                <a:r>
                  <a:rPr lang="nl-NL" b="0" dirty="0" err="1" smtClean="0"/>
                  <a:t>can</a:t>
                </a:r>
                <a:r>
                  <a:rPr lang="nl-NL" b="0" dirty="0" smtClean="0"/>
                  <a:t> </a:t>
                </a:r>
                <a:r>
                  <a:rPr lang="nl-NL" b="0" dirty="0" err="1" smtClean="0"/>
                  <a:t>be</a:t>
                </a:r>
                <a:r>
                  <a:rPr lang="nl-NL" b="0" dirty="0" smtClean="0"/>
                  <a:t> found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b="0" dirty="0" smtClean="0"/>
                  <a:t>, </a:t>
                </a:r>
                <a:r>
                  <a:rPr lang="nl-NL" b="0" dirty="0" err="1" smtClean="0"/>
                  <a:t>with</a:t>
                </a:r>
                <a:r>
                  <a:rPr lang="nl-NL" b="0" dirty="0" smtClean="0"/>
                  <a:t> constant </a:t>
                </a:r>
                <a:r>
                  <a:rPr lang="nl-NL" b="0" dirty="0" err="1" smtClean="0"/>
                  <a:t>probability</a:t>
                </a:r>
                <a:endParaRPr lang="nl-NL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0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archTreesBox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Branch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ways</a:t>
                </a:r>
              </a:p>
              <a:p>
                <a:r>
                  <a:rPr lang="en-US" dirty="0" smtClean="0"/>
                  <a:t>Decrease the parameter</a:t>
                </a:r>
                <a:endParaRPr lang="en-US" dirty="0"/>
              </a:p>
            </p:txBody>
          </p:sp>
        </mc:Choice>
        <mc:Fallback xmlns="">
          <p:sp>
            <p:nvSpPr>
              <p:cNvPr id="6" name="SearchTreesBox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017" t="-1236" r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Bounded-depth search trees</a:t>
            </a:r>
            <a:endParaRPr lang="en-US" sz="2200" i="1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7975" y="3775097"/>
            <a:ext cx="3914728" cy="1534918"/>
            <a:chOff x="620114" y="2060848"/>
            <a:chExt cx="7903773" cy="3098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=3)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ounded 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62926" y="2060848"/>
                  <a:ext cx="1368152" cy="576064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620114" y="4724036"/>
              <a:ext cx="7903773" cy="435786"/>
              <a:chOff x="755576" y="3139098"/>
              <a:chExt cx="7903773" cy="4357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ounded Rectangle 34"/>
                  <p:cNvSpPr/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3" name="Rounded 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576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5" name="Rounded 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59839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ounded Rectangle 36"/>
                  <p:cNvSpPr/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6" name="Rounded 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764102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ounded Rectangle 37"/>
                  <p:cNvSpPr/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7" name="Rounded 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768365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ounded Rectangle 38"/>
                  <p:cNvSpPr/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8" name="Rounded 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82464" y="3140967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ounded Rectangle 39"/>
                  <p:cNvSpPr/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19" name="Rounded 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786727" y="3140966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ounded Rectangle 40"/>
                  <p:cNvSpPr/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0" name="Rounded 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790990" y="3139099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ounded Rectangle 41"/>
                  <p:cNvSpPr/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nl-NL" sz="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kumimoji="0" lang="nl-NL" sz="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,0)</m:t>
                          </m:r>
                        </m:oMath>
                      </m:oMathPara>
                    </a14:m>
                    <a:endParaRPr kumimoji="0" lang="en-US" sz="8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95253" y="3139098"/>
                    <a:ext cx="864096" cy="433917"/>
                  </a:xfrm>
                  <a:prstGeom prst="round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913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Rounded 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4775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Rounded 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3696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,1)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Rounded 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8049" y="3935686"/>
                  <a:ext cx="864096" cy="433917"/>
                </a:xfrm>
                <a:prstGeom prst="round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6592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nl-NL" sz="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,2)</m:t>
                        </m:r>
                      </m:oMath>
                    </m:oMathPara>
                  </a14:m>
                  <a:endParaRPr kumimoji="0" lang="en-US" sz="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31375" y="3104092"/>
                  <a:ext cx="864096" cy="433917"/>
                </a:xfrm>
                <a:prstGeom prst="round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3" idx="2"/>
              <a:endCxn id="19" idx="3"/>
            </p:cNvCxnSpPr>
            <p:nvPr/>
          </p:nvCxnSpPr>
          <p:spPr bwMode="auto">
            <a:xfrm flipH="1">
              <a:off x="3060688" y="2636912"/>
              <a:ext cx="1586314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stCxn id="13" idx="2"/>
              <a:endCxn id="20" idx="1"/>
            </p:cNvCxnSpPr>
            <p:nvPr/>
          </p:nvCxnSpPr>
          <p:spPr bwMode="auto">
            <a:xfrm>
              <a:off x="4647002" y="2636912"/>
              <a:ext cx="1584373" cy="68413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19" idx="2"/>
              <a:endCxn id="15" idx="0"/>
            </p:cNvCxnSpPr>
            <p:nvPr/>
          </p:nvCxnSpPr>
          <p:spPr bwMode="auto">
            <a:xfrm flipH="1">
              <a:off x="1600961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stCxn id="19" idx="2"/>
              <a:endCxn id="16" idx="0"/>
            </p:cNvCxnSpPr>
            <p:nvPr/>
          </p:nvCxnSpPr>
          <p:spPr bwMode="auto">
            <a:xfrm>
              <a:off x="2628640" y="3538009"/>
              <a:ext cx="948183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stCxn id="20" idx="2"/>
              <a:endCxn id="17" idx="0"/>
            </p:cNvCxnSpPr>
            <p:nvPr/>
          </p:nvCxnSpPr>
          <p:spPr bwMode="auto">
            <a:xfrm flipH="1">
              <a:off x="5635744" y="3538009"/>
              <a:ext cx="1027679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stCxn id="20" idx="2"/>
              <a:endCxn id="18" idx="0"/>
            </p:cNvCxnSpPr>
            <p:nvPr/>
          </p:nvCxnSpPr>
          <p:spPr bwMode="auto">
            <a:xfrm>
              <a:off x="6663423" y="3538009"/>
              <a:ext cx="976674" cy="397677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>
              <a:stCxn id="15" idx="2"/>
              <a:endCxn id="35" idx="0"/>
            </p:cNvCxnSpPr>
            <p:nvPr/>
          </p:nvCxnSpPr>
          <p:spPr bwMode="auto">
            <a:xfrm flipH="1">
              <a:off x="1052162" y="4369603"/>
              <a:ext cx="548799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stCxn id="15" idx="2"/>
              <a:endCxn id="36" idx="0"/>
            </p:cNvCxnSpPr>
            <p:nvPr/>
          </p:nvCxnSpPr>
          <p:spPr bwMode="auto">
            <a:xfrm>
              <a:off x="1600961" y="4369603"/>
              <a:ext cx="455464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>
              <a:stCxn id="16" idx="2"/>
              <a:endCxn id="37" idx="0"/>
            </p:cNvCxnSpPr>
            <p:nvPr/>
          </p:nvCxnSpPr>
          <p:spPr bwMode="auto">
            <a:xfrm flipH="1">
              <a:off x="3060688" y="4369603"/>
              <a:ext cx="516135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>
              <a:stCxn id="16" idx="2"/>
              <a:endCxn id="38" idx="0"/>
            </p:cNvCxnSpPr>
            <p:nvPr/>
          </p:nvCxnSpPr>
          <p:spPr bwMode="auto">
            <a:xfrm>
              <a:off x="3576823" y="4369603"/>
              <a:ext cx="488128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stCxn id="17" idx="2"/>
              <a:endCxn id="39" idx="0"/>
            </p:cNvCxnSpPr>
            <p:nvPr/>
          </p:nvCxnSpPr>
          <p:spPr bwMode="auto">
            <a:xfrm flipH="1">
              <a:off x="5079050" y="4369603"/>
              <a:ext cx="556694" cy="35630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>
              <a:stCxn id="17" idx="2"/>
              <a:endCxn id="40" idx="0"/>
            </p:cNvCxnSpPr>
            <p:nvPr/>
          </p:nvCxnSpPr>
          <p:spPr bwMode="auto">
            <a:xfrm>
              <a:off x="5635744" y="4369603"/>
              <a:ext cx="447569" cy="35630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>
              <a:stCxn id="18" idx="2"/>
              <a:endCxn id="41" idx="0"/>
            </p:cNvCxnSpPr>
            <p:nvPr/>
          </p:nvCxnSpPr>
          <p:spPr bwMode="auto">
            <a:xfrm flipH="1">
              <a:off x="7087576" y="4369603"/>
              <a:ext cx="552521" cy="35443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>
              <a:stCxn id="18" idx="2"/>
              <a:endCxn id="42" idx="0"/>
            </p:cNvCxnSpPr>
            <p:nvPr/>
          </p:nvCxnSpPr>
          <p:spPr bwMode="auto">
            <a:xfrm>
              <a:off x="7640097" y="4369603"/>
              <a:ext cx="451742" cy="354433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46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NewSize"/>
              <p:cNvSpPr txBox="1"/>
              <p:nvPr/>
            </p:nvSpPr>
            <p:spPr>
              <a:xfrm>
                <a:off x="2848062" y="5203322"/>
                <a:ext cx="1363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𝑓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/>
                      </a:rPr>
                      <m:t>𝑘</m:t>
                    </m:r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bits</a:t>
                </a:r>
              </a:p>
            </p:txBody>
          </p:sp>
        </mc:Choice>
        <mc:Fallback xmlns="">
          <p:sp>
            <p:nvSpPr>
              <p:cNvPr id="57" name="NewSiz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62" y="5203322"/>
                <a:ext cx="1363898" cy="400110"/>
              </a:xfrm>
              <a:prstGeom prst="rect">
                <a:avLst/>
              </a:prstGeom>
              <a:blipFill rotWithShape="1">
                <a:blip r:embed="rId2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ldSize"/>
              <p:cNvSpPr txBox="1"/>
              <p:nvPr/>
            </p:nvSpPr>
            <p:spPr>
              <a:xfrm>
                <a:off x="2987824" y="2826400"/>
                <a:ext cx="1363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bits</a:t>
                </a:r>
              </a:p>
            </p:txBody>
          </p:sp>
        </mc:Choice>
        <mc:Fallback xmlns="">
          <p:sp>
            <p:nvSpPr>
              <p:cNvPr id="56" name="OldSiz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826400"/>
                <a:ext cx="1363898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archTreesBox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Reduce to equivalent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Solve by any means</a:t>
                </a:r>
                <a:endParaRPr lang="en-US" dirty="0"/>
              </a:p>
            </p:txBody>
          </p:sp>
        </mc:Choice>
        <mc:Fallback xmlns="">
          <p:sp>
            <p:nvSpPr>
              <p:cNvPr id="6" name="SearchTreesBox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4"/>
                <a:stretch>
                  <a:fillRect l="-3017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err="1" smtClean="0"/>
              <a:t>Kernelization</a:t>
            </a:r>
            <a:endParaRPr lang="en-US" sz="2200" i="1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Single-output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8" t="25681"/>
          <a:stretch/>
        </p:blipFill>
        <p:spPr bwMode="auto">
          <a:xfrm>
            <a:off x="1795858" y="5360943"/>
            <a:ext cx="1571972" cy="15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Single-output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1" r="53968"/>
          <a:stretch/>
        </p:blipFill>
        <p:spPr bwMode="auto">
          <a:xfrm>
            <a:off x="1331640" y="2965014"/>
            <a:ext cx="2088232" cy="15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Single-output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0" r="34554"/>
          <a:stretch/>
        </p:blipFill>
        <p:spPr bwMode="auto">
          <a:xfrm rot="5400000">
            <a:off x="2127159" y="3652151"/>
            <a:ext cx="939800" cy="20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p:sp>
        <p:nvSpPr>
          <p:cNvPr id="6" name="SearchTreesBox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Randomly color the input structure</a:t>
            </a:r>
          </a:p>
          <a:p>
            <a:r>
              <a:rPr lang="en-US" dirty="0" smtClean="0"/>
              <a:t>Develop an algorithm to find colorful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Kernelization</a:t>
            </a:r>
            <a:endParaRPr lang="en-US" sz="22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8" name="Freeform 7167"/>
          <p:cNvSpPr/>
          <p:nvPr/>
        </p:nvSpPr>
        <p:spPr>
          <a:xfrm>
            <a:off x="5523509" y="3263880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Color coding</a:t>
            </a:r>
          </a:p>
        </p:txBody>
      </p:sp>
      <p:sp>
        <p:nvSpPr>
          <p:cNvPr id="7169" name="Oval 7168"/>
          <p:cNvSpPr/>
          <p:nvPr/>
        </p:nvSpPr>
        <p:spPr>
          <a:xfrm>
            <a:off x="5125821" y="3263881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lorCod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037802"/>
            <a:ext cx="26289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archTreesBox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196975"/>
                <a:ext cx="5043244" cy="49291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To get an FPT algorithm for:</a:t>
                </a:r>
              </a:p>
              <a:p>
                <a:pPr marL="0" indent="0">
                  <a:buNone/>
                </a:pPr>
                <a:r>
                  <a:rPr lang="en-US" cap="small" dirty="0" smtClean="0"/>
                  <a:t>Feedback Vertex Set</a:t>
                </a:r>
                <a:br>
                  <a:rPr lang="en-US" cap="small" dirty="0" smtClean="0"/>
                </a:br>
                <a:r>
                  <a:rPr lang="en-US" b="1" dirty="0" smtClean="0"/>
                  <a:t>Input: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/>
                </a:r>
                <a:br>
                  <a:rPr lang="en-US" cap="small" dirty="0" smtClean="0"/>
                </a:br>
                <a:r>
                  <a:rPr lang="en-US" b="1" dirty="0" smtClean="0"/>
                  <a:t>Parameter: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/>
                </a:r>
                <a:br>
                  <a:rPr lang="en-US" cap="small" dirty="0" smtClean="0"/>
                </a:br>
                <a:r>
                  <a:rPr lang="en-US" b="1" dirty="0" smtClean="0"/>
                  <a:t>Question</a:t>
                </a:r>
                <a:r>
                  <a:rPr lang="en-US" b="1" cap="small" dirty="0" smtClean="0"/>
                  <a:t>: </a:t>
                </a:r>
                <a:br>
                  <a:rPr lang="en-US" b="1" cap="small" dirty="0" smtClean="0"/>
                </a:b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∃</m:t>
                    </m:r>
                    <m:r>
                      <a:rPr lang="en-US" b="0" i="1" cap="small" smtClean="0">
                        <a:latin typeface="Cambria Math"/>
                      </a:rPr>
                      <m:t>𝑆</m:t>
                    </m:r>
                    <m:r>
                      <a:rPr lang="en-US" b="0" i="1" cap="small" smtClean="0">
                        <a:latin typeface="Cambria Math"/>
                      </a:rPr>
                      <m:t>⊆</m:t>
                    </m:r>
                    <m:r>
                      <a:rPr lang="en-US" b="0" i="1" cap="small" smtClean="0">
                        <a:latin typeface="Cambria Math"/>
                      </a:rPr>
                      <m:t>𝑉</m:t>
                    </m:r>
                    <m:r>
                      <a:rPr lang="en-US" b="0" i="1" cap="small" smtClean="0">
                        <a:latin typeface="Cambria Math"/>
                      </a:rPr>
                      <m:t>(</m:t>
                    </m:r>
                    <m:r>
                      <a:rPr lang="en-US" b="0" i="1" cap="small" smtClean="0">
                        <a:latin typeface="Cambria Math"/>
                      </a:rPr>
                      <m:t>𝐺</m:t>
                    </m:r>
                    <m:r>
                      <a:rPr lang="en-US" b="0" i="1" cap="small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of size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𝐺</m:t>
                    </m:r>
                    <m:r>
                      <a:rPr lang="en-US" b="0" i="1" cap="small" smtClean="0">
                        <a:latin typeface="Cambria Math"/>
                      </a:rPr>
                      <m:t>−</m:t>
                    </m:r>
                    <m:r>
                      <a:rPr lang="en-US" b="0" i="1" cap="small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acyclic</a:t>
                </a:r>
                <a:r>
                  <a:rPr lang="en-US" cap="small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It suffices to get FPT for:</a:t>
                </a:r>
              </a:p>
              <a:p>
                <a:pPr marL="0" indent="0">
                  <a:buNone/>
                </a:pPr>
                <a:r>
                  <a:rPr lang="en-US" cap="small" dirty="0" smtClean="0">
                    <a:solidFill>
                      <a:srgbClr val="0070C0"/>
                    </a:solidFill>
                  </a:rPr>
                  <a:t>Disjoint</a:t>
                </a:r>
                <a:r>
                  <a:rPr lang="en-US" cap="small" dirty="0" smtClean="0"/>
                  <a:t> Feedback Vertex Set 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Compression</a:t>
                </a:r>
                <a:r>
                  <a:rPr lang="en-US" cap="small" dirty="0"/>
                  <a:t/>
                </a:r>
                <a:br>
                  <a:rPr lang="en-US" cap="small" dirty="0"/>
                </a:br>
                <a:r>
                  <a:rPr lang="en-US" b="1" dirty="0"/>
                  <a:t>Input: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cap="small" dirty="0" err="1" smtClean="0"/>
                  <a:t>fvs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cap="small" dirty="0"/>
                  <a:t/>
                </a:r>
                <a:br>
                  <a:rPr lang="en-US" cap="small" dirty="0"/>
                </a:br>
                <a:r>
                  <a:rPr lang="en-US" b="1" dirty="0"/>
                  <a:t>Parameter: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/>
                  <a:t/>
                </a:r>
                <a:br>
                  <a:rPr lang="en-US" cap="small" dirty="0"/>
                </a:br>
                <a:r>
                  <a:rPr lang="en-US" b="1" dirty="0"/>
                  <a:t>Question</a:t>
                </a:r>
                <a:r>
                  <a:rPr lang="en-US" b="1" cap="small" dirty="0"/>
                  <a:t>: </a:t>
                </a:r>
                <a:r>
                  <a:rPr lang="en-US" b="1" cap="small" dirty="0" smtClean="0"/>
                  <a:t/>
                </a:r>
                <a:br>
                  <a:rPr lang="en-US" b="1" cap="small" dirty="0" smtClean="0"/>
                </a:br>
                <a14:m>
                  <m:oMath xmlns:m="http://schemas.openxmlformats.org/officeDocument/2006/math">
                    <m:r>
                      <a:rPr lang="en-US" b="0" i="1" cap="small">
                        <a:latin typeface="Cambria Math"/>
                      </a:rPr>
                      <m:t>∃</m:t>
                    </m:r>
                    <m:r>
                      <a:rPr lang="en-US" b="0" i="1" cap="small">
                        <a:latin typeface="Cambria Math"/>
                      </a:rPr>
                      <m:t>𝑆</m:t>
                    </m:r>
                    <m:r>
                      <a:rPr lang="en-US" b="0" i="1" cap="small">
                        <a:latin typeface="Cambria Math"/>
                      </a:rPr>
                      <m:t>⊆</m:t>
                    </m:r>
                    <m:r>
                      <a:rPr lang="en-US" b="0" i="1" cap="small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 cap="small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cap="small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b="0" i="1" cap="small" smtClean="0">
                        <a:solidFill>
                          <a:srgbClr val="0070C0"/>
                        </a:solidFill>
                        <a:latin typeface="Cambria Math"/>
                      </a:rPr>
                      <m:t>∖</m:t>
                    </m:r>
                    <m:r>
                      <a:rPr lang="en-US" b="0" i="1" cap="small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of size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 smtClean="0"/>
                  <a:t>: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/>
                      </a:rPr>
                      <m:t>𝐺</m:t>
                    </m:r>
                    <m:r>
                      <a:rPr lang="en-US" i="1" cap="small">
                        <a:latin typeface="Cambria Math"/>
                      </a:rPr>
                      <m:t>−</m:t>
                    </m:r>
                    <m:r>
                      <a:rPr lang="en-US" i="1" cap="small">
                        <a:latin typeface="Cambria Math"/>
                      </a:rPr>
                      <m:t>𝑆</m:t>
                    </m:r>
                  </m:oMath>
                </a14:m>
                <a:r>
                  <a:rPr lang="en-US" cap="small" dirty="0"/>
                  <a:t> </a:t>
                </a:r>
                <a:r>
                  <a:rPr lang="en-US" dirty="0" smtClean="0"/>
                  <a:t>acyclic</a:t>
                </a:r>
                <a:r>
                  <a:rPr lang="en-US" cap="small" dirty="0" smtClean="0"/>
                  <a:t>?</a:t>
                </a:r>
                <a:endParaRPr lang="en-US" cap="small" dirty="0"/>
              </a:p>
            </p:txBody>
          </p:sp>
        </mc:Choice>
        <mc:Fallback xmlns="">
          <p:sp>
            <p:nvSpPr>
              <p:cNvPr id="6" name="SearchTreesBox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196975"/>
                <a:ext cx="5043244" cy="4929188"/>
              </a:xfrm>
              <a:blipFill rotWithShape="1">
                <a:blip r:embed="rId2"/>
                <a:stretch>
                  <a:fillRect l="-1572" t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Kernelization</a:t>
            </a:r>
            <a:endParaRPr lang="en-US" sz="22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8" name="Freeform 7167"/>
          <p:cNvSpPr/>
          <p:nvPr/>
        </p:nvSpPr>
        <p:spPr>
          <a:xfrm>
            <a:off x="5523509" y="3263880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Color coding</a:t>
            </a:r>
            <a:endParaRPr lang="en-US" sz="2200" kern="1200" dirty="0" smtClean="0"/>
          </a:p>
        </p:txBody>
      </p:sp>
      <p:sp>
        <p:nvSpPr>
          <p:cNvPr id="7169" name="Oval 7168"/>
          <p:cNvSpPr/>
          <p:nvPr/>
        </p:nvSpPr>
        <p:spPr>
          <a:xfrm>
            <a:off x="5125821" y="3263881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2" name="Freeform 7171"/>
          <p:cNvSpPr/>
          <p:nvPr/>
        </p:nvSpPr>
        <p:spPr>
          <a:xfrm>
            <a:off x="5523509" y="4296681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Iterative compression</a:t>
            </a:r>
          </a:p>
        </p:txBody>
      </p:sp>
      <p:sp>
        <p:nvSpPr>
          <p:cNvPr id="7174" name="Oval 7173"/>
          <p:cNvSpPr/>
          <p:nvPr/>
        </p:nvSpPr>
        <p:spPr>
          <a:xfrm>
            <a:off x="5125821" y="4296682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lorCod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terativeCompressi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68" y="4258308"/>
            <a:ext cx="1091753" cy="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ultigrap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92" y="3573016"/>
            <a:ext cx="4743450" cy="2324100"/>
          </a:xfrm>
          <a:prstGeom prst="rect">
            <a:avLst/>
          </a:prstGeom>
        </p:spPr>
      </p:pic>
      <p:pic>
        <p:nvPicPr>
          <p:cNvPr id="18" name="FV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892" y="3573016"/>
            <a:ext cx="4743450" cy="2324100"/>
          </a:xfrm>
          <a:prstGeom prst="rect">
            <a:avLst/>
          </a:prstGeom>
        </p:spPr>
      </p:pic>
      <p:pic>
        <p:nvPicPr>
          <p:cNvPr id="19" name="MultigraphFores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892" y="3573016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building FPT algorithms</a:t>
            </a:r>
            <a:endParaRPr lang="en-US" dirty="0"/>
          </a:p>
        </p:txBody>
      </p:sp>
      <p:sp>
        <p:nvSpPr>
          <p:cNvPr id="6" name="SearchTreesBox"/>
          <p:cNvSpPr>
            <a:spLocks noGrp="1"/>
          </p:cNvSpPr>
          <p:nvPr>
            <p:ph sz="half" idx="1"/>
          </p:nvPr>
        </p:nvSpPr>
        <p:spPr>
          <a:xfrm>
            <a:off x="457199" y="1196975"/>
            <a:ext cx="5066309" cy="4929188"/>
          </a:xfrm>
        </p:spPr>
        <p:txBody>
          <a:bodyPr/>
          <a:lstStyle/>
          <a:p>
            <a:r>
              <a:rPr lang="en-US" dirty="0" smtClean="0"/>
              <a:t>Use a </a:t>
            </a:r>
            <a:r>
              <a:rPr lang="en-US" cap="small" dirty="0" smtClean="0"/>
              <a:t>win/win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Graph is not treelike?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No small FVS, output </a:t>
            </a:r>
            <a:r>
              <a:rPr lang="en-US" cap="small" dirty="0" smtClean="0"/>
              <a:t>no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Remove an irrelevant vertex</a:t>
            </a:r>
          </a:p>
          <a:p>
            <a:pPr lvl="1"/>
            <a:r>
              <a:rPr lang="en-US" dirty="0" smtClean="0"/>
              <a:t>Graph is treelike?</a:t>
            </a:r>
          </a:p>
          <a:p>
            <a:pPr lvl="2"/>
            <a:r>
              <a:rPr lang="en-US" dirty="0" smtClean="0"/>
              <a:t>Build tree decomposition</a:t>
            </a:r>
          </a:p>
          <a:p>
            <a:pPr lvl="2"/>
            <a:r>
              <a:rPr lang="en-US" dirty="0" smtClean="0"/>
              <a:t>Solve by 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  <p:sp>
        <p:nvSpPr>
          <p:cNvPr id="3" name="Freeform 2"/>
          <p:cNvSpPr/>
          <p:nvPr/>
        </p:nvSpPr>
        <p:spPr>
          <a:xfrm>
            <a:off x="5523509" y="1198278"/>
            <a:ext cx="2685669" cy="795377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Bounded-depth search trees</a:t>
            </a:r>
            <a:endParaRPr lang="en-US" sz="2200" kern="1200" dirty="0"/>
          </a:p>
        </p:txBody>
      </p:sp>
      <p:sp>
        <p:nvSpPr>
          <p:cNvPr id="7" name="Oval 6"/>
          <p:cNvSpPr/>
          <p:nvPr/>
        </p:nvSpPr>
        <p:spPr>
          <a:xfrm>
            <a:off x="5125821" y="1198279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523509" y="2231079"/>
            <a:ext cx="2685669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4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Kernelization</a:t>
            </a:r>
            <a:endParaRPr lang="en-US" sz="2200" kern="1200" dirty="0" smtClean="0"/>
          </a:p>
        </p:txBody>
      </p:sp>
      <p:sp>
        <p:nvSpPr>
          <p:cNvPr id="11" name="Oval 10"/>
          <p:cNvSpPr/>
          <p:nvPr/>
        </p:nvSpPr>
        <p:spPr>
          <a:xfrm>
            <a:off x="5125821" y="2231080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68" name="Freeform 7167"/>
          <p:cNvSpPr/>
          <p:nvPr/>
        </p:nvSpPr>
        <p:spPr>
          <a:xfrm>
            <a:off x="5523509" y="3263880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smtClean="0"/>
              <a:t>Color coding</a:t>
            </a:r>
            <a:endParaRPr lang="en-US" sz="2200" kern="1200" dirty="0" smtClean="0"/>
          </a:p>
        </p:txBody>
      </p:sp>
      <p:sp>
        <p:nvSpPr>
          <p:cNvPr id="7169" name="Oval 7168"/>
          <p:cNvSpPr/>
          <p:nvPr/>
        </p:nvSpPr>
        <p:spPr>
          <a:xfrm>
            <a:off x="5125821" y="3263881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2" name="Freeform 7171"/>
          <p:cNvSpPr/>
          <p:nvPr/>
        </p:nvSpPr>
        <p:spPr>
          <a:xfrm>
            <a:off x="5523509" y="4296681"/>
            <a:ext cx="2685670" cy="795376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1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Iterative compression</a:t>
            </a:r>
          </a:p>
        </p:txBody>
      </p:sp>
      <p:sp>
        <p:nvSpPr>
          <p:cNvPr id="7174" name="Oval 7173"/>
          <p:cNvSpPr/>
          <p:nvPr/>
        </p:nvSpPr>
        <p:spPr>
          <a:xfrm>
            <a:off x="5125821" y="4296682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77" name="Freeform 7176"/>
          <p:cNvSpPr/>
          <p:nvPr/>
        </p:nvSpPr>
        <p:spPr>
          <a:xfrm>
            <a:off x="5523509" y="5329483"/>
            <a:ext cx="2685670" cy="795375"/>
          </a:xfrm>
          <a:custGeom>
            <a:avLst/>
            <a:gdLst>
              <a:gd name="connsiteX0" fmla="*/ 0 w 2685669"/>
              <a:gd name="connsiteY0" fmla="*/ 0 h 795375"/>
              <a:gd name="connsiteX1" fmla="*/ 2287982 w 2685669"/>
              <a:gd name="connsiteY1" fmla="*/ 0 h 795375"/>
              <a:gd name="connsiteX2" fmla="*/ 2685669 w 2685669"/>
              <a:gd name="connsiteY2" fmla="*/ 397688 h 795375"/>
              <a:gd name="connsiteX3" fmla="*/ 2287982 w 2685669"/>
              <a:gd name="connsiteY3" fmla="*/ 795375 h 795375"/>
              <a:gd name="connsiteX4" fmla="*/ 0 w 2685669"/>
              <a:gd name="connsiteY4" fmla="*/ 795375 h 795375"/>
              <a:gd name="connsiteX5" fmla="*/ 0 w 2685669"/>
              <a:gd name="connsiteY5" fmla="*/ 0 h 7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5669" h="795375">
                <a:moveTo>
                  <a:pt x="2685669" y="795374"/>
                </a:moveTo>
                <a:lnTo>
                  <a:pt x="397687" y="795374"/>
                </a:lnTo>
                <a:lnTo>
                  <a:pt x="0" y="397687"/>
                </a:lnTo>
                <a:lnTo>
                  <a:pt x="397687" y="1"/>
                </a:lnTo>
                <a:lnTo>
                  <a:pt x="2685669" y="1"/>
                </a:lnTo>
                <a:lnTo>
                  <a:pt x="2685669" y="79537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49582" tIns="83820" rIns="156465" bIns="83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i="1" kern="1200" dirty="0" smtClean="0"/>
              <a:t>Graph minors &amp; treewidth</a:t>
            </a:r>
          </a:p>
        </p:txBody>
      </p:sp>
      <p:sp>
        <p:nvSpPr>
          <p:cNvPr id="7178" name="Oval 7177"/>
          <p:cNvSpPr/>
          <p:nvPr/>
        </p:nvSpPr>
        <p:spPr>
          <a:xfrm>
            <a:off x="5125821" y="5329483"/>
            <a:ext cx="795375" cy="795375"/>
          </a:xfrm>
          <a:prstGeom prst="ellipse">
            <a:avLst/>
          </a:prstGeom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4860032" y="6381328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Images from “Parameterized Algorithms” by Cygan et al.</a:t>
            </a:r>
          </a:p>
        </p:txBody>
      </p:sp>
      <p:pic>
        <p:nvPicPr>
          <p:cNvPr id="7170" name="Kerneliza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SearchTre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ColorCod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terativeCompress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68" y="4258308"/>
            <a:ext cx="1091753" cy="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phMinor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06" y="5228679"/>
            <a:ext cx="781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parameterized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68313" y="3148738"/>
            <a:ext cx="8352159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1940	1950	1960	1970	1980	1990	2000	2010	2015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66845" y="5589240"/>
            <a:ext cx="1296144" cy="644873"/>
          </a:xfrm>
          <a:prstGeom prst="wedgeRectCallout">
            <a:avLst>
              <a:gd name="adj1" fmla="val -7163"/>
              <a:gd name="adj2" fmla="val -3341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Simplex</a:t>
            </a: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763341" y="4747517"/>
            <a:ext cx="1296144" cy="644873"/>
          </a:xfrm>
          <a:prstGeom prst="wedgeRectCallout">
            <a:avLst>
              <a:gd name="adj1" fmla="val 57160"/>
              <a:gd name="adj2" fmla="val -1979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Matching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835696" y="2326133"/>
            <a:ext cx="2025032" cy="458535"/>
          </a:xfrm>
          <a:prstGeom prst="wedgeRectCallout">
            <a:avLst>
              <a:gd name="adj1" fmla="val 51407"/>
              <a:gd name="adj2" fmla="val 1662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NP-completeness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251112" y="5085184"/>
            <a:ext cx="1257688" cy="921569"/>
          </a:xfrm>
          <a:prstGeom prst="wedgeRectCallout">
            <a:avLst>
              <a:gd name="adj1" fmla="val 84246"/>
              <a:gd name="adj2" fmla="val -1930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Graph Minors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199861" y="1270041"/>
            <a:ext cx="1257688" cy="817840"/>
          </a:xfrm>
          <a:prstGeom prst="wedgeRectCallout">
            <a:avLst>
              <a:gd name="adj1" fmla="val 82821"/>
              <a:gd name="adj2" fmla="val 1960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PCP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828705" y="4676264"/>
            <a:ext cx="1708774" cy="817840"/>
          </a:xfrm>
          <a:prstGeom prst="wedgeRectCallout">
            <a:avLst>
              <a:gd name="adj1" fmla="val 3825"/>
              <a:gd name="adj2" fmla="val -161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Parameterized(in)tractability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663035" y="1287622"/>
            <a:ext cx="1708774" cy="817840"/>
          </a:xfrm>
          <a:prstGeom prst="wedgeRectCallout">
            <a:avLst>
              <a:gd name="adj1" fmla="val -23466"/>
              <a:gd name="adj2" fmla="val 1916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Downey &amp; Fellows book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6300192" y="5643162"/>
            <a:ext cx="2183183" cy="665440"/>
          </a:xfrm>
          <a:prstGeom prst="wedgeRectCallout">
            <a:avLst>
              <a:gd name="adj1" fmla="val -30667"/>
              <a:gd name="adj2" fmla="val -3269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Planar </a:t>
            </a:r>
            <a:r>
              <a:rPr lang="en-US" sz="2000" cap="small" dirty="0" smtClean="0">
                <a:solidFill>
                  <a:schemeClr val="tx1"/>
                </a:solidFill>
                <a:latin typeface="+mj-lt"/>
              </a:rPr>
              <a:t>Dominating Set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kernel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7380312" y="4419744"/>
            <a:ext cx="1313399" cy="665440"/>
          </a:xfrm>
          <a:prstGeom prst="wedgeRectCallout">
            <a:avLst>
              <a:gd name="adj1" fmla="val 22392"/>
              <a:gd name="adj2" fmla="val -1490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smtClean="0"/>
              <a:t>FPT&amp;CG workshop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7506087" y="785699"/>
            <a:ext cx="1403648" cy="1003846"/>
          </a:xfrm>
          <a:prstGeom prst="wedgeRectCallout">
            <a:avLst>
              <a:gd name="adj1" fmla="val -17434"/>
              <a:gd name="adj2" fmla="val 2032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Fine-grained complexity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768507" y="2289684"/>
            <a:ext cx="2183183" cy="665440"/>
          </a:xfrm>
          <a:prstGeom prst="wedgeRectCallout">
            <a:avLst>
              <a:gd name="adj1" fmla="val -37237"/>
              <a:gd name="adj2" fmla="val 10545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Kernelization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lower bounds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5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16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techniques for building FPT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4964471"/>
              </p:ext>
            </p:extLst>
          </p:nvPr>
        </p:nvGraphicFramePr>
        <p:xfrm>
          <a:off x="457200" y="1196975"/>
          <a:ext cx="4038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SubsetD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4293096"/>
            <a:ext cx="84830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Cuts&amp;Separator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12" y="1124744"/>
            <a:ext cx="1217860" cy="97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Algebrai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310" y="5302626"/>
            <a:ext cx="1094668" cy="84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Matroid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008" y="3244972"/>
            <a:ext cx="1203573" cy="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L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8" y="2276872"/>
            <a:ext cx="877838" cy="7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640820"/>
              </p:ext>
            </p:extLst>
          </p:nvPr>
        </p:nvGraphicFramePr>
        <p:xfrm>
          <a:off x="4648200" y="1196975"/>
          <a:ext cx="4038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704762" cy="6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22" y="1173062"/>
            <a:ext cx="776770" cy="87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24" y="3321161"/>
            <a:ext cx="854165" cy="7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68" y="4258308"/>
            <a:ext cx="1091753" cy="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06" y="5228679"/>
            <a:ext cx="781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C6D58C-C867-46D8-9523-4FEA08B1F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0C6D58C-C867-46D8-9523-4FEA08B1F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3D3917-C889-4CA3-A2A1-9CE099728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E3D3917-C889-4CA3-A2A1-9CE099728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4217BB-F3E2-46D1-A255-07750A99F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9A4217BB-F3E2-46D1-A255-07750A99F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07CC17-3BCF-472E-94EB-0F303F529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7307CC17-3BCF-472E-94EB-0F303F529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94EB24-11A4-41A5-BFB5-272C55A71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4894EB24-11A4-41A5-BFB5-272C55A71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06BE5D-C3B4-4F41-9B6E-AB432B57A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606BE5D-C3B4-4F41-9B6E-AB432B57A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AE9EFB-6296-466A-961B-40B5BF14C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31AE9EFB-6296-466A-961B-40B5BF14C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887801-5646-4B1D-A2ED-D9517C30F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C7887801-5646-4B1D-A2ED-D9517C30F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C15F5-2AED-401D-9104-881628951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1BC15F5-2AED-401D-9104-881628951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C986B2-6A31-4EA2-B54D-4BEE7ACD2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4FC986B2-6A31-4EA2-B54D-4BEE7ACD2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033422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9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theory in parameterized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2232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Consists of two ingredients: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Hardness assumption about a fundamental problem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Notion of reduction to show other problems are hard</a:t>
                </a:r>
              </a:p>
              <a:p>
                <a:r>
                  <a:rPr lang="en-US" dirty="0" smtClean="0"/>
                  <a:t>In classic complexity, the main hardness assumption is 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NP</a:t>
                </a:r>
              </a:p>
              <a:p>
                <a:pPr lvl="1"/>
                <a:r>
                  <a:rPr lang="en-US" dirty="0" smtClean="0"/>
                  <a:t>Parameterized complexity uses several assumptions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2232025"/>
              </a:xfrm>
              <a:blipFill rotWithShape="1">
                <a:blip r:embed="rId2"/>
                <a:stretch>
                  <a:fillRect l="-1093" t="-4087" b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36561040"/>
                  </p:ext>
                </p:extLst>
              </p:nvPr>
            </p:nvGraphicFramePr>
            <p:xfrm>
              <a:off x="412304" y="3501009"/>
              <a:ext cx="8624192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36561040"/>
                  </p:ext>
                </p:extLst>
              </p:nvPr>
            </p:nvGraphicFramePr>
            <p:xfrm>
              <a:off x="412304" y="3501009"/>
              <a:ext cx="8624192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2053" name="W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73544"/>
            <a:ext cx="832520" cy="9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TH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9"/>
          <a:stretch/>
        </p:blipFill>
        <p:spPr bwMode="auto">
          <a:xfrm>
            <a:off x="5324535" y="5373216"/>
            <a:ext cx="615617" cy="8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Kernels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6"/>
          <a:stretch/>
        </p:blipFill>
        <p:spPr bwMode="auto">
          <a:xfrm>
            <a:off x="8028384" y="5492476"/>
            <a:ext cx="82231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2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43E242-5378-44AA-B653-3E043EC24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643E242-5378-44AA-B653-3E043EC24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E948A-EA7B-4C12-9ADF-0C681028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F6E948A-EA7B-4C12-9ADF-0C681028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7B8D5-4B02-4C32-9128-C038606BA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BD7B8D5-4B02-4C32-9128-C038606BA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E0CCE5-442C-4A0F-8A38-600A24BF3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8E0CCE5-442C-4A0F-8A38-600A24BF3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8E22E7-9CA8-4CFC-AD4C-713603163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28E22E7-9CA8-4CFC-AD4C-713603163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5C546A-23E4-4F9B-8471-2E4EA69DF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D5C546A-23E4-4F9B-8471-2E4EA69DF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B4C754-02DA-41CA-841D-4896DDE50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2B4C754-02DA-41CA-841D-4896DDE50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F5B699-3F70-48CB-907A-4D44E0F9A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3FF5B699-3F70-48CB-907A-4D44E0F9A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AF321D-03C0-4AAC-B6B4-42609B4B5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01AF321D-03C0-4AAC-B6B4-42609B4B5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intractable parameterized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pairwise adjacent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dirty="0"/>
                  <a:t>Testing all size-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vertex sets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</a:t>
                </a:r>
              </a:p>
              <a:p>
                <a:r>
                  <a:rPr lang="en-US" dirty="0" smtClean="0"/>
                  <a:t>Our starting assumption is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is not fixed-parameter tractable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  <a:blipFill rotWithShape="1">
                <a:blip r:embed="rId2"/>
                <a:stretch>
                  <a:fillRect l="-741" t="-2725" b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81500317"/>
                  </p:ext>
                </p:extLst>
              </p:nvPr>
            </p:nvGraphicFramePr>
            <p:xfrm>
              <a:off x="609600" y="3501009"/>
              <a:ext cx="8229600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81500317"/>
                  </p:ext>
                </p:extLst>
              </p:nvPr>
            </p:nvGraphicFramePr>
            <p:xfrm>
              <a:off x="609600" y="3501009"/>
              <a:ext cx="8229600" cy="27775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4" r:qs="rId5" r:cs="rId6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80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9D03B-9496-4391-84B5-87826019D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4B9D03B-9496-4391-84B5-87826019D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999011-147B-4415-9B8B-DAC7B63BF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76999011-147B-4415-9B8B-DAC7B63BF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9932D3-CCAB-4E5E-A134-B4627D77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399932D3-CCAB-4E5E-A134-B4627D777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3979F9-E61F-47D6-B3EB-2BAB9DA94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F3979F9-E61F-47D6-B3EB-2BAB9DA94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reductions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two parameterized problems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parameterized reduction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an algorithm that: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reduces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to instance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runs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and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  <p:pic>
        <p:nvPicPr>
          <p:cNvPr id="6" name="Reducti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0" r="34554"/>
          <a:stretch/>
        </p:blipFill>
        <p:spPr bwMode="auto">
          <a:xfrm>
            <a:off x="3915978" y="4591686"/>
            <a:ext cx="939800" cy="20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-instanc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1" r="53968"/>
          <a:stretch/>
        </p:blipFill>
        <p:spPr bwMode="auto">
          <a:xfrm>
            <a:off x="1187624" y="5125254"/>
            <a:ext cx="2088232" cy="15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-instancetext"/>
              <p:cNvSpPr txBox="1"/>
              <p:nvPr/>
            </p:nvSpPr>
            <p:spPr>
              <a:xfrm>
                <a:off x="1331640" y="6269250"/>
                <a:ext cx="1800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A-instance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269250"/>
                <a:ext cx="1800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-instancetext"/>
              <p:cNvSpPr txBox="1"/>
              <p:nvPr/>
            </p:nvSpPr>
            <p:spPr>
              <a:xfrm>
                <a:off x="5664290" y="6269250"/>
                <a:ext cx="1800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B-instance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90" y="6269250"/>
                <a:ext cx="180020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untime"/>
              <p:cNvSpPr txBox="1"/>
              <p:nvPr/>
            </p:nvSpPr>
            <p:spPr>
              <a:xfrm>
                <a:off x="3047628" y="4869160"/>
                <a:ext cx="2676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9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28" y="4869160"/>
                <a:ext cx="2676500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B-instance"/>
          <p:cNvGrpSpPr/>
          <p:nvPr/>
        </p:nvGrpSpPr>
        <p:grpSpPr>
          <a:xfrm>
            <a:off x="5397564" y="5125254"/>
            <a:ext cx="2342788" cy="1544106"/>
            <a:chOff x="6300192" y="5125254"/>
            <a:chExt cx="2342788" cy="1544106"/>
          </a:xfrm>
        </p:grpSpPr>
        <p:pic>
          <p:nvPicPr>
            <p:cNvPr id="1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81" r="53968"/>
            <a:stretch/>
          </p:blipFill>
          <p:spPr bwMode="auto">
            <a:xfrm>
              <a:off x="6300192" y="5125254"/>
              <a:ext cx="2088232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9" t="25681" r="21197"/>
            <a:stretch/>
          </p:blipFill>
          <p:spPr bwMode="auto">
            <a:xfrm>
              <a:off x="6409909" y="5125254"/>
              <a:ext cx="610363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5" t="25681"/>
            <a:stretch/>
          </p:blipFill>
          <p:spPr bwMode="auto">
            <a:xfrm>
              <a:off x="7668344" y="5125254"/>
              <a:ext cx="974636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HideLeft"/>
          <p:cNvSpPr/>
          <p:nvPr/>
        </p:nvSpPr>
        <p:spPr bwMode="auto">
          <a:xfrm>
            <a:off x="1259632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HideRight"/>
          <p:cNvSpPr/>
          <p:nvPr/>
        </p:nvSpPr>
        <p:spPr bwMode="auto">
          <a:xfrm>
            <a:off x="5469572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NewParameter"/>
              <p:cNvSpPr txBox="1"/>
              <p:nvPr/>
            </p:nvSpPr>
            <p:spPr>
              <a:xfrm>
                <a:off x="5812462" y="4869160"/>
                <a:ext cx="1363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NewParamete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462" y="4869160"/>
                <a:ext cx="136389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ImplicationText"/>
              <p:cNvSpPr txBox="1">
                <a:spLocks/>
              </p:cNvSpPr>
              <p:nvPr/>
            </p:nvSpPr>
            <p:spPr bwMode="auto">
              <a:xfrm>
                <a:off x="457200" y="4231469"/>
                <a:ext cx="8229600" cy="720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</a:rPr>
                          <m:t>𝐹𝑃𝑇</m:t>
                        </m:r>
                      </m:sub>
                    </m:sSub>
                    <m:r>
                      <a:rPr lang="en-US" i="1" kern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kern="0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kern="0" dirty="0" smtClean="0"/>
                  <a:t> is FPT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kern="0" dirty="0" smtClean="0"/>
                  <a:t> FPT-algorithm for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𝐴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23" name="Implication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31469"/>
                <a:ext cx="8229600" cy="720433"/>
              </a:xfrm>
              <a:prstGeom prst="rect">
                <a:avLst/>
              </a:prstGeom>
              <a:blipFill rotWithShape="1">
                <a:blip r:embed="rId8"/>
                <a:stretch>
                  <a:fillRect l="-1037" t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x' Size"/>
              <p:cNvSpPr/>
              <p:nvPr/>
            </p:nvSpPr>
            <p:spPr bwMode="auto">
              <a:xfrm>
                <a:off x="3915978" y="6022999"/>
                <a:ext cx="1700501" cy="627402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b="0" i="1" dirty="0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(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𝑘</m:t>
                      </m:r>
                      <m:r>
                        <a:rPr lang="en-US" sz="1600" b="0" i="1" dirty="0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dirty="0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1600" cap="small" dirty="0"/>
              </a:p>
            </p:txBody>
          </p:sp>
        </mc:Choice>
        <mc:Fallback xmlns="">
          <p:sp>
            <p:nvSpPr>
              <p:cNvPr id="24" name="x' Siz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5978" y="6022999"/>
                <a:ext cx="1700501" cy="627402"/>
              </a:xfrm>
              <a:prstGeom prst="snip1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7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9" grpId="0"/>
      <p:bldP spid="19" grpId="0" animBg="1"/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47663"/>
            <a:ext cx="8424167" cy="633412"/>
          </a:xfrm>
        </p:spPr>
        <p:txBody>
          <a:bodyPr/>
          <a:lstStyle/>
          <a:p>
            <a:r>
              <a:rPr lang="en-US" dirty="0" smtClean="0"/>
              <a:t>Parameterized </a:t>
            </a:r>
            <a:r>
              <a:rPr lang="en-US" dirty="0"/>
              <a:t>reductions preserve FPT runtimes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Running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takes time:</a:t>
                </a:r>
              </a:p>
              <a:p>
                <a:pPr lvl="1">
                  <a:lnSpc>
                    <a:spcPts val="39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1">
                  <a:lnSpc>
                    <a:spcPts val="39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≤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ts val="39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≤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>
                  <a:lnSpc>
                    <a:spcPts val="39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bg1"/>
                    </a:solidFill>
                  </a:rPr>
                  <a:t>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𝑐𝑑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𝑐𝑑</m:t>
                        </m:r>
                      </m:sup>
                    </m:sSup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pic>
        <p:nvPicPr>
          <p:cNvPr id="6" name="Reduction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0" r="34554"/>
          <a:stretch/>
        </p:blipFill>
        <p:spPr bwMode="auto">
          <a:xfrm>
            <a:off x="3915978" y="4591686"/>
            <a:ext cx="939800" cy="20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-instanc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1" r="53968"/>
          <a:stretch/>
        </p:blipFill>
        <p:spPr bwMode="auto">
          <a:xfrm>
            <a:off x="1187624" y="5125254"/>
            <a:ext cx="2088232" cy="15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-instancetext"/>
              <p:cNvSpPr txBox="1"/>
              <p:nvPr/>
            </p:nvSpPr>
            <p:spPr>
              <a:xfrm>
                <a:off x="1331640" y="6269250"/>
                <a:ext cx="1800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0" name="A-instance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269250"/>
                <a:ext cx="1800200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-instancetext"/>
              <p:cNvSpPr txBox="1"/>
              <p:nvPr/>
            </p:nvSpPr>
            <p:spPr>
              <a:xfrm>
                <a:off x="5664290" y="6269250"/>
                <a:ext cx="1800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Instance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5" name="B-instance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290" y="6269250"/>
                <a:ext cx="180020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B-instance"/>
          <p:cNvGrpSpPr/>
          <p:nvPr/>
        </p:nvGrpSpPr>
        <p:grpSpPr>
          <a:xfrm>
            <a:off x="5397564" y="5125254"/>
            <a:ext cx="2342788" cy="1544106"/>
            <a:chOff x="6300192" y="5125254"/>
            <a:chExt cx="2342788" cy="1544106"/>
          </a:xfrm>
        </p:grpSpPr>
        <p:pic>
          <p:nvPicPr>
            <p:cNvPr id="1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81" r="53968"/>
            <a:stretch/>
          </p:blipFill>
          <p:spPr bwMode="auto">
            <a:xfrm>
              <a:off x="6300192" y="5125254"/>
              <a:ext cx="2088232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9" t="25681" r="21197"/>
            <a:stretch/>
          </p:blipFill>
          <p:spPr bwMode="auto">
            <a:xfrm>
              <a:off x="6409909" y="5125254"/>
              <a:ext cx="610363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5" t="25681"/>
            <a:stretch/>
          </p:blipFill>
          <p:spPr bwMode="auto">
            <a:xfrm>
              <a:off x="7668344" y="5125254"/>
              <a:ext cx="974636" cy="154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HideLeft"/>
          <p:cNvSpPr/>
          <p:nvPr/>
        </p:nvSpPr>
        <p:spPr bwMode="auto">
          <a:xfrm>
            <a:off x="1259632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HideRight"/>
          <p:cNvSpPr/>
          <p:nvPr/>
        </p:nvSpPr>
        <p:spPr bwMode="auto">
          <a:xfrm>
            <a:off x="5469572" y="5013176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quivalence"/>
              <p:cNvSpPr/>
              <p:nvPr/>
            </p:nvSpPr>
            <p:spPr bwMode="auto">
              <a:xfrm>
                <a:off x="3915978" y="6022999"/>
                <a:ext cx="1700501" cy="627402"/>
              </a:xfrm>
              <a:prstGeom prst="snip1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b="0" i="1" dirty="0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/>
                        </a:rPr>
                        <m:t>(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𝑘</m:t>
                      </m:r>
                      <m:r>
                        <a:rPr lang="en-US" sz="1600" b="0" i="1" dirty="0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600" b="0" i="1" dirty="0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1600" cap="small" dirty="0"/>
              </a:p>
            </p:txBody>
          </p:sp>
        </mc:Choice>
        <mc:Fallback xmlns="">
          <p:sp>
            <p:nvSpPr>
              <p:cNvPr id="11" name="Equivalenc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5978" y="6022999"/>
                <a:ext cx="1700501" cy="627402"/>
              </a:xfrm>
              <a:prstGeom prst="snip1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NewSize"/>
              <p:cNvSpPr txBox="1"/>
              <p:nvPr/>
            </p:nvSpPr>
            <p:spPr>
              <a:xfrm>
                <a:off x="5812462" y="4869160"/>
                <a:ext cx="136389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NewSiz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462" y="4869160"/>
                <a:ext cx="136389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457200" y="4231469"/>
                <a:ext cx="8229600" cy="720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</a:rPr>
                          <m:t>𝐹𝑃𝑇</m:t>
                        </m:r>
                      </m:sub>
                    </m:sSub>
                    <m:r>
                      <a:rPr lang="en-US" i="1" kern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kern="0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kern="0" dirty="0" smtClean="0"/>
                  <a:t> is FPT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kern="0" dirty="0" smtClean="0"/>
                  <a:t> FPT-algorithm for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𝐴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31469"/>
                <a:ext cx="8229600" cy="720433"/>
              </a:xfrm>
              <a:prstGeom prst="rect">
                <a:avLst/>
              </a:prstGeom>
              <a:blipFill rotWithShape="1">
                <a:blip r:embed="rId8"/>
                <a:stretch>
                  <a:fillRect l="-1037" t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untime"/>
              <p:cNvSpPr txBox="1"/>
              <p:nvPr/>
            </p:nvSpPr>
            <p:spPr>
              <a:xfrm>
                <a:off x="3047628" y="4869160"/>
                <a:ext cx="26765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j-lt"/>
                  </a:rPr>
                  <a:t> time</a:t>
                </a:r>
              </a:p>
            </p:txBody>
          </p:sp>
        </mc:Choice>
        <mc:Fallback xmlns="">
          <p:sp>
            <p:nvSpPr>
              <p:cNvPr id="21" name="Run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28" y="4869160"/>
                <a:ext cx="2676500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1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parameterized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parameterized reductions run in polynomial time</a:t>
            </a:r>
          </a:p>
          <a:p>
            <a:r>
              <a:rPr lang="en-US" dirty="0" smtClean="0"/>
              <a:t>Some (non)-examples: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 let’s consider a more complicated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81617546"/>
                  </p:ext>
                </p:extLst>
              </p:nvPr>
            </p:nvGraphicFramePr>
            <p:xfrm>
              <a:off x="609600" y="2564904"/>
              <a:ext cx="8229600" cy="30963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81617546"/>
                  </p:ext>
                </p:extLst>
              </p:nvPr>
            </p:nvGraphicFramePr>
            <p:xfrm>
              <a:off x="609600" y="2564904"/>
              <a:ext cx="8229600" cy="30963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50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ED8175-B8A3-43AC-9956-62C7BB6D1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4ED8175-B8A3-43AC-9956-62C7BB6D1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F3DD1E-EDCC-41CA-AFDA-858CEC516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7CF3DD1E-EDCC-41CA-AFDA-858CEC516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BAE26-B353-4ED3-9E39-CD2F38DFB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A0BAE26-B353-4ED3-9E39-CD2F38DFB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33D5D-C03E-4B9F-9C05-2200C010F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0E233D5D-C03E-4B9F-9C05-2200C010F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Grid Tiling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 smtClean="0"/>
                  <a:t>A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matrix, and for every 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	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of pairs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p:pic>
        <p:nvPicPr>
          <p:cNvPr id="9220" name="Gri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3"/>
          <a:stretch/>
        </p:blipFill>
        <p:spPr bwMode="auto">
          <a:xfrm>
            <a:off x="2714625" y="3789040"/>
            <a:ext cx="3714750" cy="25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olu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5"/>
          <a:stretch/>
        </p:blipFill>
        <p:spPr bwMode="auto">
          <a:xfrm>
            <a:off x="2803604" y="3806728"/>
            <a:ext cx="34099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429375" y="4509120"/>
                <a:ext cx="19590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4509120"/>
                <a:ext cx="1959049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04777" y="6596389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+mj-lt"/>
              </a:rPr>
              <a:t>Images </a:t>
            </a:r>
            <a:r>
              <a:rPr lang="en-US" sz="1100" dirty="0">
                <a:latin typeface="+mj-lt"/>
              </a:rPr>
              <a:t>by </a:t>
            </a:r>
            <a:r>
              <a:rPr lang="en-US" sz="1100" dirty="0" err="1">
                <a:latin typeface="+mj-lt"/>
              </a:rPr>
              <a:t>Dániel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Marx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457200" y="2348880"/>
                <a:ext cx="8229600" cy="2520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b="1" kern="0" dirty="0" smtClean="0"/>
                  <a:t>Question</a:t>
                </a:r>
                <a:r>
                  <a:rPr lang="en-US" b="1" kern="0" dirty="0"/>
                  <a:t>:</a:t>
                </a:r>
                <a:r>
                  <a:rPr lang="en-US" kern="0" dirty="0"/>
                  <a:t>	</a:t>
                </a:r>
                <a:r>
                  <a:rPr lang="en-US" kern="0" dirty="0" smtClean="0"/>
                  <a:t>Can you choose one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kern="0" dirty="0" smtClean="0"/>
                  <a:t> from each cell, </a:t>
                </a:r>
                <a:r>
                  <a:rPr lang="en-US" kern="0" dirty="0" err="1" smtClean="0"/>
                  <a:t>s.t.</a:t>
                </a:r>
                <a:r>
                  <a:rPr lang="en-US" kern="0" dirty="0" smtClean="0"/>
                  <a:t> :</a:t>
                </a:r>
                <a:br>
                  <a:rPr lang="en-US" kern="0" dirty="0" smtClean="0"/>
                </a:br>
                <a:r>
                  <a:rPr lang="en-US" kern="0" dirty="0" smtClean="0"/>
                  <a:t>	</a:t>
                </a:r>
                <a:r>
                  <a:rPr lang="en-US" kern="0" dirty="0"/>
                  <a:t>	</a:t>
                </a:r>
                <a:r>
                  <a:rPr lang="en-US" kern="0" dirty="0" smtClean="0"/>
                  <a:t>vertical neighbors agree in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first</a:t>
                </a:r>
                <a:r>
                  <a:rPr lang="en-US" kern="0" dirty="0" smtClean="0"/>
                  <a:t> coordinate, and</a:t>
                </a:r>
                <a:br>
                  <a:rPr lang="en-US" kern="0" dirty="0" smtClean="0"/>
                </a:br>
                <a:r>
                  <a:rPr lang="en-US" kern="0" dirty="0" smtClean="0"/>
                  <a:t>		horizontal neighbors agree in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second</a:t>
                </a:r>
                <a:r>
                  <a:rPr lang="en-US" kern="0" dirty="0" smtClean="0"/>
                  <a:t> coordinate?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348880"/>
                <a:ext cx="8229600" cy="2520057"/>
              </a:xfrm>
              <a:prstGeom prst="rect">
                <a:avLst/>
              </a:prstGeom>
              <a:blipFill rotWithShape="1">
                <a:blip r:embed="rId7"/>
                <a:stretch>
                  <a:fillRect l="-1111" t="-1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3412"/>
          </a:xfrm>
        </p:spPr>
        <p:txBody>
          <a:bodyPr/>
          <a:lstStyle/>
          <a:p>
            <a:r>
              <a:rPr lang="en-US" dirty="0" smtClean="0"/>
              <a:t>Parameterized reduction from </a:t>
            </a:r>
            <a:r>
              <a:rPr lang="en-US" cap="small" dirty="0" smtClean="0"/>
              <a:t>Clique</a:t>
            </a:r>
            <a:r>
              <a:rPr lang="en-US" dirty="0" smtClean="0"/>
              <a:t> to </a:t>
            </a:r>
            <a:r>
              <a:rPr lang="en-US" cap="small" dirty="0" smtClean="0"/>
              <a:t>Tiling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 </a:t>
                </a:r>
                <a:r>
                  <a:rPr lang="en-US" dirty="0" smtClean="0"/>
                  <a:t>instance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𝐺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define the sets as follows: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: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⇔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⇔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adjacent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476"/>
          <a:stretch/>
        </p:blipFill>
        <p:spPr bwMode="auto">
          <a:xfrm>
            <a:off x="1956441" y="3140968"/>
            <a:ext cx="5128072" cy="31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2269"/>
          <a:stretch/>
        </p:blipFill>
        <p:spPr bwMode="auto">
          <a:xfrm>
            <a:off x="1956441" y="3140968"/>
            <a:ext cx="5231118" cy="316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2998"/>
          <a:stretch/>
        </p:blipFill>
        <p:spPr bwMode="auto">
          <a:xfrm>
            <a:off x="1956441" y="3140968"/>
            <a:ext cx="5149825" cy="313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2946"/>
          <a:stretch/>
        </p:blipFill>
        <p:spPr bwMode="auto">
          <a:xfrm>
            <a:off x="1956441" y="3140968"/>
            <a:ext cx="5123560" cy="308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251520" y="3789040"/>
                <a:ext cx="8640960" cy="1170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 parameterized reduction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Clique</a:t>
                </a:r>
                <a:r>
                  <a:rPr lang="en-US" sz="2400" dirty="0" smtClean="0"/>
                  <a:t> to 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Grid Tiling</a:t>
                </a:r>
                <a:r>
                  <a:rPr lang="en-US" sz="2400" dirty="0" smtClean="0"/>
                  <a:t>. So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Grid Tiling</a:t>
                </a:r>
                <a:r>
                  <a:rPr lang="en-US" sz="2400" dirty="0" smtClean="0"/>
                  <a:t> is FPT,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Clique</a:t>
                </a:r>
                <a:r>
                  <a:rPr lang="en-US" sz="2400" dirty="0" smtClean="0"/>
                  <a:t> is FPT.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789040"/>
                <a:ext cx="8640960" cy="1170198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Grid Tiling with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≤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 smtClean="0"/>
                  <a:t>A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matrix, and for every cell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	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×[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of pairs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3"/>
                <a:stretch>
                  <a:fillRect l="-1111" t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429375" y="4509120"/>
                <a:ext cx="19590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2400" dirty="0" err="1" smtClean="0">
                  <a:latin typeface="+mj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4509120"/>
                <a:ext cx="1959049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04777" y="6596389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latin typeface="+mj-lt"/>
              </a:rPr>
              <a:t>Images </a:t>
            </a:r>
            <a:r>
              <a:rPr lang="en-US" sz="1100" dirty="0">
                <a:latin typeface="+mj-lt"/>
              </a:rPr>
              <a:t>by </a:t>
            </a:r>
            <a:r>
              <a:rPr lang="en-US" sz="1100" dirty="0" err="1">
                <a:latin typeface="+mj-lt"/>
              </a:rPr>
              <a:t>Dániel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Marx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457200" y="2348880"/>
                <a:ext cx="8229600" cy="2520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b="1" kern="0" dirty="0" smtClean="0"/>
                  <a:t>Question</a:t>
                </a:r>
                <a:r>
                  <a:rPr lang="en-US" b="1" kern="0" dirty="0"/>
                  <a:t>:</a:t>
                </a:r>
                <a:r>
                  <a:rPr lang="en-US" kern="0" dirty="0"/>
                  <a:t>	</a:t>
                </a:r>
                <a:r>
                  <a:rPr lang="en-US" kern="0" dirty="0" smtClean="0"/>
                  <a:t>Can you choose one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kern="0" dirty="0" smtClean="0"/>
                  <a:t> from each cell, </a:t>
                </a:r>
                <a:r>
                  <a:rPr lang="en-US" kern="0" dirty="0" err="1" smtClean="0"/>
                  <a:t>s.t.</a:t>
                </a:r>
                <a:r>
                  <a:rPr lang="en-US" kern="0" dirty="0" smtClean="0"/>
                  <a:t> :</a:t>
                </a:r>
                <a:br>
                  <a:rPr lang="en-US" kern="0" dirty="0" smtClean="0"/>
                </a:br>
                <a:r>
                  <a:rPr lang="en-US" kern="0" dirty="0" smtClean="0"/>
                  <a:t>	</a:t>
                </a:r>
                <a:r>
                  <a:rPr lang="en-US" kern="0" dirty="0"/>
                  <a:t>	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kern="0" baseline="30000" dirty="0" smtClean="0">
                    <a:solidFill>
                      <a:srgbClr val="0070C0"/>
                    </a:solidFill>
                  </a:rPr>
                  <a:t>st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kern="0" dirty="0" smtClean="0"/>
                  <a:t>coordinate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kern="0" baseline="30000" dirty="0" smtClean="0">
                    <a:solidFill>
                      <a:srgbClr val="0070C0"/>
                    </a:solidFill>
                  </a:rPr>
                  <a:t>st</a:t>
                </a:r>
                <a:r>
                  <a:rPr lang="en-US" kern="0" dirty="0" smtClean="0"/>
                  <a:t>   coordinate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kern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+1, </m:t>
                        </m:r>
                        <m:r>
                          <a:rPr lang="en-US" b="0" i="1" kern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kern="0" dirty="0" smtClean="0"/>
                  <a:t/>
                </a:r>
                <a:br>
                  <a:rPr lang="en-US" kern="0" dirty="0" smtClean="0"/>
                </a:br>
                <a:r>
                  <a:rPr lang="en-US" kern="0" dirty="0" smtClean="0"/>
                  <a:t>		</a:t>
                </a:r>
                <a:r>
                  <a:rPr lang="en-US" kern="0" dirty="0" smtClean="0">
                    <a:solidFill>
                      <a:srgbClr val="CC3300"/>
                    </a:solidFill>
                  </a:rPr>
                  <a:t>2</a:t>
                </a:r>
                <a:r>
                  <a:rPr lang="en-US" kern="0" baseline="30000" dirty="0" smtClean="0">
                    <a:solidFill>
                      <a:srgbClr val="CC3300"/>
                    </a:solidFill>
                  </a:rPr>
                  <a:t>nd</a:t>
                </a:r>
                <a:r>
                  <a:rPr lang="en-US" kern="0" dirty="0" smtClean="0"/>
                  <a:t> coordinate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kern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CC3300"/>
                    </a:solidFill>
                  </a:rPr>
                  <a:t>2</a:t>
                </a:r>
                <a:r>
                  <a:rPr lang="en-US" kern="0" baseline="30000" dirty="0" smtClean="0">
                    <a:solidFill>
                      <a:srgbClr val="CC3300"/>
                    </a:solidFill>
                  </a:rPr>
                  <a:t>nd</a:t>
                </a:r>
                <a:r>
                  <a:rPr lang="en-US" kern="0" dirty="0" smtClean="0"/>
                  <a:t> coordinate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𝑖</m:t>
                        </m:r>
                        <m:r>
                          <a:rPr lang="en-US" b="0" i="1" kern="0" smtClean="0">
                            <a:latin typeface="Cambria Math"/>
                          </a:rPr>
                          <m:t>,</m:t>
                        </m:r>
                        <m:r>
                          <a:rPr lang="en-US" b="0" i="1" kern="0" smtClean="0">
                            <a:solidFill>
                              <a:srgbClr val="CC33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kern="0" smtClean="0">
                            <a:solidFill>
                              <a:srgbClr val="CC33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kern="0" dirty="0" smtClean="0"/>
                  <a:t> ?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348880"/>
                <a:ext cx="8229600" cy="2520057"/>
              </a:xfrm>
              <a:prstGeom prst="rect">
                <a:avLst/>
              </a:prstGeom>
              <a:blipFill rotWithShape="1">
                <a:blip r:embed="rId5"/>
                <a:stretch>
                  <a:fillRect l="-1111" t="-1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4594" b="11565"/>
          <a:stretch/>
        </p:blipFill>
        <p:spPr bwMode="auto">
          <a:xfrm>
            <a:off x="2941607" y="3786515"/>
            <a:ext cx="3260786" cy="248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heorem"/>
              <p:cNvSpPr/>
              <p:nvPr/>
            </p:nvSpPr>
            <p:spPr bwMode="auto">
              <a:xfrm>
                <a:off x="251520" y="3789040"/>
                <a:ext cx="8640960" cy="1170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 parameterized reduction </a:t>
                </a:r>
                <a:br>
                  <a:rPr lang="en-US" sz="2400" dirty="0" smtClean="0"/>
                </a:br>
                <a:r>
                  <a:rPr lang="en-US" sz="24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Grid Tiling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cap="small" dirty="0" smtClean="0"/>
                  <a:t>-Grid </a:t>
                </a:r>
                <a:r>
                  <a:rPr lang="en-US" sz="2400" cap="small" dirty="0" smtClean="0"/>
                  <a:t>Tiling with </a:t>
                </a:r>
                <a14:m>
                  <m:oMath xmlns:m="http://schemas.openxmlformats.org/officeDocument/2006/math">
                    <m:r>
                      <a:rPr lang="en-US" sz="2400" b="0" i="1" cap="small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12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789040"/>
                <a:ext cx="8640960" cy="117019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 Papers on </a:t>
            </a:r>
            <a:r>
              <a:rPr lang="en-US" b="1" dirty="0"/>
              <a:t>FPT</a:t>
            </a:r>
            <a:r>
              <a:rPr lang="en-US" dirty="0"/>
              <a:t> and </a:t>
            </a:r>
            <a:r>
              <a:rPr lang="en-US" b="1" dirty="0" err="1" smtClean="0"/>
              <a:t>Kernelization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368695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9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Parameterized reduction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Grid Tiling (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) to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Independent Set</a:t>
                </a:r>
                <a:r>
                  <a:rPr lang="en-US" dirty="0" smtClean="0"/>
                  <a:t> on Unit Disk Graphs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46154" r="-296" b="-66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/>
          <a:stretch/>
        </p:blipFill>
        <p:spPr bwMode="auto">
          <a:xfrm>
            <a:off x="161890" y="1671638"/>
            <a:ext cx="850997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3128"/>
          <a:stretch/>
        </p:blipFill>
        <p:spPr bwMode="auto">
          <a:xfrm>
            <a:off x="161890" y="1223743"/>
            <a:ext cx="9162638" cy="44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4955"/>
          <a:stretch/>
        </p:blipFill>
        <p:spPr bwMode="auto">
          <a:xfrm>
            <a:off x="161890" y="1233637"/>
            <a:ext cx="9052453" cy="439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ottomTex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1"/>
          <a:stretch/>
        </p:blipFill>
        <p:spPr bwMode="auto">
          <a:xfrm>
            <a:off x="447675" y="6021288"/>
            <a:ext cx="8248650" cy="52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orem"/>
              <p:cNvSpPr/>
              <p:nvPr/>
            </p:nvSpPr>
            <p:spPr bwMode="auto">
              <a:xfrm>
                <a:off x="251520" y="3789040"/>
                <a:ext cx="8640960" cy="117019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Independent Set</a:t>
                </a:r>
                <a:r>
                  <a:rPr lang="en-US" sz="2400" dirty="0" smtClean="0"/>
                  <a:t> on Unit Disk Graphs is FPT, 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Clique</a:t>
                </a:r>
                <a:r>
                  <a:rPr lang="en-US" sz="2400" dirty="0" smtClean="0"/>
                  <a:t> is FPT.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789040"/>
                <a:ext cx="8640960" cy="1170198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BottomTex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03"/>
          <a:stretch/>
        </p:blipFill>
        <p:spPr bwMode="auto">
          <a:xfrm>
            <a:off x="447675" y="5589240"/>
            <a:ext cx="8248650" cy="51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class W[1]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Practically, showing that a parameterized problem is “not FPT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 </a:t>
                </a:r>
                <a:r>
                  <a:rPr lang="en-US" dirty="0" smtClean="0"/>
                  <a:t>is FPT</a:t>
                </a:r>
                <a:r>
                  <a:rPr lang="en-US" cap="small" dirty="0" smtClean="0"/>
                  <a:t>” </a:t>
                </a:r>
                <a:r>
                  <a:rPr lang="en-US" dirty="0" smtClean="0"/>
                  <a:t>is good evidence of intractability</a:t>
                </a:r>
              </a:p>
              <a:p>
                <a:r>
                  <a:rPr lang="en-US" dirty="0" smtClean="0"/>
                  <a:t>On the theoretical side, there is a hierarchy of parameterized complexity classes defined in terms of </a:t>
                </a:r>
                <a:r>
                  <a:rPr lang="en-US" dirty="0" smtClean="0"/>
                  <a:t>circuits</a:t>
                </a:r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⊆…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first level of the hierarchy is called W[1] (for </a:t>
                </a:r>
                <a:r>
                  <a:rPr lang="en-US" i="1" dirty="0" smtClean="0"/>
                  <a:t>weft</a:t>
                </a:r>
                <a:r>
                  <a:rPr lang="en-US" dirty="0" smtClean="0"/>
                  <a:t>-one)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problem is complete for W[1]</a:t>
                </a:r>
              </a:p>
              <a:p>
                <a:pPr lvl="1"/>
                <a:r>
                  <a:rPr lang="en-US" dirty="0" smtClean="0"/>
                  <a:t>“not FPT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 </a:t>
                </a:r>
                <a:r>
                  <a:rPr lang="en-US" dirty="0" smtClean="0"/>
                  <a:t>is</a:t>
                </a:r>
                <a:r>
                  <a:rPr lang="en-US" cap="small" dirty="0" smtClean="0"/>
                  <a:t> FPT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W[1]-hard</a:t>
                </a:r>
              </a:p>
              <a:p>
                <a:pPr lvl="1"/>
                <a:r>
                  <a:rPr lang="en-US" dirty="0" smtClean="0"/>
                  <a:t>“Problem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𝒬</m:t>
                    </m:r>
                  </m:oMath>
                </a14:m>
                <a:r>
                  <a:rPr lang="en-US" dirty="0" smtClean="0"/>
                  <a:t> is contained in W[1]”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𝑄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𝐹𝑃𝑇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Clique)</a:t>
                </a:r>
                <a:endParaRPr lang="en-US" cap="smal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6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class W[2]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next level of the hierarchy can also be characterized by a natural graph problem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Dominating Set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Input: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vertices such that </a:t>
                </a:r>
                <a:br>
                  <a:rPr lang="en-US" dirty="0"/>
                </a:br>
                <a:r>
                  <a:rPr lang="en-US" dirty="0"/>
                  <a:t>		each vertex is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or has a neighbor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Dominating Set</a:t>
                </a:r>
                <a:r>
                  <a:rPr lang="en-US" dirty="0" smtClean="0"/>
                  <a:t> is complete for W[2]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parameterized 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Clique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Dominating Set</a:t>
                </a:r>
              </a:p>
              <a:p>
                <a:pPr lvl="1"/>
                <a:r>
                  <a:rPr lang="en-US" dirty="0" smtClean="0"/>
                  <a:t>Reduction in the other way is not believed to exist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0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(Uniform) parameterized complexity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363513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1363513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5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851315-4E6C-49A8-8687-7244EC253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851315-4E6C-49A8-8687-7244EC253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6E353A-7FB3-483C-BDE2-17CFF1E90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86E353A-7FB3-483C-BDE2-17CFF1E90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265AE9-6E71-47F6-9281-4009CB82E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1265AE9-6E71-47F6-9281-4009CB82E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7D1896-4FAB-4A5D-97A4-A718C3D27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5D7D1896-4FAB-4A5D-97A4-A718C3D27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EFD61-C1BA-44CA-9A17-A334F576A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7EFD61-C1BA-44CA-9A17-A334F576A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ABCDA9-B3FE-4676-89AB-4A9A61C18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4ABCDA9-B3FE-4676-89AB-4A9A61C18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6F7958-035C-450E-B07E-A79276E8B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E46F7958-035C-450E-B07E-A79276E8B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DFB9D3-4A39-4399-8425-F147FA12D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BDFB9D3-4A39-4399-8425-F147FA12D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DE011D-4F15-4CB7-9867-6E933115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2DE011D-4F15-4CB7-9867-6E933115F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C831AE-A7C5-4207-9876-0B65F202F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6DC831AE-A7C5-4207-9876-0B65F202F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D00BCD-CAF2-473F-9E4A-567AAA616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BD00BCD-CAF2-473F-9E4A-567AAA616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F12FB7-8262-49CF-A86E-C981B055B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ABF12FB7-8262-49CF-A86E-C981B055B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FE2471-1D29-4974-87AB-155798FB3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2FE2471-1D29-4974-87AB-155798FB3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B146EF-6440-41BE-B2F5-2525EFFB0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FBB146EF-6440-41BE-B2F5-2525EFFB0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897079-209A-4086-8207-B0E3475DB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9F897079-209A-4086-8207-B0E3475DB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AD53D2-70E2-43C6-B143-250DA88EA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9AD53D2-70E2-43C6-B143-250DA88EA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1CDA00-633E-4EAA-BE1E-BA1490849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B41CDA00-633E-4EAA-BE1E-BA1490849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71995-DE9D-49A7-8CDE-A14971C6D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B4B71995-DE9D-49A7-8CDE-A14971C6D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 rev="1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now, for something different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304891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(Strong) Exponential Time Hypothesis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Hypotheses about the time needed to solve </a:t>
                </a:r>
                <a:r>
                  <a:rPr lang="en-US" cap="small" dirty="0" err="1" smtClean="0"/>
                  <a:t>Cnf</a:t>
                </a:r>
                <a:r>
                  <a:rPr lang="en-US" cap="small" dirty="0" smtClean="0"/>
                  <a:t>-Satisfiability</a:t>
                </a:r>
              </a:p>
              <a:p>
                <a:pPr lvl="1"/>
                <a:r>
                  <a:rPr lang="en-US" dirty="0" smtClean="0"/>
                  <a:t>Much stronger hypotheses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Introduced in work of Impagliazzo, </a:t>
                </a:r>
                <a:r>
                  <a:rPr lang="en-US" dirty="0" err="1"/>
                  <a:t>Paturi</a:t>
                </a:r>
                <a:r>
                  <a:rPr lang="en-US" dirty="0"/>
                  <a:t> &amp; Zane</a:t>
                </a:r>
              </a:p>
              <a:p>
                <a:pPr lvl="1"/>
                <a:r>
                  <a:rPr lang="en-US" dirty="0" smtClean="0"/>
                  <a:t>Derive strong lower bounds based on these hypotheses</a:t>
                </a:r>
              </a:p>
              <a:p>
                <a:r>
                  <a:rPr lang="en-US" dirty="0" smtClean="0"/>
                  <a:t>Denote #variables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#clauses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  <a:blipFill rotWithShape="1">
                <a:blip r:embed="rId2"/>
                <a:stretch>
                  <a:fillRect l="-1111" t="-4087" b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Rough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2121432"/>
                  </p:ext>
                </p:extLst>
              </p:nvPr>
            </p:nvGraphicFramePr>
            <p:xfrm>
              <a:off x="609600" y="3531766"/>
              <a:ext cx="8229600" cy="26335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Rough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2121432"/>
                  </p:ext>
                </p:extLst>
              </p:nvPr>
            </p:nvGraphicFramePr>
            <p:xfrm>
              <a:off x="609600" y="3531766"/>
              <a:ext cx="8229600" cy="26335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Formal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2169113"/>
                  </p:ext>
                </p:extLst>
              </p:nvPr>
            </p:nvGraphicFramePr>
            <p:xfrm>
              <a:off x="607223" y="3588469"/>
              <a:ext cx="8229600" cy="25282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Choice>
        <mc:Fallback xmlns="">
          <p:graphicFrame>
            <p:nvGraphicFramePr>
              <p:cNvPr id="7" name="Formal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2169113"/>
                  </p:ext>
                </p:extLst>
              </p:nvPr>
            </p:nvGraphicFramePr>
            <p:xfrm>
              <a:off x="607223" y="3588469"/>
              <a:ext cx="8229600" cy="25282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218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CDF90-8805-4D7A-9473-E0A3F2FE2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B8CDF90-8805-4D7A-9473-E0A3F2FE2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2D36D4-75E2-4322-AA63-74C485BC6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32D36D4-75E2-4322-AA63-74C485BC6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1C4A9-7576-4D7C-A314-1C89F96CA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BE1C4A9-7576-4D7C-A314-1C89F96CA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6071A-F0B9-47AC-8023-A85EEAE4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916071A-F0B9-47AC-8023-A85EEAE4B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3B8CDF90-8805-4D7A-9473-E0A3F2FE2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CDF90-8805-4D7A-9473-E0A3F2FE2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332D36D4-75E2-4322-AA63-74C485BC6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2D36D4-75E2-4322-AA63-74C485BC6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8CDF90-8805-4D7A-9473-E0A3F2FE2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3B8CDF90-8805-4D7A-9473-E0A3F2FE2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2D36D4-75E2-4322-AA63-74C485BC6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32D36D4-75E2-4322-AA63-74C485BC6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BBE1C4A9-7576-4D7C-A314-1C89F96CA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E1C4A9-7576-4D7C-A314-1C89F96CA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916071A-F0B9-47AC-8023-A85EEAE4B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6071A-F0B9-47AC-8023-A85EEAE4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E1C4A9-7576-4D7C-A314-1C89F96CA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BBE1C4A9-7576-4D7C-A314-1C89F96CA5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16071A-F0B9-47AC-8023-A85EEAE4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4916071A-F0B9-47AC-8023-A85EEAE4B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(S)ETH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329"/>
          </a:xfrm>
        </p:spPr>
        <p:txBody>
          <a:bodyPr/>
          <a:lstStyle/>
          <a:p>
            <a:r>
              <a:rPr lang="en-US" dirty="0" smtClean="0"/>
              <a:t>Formal statements are even stronger assumptions</a:t>
            </a:r>
          </a:p>
          <a:p>
            <a:r>
              <a:rPr lang="en-US" dirty="0" smtClean="0"/>
              <a:t>ETH is widely believed, SETH is under constant scrutiny</a:t>
            </a:r>
          </a:p>
          <a:p>
            <a:r>
              <a:rPr lang="en-US" dirty="0" smtClean="0"/>
              <a:t>Relevant even if you do not believe in their validity:</a:t>
            </a:r>
          </a:p>
          <a:p>
            <a:pPr lvl="1"/>
            <a:r>
              <a:rPr lang="en-US" dirty="0" smtClean="0"/>
              <a:t>Relate potential speed-ups for your favorite problem to potential breakthroughs for solving </a:t>
            </a:r>
            <a:r>
              <a:rPr lang="en-US" cap="small" dirty="0" smtClean="0"/>
              <a:t>Satisfiability</a:t>
            </a:r>
          </a:p>
          <a:p>
            <a:r>
              <a:rPr lang="en-US" dirty="0" smtClean="0"/>
              <a:t>Many algorithms are provably “optimal” under (S)ETH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2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the Exponential Time Hypothesis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0" indent="-457200">
                  <a:buFont typeface="+mj-lt"/>
                  <a:buAutoNum type="arabicPeriod"/>
                </a:pPr>
                <a:r>
                  <a:rPr lang="en-US" dirty="0" smtClean="0"/>
                  <a:t>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/>
                  <a:t> NP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Clique</a:t>
                </a:r>
                <a:r>
                  <a:rPr lang="en-US" dirty="0"/>
                  <a:t> cannot be solved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 </a:t>
                </a:r>
              </a:p>
              <a:p>
                <a:pPr marL="857250" lvl="1" indent="-457200"/>
                <a:r>
                  <a:rPr lang="en-US" dirty="0" smtClean="0"/>
                  <a:t>Hence implies that FPT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/>
                  <a:t> W[1]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en-US" cap="small" dirty="0" smtClean="0"/>
                  <a:t>Unit </a:t>
                </a:r>
                <a:r>
                  <a:rPr lang="en-US" cap="small" dirty="0"/>
                  <a:t>Disk </a:t>
                </a:r>
                <a14:m>
                  <m:oMath xmlns:m="http://schemas.openxmlformats.org/officeDocument/2006/math">
                    <m:r>
                      <a:rPr lang="en-US" i="1" cap="small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cap="small" dirty="0"/>
                  <a:t>-Independent Set </a:t>
                </a:r>
                <a:r>
                  <a:rPr lang="en-US" dirty="0"/>
                  <a:t>is not in time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small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small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cap="small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cap="small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 cap="small">
                            <a:latin typeface="Cambria Math"/>
                          </a:rPr>
                          <m:t>⋅</m:t>
                        </m:r>
                        <m:r>
                          <a:rPr lang="en-US" b="0" i="1" cap="small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cap="small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i="1" cap="small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cap="small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cap="small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cap="small" dirty="0"/>
              </a:p>
              <a:p>
                <a:pPr lvl="1"/>
                <a:r>
                  <a:rPr lang="en-US" dirty="0"/>
                  <a:t>Algorithm with runtime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small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small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cap="small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 cap="small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cap="small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cap="small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is known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For graph problems </a:t>
                </a:r>
                <a:r>
                  <a:rPr lang="en-US" dirty="0" smtClean="0"/>
                  <a:t>such as </a:t>
                </a:r>
                <a:r>
                  <a:rPr lang="en-US" cap="small" dirty="0"/>
                  <a:t>Vertex Cover, Dominating Set, </a:t>
                </a:r>
                <a:r>
                  <a:rPr lang="en-US" dirty="0" smtClean="0"/>
                  <a:t>and</a:t>
                </a:r>
                <a:r>
                  <a:rPr lang="en-US" cap="small" dirty="0" smtClean="0"/>
                  <a:t> 3-Coloring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edges:</a:t>
                </a:r>
              </a:p>
              <a:p>
                <a:pPr lvl="1"/>
                <a:r>
                  <a:rPr lang="en-US" dirty="0"/>
                  <a:t>Cannot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On planar graphs, cannot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small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small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cap="small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i="1" cap="small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cap="small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cap="small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cap="small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cap="small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cap="small" dirty="0"/>
              </a:p>
              <a:p>
                <a:pPr lvl="2"/>
                <a:r>
                  <a:rPr lang="en-US" dirty="0"/>
                  <a:t>Algorithms with runtime</a:t>
                </a:r>
                <a:r>
                  <a:rPr lang="en-US" cap="smal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small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small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cap="small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 cap="small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cap="small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cap="small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cap="small" dirty="0"/>
                  <a:t> </a:t>
                </a:r>
                <a:r>
                  <a:rPr lang="en-US" dirty="0"/>
                  <a:t>are </a:t>
                </a:r>
                <a:r>
                  <a:rPr lang="en-US" dirty="0" smtClean="0"/>
                  <a:t>known</a:t>
                </a:r>
                <a:endParaRPr lang="en-US" cap="smal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b="-5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9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</a:t>
            </a:r>
            <a:r>
              <a:rPr lang="en-US" dirty="0" smtClean="0"/>
              <a:t>Strong ETH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Strong ETH implies ETH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Dominating Set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-vertex graphs cannot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 time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Several algorithms parameterized by treewidth are optimal: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cap="small" dirty="0" smtClean="0"/>
                  <a:t>Vertex Cover, </a:t>
                </a:r>
                <a:r>
                  <a:rPr lang="en-US" dirty="0" smtClean="0"/>
                  <a:t>no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cap="small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cap="small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cap="small" smtClean="0">
                                <a:latin typeface="Cambria Math"/>
                              </a:rPr>
                              <m:t>2−</m:t>
                            </m:r>
                            <m:r>
                              <a:rPr lang="en-US" b="0" i="1" cap="small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cap="small" smtClean="0">
                            <a:latin typeface="Cambria Math"/>
                          </a:rPr>
                          <m:t>𝑡𝑤</m:t>
                        </m:r>
                      </m:sup>
                    </m:sSup>
                    <m:r>
                      <a:rPr lang="en-US" b="0" i="1" cap="small" smtClean="0">
                        <a:latin typeface="Cambria Math"/>
                      </a:rPr>
                      <m:t>⋅</m:t>
                    </m:r>
                    <m:r>
                      <a:rPr lang="en-US" b="0" i="1" cap="small" smtClean="0">
                        <a:latin typeface="Cambria Math"/>
                      </a:rPr>
                      <m:t>𝑝𝑜𝑙𝑦</m:t>
                    </m:r>
                    <m:r>
                      <a:rPr lang="en-US" b="0" i="1" cap="small" smtClean="0">
                        <a:latin typeface="Cambria Math"/>
                      </a:rPr>
                      <m:t>(</m:t>
                    </m:r>
                    <m:r>
                      <a:rPr lang="en-US" b="0" i="1" cap="small" smtClean="0">
                        <a:latin typeface="Cambria Math"/>
                      </a:rPr>
                      <m:t>𝑛</m:t>
                    </m:r>
                    <m:r>
                      <a:rPr lang="en-US" b="0" i="1" cap="small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cap="small" dirty="0" smtClean="0"/>
                  <a:t>Dominating Set</a:t>
                </a:r>
                <a:r>
                  <a:rPr lang="en-US" dirty="0" smtClean="0"/>
                  <a:t>,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Coloring, </a:t>
                </a:r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𝑡𝑤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𝑝𝑜𝑙𝑦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Several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algorithms cannot be 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cap="small" dirty="0" smtClean="0"/>
                  <a:t>Discrete </a:t>
                </a:r>
                <a:r>
                  <a:rPr lang="en-US" cap="small" dirty="0" err="1" smtClean="0"/>
                  <a:t>Fréchet</a:t>
                </a:r>
                <a:r>
                  <a:rPr lang="en-US" cap="small" dirty="0" smtClean="0"/>
                  <a:t> Distance </a:t>
                </a:r>
                <a:r>
                  <a:rPr lang="en-US" dirty="0" smtClean="0"/>
                  <a:t>(Karl </a:t>
                </a:r>
                <a:r>
                  <a:rPr lang="en-US" dirty="0" err="1" smtClean="0"/>
                  <a:t>Bringmann’s</a:t>
                </a:r>
                <a:r>
                  <a:rPr lang="en-US" dirty="0" smtClean="0"/>
                  <a:t> talk)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2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29188"/>
          </a:xfrm>
        </p:spPr>
        <p:txBody>
          <a:bodyPr/>
          <a:lstStyle/>
          <a:p>
            <a:r>
              <a:rPr lang="en-US" dirty="0" smtClean="0"/>
              <a:t>FPT is a vibrant field of algorithm design and complexity theory that deals with NP-hard problems</a:t>
            </a:r>
          </a:p>
          <a:p>
            <a:r>
              <a:rPr lang="en-US" dirty="0" smtClean="0"/>
              <a:t>Opportunities </a:t>
            </a:r>
            <a:r>
              <a:rPr lang="en-US" dirty="0" smtClean="0"/>
              <a:t>for application to </a:t>
            </a:r>
            <a:r>
              <a:rPr lang="en-US" dirty="0" smtClean="0"/>
              <a:t>computational geometry: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Find FPT algorithms for geometric 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Can geometric instances be solved faster than general instances, with respect to known (S)ETH lower bounds?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 geometric instances allow smaller kernels than general?</a:t>
            </a:r>
          </a:p>
          <a:p>
            <a:pPr marL="514350" indent="-457200"/>
            <a:r>
              <a:rPr lang="en-US" dirty="0" smtClean="0"/>
              <a:t>Examples in the open problem session tonight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49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99592" y="55172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96" y="4581128"/>
            <a:ext cx="1399623" cy="21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5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usual in complexity theory, we primarily study </a:t>
                </a:r>
                <a:r>
                  <a:rPr lang="en-US" dirty="0">
                    <a:solidFill>
                      <a:srgbClr val="0070C0"/>
                    </a:solidFill>
                  </a:rPr>
                  <a:t>decision problems</a:t>
                </a:r>
                <a:r>
                  <a:rPr lang="en-US" dirty="0"/>
                  <a:t> (</a:t>
                </a:r>
                <a:r>
                  <a:rPr lang="en-US" cap="small" dirty="0"/>
                  <a:t>yes</a:t>
                </a:r>
                <a:r>
                  <a:rPr lang="en-US" dirty="0"/>
                  <a:t>/</a:t>
                </a:r>
                <a:r>
                  <a:rPr lang="en-US" cap="small" dirty="0"/>
                  <a:t>no</a:t>
                </a:r>
                <a:r>
                  <a:rPr lang="en-US" dirty="0"/>
                  <a:t> questions)</a:t>
                </a:r>
              </a:p>
              <a:p>
                <a:pPr lvl="1"/>
                <a:r>
                  <a:rPr lang="en-US" cap="small" dirty="0" smtClean="0"/>
                  <a:t>optimization</a:t>
                </a:r>
                <a:r>
                  <a:rPr lang="en-US" dirty="0" smtClean="0"/>
                  <a:t>: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cap="small" dirty="0" smtClean="0"/>
                  <a:t>decision</a:t>
                </a:r>
                <a:r>
                  <a:rPr lang="en-US" dirty="0" smtClean="0"/>
                  <a:t>: “Is there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?”</a:t>
                </a:r>
              </a:p>
              <a:p>
                <a:r>
                  <a:rPr lang="en-US" dirty="0" smtClean="0"/>
                  <a:t>Having an efficient algorithm for one typically gives an efficient algorithm for the other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parameterized problem</a:t>
                </a:r>
                <a:r>
                  <a:rPr lang="en-US" dirty="0" smtClean="0"/>
                  <a:t> is a decision problem where we associate an integer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</a:t>
                </a:r>
                <a:r>
                  <a:rPr lang="en-US" dirty="0" smtClean="0"/>
                  <a:t> to each instance</a:t>
                </a:r>
              </a:p>
              <a:p>
                <a:pPr lvl="1"/>
                <a:r>
                  <a:rPr lang="en-US" dirty="0" smtClean="0"/>
                  <a:t>The parameter measures some aspect of the instance</a:t>
                </a:r>
              </a:p>
              <a:p>
                <a:pPr lvl="1"/>
                <a:r>
                  <a:rPr lang="en-US" dirty="0" smtClean="0"/>
                  <a:t>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𝒬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dirty="0" smtClean="0"/>
                  <a:t> contains the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-instances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87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592234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592234"/>
                  </p:ext>
                </p:extLst>
              </p:nvPr>
            </p:nvGraphicFramePr>
            <p:xfrm>
              <a:off x="457200" y="1196975"/>
              <a:ext cx="8229600" cy="25920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72197"/>
            <a:ext cx="8229600" cy="197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Relevant parameters can be identified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 smtClean="0"/>
              <a:t>Measuring distance from triviality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 smtClean="0"/>
              <a:t>Deconstructing hardness proofs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 smtClean="0"/>
              <a:t>Inspecting datasets</a:t>
            </a:r>
          </a:p>
          <a:p>
            <a:r>
              <a:rPr lang="en-US" kern="0" dirty="0" smtClean="0"/>
              <a:t>Many different ways to parameterize the same problem</a:t>
            </a:r>
          </a:p>
        </p:txBody>
      </p:sp>
      <p:pic>
        <p:nvPicPr>
          <p:cNvPr id="6146" name="Picture 2" descr="C:\Users\bjansen\AppData\Local\Microsoft\Windows\INetCache\IE\PKG3VLWL\Hypercube[1]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43" y="3052115"/>
            <a:ext cx="667662" cy="7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jansen\AppData\Local\Microsoft\Windows\INetCache\IE\BD5T8V2F\Acetone-3D-balls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1" y="3067014"/>
            <a:ext cx="752915" cy="5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jansen\AppData\Local\Microsoft\Windows\INetCache\IE\PKG3VLWL\Pentomino_Puzzle_Solution_8x8_Minus_Center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2432844" y="3117434"/>
            <a:ext cx="687082" cy="5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4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9B46F16-B719-47BA-8267-863A52927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DB5CA46-268C-45C6-81B2-2824A2E5B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0D61C7A-2B97-4E52-B392-F9FEFA032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6386329-CE9D-43FE-AC43-732A5E24A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81EF382-0CA1-4348-8252-1C3E998F6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DE7C914-FF66-4DDE-83F6-4A3249B96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B94FC51-82BA-4737-A577-188068F9A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8D7A766B-4928-426A-831E-254F729E0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C8FA1AF-9B48-4ADB-B22D-2855933C9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parameterized problem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fixed-parameter tractable</a:t>
                </a:r>
                <a:r>
                  <a:rPr lang="en-US" dirty="0" smtClean="0"/>
                  <a:t> if: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there is an algorithm that decides</a:t>
                </a:r>
              </a:p>
              <a:p>
                <a:pPr lvl="2"/>
                <a:r>
                  <a:rPr lang="en-US" dirty="0"/>
                  <a:t>i</a:t>
                </a:r>
                <a:r>
                  <a:rPr lang="en-US" dirty="0" smtClean="0"/>
                  <a:t>nputs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2"/>
                <a:r>
                  <a:rPr lang="en-US" dirty="0" smtClean="0"/>
                  <a:t>with parameter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/>
                  <a:t>For each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, there is a polynomial-time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 smtClean="0"/>
                  <a:t> algorithm</a:t>
                </a:r>
              </a:p>
              <a:p>
                <a:r>
                  <a:rPr lang="en-US" dirty="0" smtClean="0"/>
                  <a:t>A runtime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</a:t>
                </a:r>
                <a:r>
                  <a:rPr lang="en-US" b="1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fixed-parameter tractable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971600" y="5085184"/>
            <a:ext cx="7200800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Can </a:t>
            </a:r>
            <a:r>
              <a:rPr lang="en-US" sz="2400" dirty="0"/>
              <a:t>the problem be solved </a:t>
            </a:r>
            <a:r>
              <a:rPr lang="en-US" sz="2400" dirty="0" smtClean="0"/>
              <a:t>efficiently, 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/>
              <a:t>the parameter is small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56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Euclidean Traveling Salesman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79997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 smtClean="0"/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the plane, of which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lie in the 		interior of the convex hull,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en-US" dirty="0" smtClean="0"/>
                  <a:t>tour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≤ℓ</m:t>
                    </m:r>
                  </m:oMath>
                </a14:m>
                <a:r>
                  <a:rPr lang="en-US" dirty="0" smtClean="0"/>
                  <a:t> that visits all points?</a:t>
                </a:r>
                <a:endParaRPr lang="en-US" dirty="0"/>
              </a:p>
              <a:p>
                <a:r>
                  <a:rPr lang="en-US" b="0" dirty="0" smtClean="0"/>
                  <a:t>Solvable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z="1500" dirty="0" smtClean="0">
                    <a:solidFill>
                      <a:srgbClr val="0070C0"/>
                    </a:solidFill>
                  </a:rPr>
                  <a:t>[Deineko</a:t>
                </a:r>
                <a:r>
                  <a:rPr lang="en-US" sz="1500" dirty="0">
                    <a:solidFill>
                      <a:srgbClr val="0070C0"/>
                    </a:solidFill>
                  </a:rPr>
                  <a:t>, Hoffmann, Okamoto, </a:t>
                </a:r>
                <a:r>
                  <a:rPr lang="en-US" sz="1500" dirty="0" smtClean="0">
                    <a:solidFill>
                      <a:srgbClr val="0070C0"/>
                    </a:solidFill>
                  </a:rPr>
                  <a:t>Woeginger, ’06]</a:t>
                </a:r>
                <a:endParaRPr lang="en-US" sz="150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799977"/>
              </a:xfrm>
              <a:blipFill rotWithShape="1">
                <a:blip r:embed="rId3"/>
                <a:stretch>
                  <a:fillRect l="-963" t="-5405" b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1026" name="Picture 2" descr="C:\Users\bjansen\Desktop\Construction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8B0C0"/>
              </a:clrFrom>
              <a:clrTo>
                <a:srgbClr val="A8B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" y="2348880"/>
            <a:ext cx="9216008" cy="47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19672" y="2996952"/>
            <a:ext cx="5976664" cy="3626818"/>
            <a:chOff x="1619672" y="2996952"/>
            <a:chExt cx="5976664" cy="3626818"/>
          </a:xfrm>
        </p:grpSpPr>
        <p:sp>
          <p:nvSpPr>
            <p:cNvPr id="5" name="Oval 4"/>
            <p:cNvSpPr/>
            <p:nvPr/>
          </p:nvSpPr>
          <p:spPr bwMode="auto">
            <a:xfrm>
              <a:off x="3491880" y="2996952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380312" y="4365104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508104" y="314096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876256" y="5589240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690544" y="638132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771800" y="6407746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619672" y="548122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599892" y="4361218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79712" y="4005064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292080" y="4365104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139952" y="5302679"/>
              <a:ext cx="216024" cy="21602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031" name="Group 1030"/>
          <p:cNvGrpSpPr/>
          <p:nvPr/>
        </p:nvGrpSpPr>
        <p:grpSpPr>
          <a:xfrm>
            <a:off x="1727684" y="3103493"/>
            <a:ext cx="5760640" cy="3384376"/>
            <a:chOff x="1727684" y="2168336"/>
            <a:chExt cx="5760640" cy="3384376"/>
          </a:xfrm>
        </p:grpSpPr>
        <p:cxnSp>
          <p:nvCxnSpPr>
            <p:cNvPr id="17" name="Straight Connector 16"/>
            <p:cNvCxnSpPr>
              <a:stCxn id="5" idx="6"/>
              <a:endCxn id="7" idx="2"/>
            </p:cNvCxnSpPr>
            <p:nvPr/>
          </p:nvCxnSpPr>
          <p:spPr bwMode="auto">
            <a:xfrm>
              <a:off x="3707904" y="2168336"/>
              <a:ext cx="1800200" cy="144016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>
              <a:stCxn id="7" idx="4"/>
              <a:endCxn id="15" idx="0"/>
            </p:cNvCxnSpPr>
            <p:nvPr/>
          </p:nvCxnSpPr>
          <p:spPr bwMode="auto">
            <a:xfrm flipH="1">
              <a:off x="5400092" y="2420364"/>
              <a:ext cx="216024" cy="1008112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>
              <a:stCxn id="15" idx="6"/>
              <a:endCxn id="8" idx="2"/>
            </p:cNvCxnSpPr>
            <p:nvPr/>
          </p:nvCxnSpPr>
          <p:spPr bwMode="auto">
            <a:xfrm>
              <a:off x="5508104" y="3536488"/>
              <a:ext cx="1872208" cy="0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>
              <a:stCxn id="8" idx="4"/>
              <a:endCxn id="9" idx="0"/>
            </p:cNvCxnSpPr>
            <p:nvPr/>
          </p:nvCxnSpPr>
          <p:spPr bwMode="auto">
            <a:xfrm flipH="1">
              <a:off x="6984268" y="3644500"/>
              <a:ext cx="504056" cy="1008112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>
              <a:stCxn id="9" idx="2"/>
              <a:endCxn id="10" idx="6"/>
            </p:cNvCxnSpPr>
            <p:nvPr/>
          </p:nvCxnSpPr>
          <p:spPr bwMode="auto">
            <a:xfrm flipH="1">
              <a:off x="4906568" y="4760624"/>
              <a:ext cx="1969688" cy="792088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stCxn id="10" idx="1"/>
              <a:endCxn id="16" idx="4"/>
            </p:cNvCxnSpPr>
            <p:nvPr/>
          </p:nvCxnSpPr>
          <p:spPr bwMode="auto">
            <a:xfrm flipH="1" flipV="1">
              <a:off x="4247964" y="4582075"/>
              <a:ext cx="474216" cy="894261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>
              <a:stCxn id="16" idx="2"/>
              <a:endCxn id="11" idx="0"/>
            </p:cNvCxnSpPr>
            <p:nvPr/>
          </p:nvCxnSpPr>
          <p:spPr bwMode="auto">
            <a:xfrm flipH="1">
              <a:off x="2879812" y="4474063"/>
              <a:ext cx="1260140" cy="997055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>
              <a:stCxn id="11" idx="1"/>
              <a:endCxn id="12" idx="5"/>
            </p:cNvCxnSpPr>
            <p:nvPr/>
          </p:nvCxnSpPr>
          <p:spPr bwMode="auto">
            <a:xfrm flipH="1" flipV="1">
              <a:off x="1804060" y="4728988"/>
              <a:ext cx="999376" cy="773766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" name="Straight Connector 1024"/>
            <p:cNvCxnSpPr>
              <a:stCxn id="12" idx="0"/>
              <a:endCxn id="13" idx="4"/>
            </p:cNvCxnSpPr>
            <p:nvPr/>
          </p:nvCxnSpPr>
          <p:spPr bwMode="auto">
            <a:xfrm flipV="1">
              <a:off x="1727684" y="3284460"/>
              <a:ext cx="360040" cy="1260140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" name="Straight Connector 1027"/>
            <p:cNvCxnSpPr>
              <a:stCxn id="13" idx="6"/>
              <a:endCxn id="14" idx="2"/>
            </p:cNvCxnSpPr>
            <p:nvPr/>
          </p:nvCxnSpPr>
          <p:spPr bwMode="auto">
            <a:xfrm>
              <a:off x="2195736" y="3176448"/>
              <a:ext cx="1404156" cy="356154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0" name="Straight Connector 1029"/>
            <p:cNvCxnSpPr>
              <a:stCxn id="14" idx="0"/>
              <a:endCxn id="5" idx="4"/>
            </p:cNvCxnSpPr>
            <p:nvPr/>
          </p:nvCxnSpPr>
          <p:spPr bwMode="auto">
            <a:xfrm flipH="1" flipV="1">
              <a:off x="3599892" y="2276348"/>
              <a:ext cx="108012" cy="1148242"/>
            </a:xfrm>
            <a:prstGeom prst="line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891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intractability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the </a:t>
                </a:r>
                <a:r>
                  <a:rPr lang="en-US" cap="small" dirty="0" smtClean="0"/>
                  <a:t>Chromatic Number </a:t>
                </a:r>
                <a:r>
                  <a:rPr lang="en-US" dirty="0" smtClean="0"/>
                  <a:t>problem</a:t>
                </a:r>
              </a:p>
              <a:p>
                <a:pPr lvl="1"/>
                <a:r>
                  <a:rPr lang="en-US" dirty="0" smtClean="0"/>
                  <a:t>Does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have a proper vertex coloring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colors?</a:t>
                </a:r>
              </a:p>
              <a:p>
                <a:r>
                  <a:rPr lang="en-US" dirty="0" smtClean="0"/>
                  <a:t>Suppose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algorithm:</a:t>
                </a:r>
              </a:p>
              <a:p>
                <a:pPr lvl="1"/>
                <a:r>
                  <a:rPr lang="en-US" dirty="0" smtClean="0"/>
                  <a:t>Then </a:t>
                </a:r>
                <a:r>
                  <a:rPr lang="en-US" cap="small" dirty="0" smtClean="0"/>
                  <a:t>3-Coloring</a:t>
                </a:r>
                <a:r>
                  <a:rPr lang="en-US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So </a:t>
                </a:r>
                <a:r>
                  <a:rPr lang="en-US" cap="small" dirty="0" smtClean="0"/>
                  <a:t>Chromatic Number</a:t>
                </a:r>
                <a:r>
                  <a:rPr lang="en-US" dirty="0" smtClean="0"/>
                  <a:t> parameterized by the number of colors is not fixed-parameter tractable unless P = NP</a:t>
                </a:r>
              </a:p>
              <a:p>
                <a:r>
                  <a:rPr lang="en-US" dirty="0" smtClean="0"/>
                  <a:t>Interesting fixed-parameter intractability works differently:</a:t>
                </a:r>
              </a:p>
              <a:p>
                <a:pPr lvl="1"/>
                <a:r>
                  <a:rPr lang="en-US" dirty="0" smtClean="0"/>
                  <a:t>Consider problem solvable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rgue that it cannot be solved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31141</TotalTime>
  <Words>1913</Words>
  <Application>Microsoft Office PowerPoint</Application>
  <PresentationFormat>On-screen Show (4:3)</PresentationFormat>
  <Paragraphs>497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 Narrow</vt:lpstr>
      <vt:lpstr>Calibri</vt:lpstr>
      <vt:lpstr>Courier New</vt:lpstr>
      <vt:lpstr>Arial</vt:lpstr>
      <vt:lpstr>Cambria Math</vt:lpstr>
      <vt:lpstr>AA-UiB-Institusjonell-mal-rev03</vt:lpstr>
      <vt:lpstr>PowerPoint Presentation</vt:lpstr>
      <vt:lpstr>Outline</vt:lpstr>
      <vt:lpstr>History of parameterized complexity</vt:lpstr>
      <vt:lpstr>Google Scholar Papers on FPT and Kernelization</vt:lpstr>
      <vt:lpstr>Parameterized problems</vt:lpstr>
      <vt:lpstr>Problem parameterizations</vt:lpstr>
      <vt:lpstr>Fixed-parameter tractability</vt:lpstr>
      <vt:lpstr>k-Euclidean Traveling Salesman</vt:lpstr>
      <vt:lpstr>Fixed-parameter intractability</vt:lpstr>
      <vt:lpstr>k-Center in the Plane</vt:lpstr>
      <vt:lpstr>PowerPoint Presentation</vt:lpstr>
      <vt:lpstr>The FPT toolkit</vt:lpstr>
      <vt:lpstr>Bounded-depth search trees</vt:lpstr>
      <vt:lpstr>Vertex Cover</vt:lpstr>
      <vt:lpstr>Algorithm for Vertex Cover</vt:lpstr>
      <vt:lpstr>Running time for Vertex Cover</vt:lpstr>
      <vt:lpstr>Kernelization: data reduction with a guarantee</vt:lpstr>
      <vt:lpstr>Color coding</vt:lpstr>
      <vt:lpstr>The Longest Path problem</vt:lpstr>
      <vt:lpstr>Color coding for Longest Path</vt:lpstr>
      <vt:lpstr>The dynamic programming table</vt:lpstr>
      <vt:lpstr>A recurrence to fill the table</vt:lpstr>
      <vt:lpstr>Randomized algorithm for Longest Path</vt:lpstr>
      <vt:lpstr>Discussion of color coding</vt:lpstr>
      <vt:lpstr>Techniques for building FPT algorithms</vt:lpstr>
      <vt:lpstr>Techniques for building FPT algorithms</vt:lpstr>
      <vt:lpstr>Techniques for building FPT algorithms</vt:lpstr>
      <vt:lpstr>Techniques for building FPT algorithms</vt:lpstr>
      <vt:lpstr>Techniques for building FPT algorithms</vt:lpstr>
      <vt:lpstr>More techniques for building FPT algorithms</vt:lpstr>
      <vt:lpstr>PowerPoint Presentation</vt:lpstr>
      <vt:lpstr>Hardness theory in parameterized complexity</vt:lpstr>
      <vt:lpstr>An intractable parameterized problem</vt:lpstr>
      <vt:lpstr>Parameterized reductions</vt:lpstr>
      <vt:lpstr>Parameterized reductions preserve FPT runtimes</vt:lpstr>
      <vt:lpstr>Notes on parameterized reductions</vt:lpstr>
      <vt:lpstr>k-Grid Tiling</vt:lpstr>
      <vt:lpstr>Parameterized reduction from Clique to Tiling</vt:lpstr>
      <vt:lpstr>k-Grid Tiling with ≤</vt:lpstr>
      <vt:lpstr>Parameterized reduction from k-Grid Tiling (≤) to k-Independent Set on Unit Disk Graphs</vt:lpstr>
      <vt:lpstr>Complexity class W[1]</vt:lpstr>
      <vt:lpstr>Complexity class W[2]</vt:lpstr>
      <vt:lpstr>(Uniform) parameterized complexity classes</vt:lpstr>
      <vt:lpstr>And now, for something different …</vt:lpstr>
      <vt:lpstr>(Strong) Exponential Time Hypothesis</vt:lpstr>
      <vt:lpstr>Discussion of (S)ETH</vt:lpstr>
      <vt:lpstr>Implications of the Exponential Time Hypothesis</vt:lpstr>
      <vt:lpstr>Implications of the Strong ETH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Bart Jansen</cp:lastModifiedBy>
  <cp:revision>965</cp:revision>
  <cp:lastPrinted>2011-05-25T10:31:26Z</cp:lastPrinted>
  <dcterms:created xsi:type="dcterms:W3CDTF">2011-05-20T06:21:58Z</dcterms:created>
  <dcterms:modified xsi:type="dcterms:W3CDTF">2016-04-03T20:39:09Z</dcterms:modified>
</cp:coreProperties>
</file>