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2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13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2" r:id="rId2"/>
    <p:sldId id="984" r:id="rId3"/>
    <p:sldId id="1025" r:id="rId4"/>
    <p:sldId id="991" r:id="rId5"/>
    <p:sldId id="1027" r:id="rId6"/>
    <p:sldId id="1030" r:id="rId7"/>
    <p:sldId id="1028" r:id="rId8"/>
    <p:sldId id="1031" r:id="rId9"/>
    <p:sldId id="1032" r:id="rId10"/>
    <p:sldId id="1036" r:id="rId11"/>
    <p:sldId id="1022" r:id="rId12"/>
    <p:sldId id="1023" r:id="rId13"/>
    <p:sldId id="1024" r:id="rId14"/>
    <p:sldId id="1038" r:id="rId15"/>
    <p:sldId id="1040" r:id="rId16"/>
    <p:sldId id="1041" r:id="rId17"/>
    <p:sldId id="1042" r:id="rId18"/>
    <p:sldId id="1043" r:id="rId19"/>
    <p:sldId id="1035" r:id="rId20"/>
  </p:sldIdLst>
  <p:sldSz cx="12192000" cy="6858000"/>
  <p:notesSz cx="6797675" cy="9926638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70C0"/>
    <a:srgbClr val="E1E9ED"/>
    <a:srgbClr val="FFCC00"/>
    <a:srgbClr val="BC9800"/>
    <a:srgbClr val="F8F8F8"/>
    <a:srgbClr val="CC3300"/>
    <a:srgbClr val="0066FF"/>
    <a:srgbClr val="00FFFF"/>
    <a:srgbClr val="D3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8054" autoAdjust="0"/>
  </p:normalViewPr>
  <p:slideViewPr>
    <p:cSldViewPr>
      <p:cViewPr varScale="1">
        <p:scale>
          <a:sx n="100" d="100"/>
          <a:sy n="100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4.358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68 1 2204 0 0,'0'0'10145'0'0,"-27"0"-9027"0"0,-14 1-5679 0 0,105-2-4341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1.44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14 0 1684 0 0,'0'0'14461'0'0,"4"24"-15790"0"0,-21 12-3525 0 0,30-96-5104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1.789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1 5412 0 0,'0'0'7617'0'0,"22"37"-7617"0"0,-13-31-116 0 0,2-2-652 0 0,2-2-468 0 0,-2 3-1000 0 0,-77-59-6433 0 0</inkml:trace>
  <inkml:trace contextRef="#ctx0" brushRef="#br0" timeOffset="1">1 1 4908 0 0,'33'182'2377'0'0,"-26"-146"1517"0"0,-7-35-3840 0 0,1 0 1 0 0,0 1-1 0 0,0-1 1 0 0,0 0-1 0 0,1 0 0 0 0,-1 0 1 0 0,0-1-1 0 0,0 1 0 0 0,0 0 1 0 0,1 0-1 0 0,-1 0 1 0 0,0-1-1 0 0,1 1 0 0 0,-1-1 1 0 0,1 1-1 0 0,-1-1 1 0 0,1 0-1 0 0,-1 0 0 0 0,1 1 1 0 0,-1-1-1 0 0,3 0 1 0 0,39 2-2179 0 0,-40-2 1890 0 0,7 0-502 0 0,30 0-3551 0 0,-166-17-704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2.132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1 2752 0 0,'0'0'8908'0'0,"22"4"-8727"0"0,31 4-378 0 0,81 3 0 0 0,-132-11-11 0 0,37 0-2014 0 0,-289-23-6791 0 0</inkml:trace>
  <inkml:trace contextRef="#ctx0" brushRef="#br0" timeOffset="1">357 61 468 0 0,'0'0'10961'0'0,"44"6"-12081"0"0,-31-6-616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2.479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0 6461 0 0,'0'0'8458'0'0,"34"15"-8367"0"0,108 45-111 0 0,-130-55-276 0 0,1 0 1 0 0,-1-2-1 0 0,1 1 0 0 0,0-2 1 0 0,24 3-1 0 0,-32-5-315 0 0,-1 0 1 0 0,1 1-1 0 0,-1 0 0 0 0,1 0 0 0 0,-1 0 1 0 0,0 0-1 0 0,1 0 0 0 0,-1 1 0 0 0,0 0 1 0 0,0 0-1 0 0,0 0 0 0 0,7 5 0 0 0</inkml:trace>
  <inkml:trace contextRef="#ctx0" brushRef="#br0" timeOffset="1">506 444 3616 0 0,'0'0'9919'0'0,"0"19"-9847"0"0,0 108-1719 0 0,0-273-10309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2.851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1 1032 0 0,'0'0'12909'0'0,"3"48"-14121"0"0</inkml:trace>
  <inkml:trace contextRef="#ctx0" brushRef="#br0" timeOffset="1">93 546 3088 0 0,'0'0'8809'0'0,"33"8"-15065"0"0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7.872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80 6 1172 0 0,'0'0'17857'0'0,"-4"1"-17716"0"0,-6 0-487 0 0,1-1-1 0 0,0-1 0 0 0,-1 0 0 0 0,-11-2 0 0 0,5 0-2020 0 0,95 9-12698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8.212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390 1 4636 0 0,'-35'0'9262'0'0,"-1"0"-5755"0"0,-35 0-8359 0 0,69 0 4535 0 0,1 0-1 0 0,-1 1 0 0 0</inkml:trace>
  <inkml:trace contextRef="#ctx0" brushRef="#br0" timeOffset="1">93 203 628 0 0,'0'0'13535'0'0,"-8"4"-13431"0"0,-45 19-387 0 0,51-22 18 0 0,0 0 0 0 0,1 0 1 0 0,-1 0-1 0 0,0 0 0 0 0,1 1 0 0 0,0-1 0 0 0,-1 0 1 0 0,1 1-1 0 0,0-1 0 0 0,0 1 0 0 0,-1-1 0 0 0,1 1 1 0 0,0-1-1 0 0,0 1 0 0 0,1 0 0 0 0,-1-1 0 0 0,0 1 1 0 0,1 0-1 0 0,-2 3 0 0 0,-4 38-5381 0 0,6-35 4793 0 0,0-8 808 0 0,14-10-1341 0 0,64-90 632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8.58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396 1 532 0 0,'-119'186'499'0'0,"74"-125"571"0"0,34-51-422 0 0,-1 1 867 0 0,1-1 0 0 0,-2 0 1 0 0,-19 11-1 0 0,-25 21-2196 0 0</inkml:trace>
  <inkml:trace contextRef="#ctx0" brushRef="#br0" timeOffset="1">62 700 4120 0 0,'0'0'8117'0'0,"-61"135"-8449"0"0,61-127-904 0 0,0 1-444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8.94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0 1304 0 0,'0'0'10613'0'0,"3"13"-10522"0"0,9 38-206 0 0,-11-50 60 0 0,-1 0 1 0 0,1 0-1 0 0,0 0 1 0 0,0 0-1 0 0,-1 0 0 0 0,1 0 1 0 0,0 0-1 0 0,0 0 1 0 0,0 0-1 0 0,0-1 0 0 0,0 1 1 0 0,0 0-1 0 0,0-1 1 0 0,0 1-1 0 0,0-1 0 0 0,0 1 1 0 0,1-1-1 0 0,-1 0 1 0 0,0 1-1 0 0,0-1 0 0 0,0 0 1 0 0,0 0-1 0 0,3 0 0 0 0,29-1-2837 0 0,-107-77-4794 0 0</inkml:trace>
  <inkml:trace contextRef="#ctx0" brushRef="#br0" timeOffset="1">0 0 2544 0 0,'280'202'4857'0'0,"-274"-200"-3637"0"0,3 2-404 0 0,2-2-324 0 0,2 0-232 0 0,5-2-132 0 0,1 0 0 0 0,3 0-128 0 0,3-6-336 0 0,1-6-660 0 0,-2-3-80 0 0,0-1-156 0 0,-8 5-501 0 0,6-6-1055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9.334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80 1148 0 0,'0'0'12449'0'0,"11"2"-12352"0"0,-3 0-142 0 0,-1 0 22 0 0,-1-1 0 0 0,0 1-1 0 0,1-1 1 0 0,-1 0 0 0 0,1 0-1 0 0,0-1 1 0 0,-1 0 0 0 0,1 0-1 0 0,-1-1 1 0 0,1 0 0 0 0,0 0-1 0 0,-1 0 1 0 0,0-1 0 0 0,1 0-1 0 0,5-3 1 0 0,-7 2-387 0 0,28-17-2435 0 0,-200 44-7172 0 0</inkml:trace>
  <inkml:trace contextRef="#ctx0" brushRef="#br0" timeOffset="1">386 36 5076 0 0,'0'0'8741'0'0,"81"-21"-10397"0"0,-66 6-340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4.721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175 1 196 0 0,'-168'27'12147'0'0,"161"-27"-11336"0"0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9.723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1 358 4772 0 0,'252'-88'8321'0'0,"-252"84"-7521"0"0,5-2-800 0 0,1-2-116 0 0,5-3-136 0 0,3-3-168 0 0,1-1-388 0 0,3 3-360 0 0,-1-1-744 0 0,1 3-824 0 0</inkml:trace>
  <inkml:trace contextRef="#ctx0" brushRef="#br0" timeOffset="1">572 71 3300 0 0,'0'0'14460'0'0,"7"-22"-15344"0"0,20-27-4524 0 0,-61 120-6056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0.079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25 672 4576 0 0,'0'0'10665'0'0,"-7"-139"-14233"0"0,7 118 1248 0 0,9-2-496 0 0,-3 6-93 0 0,-1-6-299 0 0</inkml:trace>
  <inkml:trace contextRef="#ctx0" brushRef="#br0" timeOffset="1">53 223 5136 0 0,'0'0'11181'0'0,"-48"-152"-11417"0"0,46 139-404 0 0,2-5-448 0 0,-3-1-464 0 0,3-2-864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0.450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463 94 5681 0 0,'0'0'7100'0'0,"-90"-93"-19877"0"0</inkml:trace>
  <inkml:trace contextRef="#ctx0" brushRef="#br0" timeOffset="1">1 55 7009 0 0,'0'0'8728'0'0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3.225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1 4724 0 0,'0'0'8141'0'0,"5"102"-9449"0"0,-3-94 304 0 0,2 0-380 0 0</inkml:trace>
  <inkml:trace contextRef="#ctx0" brushRef="#br0" timeOffset="1">53 544 2764 0 0,'0'0'8661'0'0,"2"37"-10053"0"0,-2-29-228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3.582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2 0 588 0 0,'0'0'11616'0'0,"0"11"-11571"0"0,-2 46-678 0 0,4-125-10979 0 0</inkml:trace>
  <inkml:trace contextRef="#ctx0" brushRef="#br0" timeOffset="1">128 685 1356 0 0,'0'0'11549'0'0,"0"85"-11729"0"0,0-170-12541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3.925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1 6321 0 0,'0'0'5187'0'0,"9"18"-5018"0"0,26 52-108 0 0,-35-69-150 0 0,0 0 1 0 0,1 0 0 0 0,-1 0-1 0 0,1 0 1 0 0,-1 0-1 0 0,1 0 1 0 0,0 0 0 0 0,-1 0-1 0 0,1 0 1 0 0,0-1-1 0 0,-1 1 1 0 0,1 0 0 0 0,0 0-1 0 0,0-1 1 0 0,0 1-1 0 0,0 0 1 0 0,0-1 0 0 0,0 1-1 0 0,0-1 1 0 0,0 0-1 0 0,0 1 1 0 0,0-1 0 0 0,0 0-1 0 0,0 1 1 0 0,0-1-1 0 0,0 0 1 0 0,0 0 0 0 0,0 0-1 0 0,0 0 1 0 0,0 0-1 0 0,0 0 1 0 0,0 0 0 0 0,0 0-1 0 0,0-1 1 0 0,1 1-1 0 0,-1 0 1 0 0,0-1 0 0 0,0 1-1 0 0,0 0 1 0 0,0-1-1 0 0,-1 0 1 0 0,1 1 0 0 0,0-1-1 0 0,0 1 1 0 0,0-1-1 0 0,0 0 1 0 0,0 0 0 0 0,-1 1-1 0 0,1-1 1 0 0,0 0-1 0 0,-1 0 1 0 0,1 0 0 0 0,-1 0-1 0 0,1-1 1 0 0</inkml:trace>
  <inkml:trace contextRef="#ctx0" brushRef="#br0" timeOffset="1">284 373 4164 0 0,'0'0'9373'0'0,"6"33"-9018"0"0,19 101-194 0 0,-25-130-157 0 0,1 0 0 0 0,-1 0-1 0 0,1 0 1 0 0,0 0 0 0 0,1 0-1 0 0,-1 0 1 0 0,1 0 0 0 0,-1 0-1 0 0,1 0 1 0 0,0-1 0 0 0,1 1-1 0 0,-1-1 1 0 0,0 1 0 0 0,1-1-1 0 0,4 4 1 0 0,-5-6-174 0 0,0 0 1 0 0,0 0-1 0 0,1 0 0 0 0,-1-1 1 0 0,0 1-1 0 0,0-1 0 0 0,1 1 1 0 0,-1-1-1 0 0,0 0 1 0 0,1 0-1 0 0,-1 0 0 0 0,0 0 1 0 0,1 0-1 0 0,-1-1 0 0 0,3 0 1 0 0,14-1-2664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4.284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0 2936 0 0,'0'0'11633'0'0,"10"22"-11411"0"0,29 67-99 0 0,-37-85-133 0 0,0-1 0 0 0,-1 1 0 0 0,1-1-1 0 0,1 1 1 0 0,-1-1 0 0 0,0 0 0 0 0,1 0 0 0 0,-1 0 0 0 0,1 0 0 0 0,0-1-1 0 0,0 1 1 0 0,0-1 0 0 0,1 0 0 0 0,-1 1 0 0 0,0-1 0 0 0,1-1-1 0 0,-1 1 1 0 0,1 0 0 0 0,4 0 0 0 0,0 0-477 0 0,0-1 0 0 0,0 0 0 0 0,0-1 0 0 0,0 0 0 0 0,1 0 0 0 0,10-2 0 0 0,9-1-3915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4.637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0 64 0 0,'0'0'12900'0'0,"15"21"-12387"0"0,2 5-364 0 0,43 54 369 0 0,-58-78-524 0 0,1 0-1 0 0,-1 0 1 0 0,1-1 0 0 0,-1 1 0 0 0,1-1-1 0 0,0 0 1 0 0,-1 1 0 0 0,1-1-1 0 0,0 0 1 0 0,0-1 0 0 0,0 1 0 0 0,0 0-1 0 0,0-1 1 0 0,0 0 0 0 0,0 1-1 0 0,4-2 1 0 0,54-3-3716 0 0,-44 2 601 0 0</inkml:trace>
  <inkml:trace contextRef="#ctx0" brushRef="#br0" timeOffset="1">606 298 2872 0 0,'0'0'10141'0'0,"16"12"-10035"0"0,50 35-73 0 0,-62-45-141 0 0,-1 0 0 0 0,1 0 0 0 0,-1-1 0 0 0,1 1 0 0 0,0-1 0 0 0,-1 0 0 0 0,1 0 0 0 0,0 0 0 0 0,0 0 0 0 0,0-1-1 0 0,0 1 1 0 0,0-1 0 0 0,0 0 0 0 0,0 0 0 0 0,0-1 0 0 0,-1 1 0 0 0,1-1 0 0 0,0 0 0 0 0,0 0 0 0 0,0 0 0 0 0,-1 0 0 0 0,1-1 0 0 0,0 0 0 0 0,-1 0 0 0 0,1 1 0 0 0,2-4 0 0 0,32-15-5353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4.997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19 1200 0 0,'0'0'13159'0'0,"5"4"-13094"0"0,0-2-117 0 0,-1 0 0 0 0,0 0 0 0 0,1-1 0 0 0,-1 1 0 0 0,1-1 0 0 0,0 0 0 0 0,-1 0 0 0 0,1 0 0 0 0,0-1 0 0 0,0 1 0 0 0,-1-1 0 0 0,1-1 0 0 0,0 1 0 0 0,0-1 0 0 0,-1 1 0 0 0,1-1 0 0 0,0-1 0 0 0,-1 1 0 0 0,7-3 0 0 0,7-4-847 0 0,23-10-2910 0 0,-204 36-4863 0 0</inkml:trace>
  <inkml:trace contextRef="#ctx0" brushRef="#br0" timeOffset="1">642 130 3664 0 0,'0'0'10425'0'0,"110"48"-10417"0"0,-94-48 68 0 0,6 0-76 0 0,0 0-676 0 0,4-3-640 0 0,-2-7-948 0 0,20-7-7269 0 0</inkml:trace>
  <inkml:trace contextRef="#ctx0" brushRef="#br0" timeOffset="2">1504 304 3636 0 0,'0'0'8621'0'0,"55"-22"-14897"0"0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5.35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0 111 6913 0 0,'0'0'5004'0'0,"113"-92"-11244"0"0,-98 84 3243 0 0,9-2 321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5.077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391 52 2060 0 0,'0'0'8663'0'0,"-18"-5"-8633"0"0,5 1-346 0 0,-61-17 779 0 0,18-1-4542 0 0</inkml:trace>
  <inkml:trace contextRef="#ctx0" brushRef="#br0" timeOffset="1">52 33 1108 0 0,'0'0'7160'0'0,"-6"0"-6919"0"0,-39-1-683 0 0,96 2-7621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5.71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9 5288 0 0,'0'0'11933'0'0,"36"0"-12416"0"0,75 2-872 0 0,53-1-1171 0 0,-56-9-5115 0 0,-96 6 5298 0 0,-60 1 542 0 0,-313 9 733 0 0</inkml:trace>
  <inkml:trace contextRef="#ctx0" brushRef="#br0" timeOffset="1">1096 160 5665 0 0,'0'0'10185'0'0,"10"3"-10069"0"0,-5-2-142 0 0,1 0 0 0 0,0 0 0 0 0,0 0 0 0 0,0-1 0 0 0,0 0 0 0 0,0 0-1 0 0,0-1 1 0 0,0 1 0 0 0,0-1 0 0 0,0 0 0 0 0,0-1 0 0 0,0 0 0 0 0,10-4 0 0 0,20-11-1367 0 0,14-7-2655 0 0,-239 71-6108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6.05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0 181 6749 0 0,'0'0'10877'0'0,"3"-2"-10957"0"0,7-5-506 0 0,40-26-2489 0 0</inkml:trace>
  <inkml:trace contextRef="#ctx0" brushRef="#br0" timeOffset="1">376 113 5228 0 0,'0'0'9269'0'0,"51"-52"-11153"0"0,-29 35 576 0 0,4-2-784 0 0,-2 5-504 0 0,-4 3-569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6.414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0 300 3008 0 0,'0'0'12041'0'0,"51"-39"-12749"0"0,-25 22-384 0 0,3-4-408 0 0,-1 2-1132 0 0,-6 5-1689 0 0,3-1-471 0 0,-206 140 4792 0 0</inkml:trace>
  <inkml:trace contextRef="#ctx0" brushRef="#br0" timeOffset="1">343 148 340 0 0,'0'0'15673'0'0,"73"-95"-19393"0"0,-47 72 872 0 0,16-6-2033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6.805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1 542 7329 0 0,'0'0'6356'0'0,"55"-135"-19305"0"0</inkml:trace>
  <inkml:trace contextRef="#ctx0" brushRef="#br0" timeOffset="1">172 186 6265 0 0,'0'0'9570'0'0,"0"-14"-9765"0"0,-1 2 172 0 0,0 4-277 0 0,0 0-1 0 0,0-1 1 0 0,1 1-1 0 0,0 0 0 0 0,0-1 1 0 0,1 1-1 0 0,0 0 1 0 0,1 0-1 0 0,-1 0 0 0 0,2 0 1 0 0,-1 0-1 0 0,8-15 1 0 0,-6 17-482 0 0,20-27-3152 0 0,-68 219-3056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7.14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58 829 484 0 0,'0'0'15342'0'0,"-7"-18"-15198"0"0,-23-57-244 0 0,28 69-131 0 0,0 1 0 0 0,0-1 0 0 0,0 1 0 0 0,1-1 0 0 0,0 1-1 0 0,0-1 1 0 0,0 0 0 0 0,1 0 0 0 0,0 0 0 0 0,0 1 0 0 0,1-1 0 0 0,-1 0 0 0 0,3-9-1 0 0,19-30-5672 0 0,-3 16 974 0 0</inkml:trace>
  <inkml:trace contextRef="#ctx0" brushRef="#br0" timeOffset="1">52 309 732 0 0,'0'0'13529'0'0,"-51"-165"-13757"0"0,51 140-116 0 0,2-2-444 0 0,11-4-932 0 0,1 8-956 0 0,8-14-1681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7.490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0 915 5949 0 0,'0'0'6160'0'0,"66"-258"-8232"0"0,-39 216 1360 0 0,-5 5 184 0 0,-5 6-32 0 0,-1-1-24 0 0,-1 5-924 0 0,-4 0-865 0 0,-2 11-259 0 0</inkml:trace>
  <inkml:trace contextRef="#ctx0" brushRef="#br0" timeOffset="1">154 282 3912 0 0,'0'0'13510'0'0,"-6"-10"-12976"0"0,1 3-535 0 0,1-1 0 0 0,0 0 0 0 0,0 0 0 0 0,1 0 0 0 0,0 0 0 0 0,0-1 0 0 0,1 1 0 0 0,0-1 0 0 0,1 0 0 0 0,0 1 0 0 0,0-11 0 0 0,2 8-472 0 0,0 0 1 0 0,1 1-1 0 0,0-1 1 0 0,1 0 0 0 0,1 1-1 0 0,0 0 1 0 0,0-1-1 0 0,6-8 1 0 0,14-39-6647 0 0,-24 58 7048 0 0,1 32-3763 0 0,-18 217 1170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7.847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44 690 3804 0 0,'0'0'11639'0'0,"-6"-17"-11482"0"0,-18-55-218 0 0,23 65-192 0 0,0 0 0 0 0,0 1 0 0 0,0-1 0 0 0,1 0 0 0 0,0 0 0 0 0,0 1 0 0 0,1-1 0 0 0,0 0 0 0 0,0 0 0 0 0,0 1 0 0 0,1-1 0 0 0,0 1 0 0 0,0 0 0 0 0,1-1 0 0 0,0 1 0 0 0,0 0 0 0 0,0 0 0 0 0,1 1 0 0 0,6-8 0 0 0,10-23-3687 0 0,-15 64 281 0 0,-32 205 783 0 0</inkml:trace>
  <inkml:trace contextRef="#ctx0" brushRef="#br0" timeOffset="1">46 239 1120 0 0,'0'0'15278'0'0,"-7"-19"-15150"0"0,-20-62-206 0 0,24 71-334 0 0,1 0 1 0 0,0 0 0 0 0,0 0 0 0 0,0 0 0 0 0,2 0 0 0 0,-1 0 0 0 0,1 0 0 0 0,2-14 0 0 0,0-10-5274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8.234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82 373 6025 0 0,'0'0'7220'0'0,"-6"-135"-10136"0"0</inkml:trace>
  <inkml:trace contextRef="#ctx0" brushRef="#br0" timeOffset="1">82 373 2964 0 0,'-79'-308'7653'0'0,"77"304"-7045"0"0,2-4-608 0 0,0 1-40 0 0,0-1-396 0 0,0-2-32 0 0,0-1-576 0 0,0 3-424 0 0,0 0-76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8.575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2 88 3024 0 0,'0'0'12269'0'0,"-2"-22"-12711"0"0,4-25-3195 0 0,-1 29 546 0 0,-2 105-5028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8.96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19 182 1512 0 0,'0'0'8377'0'0,"13"-77"-14250"0"0</inkml:trace>
  <inkml:trace contextRef="#ctx0" brushRef="#br0" timeOffset="1">19 182 2856 0 0,'-11'-165'10541'0'0,"8"163"-10301"0"0,3 0-148 0 0,0-2-92 0 0,-2 4-168 0 0,2-2-264 0 0,-2-4-488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5.454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603 0 168 0 0,'-263'82'2176'0'0,"185"-60"3134"0"0,71-19-4361 0 0,-31 14 435 0 0,33-14-2149 0 0,1-1 0 0 0,-1 1-1 0 0,1 1 1 0 0,0-1 0 0 0,-1 0-1 0 0,2 1 1 0 0,-1 0 0 0 0,0 0 0 0 0,-5 9-1 0 0,6-8-229 0 0,13-10 255 0 0,60-52 145 0 0</inkml:trace>
  <inkml:trace contextRef="#ctx0" brushRef="#br0" timeOffset="1">49 422 2036 0 0,'0'0'9831'0'0,"-7"26"-9639"0"0,-23 78-160 0 0,28-98-189 0 0,0 0-1 0 0,0 0 1 0 0,0 0 0 0 0,1 0-1 0 0,0 0 1 0 0,0 1-1 0 0,1-1 1 0 0,0 0 0 0 0,0 0-1 0 0,0 1 1 0 0,1-1-1 0 0,1 8 1 0 0,0-6-1078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9.30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1 448 2584 0 0,'0'0'8467'0'0,"0"-8"-9012"0"0,5-28-515 0 0,-4 31 444 0 0,1 1-1 0 0,-1-1 1 0 0,1 1-1 0 0,1 0 1 0 0,-1 0 0 0 0,1 0-1 0 0,-1 0 1 0 0,5-5-1 0 0,-35 96-3277 0 0</inkml:trace>
  <inkml:trace contextRef="#ctx0" brushRef="#br0" timeOffset="1">41 21 364 0 0,'0'0'14266'0'0,"-5"-3"-13679"0"0,-14-11-102 0 0,14 11 321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49.663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723 531 4288 0 0,'-201'-303'6101'0'0,"195"299"-4865"0"0,-1-1-220 0 0,3-3-288 0 0,-3 6-412 0 0,3-2-48 0 0,-3-4-268 0 0,1 3-40 0 0,1 1-24 0 0,-1 0-188 0 0,-1 0-720 0 0,0 2-452 0 0</inkml:trace>
  <inkml:trace contextRef="#ctx0" brushRef="#br0" timeOffset="1">107 76 536 0 0,'0'0'14191'0'0,"-15"-9"-14027"0"0,-45-28-80 0 0,57 35-197 0 0,-1-1 0 0 0,1 1 1 0 0,-1-1-1 0 0,1 0 1 0 0,0 0-1 0 0,0 0 0 0 0,0 0 1 0 0,-3-5-1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50.024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840 263 5573 0 0,'0'0'8400'0'0,"-74"-48"-9016"0"0,67 48-392 0 0,-2 0-572 0 0,-2 0-748 0 0,112 48-6109 0 0</inkml:trace>
  <inkml:trace contextRef="#ctx0" brushRef="#br0" timeOffset="1">201 71 4592 0 0,'0'0'9265'0'0,"-139"-64"-11205"0"0,121 62-44 0 0,-26-2-6037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50.41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629 24 3788 0 0,'0'0'9833'0'0,"-57"-23"-10125"0"0,50 23-372 0 0,71 23-11997 0 0</inkml:trace>
  <inkml:trace contextRef="#ctx0" brushRef="#br0" timeOffset="1">62 61 4424 0 0,'0'0'8849'0'0,"-55"-19"-9913"0"0,48 19 100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50.774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502 81 5497 0 0,'0'0'5576'0'0,"-60"-2"-11589"0"0</inkml:trace>
  <inkml:trace contextRef="#ctx0" brushRef="#br0" timeOffset="1">79 9 3180 0 0,'0'0'9389'0'0,"-68"-9"-10713"0"0,57 9-196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51.162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412 36 900 0 0,'0'0'11789'0'0,"-37"-35"-16777"0"0</inkml:trace>
  <inkml:trace contextRef="#ctx0" brushRef="#br0" timeOffset="1">49 42 3240 0 0,'0'0'8601'0'0,"-48"0"-12773"0"0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51.552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620 169 4592 0 0,'0'0'6873'0'0,"-25"-25"-9613"0"0</inkml:trace>
  <inkml:trace contextRef="#ctx0" brushRef="#br0" timeOffset="1">620 169 836 0 0,'-245'-61'2809'0'0,"149"35"2514"0"0,9-1-2007 0 0,-6-1-1370 0 0,68 16-2541 0 0,-24-2-9642 0 0,41 15 9920 0 0,-1-1-482 0 0,1 1 21 0 0,13 1 74 0 0,60 10-92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51.894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451 13 704 0 0,'0'0'11758'0'0,"-9"-1"-11256"0"0,-39-5-993 0 0,105 13-11978 0 0</inkml:trace>
  <inkml:trace contextRef="#ctx0" brushRef="#br0" timeOffset="1">1 1 1644 0 0,'0'0'4757'0'0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52.237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1027 110 5016 0 0,'0'0'8225'0'0,"-70"-37"-10225"0"0</inkml:trace>
  <inkml:trace contextRef="#ctx0" brushRef="#br0" timeOffset="1">93 31 5136 0 0,'0'0'5929'0'0,"-93"-31"-12378"0"0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52.609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713 62 132 0 0,'-269'-58'8817'0'0,"258"56"-6645"0"0,11 0-2016 0 0</inkml:trace>
  <inkml:trace contextRef="#ctx0" brushRef="#br0" timeOffset="1">0 17 820 0 0,'0'0'6037'0'0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5.811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12 1 1120 0 0,'0'0'10495'0'0,"-2"18"-10212"0"0,-6 57-170 0 0,8-73-183 0 0,0 0 0 0 0,0 0 0 0 0,0 0-1 0 0,1-1 1 0 0,-1 1 0 0 0,0 0 0 0 0,1 0 0 0 0,-1 0-1 0 0,1 0 1 0 0,0 0 0 0 0,-1 0 0 0 0,1-1 0 0 0,0 1-1 0 0,0 0 1 0 0,0-1 0 0 0,0 1 0 0 0,1 0 0 0 0,-1-1-1 0 0,0 0 1 0 0,1 1 0 0 0,-1-1 0 0 0,1 0 0 0 0,-1 1-1 0 0,1-1 1 0 0,-1 0 0 0 0,1 0 0 0 0,0 0 0 0 0,0-1-1 0 0,-1 1 1 0 0,1 0 0 0 0,0-1 0 0 0,0 1 0 0 0,0-1-1 0 0,0 0 1 0 0,0 1 0 0 0,0-1 0 0 0,0 0 0 0 0,2 0-1 0 0,13 4-1969 0 0,-2 10-865 0 0,-97-64-1419 0 0</inkml:trace>
  <inkml:trace contextRef="#ctx0" brushRef="#br0" timeOffset="1">12 1 1148 0 0,'98'240'1400'0'0,"-68"-178"2123"0"0,-28-58-3021 0 0,0 0 0 0 0,0 0 0 0 0,1-1 0 0 0,0 1-1 0 0,0-1 1 0 0,0 0 0 0 0,0 0 0 0 0,6 5 0 0 0,-5-5-366 0 0,0-1 0 0 0,0 0 1 0 0,1 1-1 0 0,-1-1 1 0 0,1-1-1 0 0,8 3 0 0 0,3-1-1111 0 0,0-1 0 0 0,-1-1 0 0 0,1-1 0 0 0,16-1 0 0 0,3 1-1789 0 0,-27-1 1652 0 0,-29-3 24 0 0,-146-20-611 0 0</inkml:trace>
  <inkml:trace contextRef="#ctx0" brushRef="#br0" timeOffset="2">608 381 1120 0 0,'0'0'11734'0'0,"8"13"-11453"0"0,28 39-108 0 0,-33-49-219 0 0,0 0 1 0 0,0 0-1 0 0,0 0 0 0 0,1 0 1 0 0,0 0-1 0 0,-1-1 1 0 0,1 0-1 0 0,0 0 0 0 0,0 0 1 0 0,0 0-1 0 0,1 0 1 0 0,-1-1-1 0 0,0 0 0 0 0,1 0 1 0 0,-1 0-1 0 0,0 0 0 0 0,1-1 1 0 0,-1 1-1 0 0,1-1 1 0 0,-1-1-1 0 0,1 1 0 0 0,-1 0 1 0 0,8-3-1 0 0,5 2-791 0 0,-10 0 258 0 0,0 0 0 0 0,0 0 0 0 0,0-1-1 0 0,-1 0 1 0 0,9-3 0 0 0,18-6-3878 0 0,-14 7 1653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52.979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491 1 328 0 0,'0'0'8929'0'0,"-80"10"-10253"0"0,74 1-428 0 0</inkml:trace>
  <inkml:trace contextRef="#ctx0" brushRef="#br0" timeOffset="1">73 259 3952 0 0,'0'0'3761'0'0,"-73"56"-5893"0"0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53.337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304 1 116 0 0,'-304'251'10029'0'0,"304"-249"-10457"0"0,25 3-2660 0 0,-12 1 1671 0 0,15-6-2615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3:01.752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1121 4832 0 0,'0'0'4021'0'0,"233"-158"-2989"0"0,-115 83 232 0 0,25-14-80 0 0,11-7-316 0 0,5 0-280 0 0,6-5-172 0 0,0 9-48 0 0,-5-2-64 0 0,-6 11-240 0 0,-13 8-40 0 0,-25 13-24 0 0,-26 16-152 0 0,-26 17-140 0 0,-29 12-952 0 0,-19 9-1192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3:02.141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1799 5533 0 0,'0'0'1908'0'0,"38"-32"-645"0"0,-7 6-1039 0 0,255-205 1622 0 0,345-212 1307 0 0,-223 161-2248 0 0,270-169-294 0 0,-218 169-3125 0 0,-418 256-575 0 0,-10 0-2475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3:02.619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3092 2736 0 0,'0'0'9902'0'0,"38"-48"-8955"0"0,130-159-101 0 0,-137 172-585 0 0,2 1 1 0 0,1 2-1 0 0,57-42 1 0 0,-33 30-18 0 0,902-672 2293 0 0,-268 210-1995 0 0,845-773-1789 0 0,-1518 1262 902 0 0,100-82-4192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3:03.268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2109 1068 0 0,'0'0'12188'0'0,"28"-37"-11531"0"0,5-7-364 0 0,0-1 78 0 0,2 1 1 0 0,2 1 0 0 0,55-47-1 0 0,436-342 1392 0 0,-202 174-1107 0 0,813-718-1988 0 0,-1010 863 202 0 0,-98 86-326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3:03.799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2245 7657 0 0,'0'0'3306'0'0,"37"-38"-2648"0"0,4-3-417 0 0,204-190 1436 0 0,50-15-97 0 0,272-244-810 0 0,13-100-469 0 0,-114 110-1505 0 0,-348 369-1128 0 0,-101 94-891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3:04.815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1237 5220 0 0,'0'0'10701'0'0,"56"-45"-10319"0"0,4-4-258 0 0,308-231 521 0 0,351-207-253 0 0,-279 193-2093 0 0,-431 288 1471 0 0,53-38-2131 0 0,-28 12-2168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3:05.204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1399 3524 0 0,'0'0'12193'0'0,"50"-50"-11849"0"0,173-164-145 0 0,-154 152-106 0 0,96-65-1 0 0,-94 75-37 0 0,335-243 183 0 0,8-6-843 0 0,-148 96-3188 0 0,-209 157-1415 0 0,-21 4-1920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3:05.674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1099 1108 0 0,'0'0'9257'0'0,"222"-127"-8021"0"0,-136 71-120 0 0,11-11-264 0 0,11-10-276 0 0,8-6-160 0 0,7-8-200 0 0,5-3-128 0 0,-7-2-88 0 0,-9 7-12 0 0,-11 8-116 0 0,-17 2-188 0 0,-18 14-916 0 0,-20 19-1104 0 0,-20-1-3889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6.184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59 444 0 0,'0'0'8373'0'0,"99"-4"-8789"0"0,-77-8-504 0 0,0 1-564 0 0,0 5-377 0 0,-5 0-463 0 0</inkml:trace>
  <inkml:trace contextRef="#ctx0" brushRef="#br0" timeOffset="1">366 1 3824 0 0,'0'0'8220'0'0,"5"3"-8325"0"0,-1 0-116 0 0,0-1 0 0 0,1 0 0 0 0,-1 0 0 0 0,0 0 0 0 0,1-1 0 0 0,0 0 0 0 0,-1 0 0 0 0,1 0-1 0 0,0 0 1 0 0,-1-1 0 0 0,1 0 0 0 0,0 1 0 0 0,0-2 0 0 0,-1 1 0 0 0,1-1 0 0 0,0 1 0 0 0,0-1 0 0 0,6-3 0 0 0,-4 3-581 0 0,8-2-1076 0 0,-27 0-620 0 0,-97-3-59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3:06.35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1027 8789 0 0,'0'0'3892'0'0,"34"-38"-3040"0"0,3-5-579 0 0,0-1 12 0 0,3 1 0 0 0,1 3 0 0 0,74-57 0 0 0,151-97-605 0 0,7 12 1 0 0,305-149-1 0 0,-545 317-1763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3:06.80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0 778 4772 0 0,'0'0'8082'0'0,"43"-34"-7320"0"0,146-114-179 0 0,-139 112-225 0 0,89-48 0 0 0,-83 53-202 0 0,762-391-1622 0 0,-772 399-1945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2:50:29.5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15 628 116 0 0,'-14'-3'14701'0'0,"533"2"-11161"0"0,-482 3-3424 0 0,-29 0-69 0 0,1-1 0 0 0,0-1 0 0 0,-1 0 0 0 0,1 0 0 0 0,0 0 0 0 0,0-1 0 0 0,14-4 0 0 0,-18 3 14 0 0,-1 0-1 0 0,0 0 0 0 0,-1-1 1 0 0,1 0-1 0 0,0 0 1 0 0,-1 0-1 0 0,1 0 1 0 0,-1 0-1 0 0,0-1 1 0 0,0 1-1 0 0,-1-1 1 0 0,1 0-1 0 0,-1 0 0 0 0,3-5 1 0 0,24-67 1100 0 0,-18 42-1276 0 0,-2 7 285 0 0,-2 0-1 0 0,-1 0 1 0 0,-1 0-1 0 0,-2-1 1 0 0,0 0 0 0 0,-2-34-1 0 0,3-154-469 0 0,-4 215 178 0 0,0 0 0 0 0,0 0-1 0 0,0 1 1 0 0,0-1 0 0 0,0 0 0 0 0,-1 0 0 0 0,1 0 0 0 0,0 1 0 0 0,-1-1 0 0 0,1 0 0 0 0,0 0 0 0 0,-1 1 0 0 0,1-1 0 0 0,-1 0 0 0 0,1 0 0 0 0,-1 1 0 0 0,0-1 0 0 0,1 1 0 0 0,-1-1-1 0 0,0 1 1 0 0,1-1 0 0 0,-1 1 0 0 0,0-1 0 0 0,1 1 0 0 0,-2-1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2:50:32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1781 2620 0 0,'0'0'7301'0'0,"38"9"-2880"0"0,105-11-2907 0 0,-135 3-1415 0 0,-1 0 0 0 0,0 1-1 0 0,0-1 1 0 0,0 1 0 0 0,0 1 0 0 0,7 3 0 0 0,33 8 930 0 0,-46-14-947 0 0,0 0 0 0 0,-1 0 0 0 0,1 0 0 0 0,-1 0 1 0 0,1 0-1 0 0,-1 0 0 0 0,1 0 0 0 0,-1 0 0 0 0,1-1 0 0 0,-1 1 0 0 0,1 0 0 0 0,-1 0 1 0 0,1-1-1 0 0,-1 1 0 0 0,1 0 0 0 0,-1-1 0 0 0,0 1 0 0 0,1 0 0 0 0,-1-1 0 0 0,0 1 1 0 0,1-1-1 0 0,-1 1 0 0 0,0-1 0 0 0,1 1 0 0 0,-1 0 0 0 0,0-1 0 0 0,0 1 0 0 0,1-1 1 0 0,-1 0-1 0 0,6-25 636 0 0,-5-35-995 0 0,-1 51 506 0 0,0 5-226 0 0,1-23 138 0 0,-1 0 0 0 0,-2-1-1 0 0,0 1 1 0 0,-2 0 0 0 0,-11-40 0 0 0,3 28-80 0 0,3-1 0 0 0,1 1 0 0 0,-4-78 0 0 0,10-130 85 0 0,4 126 18 0 0,-5-446 676 0 0,5 551-862 0 0,0 0-1 0 0,1 0 0 0 0,1 0 0 0 0,1 1 0 0 0,0-1 0 0 0,1 1 1 0 0,15-27-1 0 0,14-44 150 0 0,-24 24 148 0 0,-11 62-336 0 0,0 1 0 0 0,0-1-1 0 0,-1 1 1 0 0,1-1-1 0 0,0 1 1 0 0,0-1-1 0 0,0 1 1 0 0,-1-1 0 0 0,1 1-1 0 0,0-1 1 0 0,0 1-1 0 0,-1 0 1 0 0,1-1 0 0 0,0 1-1 0 0,-1-1 1 0 0,1 1-1 0 0,-1 0 1 0 0,1 0-1 0 0,0-1 1 0 0,-1 1 0 0 0,1 0-1 0 0,-1-1 1 0 0,1 1-1 0 0,-1 0 1 0 0,1 0-1 0 0,-1 0 1 0 0,1 0 0 0 0,-1 0-1 0 0,1-1 1 0 0,-1 1-1 0 0,1 0 1 0 0,-1 0-1 0 0,1 0 1 0 0,-1 0 0 0 0,1 0-1 0 0,-1 1 1 0 0,1-1-1 0 0,-1 0 1 0 0,1 0-1 0 0,-1 0 1 0 0,-37-1-4230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2:50:34.7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41 1488 0 0,'0'0'11181'0'0,"52"-3"-9443"0"0,-1-8-1059 0 0,76-10 833 0 0,-51 16-1159 0 0,106 6 0 0 0,-134 7-750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2:50:49.3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1412 0 208 0 0,'-1'11'15248'0'0,"-5"35"-15214"0"0,-64 304 339 0 0,67-331-369 0 0,0 1 0 0 0,1-1 0 0 0,1 1 0 0 0,0-1 0 0 0,2 1 0 0 0,5 37 0 0 0,14-9 2103 0 0,-57-47-1377 0 0,-177 24-484 0 0,131-22-115 0 0,30-2-24 0 0,-66 10-1 0 0,77-6 392 0 0,-46 0-1 0 0,22-2-504 0 0,-68 16 50 0 0,49-5 17 0 0,-10-13-124 0 0,95 27-1157 0 0,9 549 2582 0 0,-18-498-1398 0 0,1-26-53 0 0,-5 90-61 0 0,13-140 167 0 0,-1 0 1 0 0,1 1 0 0 0,-1-1 0 0 0,0-1 0 0 0,0 1 0 0 0,0 0-1 0 0,0 0 1 0 0,0 0 0 0 0,-1 0 0 0 0,1-1 0 0 0,-1 1 0 0 0,0-1-1 0 0,1 1 1 0 0,-1-1 0 0 0,0 1 0 0 0,-1-1 0 0 0,1 0 0 0 0,0 0-1 0 0,-1 0 1 0 0,1-1 0 0 0,-1 1 0 0 0,1 0 0 0 0,-1-1 0 0 0,0 0-1 0 0,-5 2 1 0 0,-4 0 55 0 0,1-1 0 0 0,-1-1 0 0 0,1 0 0 0 0,-1-1-1 0 0,-19-1 1 0 0,-2 0-212 0 0,-39-1-265 0 0,36 0-1855 0 0,2 2-4861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2:51:08.9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106 61 312 0 0,'0'0'6276'0'0,"-39"-32"-3827"0"0,33 28-1977 0 0,0 0 0 0 0,0 1 0 0 0,-1-1 0 0 0,0 1 0 0 0,1 1 0 0 0,-1-1 0 0 0,0 1 0 0 0,-8-1 1121 0 0,37 8-628 0 0,95 110 30 0 0,-98-97-831 0 0,1-1 0 0 0,35 23 1 0 0,-32-24 138 0 0,0 1 1 0 0,23 23 0 0 0,67 58 442 0 0,4 6-361 0 0,-101-87-319 0 0,1-1 1 0 0,0 0-1 0 0,1-1 1 0 0,32 21-1 0 0,33 18 63 0 0,-59-36 346 0 0,42 22 1 0 0,281 127 48 0 0,-250-116-308 0 0,45 19 162 0 0,-31-18-309 0 0,-73-32-22 0 0,61 23 0 0 0,29 17-6 0 0,-84-38 126 0 0,-1 1 0 0 0,50 38 0 0 0,42 25 220 0 0,-93-59-348 0 0,55 46 0 0 0,80 68-35 0 0,-127-98-51 0 0,-28-23 44 0 0,0 0 1 0 0,28 16-1 0 0,9 8-5 0 0,11 7-127 0 0,-47-43 448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2:51:15.2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1932 0 0,'13'9'14381'0'0,"38"29"-14174"0"0,4 9 535 0 0,3-2 0 0 0,122 72 0 0 0,93 61 120 0 0,-192-123-556 0 0,113 70 105 0 0,312 158 540 0 0,-348-204-532 0 0,49 28-266 0 0,-72-42 112 0 0,-100-51-197 0 0,0 2 1 0 0,-1 1-1 0 0,52 35 0 0 0,-67-39-32 0 0,1-1 1 0 0,1 0-1 0 0,26 9 0 0 0,52 31 101 0 0,163 115 485 0 0,-103-85-390 0 0,-106-58-196 0 0,-1 3 0 0 0,48 33 0 0 0,100 59 76 0 0,158 184 572 0 0,-211-181-612 0 0,-130-107-73 0 0,-1-1 0 0 0,2 0 1 0 0,0-1-1 0 0,27 14 0 0 0,52 33 1 0 0,63 33 80 0 0,-99-67-139 0 0,-52-23-7 0 0,0 0 1 0 0,0-1 0 0 0,0 0-1 0 0,1 0 1 0 0,-1-1-1 0 0,1 0 1 0 0,-1-1-1 0 0,0 0 1 0 0,1-1-1 0 0,12-1 1 0 0,7 0 18 0 0,-18 2 47 0 0,102 1 51 0 0,113-16 0 0 0,-90-10 37 0 0,-64 10-151 0 0,45-2-18 0 0,69 2 24 0 0,-103 0-817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2:51:17.3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6 116 0 0,'0'0'9257'0'0,"30"-6"-4290"0"0,-17 8-4772 0 0,0 0 1 0 0,-1 0-1 0 0,1 1 1 0 0,-1 1-1 0 0,20 7 1 0 0,18 6 5 0 0,-32-13-155 0 0,31 10 412 0 0,1-3 0 0 0,1-1 1 0 0,88 3-1 0 0,18-5-205 0 0,123-18 81 0 0,-262 8-275 0 0,1 0 1 0 0,-1 0-1 0 0,24-8 1 0 0,36-5-140 0 0,-21 10-222 0 0,34-3 507 0 0,-31 6-6024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0 411 4972 0 0,'0'0'3503'0'0,"0"0"-1950"0"0,0 0-895 0 0,0 0 136 0 0,0 0 381 0 0,17-4-52 0 0,261-86 2259 0 0,-136 37-2003 0 0,251-89 914 0 0,10 35-3256 0 0,-352 97-3629 0 0,-47 9-973 0 0,-7-2-3527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6.558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1 395 4428 0 0,'0'0'7533'0'0,"55"-31"-8149"0"0,-38 15-80 0 0,3-1-596 0 0,-2-2-512 0 0,-5 7-901 0 0</inkml:trace>
  <inkml:trace contextRef="#ctx0" brushRef="#br0" timeOffset="1">1 395 5092 0 0,'253'-264'6601'0'0,"-256"256"-5629"0"0,1 4-472 0 0,2-4-500 0 0,0-3-284 0 0,0-3-456 0 0,0-1-548 0 0,5-4-300 0 0,6 1-632 0 0,17-16-4433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7537 0 0,'0'0'3548'0'0,"0"0"-2181"0"0,0 0-986 0 0,0 0 287 0 0,-1 17 827 0 0,-1 49-150 0 0,-2 22-74 0 0,9 97 0 0 0,5-124-1208 0 0,27 90 1 0 0,-21-93-1927 0 0,15 93 1 0 0,-29-124-1108 0 0,-2-3-2680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 8413 0 0,'0'0'2153'0'0,"0"0"-1012"0"0,0 0-336 0 0,-1 21 216 0 0,-1-6-888 0 0,-15 272 3301 0 0,17-229-3136 0 0,1 0 0 0 0,3-1 0 0 0,3 0 0 0 0,2 0-1 0 0,2 0 1 0 0,37 104 0 0 0,-39-137-320 0 0,-5-12-37 0 0,0 1 0 0 0,1-1 0 0 0,1 0 0 0 0,0 0 0 0 0,0-1 0 0 0,1 1 0 0 0,0-2 1 0 0,1 1-1 0 0,12 12 0 0 0,-19-23 49 0 0,-1 0-1 0 0,1 1 1 0 0,-1-1 0 0 0,1 0 0 0 0,0 1 0 0 0,0-1-1 0 0,-1 0 1 0 0,1 0 0 0 0,0 1 0 0 0,0-1 0 0 0,-1 0 0 0 0,1 0-1 0 0,0 0 1 0 0,0 0 0 0 0,-1 0 0 0 0,1 0 0 0 0,0 0 0 0 0,0 0-1 0 0,-1 0 1 0 0,1-1 0 0 0,0 1 0 0 0,-1 0 0 0 0,1 0-1 0 0,0-1 1 0 0,0 1 0 0 0,-1 0 0 0 0,1-1 0 0 0,-1 1 0 0 0,1-1-1 0 0,0 1 1 0 0,-1-1 0 0 0,1 1 0 0 0,-1-1 0 0 0,1 1 0 0 0,-1-1-1 0 0,1 1 1 0 0,-1-1 0 0 0,0 0 0 0 0,1 1 0 0 0,-1-1 0 0 0,0 0-1 0 0,1 0 1 0 0,-1 1 0 0 0,0-2 0 0 0,17-40-120 0 0,-14 32 12 0 0,32-101-547 0 0,-29 83 616 0 0,2 0 0 0 0,1 1-1 0 0,1-1 1 0 0,1 2 0 0 0,2-1 0 0 0,28-42-1 0 0,-40 66 34 0 0,1 1 0 0 0,-1 0 0 0 0,1-1-1 0 0,0 1 1 0 0,0 0 0 0 0,0 0 0 0 0,1 0-1 0 0,-1 0 1 0 0,0 1 0 0 0,1-1 0 0 0,-1 1-1 0 0,1-1 1 0 0,-1 1 0 0 0,1 0 0 0 0,0 0 0 0 0,0 0-1 0 0,-1 0 1 0 0,1 0 0 0 0,0 1 0 0 0,0-1-1 0 0,0 1 1 0 0,4 0 0 0 0,-4 1 63 0 0,1 0 0 0 0,0 0 0 0 0,-1 0 1 0 0,1 1-1 0 0,-1-1 0 0 0,0 1 0 0 0,1 0 0 0 0,-1 0 0 0 0,0 1 1 0 0,0-1-1 0 0,0 0 0 0 0,0 1 0 0 0,-1 0 0 0 0,5 5 0 0 0,6 11 378 0 0,0 0-1 0 0,-1 1 1 0 0,-1 1-1 0 0,11 27 1 0 0,-21-45-395 0 0,32 82 1104 0 0,-21-53-1038 0 0,0 1 0 0 0,2-2 0 0 0,35 56 0 0 0,-47-84-246 0 0,0 0 0 0 0,1 0-1 0 0,-1 0 1 0 0,1 0-1 0 0,0 0 1 0 0,0-1 0 0 0,0 1-1 0 0,0-1 1 0 0,1 0 0 0 0,-1 0-1 0 0,1 0 1 0 0,-1 0 0 0 0,1-1-1 0 0,0 1 1 0 0,-1-1-1 0 0,7 1 1 0 0,-8-2-173 0 0,1 1-1 0 0,0-1 0 0 0,0 0 1 0 0,-1-1-1 0 0,1 1 1 0 0,0 0-1 0 0,0-1 1 0 0,-1 0-1 0 0,1 1 0 0 0,0-1 1 0 0,-1 0-1 0 0,1 0 1 0 0,-1-1-1 0 0,1 1 1 0 0,-1 0-1 0 0,4-3 1 0 0,19-18-4847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357 91 11581 0 0,'0'0'2796'0'0,"0"0"-1128"0"0,0 0-527 0 0,0 0-29 0 0,0 0-4 0 0,0 0-180 0 0,-16-14-313 0 0,-50-41-254 0 0,62 52-357 0 0,1 1 0 0 0,0-1-1 0 0,-1 1 1 0 0,0 0 0 0 0,1 1 0 0 0,-1-1 0 0 0,0 1-1 0 0,0 0 1 0 0,0-1 0 0 0,0 2 0 0 0,0-1 0 0 0,0 0 0 0 0,0 1-1 0 0,0 0 1 0 0,0 0 0 0 0,-1 0 0 0 0,1 0 0 0 0,0 1-1 0 0,0 0 1 0 0,-6 1 0 0 0,1 2-47 0 0,1-1 0 0 0,-1 1 0 0 0,1 0-1 0 0,0 1 1 0 0,0 0 0 0 0,-8 7 0 0 0,6-4 19 0 0,0 1 1 0 0,0 0-1 0 0,1 1 1 0 0,0 0-1 0 0,1 0 0 0 0,0 1 1 0 0,0 0-1 0 0,1 1 1 0 0,1-1-1 0 0,0 1 1 0 0,0 0-1 0 0,1 1 0 0 0,1 0 1 0 0,0-1-1 0 0,1 1 1 0 0,0 1-1 0 0,1-1 1 0 0,1 0-1 0 0,0 0 0 0 0,0 1 1 0 0,4 25-1 0 0,-3-36 21 0 0,0 1-1 0 0,1-1 1 0 0,-1 0-1 0 0,1 1 1 0 0,0-1 0 0 0,0 0-1 0 0,1 0 1 0 0,-1 0-1 0 0,1 0 1 0 0,-1 0-1 0 0,1 0 1 0 0,0 0-1 0 0,0 0 1 0 0,0-1-1 0 0,0 1 1 0 0,1-1 0 0 0,-1 1-1 0 0,1-1 1 0 0,-1 0-1 0 0,1 0 1 0 0,0 0-1 0 0,0 0 1 0 0,0-1-1 0 0,0 1 1 0 0,0-1-1 0 0,0 0 1 0 0,0 0 0 0 0,1 0-1 0 0,-1 0 1 0 0,0 0-1 0 0,1-1 1 0 0,-1 1-1 0 0,1-1 1 0 0,-1 0-1 0 0,0 0 1 0 0,1 0 0 0 0,3-1-1 0 0,3-1 21 0 0,0 0 1 0 0,0 0-1 0 0,0-1 1 0 0,0 0-1 0 0,0 0 0 0 0,0-1 1 0 0,-1-1-1 0 0,0 1 0 0 0,0-2 1 0 0,16-11-1 0 0,-10 4-104 0 0,0 0-1 0 0,-1-2 1 0 0,-1 1-1 0 0,0-2 1 0 0,-1 0 0 0 0,-1 0-1 0 0,0-1 1 0 0,-1 0-1 0 0,-1-1 1 0 0,-1 0-1 0 0,10-31 1 0 0,-18 47 103 0 0,-1 30 134 0 0,2 0-1 0 0,1 0 1 0 0,1-1-1 0 0,1 1 0 0 0,9 29 1 0 0,-12-52-189 0 0,1 1 0 0 0,0 0 0 0 0,0-1 0 0 0,1 1 0 0 0,-1-1 0 0 0,1 0 0 0 0,0 0 0 0 0,1 0 0 0 0,-1 0 0 0 0,1 0 0 0 0,0-1 1 0 0,0 1-1 0 0,1-1 0 0 0,-1 0 0 0 0,1-1 0 0 0,0 1 0 0 0,0-1 0 0 0,0 0 0 0 0,0 0 0 0 0,1 0 0 0 0,-1-1 0 0 0,1 0 0 0 0,-1 0 0 0 0,1 0 0 0 0,0-1 0 0 0,0 0 0 0 0,0 0 1 0 0,0 0-1 0 0,0-1 0 0 0,8 0 0 0 0,-8-1-168 0 0,1 0 1 0 0,-1 0-1 0 0,0-1 0 0 0,0 1 1 0 0,0-1-1 0 0,0-1 1 0 0,0 1-1 0 0,0-1 0 0 0,0 0 1 0 0,-1 0-1 0 0,0-1 1 0 0,0 0-1 0 0,7-5 0 0 0,2-4-3172 0 0,0-2-1 0 0,25-30 1 0 0,-20 18-1876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27 615 8081 0 0,'0'0'4057'0'0,"0"0"-1872"0"0,0 0-811 0 0,0 0-211 0 0,0 0-37 0 0,0 0-110 0 0,0 0-237 0 0,0 0-153 0 0,-4 16-25 0 0,1-7-533 0 0,-1 2 37 0 0,0 0 1 0 0,1 0-1 0 0,0 0 1 0 0,1 1-1 0 0,0-1 1 0 0,1 1-1 0 0,1-1 1 0 0,-1 1-1 0 0,2-1 1 0 0,2 22-1 0 0,-2-31-99 0 0,-1 1 0 0 0,1-1 0 0 0,0 0 0 0 0,-1 0 0 0 0,1 0 0 0 0,0 0-1 0 0,0 0 1 0 0,0 0 0 0 0,1 0 0 0 0,-1 0 0 0 0,0 0 0 0 0,1-1 0 0 0,-1 1 0 0 0,1 0 0 0 0,0-1 0 0 0,-1 1 0 0 0,1-1-1 0 0,0 0 1 0 0,0 1 0 0 0,0-1 0 0 0,0 0 0 0 0,0 0 0 0 0,0 0 0 0 0,0-1 0 0 0,0 1 0 0 0,0 0 0 0 0,4 0 0 0 0,-2-2 0 0 0,-1 1 1 0 0,1-1 0 0 0,-1 0 0 0 0,1 0 0 0 0,-1 0 0 0 0,1 0 0 0 0,-1-1-1 0 0,0 0 1 0 0,0 1 0 0 0,0-1 0 0 0,0 0 0 0 0,0 0 0 0 0,0-1-1 0 0,0 1 1 0 0,-1-1 0 0 0,5-4 0 0 0,16-21-173 0 0,28-43-1 0 0,-35 46-107 0 0,1 1 0 0 0,1 1 0 0 0,22-21 0 0 0,-40 44 248 0 0,0-1 0 0 0,0 1-1 0 0,1 0 1 0 0,-1 0-1 0 0,0-1 1 0 0,0 1 0 0 0,0 0-1 0 0,1 0 1 0 0,-1 0 0 0 0,0 0-1 0 0,1 0 1 0 0,-1 0 0 0 0,0-1-1 0 0,0 1 1 0 0,1 0 0 0 0,-1 0-1 0 0,0 0 1 0 0,1 0 0 0 0,-1 0-1 0 0,0 0 1 0 0,1 0 0 0 0,-1 0-1 0 0,0 0 1 0 0,0 0-1 0 0,1 0 1 0 0,-1 0 0 0 0,0 1-1 0 0,1-1 1 0 0,-1 0 0 0 0,0 0-1 0 0,0 0 1 0 0,1 0 0 0 0,-1 0-1 0 0,0 1 1 0 0,0-1 0 0 0,1 0-1 0 0,-1 0 1 0 0,0 0 0 0 0,0 1-1 0 0,0-1 1 0 0,1 0-1 0 0,-1 1 1 0 0,9 18-14 0 0,1 29 828 0 0,-9-43-822 0 0,1 9 172 0 0,2 9 75 0 0,0 0 0 0 0,1-1 0 0 0,2 1 0 0 0,16 37 0 0 0,-22-56-219 0 0,0-1 1 0 0,1 1-1 0 0,0-1 0 0 0,0 0 0 0 0,0 1 1 0 0,0-1-1 0 0,0 0 0 0 0,1 0 0 0 0,-1-1 1 0 0,1 1-1 0 0,0 0 0 0 0,0-1 0 0 0,0 0 1 0 0,0 0-1 0 0,0 0 0 0 0,1 0 0 0 0,-1 0 1 0 0,0 0-1 0 0,1-1 0 0 0,-1 0 0 0 0,1 0 1 0 0,0 0-1 0 0,-1 0 0 0 0,1 0 0 0 0,0-1 1 0 0,0 1-1 0 0,0-1 0 0 0,-1 0 0 0 0,1 0 1 0 0,0-1-1 0 0,0 1 0 0 0,-1-1 0 0 0,1 0 1 0 0,0 0-1 0 0,-1 0 0 0 0,1 0 0 0 0,6-4 1 0 0,-2 0-97 0 0,0 0 1 0 0,0 0-1 0 0,0-1 1 0 0,-1 0-1 0 0,0 0 1 0 0,0-1-1 0 0,0 1 1 0 0,-1-2-1 0 0,0 1 1 0 0,9-16-1 0 0,5-11-929 0 0,19-46-1 0 0,-30 61 501 0 0,35-81-4295 0 0,-4-2-1 0 0,46-189 0 0 0,-73 205 4372 0 0,-14 31 4197 0 0,1 54-3628 0 0,0 0-1 0 0,0 1 0 0 0,0-1 0 0 0,0 1 0 0 0,0-1 1 0 0,0 1-1 0 0,0-1 0 0 0,0 0 0 0 0,0 1 1 0 0,0-1-1 0 0,0 1 0 0 0,0-1 0 0 0,0 1 1 0 0,0-1-1 0 0,0 1 0 0 0,-1-1 0 0 0,1 0 1 0 0,0 1-1 0 0,0-1 0 0 0,-1 1 0 0 0,1 0 1 0 0,0-1-1 0 0,-1 1 0 0 0,1-1 0 0 0,-1 1 1 0 0,1-1-1 0 0,0 1 0 0 0,-1 0 0 0 0,1-1 1 0 0,-1 1-1 0 0,1 0 0 0 0,-1-1 0 0 0,1 1 0 0 0,-1 0 1 0 0,1 0-1 0 0,-1 0 0 0 0,0-1 0 0 0,1 1 1 0 0,-1 0-1 0 0,1 0 0 0 0,-1 0 0 0 0,1 0 1 0 0,-1 0-1 0 0,0 0 0 0 0,0 0 0 0 0,-1 1-30 0 0,1 0 0 0 0,0 0 0 0 0,-1 0 0 0 0,1 0-1 0 0,0 0 1 0 0,0 0 0 0 0,0 0 0 0 0,0 0 0 0 0,0 0-1 0 0,0 1 1 0 0,0-1 0 0 0,0 0 0 0 0,0 1 0 0 0,0-1-1 0 0,0 3 1 0 0,-30 79 1253 0 0,4 1 0 0 0,-19 102 0 0 0,36-132-798 0 0,2 1 0 0 0,3 0-1 0 0,2 0 1 0 0,8 92 0 0 0,-2-118-448 0 0,1 0 0 0 0,1-1 0 0 0,1 0 0 0 0,2 0 0 0 0,11 28 1 0 0,-18-56-92 0 0,-1 1 1 0 0,0-1 0 0 0,0 0 0 0 0,0 0-1 0 0,0 0 1 0 0,0 0 0 0 0,1 0 0 0 0,-1 0-1 0 0,0 0 1 0 0,0 1 0 0 0,0-1 0 0 0,1 0-1 0 0,-1 0 1 0 0,0 0 0 0 0,0 0 0 0 0,0 0-1 0 0,0 0 1 0 0,1 0 0 0 0,-1 0 0 0 0,0 0-1 0 0,0 0 1 0 0,0 0 0 0 0,1 0 0 0 0,-1 0-1 0 0,0 0 1 0 0,0 0 0 0 0,0 0 0 0 0,1 0-1 0 0,-1-1 1 0 0,0 1 0 0 0,0 0 0 0 0,0 0-1 0 0,0 0 1 0 0,1 0 0 0 0,-1 0 0 0 0,0 0 0 0 0,0 0-1 0 0,0-1 1 0 0,0 1 0 0 0,0 0 0 0 0,1 0-1 0 0,-1 0 1 0 0,0 0 0 0 0,0-1 0 0 0,0 1-1 0 0,0 0 1 0 0,0 0 0 0 0,0 0 0 0 0,0 0-1 0 0,0-1 1 0 0,0 1 0 0 0,0 0 0 0 0,0 0-1 0 0,0 0 1 0 0,0-1 0 0 0,0 1 0 0 0,0 0-1 0 0,0 0 1 0 0,0 0 0 0 0,0 0 0 0 0,0-1-1 0 0,0 1 1 0 0,0 0 0 0 0,0 0 0 0 0,0 0-1 0 0,0-1 1 0 0,4-15 16 0 0,6-34-159 0 0,1-5-138 0 0,30-93-1 0 0,-36 133 210 0 0,1 2 0 0 0,0-1 0 0 0,1 0-1 0 0,0 1 1 0 0,1 0 0 0 0,0 1 0 0 0,1 0 0 0 0,1 0 0 0 0,0 1 0 0 0,0 0 0 0 0,19-14-1 0 0,-24 22 57 0 0,-1 0-1 0 0,1 0 1 0 0,0 0 0 0 0,0 1-1 0 0,0 0 1 0 0,1 0-1 0 0,-1 0 1 0 0,0 1-1 0 0,1-1 1 0 0,-1 1-1 0 0,1 1 1 0 0,-1-1-1 0 0,1 1 1 0 0,-1 0 0 0 0,1 0-1 0 0,0 0 1 0 0,-1 1-1 0 0,1 0 1 0 0,-1 0-1 0 0,1 0 1 0 0,-1 1-1 0 0,7 3 1 0 0,-8-3 77 0 0,0 0-1 0 0,0 0 1 0 0,0 1 0 0 0,0 0 0 0 0,0 0-1 0 0,-1 0 1 0 0,1 0 0 0 0,-1 1 0 0 0,0-1-1 0 0,0 1 1 0 0,0 0 0 0 0,-1 0 0 0 0,1 0-1 0 0,-1 0 1 0 0,0 0 0 0 0,0 0-1 0 0,0 1 1 0 0,-1-1 0 0 0,1 1 0 0 0,-1-1-1 0 0,0 1 1 0 0,-1 0 0 0 0,1-1 0 0 0,-1 1-1 0 0,0 0 1 0 0,0 6 0 0 0,-1-6 20 0 0,0 0-1 0 0,-1-1 1 0 0,1 1 0 0 0,-1-1-1 0 0,0 0 1 0 0,0 0 0 0 0,-1 0-1 0 0,1 0 1 0 0,-1 0 0 0 0,0 0-1 0 0,0 0 1 0 0,0-1 0 0 0,0 1-1 0 0,-1-1 1 0 0,1 0 0 0 0,-1 0 0 0 0,0-1-1 0 0,0 1 1 0 0,0-1 0 0 0,0 1-1 0 0,0-1 1 0 0,0-1 0 0 0,-6 3-1 0 0,-11 4-18 0 0,0-1-1 0 0,-1 0 0 0 0,-30 4 0 0 0,-4-2-331 0 0,56-7 197 0 0,-1 0 0 0 0,1 0 0 0 0,0 0 0 0 0,0 0 0 0 0,0 1 0 0 0,1-1 0 0 0,-1 0 0 0 0,0 0 0 0 0,1 0 0 0 0,-1 0 0 0 0,1 0 0 0 0,0 0 0 0 0,2 4 0 0 0,4 6 130 0 0,0 1 0 0 0,1-2 1 0 0,1 1-1 0 0,0-1 1 0 0,1 0-1 0 0,0-1 0 0 0,0 0 1 0 0,1-1-1 0 0,1 0 1 0 0,-1-1-1 0 0,23 13 0 0 0,-16-11-414 0 0,1-1-1 0 0,0 0 1 0 0,0-2-1 0 0,0 0 0 0 0,1-1 1 0 0,1-1-1 0 0,31 5 0 0 0,-22-9-2721 0 0,-9 0-2127 0 0,1-1-3593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11081 0 0,'0'0'1886'0'0,"0"0"-992"0"0,0 0-25 0 0,0 0 352 0 0,9 16 109 0 0,-7-12-1246 0 0,7 14 303 0 0,1-1-1 0 0,1 0 1 0 0,1-1-1 0 0,0 0 1 0 0,1-1 0 0 0,17 16-1 0 0,10 1 255 0 0,1-2 0 0 0,2-2 1 0 0,80 39-1 0 0,-77-46-1839 0 0,89 27 1 0 0,-111-43-692 0 0,-8-5-4306 0 0,-12-2-1590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491 0 8961 0 0,'0'0'3485'0'0,"0"0"-2156"0"0,-14 21-433 0 0,-190 299 4527 0 0,45-41-4014 0 0,136-232-1620 0 0,3 0 0 0 0,1 1 1 0 0,3 1-1 0 0,-13 62 0 0 0,28-109-85 0 0,-5 48-180 0 0,11-29-1888 0 0,-5-21 2171 0 0,0 1 0 0 0,1-1 0 0 0,-1 1-1 0 0,1-1 1 0 0,-1 0 0 0 0,0 0 0 0 0,1 1 0 0 0,-1-1 0 0 0,1 0-1 0 0,-1 0 1 0 0,0 1 0 0 0,1-1 0 0 0,-1 0 0 0 0,1 0-1 0 0,-1 0 1 0 0,1 0 0 0 0,-1 0 0 0 0,1 0 0 0 0,-1 0 0 0 0,1 0-1 0 0,-1 0 1 0 0,1 0 0 0 0,-1 0 0 0 0,1 0 0 0 0,-1 0 0 0 0,0 0-1 0 0,1 0 1 0 0,-1 0 0 0 0,1-1 0 0 0,-1 1 0 0 0,1 0-1 0 0,-1 0 1 0 0,1 0 0 0 0,-1-1 0 0 0,0 1 0 0 0,1-1 0 0 0,19-13-6381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1 3180 0 0,'0'0'6952'0'0,"0"0"-4077"0"0,0 0-1547 0 0,0 0-266 0 0,0 0-176 0 0,-19 3-199 0 0,-62 15-198 0 0,74-16-437 0 0,0 0-1 0 0,0 1 1 0 0,0 0-1 0 0,1 1 1 0 0,0-1 0 0 0,0 1-1 0 0,0 0 1 0 0,0 1-1 0 0,0 0 1 0 0,1 0 0 0 0,0 0-1 0 0,0 0 1 0 0,-6 9 0 0 0,3-3 13 0 0,1 1 0 0 0,1 0 0 0 0,-1 1 1 0 0,2-1-1 0 0,-5 17 0 0 0,7-21-53 0 0,0 1 0 0 0,1 0 0 0 0,0 0 1 0 0,1 0-1 0 0,0 0 0 0 0,0 0 0 0 0,1 1 0 0 0,0-1 0 0 0,1 0 0 0 0,0 0 1 0 0,0 0-1 0 0,1 0 0 0 0,5 15 0 0 0,-5-19 3 0 0,1 1-1 0 0,-1-1 1 0 0,1 0-1 0 0,0-1 1 0 0,1 1-1 0 0,-1-1 1 0 0,1 1-1 0 0,0-1 1 0 0,0 0 0 0 0,0 0-1 0 0,1-1 1 0 0,-1 1-1 0 0,1-1 1 0 0,0 0-1 0 0,0 0 1 0 0,0-1 0 0 0,0 1-1 0 0,0-1 1 0 0,1 0-1 0 0,-1-1 1 0 0,1 1-1 0 0,-1-1 1 0 0,8 1-1 0 0,4-1 80 0 0,0 0-1 0 0,0-1 1 0 0,0-1-1 0 0,0 0 1 0 0,-1-1 0 0 0,1-1-1 0 0,0 0 1 0 0,-1-2-1 0 0,0 0 1 0 0,0 0-1 0 0,17-10 1 0 0,-21 10-52 0 0,-1-1 0 0 0,1-1 1 0 0,-1 0-1 0 0,-1 0 1 0 0,0-1-1 0 0,0-1 1 0 0,0 1-1 0 0,-1-2 0 0 0,0 1 1 0 0,-1-1-1 0 0,0 0 1 0 0,0-1-1 0 0,-1 0 0 0 0,-1 0 1 0 0,7-15-1 0 0,-11 22-74 0 0,-1 0 0 0 0,1-1 0 0 0,-1 1 0 0 0,1-1 0 0 0,-1 0 0 0 0,-1 1 0 0 0,1-1 0 0 0,-1 0 0 0 0,1 0 0 0 0,-1 1 0 0 0,-1-1 0 0 0,1 0 0 0 0,-1 0 0 0 0,0 1 0 0 0,0-1 0 0 0,0 0 0 0 0,0 1 0 0 0,-1-1 0 0 0,0 1 0 0 0,0-1 0 0 0,0 1 0 0 0,0 0 0 0 0,-1 0 0 0 0,0 0 0 0 0,0 0 0 0 0,-6-6 0 0 0,2 4-132 0 0,0 1 0 0 0,-1 0 0 0 0,1 1 0 0 0,-1-1 0 0 0,0 2 0 0 0,0-1 0 0 0,0 1 1 0 0,0 0-1 0 0,-1 1 0 0 0,1-1 0 0 0,-1 2 0 0 0,0-1 0 0 0,-16 1 0 0 0,11 0-347 0 0,0 2-1 0 0,1 0 1 0 0,-1 0-1 0 0,0 1 1 0 0,1 1-1 0 0,-27 9 1 0 0,28-7-983 0 0,0 0 1 0 0,1 1-1 0 0,-1 0 1 0 0,-14 11-1 0 0,2 3-3508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3512 0 0,'0'0'5356'0'0,"0"0"-2914"0"0,0 0-952 0 0,0 0 29 0 0,0 17 111 0 0,1 135 1947 0 0,-1-142-3450 0 0,2-1 0 0 0,-1 0 0 0 0,1 1 0 0 0,1-1 0 0 0,-1 0 0 0 0,1 0 1 0 0,1-1-1 0 0,0 1 0 0 0,0-1 0 0 0,1 1 0 0 0,7 9 0 0 0,-10-15-108 0 0,0-1 0 0 0,0 1 0 0 0,0-1 0 0 0,0 1 0 0 0,0-1 0 0 0,1 0 0 0 0,-1 0 0 0 0,1 0 0 0 0,-1 0 0 0 0,1 0 0 0 0,0-1 0 0 0,0 1 0 0 0,0-1 0 0 0,0 1 0 0 0,0-1 0 0 0,0 0 0 0 0,0-1 0 0 0,0 1 0 0 0,0 0 0 0 0,1-1 0 0 0,-1 0 0 0 0,0 0 0 0 0,0 0 0 0 0,1 0 0 0 0,-1 0 0 0 0,0 0 0 0 0,0-1 0 0 0,0 0-1 0 0,0 0 1 0 0,0 0 0 0 0,0 0 0 0 0,0 0 0 0 0,0 0 0 0 0,0-1 0 0 0,0 1 0 0 0,4-4 0 0 0,4-3 5 0 0,0-1-1 0 0,0 0 0 0 0,-1-1 1 0 0,0 0-1 0 0,-1-1 0 0 0,0 0 1 0 0,8-13-1 0 0,5-12-225 0 0,17-39-1 0 0,-22 40-307 0 0,34-51 0 0 0,-51 86 484 0 0,0-1 1 0 0,0 1 0 0 0,0 0 0 0 0,0 0 0 0 0,0 0-1 0 0,0-1 1 0 0,0 1 0 0 0,0 0 0 0 0,0 0 0 0 0,0 0-1 0 0,1-1 1 0 0,-1 1 0 0 0,0 0 0 0 0,0 0 0 0 0,0 0 0 0 0,0 0-1 0 0,1-1 1 0 0,-1 1 0 0 0,0 0 0 0 0,0 0 0 0 0,0 0-1 0 0,0 0 1 0 0,1 0 0 0 0,-1 0 0 0 0,0-1 0 0 0,0 1 0 0 0,1 0-1 0 0,-1 0 1 0 0,0 0 0 0 0,0 0 0 0 0,0 0 0 0 0,1 0-1 0 0,-1 0 1 0 0,0 0 0 0 0,0 0 0 0 0,1 0 0 0 0,-1 0-1 0 0,0 0 1 0 0,0 0 0 0 0,0 0 0 0 0,1 0 0 0 0,-1 1 0 0 0,0-1-1 0 0,0 0 1 0 0,0 0 0 0 0,1 0 0 0 0,-1 0 0 0 0,0 0-1 0 0,0 0 1 0 0,0 0 0 0 0,1 1 0 0 0,-1-1 0 0 0,0 0-1 0 0,0 0 1 0 0,0 0 0 0 0,0 1 0 0 0,5 20-173 0 0,-3 36 974 0 0,-2-51-771 0 0,-2 72 372 0 0,0-47-381 0 0,1 0 1 0 0,1 0 0 0 0,2 0 0 0 0,1 0-1 0 0,10 45 1 0 0,-10-69-134 0 0,-1 1 0 0 0,1-1-1 0 0,0 0 1 0 0,1 0 0 0 0,0 0-1 0 0,7 9 1 0 0,14 5-2185 0 0,-22-19 1747 0 0,-1-1-1 0 0,1 0 1 0 0,0 0 0 0 0,-1 0-1 0 0,1-1 1 0 0,0 1-1 0 0,0-1 1 0 0,0 1 0 0 0,0-1-1 0 0,3 0 1 0 0,23-5-6548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3 8533 0 0,'0'0'2135'0'0,"0"0"-775"0"0,0 0-420 0 0,0 0 67 0 0,0 0 240 0 0,0 0-44 0 0,0 0-292 0 0,0 0-301 0 0,0 0-175 0 0,0 0-96 0 0,1-2-18 0 0,-2 9-353 0 0,-23 126 369 0 0,6 1 1 0 0,5 1-1 0 0,8 216 1 0 0,19-241-1809 0 0,1-39-5887 0 0,-13-61 1649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31T14:45:43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1 3132 0 0,'0'0'6350'0'0,"0"0"-3520"0"0,0 0-1580 0 0,0 0-325 0 0,0 0 10 0 0,0 0 24 0 0,0 0-175 0 0,0 0-228 0 0,0 0-183 0 0,-16 16-149 0 0,-46 53-84 0 0,60-67-135 0 0,0 0 0 0 0,0 0 0 0 0,0 0 0 0 0,1 1 0 0 0,-1-1 0 0 0,1 1 0 0 0,-1-1 0 0 0,1 1 0 0 0,0-1 0 0 0,0 1 0 0 0,0 0 0 0 0,0 0 1 0 0,0 0-1 0 0,1-1 0 0 0,-1 1 0 0 0,1 4 0 0 0,0-6-8 0 0,0 1 1 0 0,1-1-1 0 0,-1 0 0 0 0,1 0 1 0 0,-1 1-1 0 0,1-1 0 0 0,-1 0 1 0 0,1 0-1 0 0,0 0 0 0 0,0 0 1 0 0,0 0-1 0 0,-1 0 0 0 0,1 0 1 0 0,0 0-1 0 0,0 0 1 0 0,0-1-1 0 0,1 1 0 0 0,-1 0 1 0 0,0-1-1 0 0,0 1 0 0 0,0-1 1 0 0,0 1-1 0 0,3 0 0 0 0,2 1 101 0 0,0-1 0 0 0,0 0 0 0 0,0 0-1 0 0,0-1 1 0 0,1 1 0 0 0,-1-1 0 0 0,0-1-1 0 0,0 1 1 0 0,12-3 0 0 0,22-17 511 0 0,-39 19-551 0 0,1 0 1 0 0,0 0-1 0 0,0 0 1 0 0,-1-1-1 0 0,1 1 0 0 0,0 0 1 0 0,-1-1-1 0 0,1 1 0 0 0,-1-1 1 0 0,0 0-1 0 0,0 1 0 0 0,1-1 1 0 0,-1 0-1 0 0,0 0 0 0 0,0 0 1 0 0,-1 0-1 0 0,1 0 1 0 0,1-3-1 0 0,-3 4-70 0 0,1 1 0 0 0,-1-1 0 0 0,1 0 0 0 0,-1 1 0 0 0,1-1 0 0 0,-1 0 0 0 0,1 1 0 0 0,-1-1 0 0 0,1 1 0 0 0,-1-1 0 0 0,0 1 0 0 0,1-1 1 0 0,-1 1-1 0 0,0-1 0 0 0,0 1 0 0 0,1 0 0 0 0,-1-1 0 0 0,0 1 0 0 0,0 0 0 0 0,0 0 0 0 0,1-1 0 0 0,-1 1 0 0 0,0 0 0 0 0,0 0 0 0 0,0 0 0 0 0,0 0 0 0 0,-1 0 0 0 0,-28-1-1728 0 0,27 1 1368 0 0,-24 4-2922 0 0,-14 11-3032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6.916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208 507 5092 0 0,'0'0'11153'0'0,"-9"-13"-10887"0"0,-27-38-272 0 0,34 47-152 0 0,0 0 0 0 0,0 0 0 0 0,0 0 0 0 0,1 0 0 0 0,0 0 0 0 0,-1 0 0 0 0,2 0-1 0 0,-1-1 1 0 0,0 1 0 0 0,1 0 0 0 0,0-1 0 0 0,0 1 0 0 0,0 0 0 0 0,0 0 0 0 0,1-1 0 0 0,0-3 0 0 0,1-7-821 0 0,8-33-3526 0 0,35 250-3825 0 0</inkml:trace>
  <inkml:trace contextRef="#ctx0" brushRef="#br0" timeOffset="1">73 122 4196 0 0,'0'0'10758'0'0,"-11"-13"-10749"0"0,-33-41-154 0 0,42 52-11 0 0,0 0 0 0 0,1-1 0 0 0,-1 1 0 0 0,1 0 0 0 0,-1-1 0 0 0,1 1 1 0 0,0-1-1 0 0,0 1 0 0 0,0-1 0 0 0,0 1 0 0 0,0-1 0 0 0,1 0 0 0 0,-1 1 0 0 0,1-1 0 0 0,0 0 0 0 0,0 0 0 0 0,0 1 0 0 0,0-1 0 0 0,0-3 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4:42:37.291"/>
    </inkml:context>
    <inkml:brush xml:id="br0">
      <inkml:brushProperty name="width" value="0.2" units="cm"/>
      <inkml:brushProperty name="height" value="0.2" units="cm"/>
      <inkml:brushProperty name="color" value="#F6630D"/>
      <inkml:brushProperty name="transparency" value="178"/>
    </inkml:brush>
  </inkml:definitions>
  <inkml:trace contextRef="#ctx0" brushRef="#br0">5 104 5489 0 0,'-2'-6'1912'0'0,"2"-2"-1068"0"0,0-2 116 0 0,-2 1 204 0 0,2 1-56 0 0,0-3-1108 0 0,0-1-116 0 0,13 0-604 0 0,4-3-688 0 0,-1 2-1176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Headsup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I assume you know what treewidth 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a constant-factor approximation which is effectively as fast as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-deletion.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a constant-factor approximation which is effectively as fast as solving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-deletion.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594471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29038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there is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-separator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,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there is no </a:t>
                </a:r>
                <a:r>
                  <a:rPr lang="en-US" b="0" i="0">
                    <a:latin typeface="Cambria Math" panose="02040503050406030204" pitchFamily="18" charset="0"/>
                  </a:rPr>
                  <a:t>(𝑆^′,𝑋)</a:t>
                </a:r>
                <a:r>
                  <a:rPr lang="en-US" dirty="0"/>
                  <a:t>-separator of size </a:t>
                </a:r>
                <a:r>
                  <a:rPr lang="en-US" b="0" i="0">
                    <a:latin typeface="Cambria Math" panose="02040503050406030204" pitchFamily="18" charset="0"/>
                  </a:rPr>
                  <a:t>2𝑘+2</a:t>
                </a:r>
                <a:r>
                  <a:rPr lang="en-US" dirty="0"/>
                  <a:t>, 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189465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An optimal deletion set contains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vertices (neighborhood size / bag</a:t>
                </a:r>
                <a:r>
                  <a:rPr lang="en-US" baseline="0" dirty="0"/>
                  <a:t> size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from a base component.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An optimal deletion set contains at most </a:t>
                </a:r>
                <a:r>
                  <a:rPr lang="en-US" b="0" i="0">
                    <a:latin typeface="Cambria Math" panose="02040503050406030204" pitchFamily="18" charset="0"/>
                  </a:rPr>
                  <a:t>𝑘+1</a:t>
                </a:r>
                <a:r>
                  <a:rPr lang="en-US" dirty="0"/>
                  <a:t> vertices (neighborhood size / bag</a:t>
                </a:r>
                <a:r>
                  <a:rPr lang="en-US" baseline="0" dirty="0"/>
                  <a:t> size in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𝐺_0</a:t>
                </a:r>
                <a:r>
                  <a:rPr lang="en-US" dirty="0"/>
                  <a:t>) from a base component.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35447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Such a vertex set is called a modulator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Such a vertex set is called a modulator to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0053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previously thought of these as two different branches of algorithmic research, exploiting different types of structure in the input. These two parameterizations are incomparable: for OCT, solution can be small on graphs of large treewidth, but graphs of small treewidth can have large optimal solutions. State that: for most of these problems, the parameter dependence is single-</a:t>
            </a:r>
            <a:r>
              <a:rPr lang="en-US" dirty="0" err="1"/>
              <a:t>expontial</a:t>
            </a:r>
            <a:r>
              <a:rPr lang="en-US" dirty="0"/>
              <a:t> or slightly super-exponential. (Add planarization!)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96918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previously thought of these as two different branches of algorithmic research, exploiting different types of structure in the input. These two parameterizations are incomparable: for OCT, solution can be small on graphs of large treewidth, but graphs of small treewidth can have large optimal solutions. State that: for most of these problems, the parameter dependence is single-exponential or slightly super-exponential. (Add planarization!)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60482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Note that in a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it may not be possible to </a:t>
                </a:r>
                <a:r>
                  <a:rPr lang="en-US" i="1" dirty="0"/>
                  <a:t>catch</a:t>
                </a:r>
                <a:r>
                  <a:rPr lang="en-US" i="0" baseline="0" dirty="0"/>
                  <a:t> a fast robber with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cops, but at least you can force him into hiding in</a:t>
                </a:r>
                <a:r>
                  <a:rPr lang="en-US" baseline="0" dirty="0"/>
                  <a:t> an induced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-subgraph whose neighborhood is occupied</a:t>
                </a:r>
                <a:r>
                  <a:rPr lang="en-US" baseline="0" dirty="0"/>
                  <a:t> by cops.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Note that in a graph of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-treewidth</a:t>
                </a:r>
                <a:r>
                  <a:rPr lang="en-US" baseline="0" dirty="0"/>
                  <a:t>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𝑘</a:t>
                </a:r>
                <a:r>
                  <a:rPr lang="en-US" dirty="0"/>
                  <a:t>, it may not be possible to </a:t>
                </a:r>
                <a:r>
                  <a:rPr lang="en-US" i="1" dirty="0"/>
                  <a:t>catch</a:t>
                </a:r>
                <a:r>
                  <a:rPr lang="en-US" i="0" baseline="0" dirty="0"/>
                  <a:t> a fast robber with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𝑘+1</a:t>
                </a:r>
                <a:r>
                  <a:rPr lang="en-US" dirty="0"/>
                  <a:t> cops, but at least you can force him into hiding in</a:t>
                </a:r>
                <a:r>
                  <a:rPr lang="en-US" baseline="0" dirty="0"/>
                  <a:t> an induced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-subgraph whose neighborhood is occupied</a:t>
                </a:r>
                <a:r>
                  <a:rPr lang="en-US" baseline="0" dirty="0"/>
                  <a:t> by cops.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94496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Note that in a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it may not be possible to </a:t>
                </a:r>
                <a:r>
                  <a:rPr lang="en-US" i="1" dirty="0"/>
                  <a:t>catch</a:t>
                </a:r>
                <a:r>
                  <a:rPr lang="en-US" i="0" baseline="0" dirty="0"/>
                  <a:t> a fast robber with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cops, but at least you can force him into hiding in</a:t>
                </a:r>
                <a:r>
                  <a:rPr lang="en-US" baseline="0" dirty="0"/>
                  <a:t> an induced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-subgraph whose neighborhood is occupied</a:t>
                </a:r>
                <a:r>
                  <a:rPr lang="en-US" baseline="0" dirty="0"/>
                  <a:t> by cops.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Note that in a graph of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-treewidth</a:t>
                </a:r>
                <a:r>
                  <a:rPr lang="en-US" baseline="0" dirty="0"/>
                  <a:t>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𝑘</a:t>
                </a:r>
                <a:r>
                  <a:rPr lang="en-US" dirty="0"/>
                  <a:t>, it may not be possible to </a:t>
                </a:r>
                <a:r>
                  <a:rPr lang="en-US" i="1" dirty="0"/>
                  <a:t>catch</a:t>
                </a:r>
                <a:r>
                  <a:rPr lang="en-US" i="0" baseline="0" dirty="0"/>
                  <a:t> a fast robber with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𝑘+1</a:t>
                </a:r>
                <a:r>
                  <a:rPr lang="en-US" dirty="0"/>
                  <a:t> cops, but at least you can force him into hiding in</a:t>
                </a:r>
                <a:r>
                  <a:rPr lang="en-US" baseline="0" dirty="0"/>
                  <a:t> an induced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-subgraph whose neighborhood is occupied</a:t>
                </a:r>
                <a:r>
                  <a:rPr lang="en-US" baseline="0" dirty="0"/>
                  <a:t> by cops.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58112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Note that in a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it may not be possible to </a:t>
                </a:r>
                <a:r>
                  <a:rPr lang="en-US" i="1" dirty="0"/>
                  <a:t>catch</a:t>
                </a:r>
                <a:r>
                  <a:rPr lang="en-US" i="0" baseline="0" dirty="0"/>
                  <a:t> a fast robber with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cops, but at least you can force him into hiding in</a:t>
                </a:r>
                <a:r>
                  <a:rPr lang="en-US" baseline="0" dirty="0"/>
                  <a:t> an induced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-subgraph whose neighborhood is occupied</a:t>
                </a:r>
                <a:r>
                  <a:rPr lang="en-US" baseline="0" dirty="0"/>
                  <a:t> by cops.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/>
                  <a:t>Independent point to be made here: the cited result shows you can use tree H-decompositions to solve H-deletion. The main message of this paper is that you can efficiently go the other way: algorithms for H-deletion can be turned into algorithms to build tree H-decompositions.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Note that in a graph of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-treewidth</a:t>
                </a:r>
                <a:r>
                  <a:rPr lang="en-US" baseline="0" dirty="0"/>
                  <a:t>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𝑘</a:t>
                </a:r>
                <a:r>
                  <a:rPr lang="en-US" dirty="0"/>
                  <a:t>, it may not be possible to </a:t>
                </a:r>
                <a:r>
                  <a:rPr lang="en-US" i="1" dirty="0"/>
                  <a:t>catch</a:t>
                </a:r>
                <a:r>
                  <a:rPr lang="en-US" i="0" baseline="0" dirty="0"/>
                  <a:t> a fast robber with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𝑘+1</a:t>
                </a:r>
                <a:r>
                  <a:rPr lang="en-US" dirty="0"/>
                  <a:t> cops, but at least you can force him into hiding in</a:t>
                </a:r>
                <a:r>
                  <a:rPr lang="en-US" baseline="0" dirty="0"/>
                  <a:t> an induced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-subgraph whose neighborhood is occupied</a:t>
                </a:r>
                <a:r>
                  <a:rPr lang="en-US" baseline="0" dirty="0"/>
                  <a:t> by cops.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46182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20841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a constant-factor approximation which is effectively as fast as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-deletion.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a constant-factor approximation which is effectively as fast as solving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-deletion.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95206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29957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2CB0A-8C1C-4E5A-9C2C-7F015A7002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3150" y="1367135"/>
            <a:ext cx="6038850" cy="3857625"/>
          </a:xfrm>
          <a:prstGeom prst="rect">
            <a:avLst/>
          </a:prstGeom>
        </p:spPr>
      </p:pic>
      <p:pic>
        <p:nvPicPr>
          <p:cNvPr id="18" name="HTW" descr="A tree with many branches and lights&#10;&#10;Description automatically generated">
            <a:extLst>
              <a:ext uri="{FF2B5EF4-FFF2-40B4-BE49-F238E27FC236}">
                <a16:creationId xmlns:a16="http://schemas.microsoft.com/office/drawing/2014/main" id="{0F4AB212-8DBC-6131-B9BE-7CBCE7491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0" b="2405"/>
          <a:stretch/>
        </p:blipFill>
        <p:spPr>
          <a:xfrm>
            <a:off x="7627022" y="1295400"/>
            <a:ext cx="4564978" cy="3968749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63.png"/><Relationship Id="rId42" Type="http://schemas.openxmlformats.org/officeDocument/2006/relationships/customXml" Target="../ink/ink7.xml"/><Relationship Id="rId63" Type="http://schemas.openxmlformats.org/officeDocument/2006/relationships/image" Target="../media/image88.png"/><Relationship Id="rId84" Type="http://schemas.openxmlformats.org/officeDocument/2006/relationships/customXml" Target="../ink/ink28.xml"/><Relationship Id="rId138" Type="http://schemas.openxmlformats.org/officeDocument/2006/relationships/customXml" Target="../ink/ink55.xml"/><Relationship Id="rId107" Type="http://schemas.openxmlformats.org/officeDocument/2006/relationships/image" Target="../media/image110.png"/><Relationship Id="rId11" Type="http://schemas.openxmlformats.org/officeDocument/2006/relationships/image" Target="../media/image53.png"/><Relationship Id="rId32" Type="http://schemas.openxmlformats.org/officeDocument/2006/relationships/customXml" Target="../ink/ink2.xml"/><Relationship Id="rId53" Type="http://schemas.openxmlformats.org/officeDocument/2006/relationships/image" Target="../media/image83.png"/><Relationship Id="rId74" Type="http://schemas.openxmlformats.org/officeDocument/2006/relationships/customXml" Target="../ink/ink23.xml"/><Relationship Id="rId128" Type="http://schemas.openxmlformats.org/officeDocument/2006/relationships/customXml" Target="../ink/ink50.xml"/><Relationship Id="rId149" Type="http://schemas.openxmlformats.org/officeDocument/2006/relationships/image" Target="../media/image131.png"/><Relationship Id="rId5" Type="http://schemas.openxmlformats.org/officeDocument/2006/relationships/image" Target="../media/image47.png"/><Relationship Id="rId95" Type="http://schemas.openxmlformats.org/officeDocument/2006/relationships/image" Target="../media/image104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43" Type="http://schemas.openxmlformats.org/officeDocument/2006/relationships/image" Target="../media/image78.png"/><Relationship Id="rId48" Type="http://schemas.openxmlformats.org/officeDocument/2006/relationships/customXml" Target="../ink/ink10.xml"/><Relationship Id="rId64" Type="http://schemas.openxmlformats.org/officeDocument/2006/relationships/customXml" Target="../ink/ink18.xml"/><Relationship Id="rId69" Type="http://schemas.openxmlformats.org/officeDocument/2006/relationships/image" Target="../media/image91.png"/><Relationship Id="rId113" Type="http://schemas.openxmlformats.org/officeDocument/2006/relationships/image" Target="../media/image113.png"/><Relationship Id="rId118" Type="http://schemas.openxmlformats.org/officeDocument/2006/relationships/customXml" Target="../ink/ink45.xml"/><Relationship Id="rId134" Type="http://schemas.openxmlformats.org/officeDocument/2006/relationships/customXml" Target="../ink/ink53.xml"/><Relationship Id="rId139" Type="http://schemas.openxmlformats.org/officeDocument/2006/relationships/image" Target="../media/image126.png"/><Relationship Id="rId80" Type="http://schemas.openxmlformats.org/officeDocument/2006/relationships/customXml" Target="../ink/ink26.xml"/><Relationship Id="rId85" Type="http://schemas.openxmlformats.org/officeDocument/2006/relationships/image" Target="../media/image99.png"/><Relationship Id="rId150" Type="http://schemas.openxmlformats.org/officeDocument/2006/relationships/customXml" Target="../ink/ink61.xml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33" Type="http://schemas.openxmlformats.org/officeDocument/2006/relationships/image" Target="../media/image73.png"/><Relationship Id="rId38" Type="http://schemas.openxmlformats.org/officeDocument/2006/relationships/customXml" Target="../ink/ink5.xml"/><Relationship Id="rId59" Type="http://schemas.openxmlformats.org/officeDocument/2006/relationships/image" Target="../media/image86.png"/><Relationship Id="rId103" Type="http://schemas.openxmlformats.org/officeDocument/2006/relationships/image" Target="../media/image108.png"/><Relationship Id="rId108" Type="http://schemas.openxmlformats.org/officeDocument/2006/relationships/customXml" Target="../ink/ink40.xml"/><Relationship Id="rId124" Type="http://schemas.openxmlformats.org/officeDocument/2006/relationships/customXml" Target="../ink/ink48.xml"/><Relationship Id="rId129" Type="http://schemas.openxmlformats.org/officeDocument/2006/relationships/image" Target="../media/image121.png"/><Relationship Id="rId54" Type="http://schemas.openxmlformats.org/officeDocument/2006/relationships/customXml" Target="../ink/ink13.xml"/><Relationship Id="rId70" Type="http://schemas.openxmlformats.org/officeDocument/2006/relationships/customXml" Target="../ink/ink21.xml"/><Relationship Id="rId75" Type="http://schemas.openxmlformats.org/officeDocument/2006/relationships/image" Target="../media/image94.png"/><Relationship Id="rId91" Type="http://schemas.openxmlformats.org/officeDocument/2006/relationships/image" Target="../media/image102.png"/><Relationship Id="rId96" Type="http://schemas.openxmlformats.org/officeDocument/2006/relationships/customXml" Target="../ink/ink34.xml"/><Relationship Id="rId140" Type="http://schemas.openxmlformats.org/officeDocument/2006/relationships/customXml" Target="../ink/ink56.xml"/><Relationship Id="rId145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49" Type="http://schemas.openxmlformats.org/officeDocument/2006/relationships/image" Target="../media/image81.png"/><Relationship Id="rId114" Type="http://schemas.openxmlformats.org/officeDocument/2006/relationships/customXml" Target="../ink/ink43.xml"/><Relationship Id="rId119" Type="http://schemas.openxmlformats.org/officeDocument/2006/relationships/image" Target="../media/image116.png"/><Relationship Id="rId44" Type="http://schemas.openxmlformats.org/officeDocument/2006/relationships/customXml" Target="../ink/ink8.xml"/><Relationship Id="rId60" Type="http://schemas.openxmlformats.org/officeDocument/2006/relationships/customXml" Target="../ink/ink16.xml"/><Relationship Id="rId65" Type="http://schemas.openxmlformats.org/officeDocument/2006/relationships/image" Target="../media/image89.png"/><Relationship Id="rId81" Type="http://schemas.openxmlformats.org/officeDocument/2006/relationships/image" Target="../media/image97.png"/><Relationship Id="rId86" Type="http://schemas.openxmlformats.org/officeDocument/2006/relationships/customXml" Target="../ink/ink29.xml"/><Relationship Id="rId130" Type="http://schemas.openxmlformats.org/officeDocument/2006/relationships/customXml" Target="../ink/ink51.xml"/><Relationship Id="rId135" Type="http://schemas.openxmlformats.org/officeDocument/2006/relationships/image" Target="../media/image124.png"/><Relationship Id="rId151" Type="http://schemas.openxmlformats.org/officeDocument/2006/relationships/image" Target="../media/image132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9" Type="http://schemas.openxmlformats.org/officeDocument/2006/relationships/image" Target="../media/image76.png"/><Relationship Id="rId109" Type="http://schemas.openxmlformats.org/officeDocument/2006/relationships/image" Target="../media/image111.png"/><Relationship Id="rId34" Type="http://schemas.openxmlformats.org/officeDocument/2006/relationships/customXml" Target="../ink/ink3.xml"/><Relationship Id="rId50" Type="http://schemas.openxmlformats.org/officeDocument/2006/relationships/customXml" Target="../ink/ink11.xml"/><Relationship Id="rId55" Type="http://schemas.openxmlformats.org/officeDocument/2006/relationships/image" Target="../media/image84.png"/><Relationship Id="rId76" Type="http://schemas.openxmlformats.org/officeDocument/2006/relationships/customXml" Target="../ink/ink24.xml"/><Relationship Id="rId97" Type="http://schemas.openxmlformats.org/officeDocument/2006/relationships/image" Target="../media/image105.png"/><Relationship Id="rId104" Type="http://schemas.openxmlformats.org/officeDocument/2006/relationships/customXml" Target="../ink/ink38.xml"/><Relationship Id="rId120" Type="http://schemas.openxmlformats.org/officeDocument/2006/relationships/customXml" Target="../ink/ink46.xml"/><Relationship Id="rId125" Type="http://schemas.openxmlformats.org/officeDocument/2006/relationships/image" Target="../media/image119.png"/><Relationship Id="rId141" Type="http://schemas.openxmlformats.org/officeDocument/2006/relationships/image" Target="../media/image127.png"/><Relationship Id="rId146" Type="http://schemas.openxmlformats.org/officeDocument/2006/relationships/customXml" Target="../ink/ink59.xml"/><Relationship Id="rId7" Type="http://schemas.openxmlformats.org/officeDocument/2006/relationships/image" Target="../media/image49.png"/><Relationship Id="rId71" Type="http://schemas.openxmlformats.org/officeDocument/2006/relationships/image" Target="../media/image92.png"/><Relationship Id="rId92" Type="http://schemas.openxmlformats.org/officeDocument/2006/relationships/customXml" Target="../ink/ink32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71.png"/><Relationship Id="rId24" Type="http://schemas.openxmlformats.org/officeDocument/2006/relationships/image" Target="../media/image66.png"/><Relationship Id="rId40" Type="http://schemas.openxmlformats.org/officeDocument/2006/relationships/customXml" Target="../ink/ink6.xml"/><Relationship Id="rId45" Type="http://schemas.openxmlformats.org/officeDocument/2006/relationships/image" Target="../media/image79.png"/><Relationship Id="rId66" Type="http://schemas.openxmlformats.org/officeDocument/2006/relationships/customXml" Target="../ink/ink19.xml"/><Relationship Id="rId87" Type="http://schemas.openxmlformats.org/officeDocument/2006/relationships/image" Target="../media/image100.png"/><Relationship Id="rId110" Type="http://schemas.openxmlformats.org/officeDocument/2006/relationships/customXml" Target="../ink/ink41.xml"/><Relationship Id="rId115" Type="http://schemas.openxmlformats.org/officeDocument/2006/relationships/image" Target="../media/image114.png"/><Relationship Id="rId131" Type="http://schemas.openxmlformats.org/officeDocument/2006/relationships/image" Target="../media/image122.png"/><Relationship Id="rId136" Type="http://schemas.openxmlformats.org/officeDocument/2006/relationships/customXml" Target="../ink/ink54.xml"/><Relationship Id="rId61" Type="http://schemas.openxmlformats.org/officeDocument/2006/relationships/image" Target="../media/image87.png"/><Relationship Id="rId82" Type="http://schemas.openxmlformats.org/officeDocument/2006/relationships/customXml" Target="../ink/ink27.xml"/><Relationship Id="rId19" Type="http://schemas.openxmlformats.org/officeDocument/2006/relationships/image" Target="../media/image61.png"/><Relationship Id="rId14" Type="http://schemas.openxmlformats.org/officeDocument/2006/relationships/image" Target="../media/image56.png"/><Relationship Id="rId30" Type="http://schemas.openxmlformats.org/officeDocument/2006/relationships/customXml" Target="../ink/ink1.xml"/><Relationship Id="rId35" Type="http://schemas.openxmlformats.org/officeDocument/2006/relationships/image" Target="../media/image74.png"/><Relationship Id="rId56" Type="http://schemas.openxmlformats.org/officeDocument/2006/relationships/customXml" Target="../ink/ink14.xml"/><Relationship Id="rId77" Type="http://schemas.openxmlformats.org/officeDocument/2006/relationships/image" Target="../media/image95.png"/><Relationship Id="rId100" Type="http://schemas.openxmlformats.org/officeDocument/2006/relationships/customXml" Target="../ink/ink36.xml"/><Relationship Id="rId105" Type="http://schemas.openxmlformats.org/officeDocument/2006/relationships/image" Target="../media/image109.png"/><Relationship Id="rId126" Type="http://schemas.openxmlformats.org/officeDocument/2006/relationships/customXml" Target="../ink/ink49.xml"/><Relationship Id="rId147" Type="http://schemas.openxmlformats.org/officeDocument/2006/relationships/image" Target="../media/image130.png"/><Relationship Id="rId8" Type="http://schemas.openxmlformats.org/officeDocument/2006/relationships/image" Target="../media/image50.png"/><Relationship Id="rId51" Type="http://schemas.openxmlformats.org/officeDocument/2006/relationships/image" Target="../media/image82.png"/><Relationship Id="rId72" Type="http://schemas.openxmlformats.org/officeDocument/2006/relationships/customXml" Target="../ink/ink22.xml"/><Relationship Id="rId93" Type="http://schemas.openxmlformats.org/officeDocument/2006/relationships/image" Target="../media/image103.png"/><Relationship Id="rId98" Type="http://schemas.openxmlformats.org/officeDocument/2006/relationships/customXml" Target="../ink/ink35.xml"/><Relationship Id="rId121" Type="http://schemas.openxmlformats.org/officeDocument/2006/relationships/image" Target="../media/image117.png"/><Relationship Id="rId142" Type="http://schemas.openxmlformats.org/officeDocument/2006/relationships/customXml" Target="../ink/ink57.xml"/><Relationship Id="rId3" Type="http://schemas.openxmlformats.org/officeDocument/2006/relationships/image" Target="../media/image45.png"/><Relationship Id="rId25" Type="http://schemas.openxmlformats.org/officeDocument/2006/relationships/image" Target="../media/image67.png"/><Relationship Id="rId46" Type="http://schemas.openxmlformats.org/officeDocument/2006/relationships/customXml" Target="../ink/ink9.xml"/><Relationship Id="rId67" Type="http://schemas.openxmlformats.org/officeDocument/2006/relationships/image" Target="../media/image90.png"/><Relationship Id="rId116" Type="http://schemas.openxmlformats.org/officeDocument/2006/relationships/customXml" Target="../ink/ink44.xml"/><Relationship Id="rId137" Type="http://schemas.openxmlformats.org/officeDocument/2006/relationships/image" Target="../media/image125.png"/><Relationship Id="rId20" Type="http://schemas.openxmlformats.org/officeDocument/2006/relationships/image" Target="../media/image62.png"/><Relationship Id="rId41" Type="http://schemas.openxmlformats.org/officeDocument/2006/relationships/image" Target="../media/image77.png"/><Relationship Id="rId62" Type="http://schemas.openxmlformats.org/officeDocument/2006/relationships/customXml" Target="../ink/ink17.xml"/><Relationship Id="rId83" Type="http://schemas.openxmlformats.org/officeDocument/2006/relationships/image" Target="../media/image98.png"/><Relationship Id="rId88" Type="http://schemas.openxmlformats.org/officeDocument/2006/relationships/customXml" Target="../ink/ink30.xml"/><Relationship Id="rId111" Type="http://schemas.openxmlformats.org/officeDocument/2006/relationships/image" Target="../media/image112.png"/><Relationship Id="rId132" Type="http://schemas.openxmlformats.org/officeDocument/2006/relationships/customXml" Target="../ink/ink52.xml"/><Relationship Id="rId15" Type="http://schemas.openxmlformats.org/officeDocument/2006/relationships/image" Target="../media/image57.png"/><Relationship Id="rId36" Type="http://schemas.openxmlformats.org/officeDocument/2006/relationships/customXml" Target="../ink/ink4.xml"/><Relationship Id="rId57" Type="http://schemas.openxmlformats.org/officeDocument/2006/relationships/image" Target="../media/image85.png"/><Relationship Id="rId106" Type="http://schemas.openxmlformats.org/officeDocument/2006/relationships/customXml" Target="../ink/ink39.xml"/><Relationship Id="rId127" Type="http://schemas.openxmlformats.org/officeDocument/2006/relationships/image" Target="../media/image120.png"/><Relationship Id="rId10" Type="http://schemas.openxmlformats.org/officeDocument/2006/relationships/image" Target="../media/image52.png"/><Relationship Id="rId31" Type="http://schemas.openxmlformats.org/officeDocument/2006/relationships/image" Target="../media/image72.png"/><Relationship Id="rId52" Type="http://schemas.openxmlformats.org/officeDocument/2006/relationships/customXml" Target="../ink/ink12.xml"/><Relationship Id="rId73" Type="http://schemas.openxmlformats.org/officeDocument/2006/relationships/image" Target="../media/image93.png"/><Relationship Id="rId78" Type="http://schemas.openxmlformats.org/officeDocument/2006/relationships/customXml" Target="../ink/ink25.xml"/><Relationship Id="rId94" Type="http://schemas.openxmlformats.org/officeDocument/2006/relationships/customXml" Target="../ink/ink33.xml"/><Relationship Id="rId99" Type="http://schemas.openxmlformats.org/officeDocument/2006/relationships/image" Target="../media/image106.png"/><Relationship Id="rId101" Type="http://schemas.openxmlformats.org/officeDocument/2006/relationships/image" Target="../media/image107.png"/><Relationship Id="rId122" Type="http://schemas.openxmlformats.org/officeDocument/2006/relationships/customXml" Target="../ink/ink47.xml"/><Relationship Id="rId143" Type="http://schemas.openxmlformats.org/officeDocument/2006/relationships/image" Target="../media/image128.png"/><Relationship Id="rId148" Type="http://schemas.openxmlformats.org/officeDocument/2006/relationships/customXml" Target="../ink/ink60.xml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26" Type="http://schemas.openxmlformats.org/officeDocument/2006/relationships/image" Target="../media/image68.png"/><Relationship Id="rId47" Type="http://schemas.openxmlformats.org/officeDocument/2006/relationships/image" Target="../media/image80.png"/><Relationship Id="rId68" Type="http://schemas.openxmlformats.org/officeDocument/2006/relationships/customXml" Target="../ink/ink20.xml"/><Relationship Id="rId89" Type="http://schemas.openxmlformats.org/officeDocument/2006/relationships/image" Target="../media/image101.png"/><Relationship Id="rId112" Type="http://schemas.openxmlformats.org/officeDocument/2006/relationships/customXml" Target="../ink/ink42.xml"/><Relationship Id="rId133" Type="http://schemas.openxmlformats.org/officeDocument/2006/relationships/image" Target="../media/image123.png"/><Relationship Id="rId16" Type="http://schemas.openxmlformats.org/officeDocument/2006/relationships/image" Target="../media/image58.png"/><Relationship Id="rId37" Type="http://schemas.openxmlformats.org/officeDocument/2006/relationships/image" Target="../media/image75.png"/><Relationship Id="rId58" Type="http://schemas.openxmlformats.org/officeDocument/2006/relationships/customXml" Target="../ink/ink15.xml"/><Relationship Id="rId79" Type="http://schemas.openxmlformats.org/officeDocument/2006/relationships/image" Target="../media/image96.png"/><Relationship Id="rId102" Type="http://schemas.openxmlformats.org/officeDocument/2006/relationships/customXml" Target="../ink/ink37.xml"/><Relationship Id="rId123" Type="http://schemas.openxmlformats.org/officeDocument/2006/relationships/image" Target="../media/image118.png"/><Relationship Id="rId144" Type="http://schemas.openxmlformats.org/officeDocument/2006/relationships/customXml" Target="../ink/ink58.xml"/><Relationship Id="rId90" Type="http://schemas.openxmlformats.org/officeDocument/2006/relationships/customXml" Target="../ink/ink3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135.png"/><Relationship Id="rId39" Type="http://schemas.openxmlformats.org/officeDocument/2006/relationships/customXml" Target="../ink/ink64.xml"/><Relationship Id="rId21" Type="http://schemas.openxmlformats.org/officeDocument/2006/relationships/image" Target="../media/image62.png"/><Relationship Id="rId34" Type="http://schemas.openxmlformats.org/officeDocument/2006/relationships/image" Target="../media/image143.png"/><Relationship Id="rId42" Type="http://schemas.openxmlformats.org/officeDocument/2006/relationships/image" Target="../media/image147.png"/><Relationship Id="rId47" Type="http://schemas.openxmlformats.org/officeDocument/2006/relationships/customXml" Target="../ink/ink68.xml"/><Relationship Id="rId50" Type="http://schemas.openxmlformats.org/officeDocument/2006/relationships/image" Target="../media/image6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7.png"/><Relationship Id="rId29" Type="http://schemas.openxmlformats.org/officeDocument/2006/relationships/image" Target="../media/image138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141.png"/><Relationship Id="rId37" Type="http://schemas.openxmlformats.org/officeDocument/2006/relationships/customXml" Target="../ink/ink63.xml"/><Relationship Id="rId40" Type="http://schemas.openxmlformats.org/officeDocument/2006/relationships/image" Target="../media/image146.png"/><Relationship Id="rId45" Type="http://schemas.openxmlformats.org/officeDocument/2006/relationships/customXml" Target="../ink/ink67.xml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137.png"/><Relationship Id="rId36" Type="http://schemas.openxmlformats.org/officeDocument/2006/relationships/image" Target="../media/image144.png"/><Relationship Id="rId49" Type="http://schemas.openxmlformats.org/officeDocument/2006/relationships/image" Target="../media/image151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140.png"/><Relationship Id="rId44" Type="http://schemas.openxmlformats.org/officeDocument/2006/relationships/image" Target="../media/image148.png"/><Relationship Id="rId4" Type="http://schemas.openxmlformats.org/officeDocument/2006/relationships/image" Target="../media/image134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Relationship Id="rId35" Type="http://schemas.openxmlformats.org/officeDocument/2006/relationships/customXml" Target="../ink/ink62.xml"/><Relationship Id="rId43" Type="http://schemas.openxmlformats.org/officeDocument/2006/relationships/customXml" Target="../ink/ink66.xml"/><Relationship Id="rId48" Type="http://schemas.openxmlformats.org/officeDocument/2006/relationships/image" Target="../media/image150.png"/><Relationship Id="rId8" Type="http://schemas.openxmlformats.org/officeDocument/2006/relationships/image" Target="../media/image49.png"/><Relationship Id="rId3" Type="http://schemas.openxmlformats.org/officeDocument/2006/relationships/image" Target="../media/image133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142.png"/><Relationship Id="rId38" Type="http://schemas.openxmlformats.org/officeDocument/2006/relationships/image" Target="../media/image145.png"/><Relationship Id="rId46" Type="http://schemas.openxmlformats.org/officeDocument/2006/relationships/image" Target="../media/image149.png"/><Relationship Id="rId20" Type="http://schemas.openxmlformats.org/officeDocument/2006/relationships/image" Target="../media/image61.png"/><Relationship Id="rId41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image" Target="../media/image480.png"/><Relationship Id="rId18" Type="http://schemas.openxmlformats.org/officeDocument/2006/relationships/customXml" Target="../ink/ink76.xml"/><Relationship Id="rId3" Type="http://schemas.openxmlformats.org/officeDocument/2006/relationships/image" Target="../media/image154.png"/><Relationship Id="rId21" Type="http://schemas.openxmlformats.org/officeDocument/2006/relationships/image" Target="../media/image520.png"/><Relationship Id="rId7" Type="http://schemas.openxmlformats.org/officeDocument/2006/relationships/image" Target="../media/image450.png"/><Relationship Id="rId12" Type="http://schemas.openxmlformats.org/officeDocument/2006/relationships/customXml" Target="../ink/ink73.xml"/><Relationship Id="rId17" Type="http://schemas.openxmlformats.org/officeDocument/2006/relationships/image" Target="../media/image500.png"/><Relationship Id="rId25" Type="http://schemas.openxmlformats.org/officeDocument/2006/relationships/image" Target="../media/image540.png"/><Relationship Id="rId2" Type="http://schemas.openxmlformats.org/officeDocument/2006/relationships/image" Target="../media/image153.png"/><Relationship Id="rId16" Type="http://schemas.openxmlformats.org/officeDocument/2006/relationships/customXml" Target="../ink/ink75.xml"/><Relationship Id="rId20" Type="http://schemas.openxmlformats.org/officeDocument/2006/relationships/customXml" Target="../ink/ink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.xml"/><Relationship Id="rId11" Type="http://schemas.openxmlformats.org/officeDocument/2006/relationships/image" Target="../media/image470.png"/><Relationship Id="rId24" Type="http://schemas.openxmlformats.org/officeDocument/2006/relationships/customXml" Target="../ink/ink79.xml"/><Relationship Id="rId5" Type="http://schemas.openxmlformats.org/officeDocument/2006/relationships/image" Target="../media/image440.png"/><Relationship Id="rId15" Type="http://schemas.openxmlformats.org/officeDocument/2006/relationships/image" Target="../media/image490.png"/><Relationship Id="rId23" Type="http://schemas.openxmlformats.org/officeDocument/2006/relationships/image" Target="../media/image530.png"/><Relationship Id="rId10" Type="http://schemas.openxmlformats.org/officeDocument/2006/relationships/customXml" Target="../ink/ink72.xml"/><Relationship Id="rId19" Type="http://schemas.openxmlformats.org/officeDocument/2006/relationships/image" Target="../media/image510.png"/><Relationship Id="rId4" Type="http://schemas.openxmlformats.org/officeDocument/2006/relationships/customXml" Target="../ink/ink69.xml"/><Relationship Id="rId9" Type="http://schemas.openxmlformats.org/officeDocument/2006/relationships/image" Target="../media/image460.png"/><Relationship Id="rId14" Type="http://schemas.openxmlformats.org/officeDocument/2006/relationships/customXml" Target="../ink/ink74.xml"/><Relationship Id="rId22" Type="http://schemas.openxmlformats.org/officeDocument/2006/relationships/customXml" Target="../ink/ink7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80822F-3536-4229-B78D-8D4E1292E432}"/>
              </a:ext>
            </a:extLst>
          </p:cNvPr>
          <p:cNvSpPr/>
          <p:nvPr/>
        </p:nvSpPr>
        <p:spPr bwMode="auto">
          <a:xfrm>
            <a:off x="7968208" y="5377598"/>
            <a:ext cx="2160240" cy="93172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3392" y="1424757"/>
                <a:ext cx="8136904" cy="1500187"/>
              </a:xfrm>
            </p:spPr>
            <p:txBody>
              <a:bodyPr anchor="t"/>
              <a:lstStyle/>
              <a:p>
                <a:r>
                  <a:rPr lang="en-US" sz="2800" dirty="0"/>
                  <a:t>5-Approximation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800" cap="small" dirty="0"/>
                  <a:t>-Treewidth</a:t>
                </a:r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i="1" dirty="0"/>
                  <a:t>	Essentially as Fast as </a:t>
                </a:r>
                <a:br>
                  <a:rPr lang="en-US" sz="2800" i="1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800" cap="small" dirty="0"/>
                  <a:t>-Deletion</a:t>
                </a:r>
                <a:r>
                  <a:rPr lang="en-US" sz="2800" dirty="0"/>
                  <a:t> Parameterized by Solution Size</a:t>
                </a:r>
                <a:endParaRPr lang="en-US" sz="4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3392" y="1424757"/>
                <a:ext cx="8136904" cy="1500187"/>
              </a:xfrm>
              <a:blipFill>
                <a:blip r:embed="rId3"/>
                <a:stretch>
                  <a:fillRect l="-1498" t="-4065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284984"/>
            <a:ext cx="7848872" cy="1512168"/>
          </a:xfrm>
        </p:spPr>
        <p:txBody>
          <a:bodyPr>
            <a:normAutofit/>
          </a:bodyPr>
          <a:lstStyle/>
          <a:p>
            <a:r>
              <a:rPr lang="en-US" sz="2400" b="1" dirty="0"/>
              <a:t>Bart M. P. Jansen</a:t>
            </a:r>
            <a:r>
              <a:rPr lang="en-US" sz="2400" dirty="0"/>
              <a:t>		</a:t>
            </a:r>
            <a:br>
              <a:rPr lang="en-US" sz="2400" dirty="0"/>
            </a:br>
            <a:r>
              <a:rPr lang="en-US" sz="2400" dirty="0" err="1"/>
              <a:t>Jari</a:t>
            </a:r>
            <a:r>
              <a:rPr lang="en-US" sz="2400" dirty="0"/>
              <a:t> J. H. de Kroon</a:t>
            </a:r>
            <a:br>
              <a:rPr lang="en-US" dirty="0"/>
            </a:br>
            <a:r>
              <a:rPr lang="en-US" sz="2400" dirty="0"/>
              <a:t>Michał Włodarczyk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latin typeface="+mj-lt"/>
              </a:rPr>
              <a:t>ESA 2023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September 6</a:t>
            </a:r>
            <a:r>
              <a:rPr lang="nn-NO" sz="1600" baseline="30000" dirty="0">
                <a:latin typeface="+mj-lt"/>
              </a:rPr>
              <a:t>th</a:t>
            </a:r>
            <a:r>
              <a:rPr lang="nn-NO" sz="1600" dirty="0">
                <a:latin typeface="+mj-lt"/>
              </a:rPr>
              <a:t> 2023, Amsterdam, The Netherlands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ommunicating your research | ERC: European Research Council">
            <a:extLst>
              <a:ext uri="{FF2B5EF4-FFF2-40B4-BE49-F238E27FC236}">
                <a16:creationId xmlns:a16="http://schemas.microsoft.com/office/drawing/2014/main" id="{79342B5B-0C19-48C3-A1FC-FAD611B2B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4601"/>
          <a:stretch/>
        </p:blipFill>
        <p:spPr bwMode="auto">
          <a:xfrm>
            <a:off x="9768408" y="49914"/>
            <a:ext cx="2423592" cy="8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B8D03-2534-F8FE-557E-462E0A174C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Our results: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B8D03-2534-F8FE-557E-462E0A174C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BB5AD-BEF7-9667-1EEE-4D3685E8D1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Utilizing existing algorithms for the solution-size parameterization,</a:t>
                </a:r>
                <a:br>
                  <a:rPr lang="en-US" dirty="0"/>
                </a:br>
                <a:r>
                  <a:rPr lang="en-US" dirty="0"/>
                  <a:t>we can 5-approximate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 in the following running time: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existing algorithms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</a:t>
                </a:r>
                <a:r>
                  <a:rPr lang="en-US" dirty="0"/>
                  <a:t> based on a given decomposition, </a:t>
                </a:r>
                <a:br>
                  <a:rPr lang="en-US" dirty="0"/>
                </a:br>
                <a:r>
                  <a:rPr lang="en-US" dirty="0"/>
                  <a:t>we can solve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</a:t>
                </a:r>
                <a:r>
                  <a:rPr lang="en-US" dirty="0"/>
                  <a:t> optimally, parameterized by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in time: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bipartite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planar</m:t>
                        </m:r>
                      </m:e>
                    </m:d>
                  </m:oMath>
                </a14:m>
                <a:r>
                  <a:rPr lang="en-US" dirty="0"/>
                  <a:t>, the algorithms are tight under ETH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This corresponds to </a:t>
                </a:r>
                <a:r>
                  <a:rPr lang="en-US" sz="1800" cap="small" dirty="0"/>
                  <a:t>Odd Cycle Transversal</a:t>
                </a:r>
                <a:r>
                  <a:rPr lang="en-US" sz="1800" dirty="0"/>
                  <a:t> and </a:t>
                </a:r>
                <a:r>
                  <a:rPr lang="en-US" sz="1800" cap="small" dirty="0"/>
                  <a:t>Planarization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BB5AD-BEF7-9667-1EEE-4D3685E8D1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89" b="-3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F9D17-CA6E-1D7B-9E0A-27420E80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52A792B3-EC85-D899-56F0-187C25FDA7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639745"/>
                  </p:ext>
                </p:extLst>
              </p:nvPr>
            </p:nvGraphicFramePr>
            <p:xfrm>
              <a:off x="624416" y="2132856"/>
              <a:ext cx="10972800" cy="88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4560">
                      <a:extLst>
                        <a:ext uri="{9D8B030D-6E8A-4147-A177-3AD203B41FA5}">
                          <a16:colId xmlns:a16="http://schemas.microsoft.com/office/drawing/2014/main" val="1680229346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839106515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83154337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242846035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16097741"/>
                        </a:ext>
                      </a:extLst>
                    </a:gridCol>
                  </a:tblGrid>
                  <a:tr h="3679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Bipartite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Planar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Chordal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oMath>
                          </a14:m>
                          <a:r>
                            <a:rPr lang="en-US" sz="14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baseline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1400" dirty="0"/>
                            <a:t>-vertex forbidden induced subgraphs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4379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⋅(</m:t>
                              </m:r>
                              <m:r>
                                <a:rPr lang="en-US" sz="16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6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func>
                                        <m:func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16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func>
                                    </m:e>
                                  </m:d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6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func>
                                        <m:func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16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func>
                                    </m:e>
                                  </m:d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2739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52A792B3-EC85-D899-56F0-187C25FDA7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639745"/>
                  </p:ext>
                </p:extLst>
              </p:nvPr>
            </p:nvGraphicFramePr>
            <p:xfrm>
              <a:off x="624416" y="2132856"/>
              <a:ext cx="10972800" cy="88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4560">
                      <a:extLst>
                        <a:ext uri="{9D8B030D-6E8A-4147-A177-3AD203B41FA5}">
                          <a16:colId xmlns:a16="http://schemas.microsoft.com/office/drawing/2014/main" val="1680229346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839106515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83154337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242846035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1609774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Bipartite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Planar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Chordal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556" t="-5814" r="-1111" b="-74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4379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8" t="-149180" r="-40138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278" t="-149180" r="-30138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9723" t="-149180" r="-200554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556" t="-149180" r="-10111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556" t="-149180" r="-1111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92739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70BFDC0F-160D-3797-9ED9-5385996066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816410"/>
                  </p:ext>
                </p:extLst>
              </p:nvPr>
            </p:nvGraphicFramePr>
            <p:xfrm>
              <a:off x="624416" y="4365104"/>
              <a:ext cx="10972800" cy="9043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4560">
                      <a:extLst>
                        <a:ext uri="{9D8B030D-6E8A-4147-A177-3AD203B41FA5}">
                          <a16:colId xmlns:a16="http://schemas.microsoft.com/office/drawing/2014/main" val="1680229346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839106515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83154337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242846035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16097741"/>
                        </a:ext>
                      </a:extLst>
                    </a:gridCol>
                  </a:tblGrid>
                  <a:tr h="3679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Bipartite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Planar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Chordal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oMath>
                          </a14:m>
                          <a:r>
                            <a:rPr lang="en-US" sz="14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baseline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1400" dirty="0"/>
                            <a:t>-vertex forbidden induced subgraphs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4379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func>
                                        <m:func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16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func>
                                    </m:e>
                                  </m:d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2739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70BFDC0F-160D-3797-9ED9-5385996066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816410"/>
                  </p:ext>
                </p:extLst>
              </p:nvPr>
            </p:nvGraphicFramePr>
            <p:xfrm>
              <a:off x="624416" y="4365104"/>
              <a:ext cx="10972800" cy="9043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4560">
                      <a:extLst>
                        <a:ext uri="{9D8B030D-6E8A-4147-A177-3AD203B41FA5}">
                          <a16:colId xmlns:a16="http://schemas.microsoft.com/office/drawing/2014/main" val="1680229346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839106515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83154337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242846035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1609774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Bipartite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Planar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Chordal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0556" t="-5882" r="-1111" b="-7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4379590"/>
                      </a:ext>
                    </a:extLst>
                  </a:tr>
                  <a:tr h="3862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8" t="-140625" r="-401389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278" t="-140625" r="-301389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9723" t="-140625" r="-200554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556" t="-140625" r="-101111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0556" t="-140625" r="-1111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92739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79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55FF-C067-BF63-CDDD-AEB85454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47663"/>
            <a:ext cx="10972800" cy="633412"/>
          </a:xfrm>
        </p:spPr>
        <p:txBody>
          <a:bodyPr/>
          <a:lstStyle/>
          <a:p>
            <a:r>
              <a:rPr lang="en-US" dirty="0"/>
              <a:t>Overview of some technical ingredients</a:t>
            </a:r>
            <a:endParaRPr lang="en-US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D3785-3050-8835-E5B2-DFCD2D50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F5DE6D-17F1-CE78-A004-B89DAC66969A}"/>
              </a:ext>
            </a:extLst>
          </p:cNvPr>
          <p:cNvSpPr/>
          <p:nvPr/>
        </p:nvSpPr>
        <p:spPr bwMode="auto">
          <a:xfrm>
            <a:off x="2207568" y="2132856"/>
            <a:ext cx="5678638" cy="4307417"/>
          </a:xfrm>
          <a:custGeom>
            <a:avLst/>
            <a:gdLst>
              <a:gd name="connsiteX0" fmla="*/ 3787582 w 7042691"/>
              <a:gd name="connsiteY0" fmla="*/ 587779 h 5393794"/>
              <a:gd name="connsiteX1" fmla="*/ 3502357 w 7042691"/>
              <a:gd name="connsiteY1" fmla="*/ 1586069 h 5393794"/>
              <a:gd name="connsiteX2" fmla="*/ 3250687 w 7042691"/>
              <a:gd name="connsiteY2" fmla="*/ 2743749 h 5393794"/>
              <a:gd name="connsiteX3" fmla="*/ 3686914 w 7042691"/>
              <a:gd name="connsiteY3" fmla="*/ 2886362 h 5393794"/>
              <a:gd name="connsiteX4" fmla="*/ 4064419 w 7042691"/>
              <a:gd name="connsiteY4" fmla="*/ 1904850 h 5393794"/>
              <a:gd name="connsiteX5" fmla="*/ 4450312 w 7042691"/>
              <a:gd name="connsiteY5" fmla="*/ 873004 h 5393794"/>
              <a:gd name="connsiteX6" fmla="*/ 4987208 w 7042691"/>
              <a:gd name="connsiteY6" fmla="*/ 1082729 h 5393794"/>
              <a:gd name="connsiteX7" fmla="*/ 5062709 w 7042691"/>
              <a:gd name="connsiteY7" fmla="*/ 1669958 h 5393794"/>
              <a:gd name="connsiteX8" fmla="*/ 5649938 w 7042691"/>
              <a:gd name="connsiteY8" fmla="*/ 1686736 h 5393794"/>
              <a:gd name="connsiteX9" fmla="*/ 5456991 w 7042691"/>
              <a:gd name="connsiteY9" fmla="*/ 1082729 h 5393794"/>
              <a:gd name="connsiteX10" fmla="*/ 5020764 w 7042691"/>
              <a:gd name="connsiteY10" fmla="*/ 470333 h 5393794"/>
              <a:gd name="connsiteX11" fmla="*/ 5624771 w 7042691"/>
              <a:gd name="connsiteY11" fmla="*/ 419999 h 5393794"/>
              <a:gd name="connsiteX12" fmla="*/ 5842885 w 7042691"/>
              <a:gd name="connsiteY12" fmla="*/ 1258898 h 5393794"/>
              <a:gd name="connsiteX13" fmla="*/ 6044221 w 7042691"/>
              <a:gd name="connsiteY13" fmla="*/ 1594458 h 5393794"/>
              <a:gd name="connsiteX14" fmla="*/ 6044221 w 7042691"/>
              <a:gd name="connsiteY14" fmla="*/ 461944 h 5393794"/>
              <a:gd name="connsiteX15" fmla="*/ 6480448 w 7042691"/>
              <a:gd name="connsiteY15" fmla="*/ 193496 h 5393794"/>
              <a:gd name="connsiteX16" fmla="*/ 7042511 w 7042691"/>
              <a:gd name="connsiteY16" fmla="*/ 696836 h 5393794"/>
              <a:gd name="connsiteX17" fmla="*/ 6539171 w 7042691"/>
              <a:gd name="connsiteY17" fmla="*/ 1250509 h 5393794"/>
              <a:gd name="connsiteX18" fmla="*/ 6304279 w 7042691"/>
              <a:gd name="connsiteY18" fmla="*/ 1737070 h 5393794"/>
              <a:gd name="connsiteX19" fmla="*/ 6925065 w 7042691"/>
              <a:gd name="connsiteY19" fmla="*/ 1862905 h 5393794"/>
              <a:gd name="connsiteX20" fmla="*/ 6816008 w 7042691"/>
              <a:gd name="connsiteY20" fmla="*/ 2718582 h 5393794"/>
              <a:gd name="connsiteX21" fmla="*/ 6128111 w 7042691"/>
              <a:gd name="connsiteY21" fmla="*/ 2097797 h 5393794"/>
              <a:gd name="connsiteX22" fmla="*/ 5566048 w 7042691"/>
              <a:gd name="connsiteY22" fmla="*/ 2265577 h 5393794"/>
              <a:gd name="connsiteX23" fmla="*/ 5649938 w 7042691"/>
              <a:gd name="connsiteY23" fmla="*/ 2836028 h 5393794"/>
              <a:gd name="connsiteX24" fmla="*/ 6656617 w 7042691"/>
              <a:gd name="connsiteY24" fmla="*/ 3859485 h 5393794"/>
              <a:gd name="connsiteX25" fmla="*/ 6790841 w 7042691"/>
              <a:gd name="connsiteY25" fmla="*/ 5075889 h 5393794"/>
              <a:gd name="connsiteX26" fmla="*/ 5574437 w 7042691"/>
              <a:gd name="connsiteY26" fmla="*/ 5335947 h 5393794"/>
              <a:gd name="connsiteX27" fmla="*/ 4945263 w 7042691"/>
              <a:gd name="connsiteY27" fmla="*/ 4169878 h 5393794"/>
              <a:gd name="connsiteX28" fmla="*/ 4584536 w 7042691"/>
              <a:gd name="connsiteY28" fmla="*/ 3163199 h 5393794"/>
              <a:gd name="connsiteX29" fmla="*/ 5180155 w 7042691"/>
              <a:gd name="connsiteY29" fmla="*/ 2659859 h 5393794"/>
              <a:gd name="connsiteX30" fmla="*/ 5045931 w 7042691"/>
              <a:gd name="connsiteY30" fmla="*/ 2131353 h 5393794"/>
              <a:gd name="connsiteX31" fmla="*/ 4576147 w 7042691"/>
              <a:gd name="connsiteY31" fmla="*/ 1904850 h 5393794"/>
              <a:gd name="connsiteX32" fmla="*/ 4911707 w 7042691"/>
              <a:gd name="connsiteY32" fmla="*/ 2575969 h 5393794"/>
              <a:gd name="connsiteX33" fmla="*/ 4425146 w 7042691"/>
              <a:gd name="connsiteY33" fmla="*/ 3012197 h 5393794"/>
              <a:gd name="connsiteX34" fmla="*/ 4651648 w 7042691"/>
              <a:gd name="connsiteY34" fmla="*/ 2508858 h 5393794"/>
              <a:gd name="connsiteX35" fmla="*/ 4458701 w 7042691"/>
              <a:gd name="connsiteY35" fmla="*/ 2173298 h 5393794"/>
              <a:gd name="connsiteX36" fmla="*/ 4089586 w 7042691"/>
              <a:gd name="connsiteY36" fmla="*/ 2609525 h 5393794"/>
              <a:gd name="connsiteX37" fmla="*/ 4123142 w 7042691"/>
              <a:gd name="connsiteY37" fmla="*/ 3700094 h 5393794"/>
              <a:gd name="connsiteX38" fmla="*/ 4483868 w 7042691"/>
              <a:gd name="connsiteY38" fmla="*/ 4916498 h 5393794"/>
              <a:gd name="connsiteX39" fmla="*/ 3301021 w 7042691"/>
              <a:gd name="connsiteY39" fmla="*/ 5042333 h 5393794"/>
              <a:gd name="connsiteX40" fmla="*/ 1774224 w 7042691"/>
              <a:gd name="connsiteY40" fmla="*/ 4220212 h 5393794"/>
              <a:gd name="connsiteX41" fmla="*/ 3393300 w 7042691"/>
              <a:gd name="connsiteY41" fmla="*/ 3926597 h 5393794"/>
              <a:gd name="connsiteX42" fmla="*/ 3552690 w 7042691"/>
              <a:gd name="connsiteY42" fmla="*/ 3456813 h 5393794"/>
              <a:gd name="connsiteX43" fmla="*/ 2311120 w 7042691"/>
              <a:gd name="connsiteY43" fmla="*/ 3188366 h 5393794"/>
              <a:gd name="connsiteX44" fmla="*/ 1841336 w 7042691"/>
              <a:gd name="connsiteY44" fmla="*/ 2575969 h 5393794"/>
              <a:gd name="connsiteX45" fmla="*/ 2780903 w 7042691"/>
              <a:gd name="connsiteY45" fmla="*/ 2265577 h 5393794"/>
              <a:gd name="connsiteX46" fmla="*/ 3166797 w 7042691"/>
              <a:gd name="connsiteY46" fmla="*/ 1820960 h 5393794"/>
              <a:gd name="connsiteX47" fmla="*/ 616544 w 7042691"/>
              <a:gd name="connsiteY47" fmla="*/ 1913239 h 5393794"/>
              <a:gd name="connsiteX48" fmla="*/ 46092 w 7042691"/>
              <a:gd name="connsiteY48" fmla="*/ 1359566 h 5393794"/>
              <a:gd name="connsiteX49" fmla="*/ 1480610 w 7042691"/>
              <a:gd name="connsiteY49" fmla="*/ 1460234 h 5393794"/>
              <a:gd name="connsiteX50" fmla="*/ 1749057 w 7042691"/>
              <a:gd name="connsiteY50" fmla="*/ 1141452 h 5393794"/>
              <a:gd name="connsiteX51" fmla="*/ 1975560 w 7042691"/>
              <a:gd name="connsiteY51" fmla="*/ 529056 h 5393794"/>
              <a:gd name="connsiteX52" fmla="*/ 2093006 w 7042691"/>
              <a:gd name="connsiteY52" fmla="*/ 1208564 h 5393794"/>
              <a:gd name="connsiteX53" fmla="*/ 2831237 w 7042691"/>
              <a:gd name="connsiteY53" fmla="*/ 1460234 h 5393794"/>
              <a:gd name="connsiteX54" fmla="*/ 3242298 w 7042691"/>
              <a:gd name="connsiteY54" fmla="*/ 1435067 h 5393794"/>
              <a:gd name="connsiteX55" fmla="*/ 3082907 w 7042691"/>
              <a:gd name="connsiteY55" fmla="*/ 327720 h 5393794"/>
              <a:gd name="connsiteX56" fmla="*/ 3905028 w 7042691"/>
              <a:gd name="connsiteY56" fmla="*/ 8938 h 5393794"/>
              <a:gd name="connsiteX57" fmla="*/ 3787582 w 7042691"/>
              <a:gd name="connsiteY57" fmla="*/ 587779 h 5393794"/>
              <a:gd name="connsiteX0" fmla="*/ 3787582 w 7042691"/>
              <a:gd name="connsiteY0" fmla="*/ 587779 h 5428945"/>
              <a:gd name="connsiteX1" fmla="*/ 3502357 w 7042691"/>
              <a:gd name="connsiteY1" fmla="*/ 1586069 h 5428945"/>
              <a:gd name="connsiteX2" fmla="*/ 3250687 w 7042691"/>
              <a:gd name="connsiteY2" fmla="*/ 2743749 h 5428945"/>
              <a:gd name="connsiteX3" fmla="*/ 3686914 w 7042691"/>
              <a:gd name="connsiteY3" fmla="*/ 2886362 h 5428945"/>
              <a:gd name="connsiteX4" fmla="*/ 4064419 w 7042691"/>
              <a:gd name="connsiteY4" fmla="*/ 1904850 h 5428945"/>
              <a:gd name="connsiteX5" fmla="*/ 4450312 w 7042691"/>
              <a:gd name="connsiteY5" fmla="*/ 873004 h 5428945"/>
              <a:gd name="connsiteX6" fmla="*/ 4987208 w 7042691"/>
              <a:gd name="connsiteY6" fmla="*/ 1082729 h 5428945"/>
              <a:gd name="connsiteX7" fmla="*/ 5062709 w 7042691"/>
              <a:gd name="connsiteY7" fmla="*/ 1669958 h 5428945"/>
              <a:gd name="connsiteX8" fmla="*/ 5649938 w 7042691"/>
              <a:gd name="connsiteY8" fmla="*/ 1686736 h 5428945"/>
              <a:gd name="connsiteX9" fmla="*/ 5456991 w 7042691"/>
              <a:gd name="connsiteY9" fmla="*/ 1082729 h 5428945"/>
              <a:gd name="connsiteX10" fmla="*/ 5020764 w 7042691"/>
              <a:gd name="connsiteY10" fmla="*/ 470333 h 5428945"/>
              <a:gd name="connsiteX11" fmla="*/ 5624771 w 7042691"/>
              <a:gd name="connsiteY11" fmla="*/ 419999 h 5428945"/>
              <a:gd name="connsiteX12" fmla="*/ 5842885 w 7042691"/>
              <a:gd name="connsiteY12" fmla="*/ 1258898 h 5428945"/>
              <a:gd name="connsiteX13" fmla="*/ 6044221 w 7042691"/>
              <a:gd name="connsiteY13" fmla="*/ 1594458 h 5428945"/>
              <a:gd name="connsiteX14" fmla="*/ 6044221 w 7042691"/>
              <a:gd name="connsiteY14" fmla="*/ 461944 h 5428945"/>
              <a:gd name="connsiteX15" fmla="*/ 6480448 w 7042691"/>
              <a:gd name="connsiteY15" fmla="*/ 193496 h 5428945"/>
              <a:gd name="connsiteX16" fmla="*/ 7042511 w 7042691"/>
              <a:gd name="connsiteY16" fmla="*/ 696836 h 5428945"/>
              <a:gd name="connsiteX17" fmla="*/ 6539171 w 7042691"/>
              <a:gd name="connsiteY17" fmla="*/ 1250509 h 5428945"/>
              <a:gd name="connsiteX18" fmla="*/ 6304279 w 7042691"/>
              <a:gd name="connsiteY18" fmla="*/ 1737070 h 5428945"/>
              <a:gd name="connsiteX19" fmla="*/ 6925065 w 7042691"/>
              <a:gd name="connsiteY19" fmla="*/ 1862905 h 5428945"/>
              <a:gd name="connsiteX20" fmla="*/ 6816008 w 7042691"/>
              <a:gd name="connsiteY20" fmla="*/ 2718582 h 5428945"/>
              <a:gd name="connsiteX21" fmla="*/ 6128111 w 7042691"/>
              <a:gd name="connsiteY21" fmla="*/ 2097797 h 5428945"/>
              <a:gd name="connsiteX22" fmla="*/ 5566048 w 7042691"/>
              <a:gd name="connsiteY22" fmla="*/ 2265577 h 5428945"/>
              <a:gd name="connsiteX23" fmla="*/ 5649938 w 7042691"/>
              <a:gd name="connsiteY23" fmla="*/ 2836028 h 5428945"/>
              <a:gd name="connsiteX24" fmla="*/ 6656617 w 7042691"/>
              <a:gd name="connsiteY24" fmla="*/ 3859485 h 5428945"/>
              <a:gd name="connsiteX25" fmla="*/ 6790841 w 7042691"/>
              <a:gd name="connsiteY25" fmla="*/ 5075889 h 5428945"/>
              <a:gd name="connsiteX26" fmla="*/ 5574437 w 7042691"/>
              <a:gd name="connsiteY26" fmla="*/ 5335947 h 5428945"/>
              <a:gd name="connsiteX27" fmla="*/ 5851274 w 7042691"/>
              <a:gd name="connsiteY27" fmla="*/ 3683316 h 5428945"/>
              <a:gd name="connsiteX28" fmla="*/ 4584536 w 7042691"/>
              <a:gd name="connsiteY28" fmla="*/ 3163199 h 5428945"/>
              <a:gd name="connsiteX29" fmla="*/ 5180155 w 7042691"/>
              <a:gd name="connsiteY29" fmla="*/ 2659859 h 5428945"/>
              <a:gd name="connsiteX30" fmla="*/ 5045931 w 7042691"/>
              <a:gd name="connsiteY30" fmla="*/ 2131353 h 5428945"/>
              <a:gd name="connsiteX31" fmla="*/ 4576147 w 7042691"/>
              <a:gd name="connsiteY31" fmla="*/ 1904850 h 5428945"/>
              <a:gd name="connsiteX32" fmla="*/ 4911707 w 7042691"/>
              <a:gd name="connsiteY32" fmla="*/ 2575969 h 5428945"/>
              <a:gd name="connsiteX33" fmla="*/ 4425146 w 7042691"/>
              <a:gd name="connsiteY33" fmla="*/ 3012197 h 5428945"/>
              <a:gd name="connsiteX34" fmla="*/ 4651648 w 7042691"/>
              <a:gd name="connsiteY34" fmla="*/ 2508858 h 5428945"/>
              <a:gd name="connsiteX35" fmla="*/ 4458701 w 7042691"/>
              <a:gd name="connsiteY35" fmla="*/ 2173298 h 5428945"/>
              <a:gd name="connsiteX36" fmla="*/ 4089586 w 7042691"/>
              <a:gd name="connsiteY36" fmla="*/ 2609525 h 5428945"/>
              <a:gd name="connsiteX37" fmla="*/ 4123142 w 7042691"/>
              <a:gd name="connsiteY37" fmla="*/ 3700094 h 5428945"/>
              <a:gd name="connsiteX38" fmla="*/ 4483868 w 7042691"/>
              <a:gd name="connsiteY38" fmla="*/ 4916498 h 5428945"/>
              <a:gd name="connsiteX39" fmla="*/ 3301021 w 7042691"/>
              <a:gd name="connsiteY39" fmla="*/ 5042333 h 5428945"/>
              <a:gd name="connsiteX40" fmla="*/ 1774224 w 7042691"/>
              <a:gd name="connsiteY40" fmla="*/ 4220212 h 5428945"/>
              <a:gd name="connsiteX41" fmla="*/ 3393300 w 7042691"/>
              <a:gd name="connsiteY41" fmla="*/ 3926597 h 5428945"/>
              <a:gd name="connsiteX42" fmla="*/ 3552690 w 7042691"/>
              <a:gd name="connsiteY42" fmla="*/ 3456813 h 5428945"/>
              <a:gd name="connsiteX43" fmla="*/ 2311120 w 7042691"/>
              <a:gd name="connsiteY43" fmla="*/ 3188366 h 5428945"/>
              <a:gd name="connsiteX44" fmla="*/ 1841336 w 7042691"/>
              <a:gd name="connsiteY44" fmla="*/ 2575969 h 5428945"/>
              <a:gd name="connsiteX45" fmla="*/ 2780903 w 7042691"/>
              <a:gd name="connsiteY45" fmla="*/ 2265577 h 5428945"/>
              <a:gd name="connsiteX46" fmla="*/ 3166797 w 7042691"/>
              <a:gd name="connsiteY46" fmla="*/ 1820960 h 5428945"/>
              <a:gd name="connsiteX47" fmla="*/ 616544 w 7042691"/>
              <a:gd name="connsiteY47" fmla="*/ 1913239 h 5428945"/>
              <a:gd name="connsiteX48" fmla="*/ 46092 w 7042691"/>
              <a:gd name="connsiteY48" fmla="*/ 1359566 h 5428945"/>
              <a:gd name="connsiteX49" fmla="*/ 1480610 w 7042691"/>
              <a:gd name="connsiteY49" fmla="*/ 1460234 h 5428945"/>
              <a:gd name="connsiteX50" fmla="*/ 1749057 w 7042691"/>
              <a:gd name="connsiteY50" fmla="*/ 1141452 h 5428945"/>
              <a:gd name="connsiteX51" fmla="*/ 1975560 w 7042691"/>
              <a:gd name="connsiteY51" fmla="*/ 529056 h 5428945"/>
              <a:gd name="connsiteX52" fmla="*/ 2093006 w 7042691"/>
              <a:gd name="connsiteY52" fmla="*/ 1208564 h 5428945"/>
              <a:gd name="connsiteX53" fmla="*/ 2831237 w 7042691"/>
              <a:gd name="connsiteY53" fmla="*/ 1460234 h 5428945"/>
              <a:gd name="connsiteX54" fmla="*/ 3242298 w 7042691"/>
              <a:gd name="connsiteY54" fmla="*/ 1435067 h 5428945"/>
              <a:gd name="connsiteX55" fmla="*/ 3082907 w 7042691"/>
              <a:gd name="connsiteY55" fmla="*/ 327720 h 5428945"/>
              <a:gd name="connsiteX56" fmla="*/ 3905028 w 7042691"/>
              <a:gd name="connsiteY56" fmla="*/ 8938 h 5428945"/>
              <a:gd name="connsiteX57" fmla="*/ 3787582 w 7042691"/>
              <a:gd name="connsiteY57" fmla="*/ 587779 h 5428945"/>
              <a:gd name="connsiteX0" fmla="*/ 3787582 w 7042691"/>
              <a:gd name="connsiteY0" fmla="*/ 587779 h 5348848"/>
              <a:gd name="connsiteX1" fmla="*/ 3502357 w 7042691"/>
              <a:gd name="connsiteY1" fmla="*/ 1586069 h 5348848"/>
              <a:gd name="connsiteX2" fmla="*/ 3250687 w 7042691"/>
              <a:gd name="connsiteY2" fmla="*/ 2743749 h 5348848"/>
              <a:gd name="connsiteX3" fmla="*/ 3686914 w 7042691"/>
              <a:gd name="connsiteY3" fmla="*/ 2886362 h 5348848"/>
              <a:gd name="connsiteX4" fmla="*/ 4064419 w 7042691"/>
              <a:gd name="connsiteY4" fmla="*/ 1904850 h 5348848"/>
              <a:gd name="connsiteX5" fmla="*/ 4450312 w 7042691"/>
              <a:gd name="connsiteY5" fmla="*/ 873004 h 5348848"/>
              <a:gd name="connsiteX6" fmla="*/ 4987208 w 7042691"/>
              <a:gd name="connsiteY6" fmla="*/ 1082729 h 5348848"/>
              <a:gd name="connsiteX7" fmla="*/ 5062709 w 7042691"/>
              <a:gd name="connsiteY7" fmla="*/ 1669958 h 5348848"/>
              <a:gd name="connsiteX8" fmla="*/ 5649938 w 7042691"/>
              <a:gd name="connsiteY8" fmla="*/ 1686736 h 5348848"/>
              <a:gd name="connsiteX9" fmla="*/ 5456991 w 7042691"/>
              <a:gd name="connsiteY9" fmla="*/ 1082729 h 5348848"/>
              <a:gd name="connsiteX10" fmla="*/ 5020764 w 7042691"/>
              <a:gd name="connsiteY10" fmla="*/ 470333 h 5348848"/>
              <a:gd name="connsiteX11" fmla="*/ 5624771 w 7042691"/>
              <a:gd name="connsiteY11" fmla="*/ 419999 h 5348848"/>
              <a:gd name="connsiteX12" fmla="*/ 5842885 w 7042691"/>
              <a:gd name="connsiteY12" fmla="*/ 1258898 h 5348848"/>
              <a:gd name="connsiteX13" fmla="*/ 6044221 w 7042691"/>
              <a:gd name="connsiteY13" fmla="*/ 1594458 h 5348848"/>
              <a:gd name="connsiteX14" fmla="*/ 6044221 w 7042691"/>
              <a:gd name="connsiteY14" fmla="*/ 461944 h 5348848"/>
              <a:gd name="connsiteX15" fmla="*/ 6480448 w 7042691"/>
              <a:gd name="connsiteY15" fmla="*/ 193496 h 5348848"/>
              <a:gd name="connsiteX16" fmla="*/ 7042511 w 7042691"/>
              <a:gd name="connsiteY16" fmla="*/ 696836 h 5348848"/>
              <a:gd name="connsiteX17" fmla="*/ 6539171 w 7042691"/>
              <a:gd name="connsiteY17" fmla="*/ 1250509 h 5348848"/>
              <a:gd name="connsiteX18" fmla="*/ 6304279 w 7042691"/>
              <a:gd name="connsiteY18" fmla="*/ 1737070 h 5348848"/>
              <a:gd name="connsiteX19" fmla="*/ 6925065 w 7042691"/>
              <a:gd name="connsiteY19" fmla="*/ 1862905 h 5348848"/>
              <a:gd name="connsiteX20" fmla="*/ 6816008 w 7042691"/>
              <a:gd name="connsiteY20" fmla="*/ 2718582 h 5348848"/>
              <a:gd name="connsiteX21" fmla="*/ 6128111 w 7042691"/>
              <a:gd name="connsiteY21" fmla="*/ 2097797 h 5348848"/>
              <a:gd name="connsiteX22" fmla="*/ 5566048 w 7042691"/>
              <a:gd name="connsiteY22" fmla="*/ 2265577 h 5348848"/>
              <a:gd name="connsiteX23" fmla="*/ 5649938 w 7042691"/>
              <a:gd name="connsiteY23" fmla="*/ 2836028 h 5348848"/>
              <a:gd name="connsiteX24" fmla="*/ 6656617 w 7042691"/>
              <a:gd name="connsiteY24" fmla="*/ 3859485 h 5348848"/>
              <a:gd name="connsiteX25" fmla="*/ 6346224 w 7042691"/>
              <a:gd name="connsiteY25" fmla="*/ 4421547 h 5348848"/>
              <a:gd name="connsiteX26" fmla="*/ 5574437 w 7042691"/>
              <a:gd name="connsiteY26" fmla="*/ 5335947 h 5348848"/>
              <a:gd name="connsiteX27" fmla="*/ 5851274 w 7042691"/>
              <a:gd name="connsiteY27" fmla="*/ 3683316 h 5348848"/>
              <a:gd name="connsiteX28" fmla="*/ 4584536 w 7042691"/>
              <a:gd name="connsiteY28" fmla="*/ 3163199 h 5348848"/>
              <a:gd name="connsiteX29" fmla="*/ 5180155 w 7042691"/>
              <a:gd name="connsiteY29" fmla="*/ 2659859 h 5348848"/>
              <a:gd name="connsiteX30" fmla="*/ 5045931 w 7042691"/>
              <a:gd name="connsiteY30" fmla="*/ 2131353 h 5348848"/>
              <a:gd name="connsiteX31" fmla="*/ 4576147 w 7042691"/>
              <a:gd name="connsiteY31" fmla="*/ 1904850 h 5348848"/>
              <a:gd name="connsiteX32" fmla="*/ 4911707 w 7042691"/>
              <a:gd name="connsiteY32" fmla="*/ 2575969 h 5348848"/>
              <a:gd name="connsiteX33" fmla="*/ 4425146 w 7042691"/>
              <a:gd name="connsiteY33" fmla="*/ 3012197 h 5348848"/>
              <a:gd name="connsiteX34" fmla="*/ 4651648 w 7042691"/>
              <a:gd name="connsiteY34" fmla="*/ 2508858 h 5348848"/>
              <a:gd name="connsiteX35" fmla="*/ 4458701 w 7042691"/>
              <a:gd name="connsiteY35" fmla="*/ 2173298 h 5348848"/>
              <a:gd name="connsiteX36" fmla="*/ 4089586 w 7042691"/>
              <a:gd name="connsiteY36" fmla="*/ 2609525 h 5348848"/>
              <a:gd name="connsiteX37" fmla="*/ 4123142 w 7042691"/>
              <a:gd name="connsiteY37" fmla="*/ 3700094 h 5348848"/>
              <a:gd name="connsiteX38" fmla="*/ 4483868 w 7042691"/>
              <a:gd name="connsiteY38" fmla="*/ 4916498 h 5348848"/>
              <a:gd name="connsiteX39" fmla="*/ 3301021 w 7042691"/>
              <a:gd name="connsiteY39" fmla="*/ 5042333 h 5348848"/>
              <a:gd name="connsiteX40" fmla="*/ 1774224 w 7042691"/>
              <a:gd name="connsiteY40" fmla="*/ 4220212 h 5348848"/>
              <a:gd name="connsiteX41" fmla="*/ 3393300 w 7042691"/>
              <a:gd name="connsiteY41" fmla="*/ 3926597 h 5348848"/>
              <a:gd name="connsiteX42" fmla="*/ 3552690 w 7042691"/>
              <a:gd name="connsiteY42" fmla="*/ 3456813 h 5348848"/>
              <a:gd name="connsiteX43" fmla="*/ 2311120 w 7042691"/>
              <a:gd name="connsiteY43" fmla="*/ 3188366 h 5348848"/>
              <a:gd name="connsiteX44" fmla="*/ 1841336 w 7042691"/>
              <a:gd name="connsiteY44" fmla="*/ 2575969 h 5348848"/>
              <a:gd name="connsiteX45" fmla="*/ 2780903 w 7042691"/>
              <a:gd name="connsiteY45" fmla="*/ 2265577 h 5348848"/>
              <a:gd name="connsiteX46" fmla="*/ 3166797 w 7042691"/>
              <a:gd name="connsiteY46" fmla="*/ 1820960 h 5348848"/>
              <a:gd name="connsiteX47" fmla="*/ 616544 w 7042691"/>
              <a:gd name="connsiteY47" fmla="*/ 1913239 h 5348848"/>
              <a:gd name="connsiteX48" fmla="*/ 46092 w 7042691"/>
              <a:gd name="connsiteY48" fmla="*/ 1359566 h 5348848"/>
              <a:gd name="connsiteX49" fmla="*/ 1480610 w 7042691"/>
              <a:gd name="connsiteY49" fmla="*/ 1460234 h 5348848"/>
              <a:gd name="connsiteX50" fmla="*/ 1749057 w 7042691"/>
              <a:gd name="connsiteY50" fmla="*/ 1141452 h 5348848"/>
              <a:gd name="connsiteX51" fmla="*/ 1975560 w 7042691"/>
              <a:gd name="connsiteY51" fmla="*/ 529056 h 5348848"/>
              <a:gd name="connsiteX52" fmla="*/ 2093006 w 7042691"/>
              <a:gd name="connsiteY52" fmla="*/ 1208564 h 5348848"/>
              <a:gd name="connsiteX53" fmla="*/ 2831237 w 7042691"/>
              <a:gd name="connsiteY53" fmla="*/ 1460234 h 5348848"/>
              <a:gd name="connsiteX54" fmla="*/ 3242298 w 7042691"/>
              <a:gd name="connsiteY54" fmla="*/ 1435067 h 5348848"/>
              <a:gd name="connsiteX55" fmla="*/ 3082907 w 7042691"/>
              <a:gd name="connsiteY55" fmla="*/ 327720 h 5348848"/>
              <a:gd name="connsiteX56" fmla="*/ 3905028 w 7042691"/>
              <a:gd name="connsiteY56" fmla="*/ 8938 h 5348848"/>
              <a:gd name="connsiteX57" fmla="*/ 3787582 w 7042691"/>
              <a:gd name="connsiteY57" fmla="*/ 587779 h 5348848"/>
              <a:gd name="connsiteX0" fmla="*/ 3787582 w 7042691"/>
              <a:gd name="connsiteY0" fmla="*/ 587779 h 5343405"/>
              <a:gd name="connsiteX1" fmla="*/ 3502357 w 7042691"/>
              <a:gd name="connsiteY1" fmla="*/ 1586069 h 5343405"/>
              <a:gd name="connsiteX2" fmla="*/ 3250687 w 7042691"/>
              <a:gd name="connsiteY2" fmla="*/ 2743749 h 5343405"/>
              <a:gd name="connsiteX3" fmla="*/ 3686914 w 7042691"/>
              <a:gd name="connsiteY3" fmla="*/ 2886362 h 5343405"/>
              <a:gd name="connsiteX4" fmla="*/ 4064419 w 7042691"/>
              <a:gd name="connsiteY4" fmla="*/ 1904850 h 5343405"/>
              <a:gd name="connsiteX5" fmla="*/ 4450312 w 7042691"/>
              <a:gd name="connsiteY5" fmla="*/ 873004 h 5343405"/>
              <a:gd name="connsiteX6" fmla="*/ 4987208 w 7042691"/>
              <a:gd name="connsiteY6" fmla="*/ 1082729 h 5343405"/>
              <a:gd name="connsiteX7" fmla="*/ 5062709 w 7042691"/>
              <a:gd name="connsiteY7" fmla="*/ 1669958 h 5343405"/>
              <a:gd name="connsiteX8" fmla="*/ 5649938 w 7042691"/>
              <a:gd name="connsiteY8" fmla="*/ 1686736 h 5343405"/>
              <a:gd name="connsiteX9" fmla="*/ 5456991 w 7042691"/>
              <a:gd name="connsiteY9" fmla="*/ 1082729 h 5343405"/>
              <a:gd name="connsiteX10" fmla="*/ 5020764 w 7042691"/>
              <a:gd name="connsiteY10" fmla="*/ 470333 h 5343405"/>
              <a:gd name="connsiteX11" fmla="*/ 5624771 w 7042691"/>
              <a:gd name="connsiteY11" fmla="*/ 419999 h 5343405"/>
              <a:gd name="connsiteX12" fmla="*/ 5842885 w 7042691"/>
              <a:gd name="connsiteY12" fmla="*/ 1258898 h 5343405"/>
              <a:gd name="connsiteX13" fmla="*/ 6044221 w 7042691"/>
              <a:gd name="connsiteY13" fmla="*/ 1594458 h 5343405"/>
              <a:gd name="connsiteX14" fmla="*/ 6044221 w 7042691"/>
              <a:gd name="connsiteY14" fmla="*/ 461944 h 5343405"/>
              <a:gd name="connsiteX15" fmla="*/ 6480448 w 7042691"/>
              <a:gd name="connsiteY15" fmla="*/ 193496 h 5343405"/>
              <a:gd name="connsiteX16" fmla="*/ 7042511 w 7042691"/>
              <a:gd name="connsiteY16" fmla="*/ 696836 h 5343405"/>
              <a:gd name="connsiteX17" fmla="*/ 6539171 w 7042691"/>
              <a:gd name="connsiteY17" fmla="*/ 1250509 h 5343405"/>
              <a:gd name="connsiteX18" fmla="*/ 6304279 w 7042691"/>
              <a:gd name="connsiteY18" fmla="*/ 1737070 h 5343405"/>
              <a:gd name="connsiteX19" fmla="*/ 6925065 w 7042691"/>
              <a:gd name="connsiteY19" fmla="*/ 1862905 h 5343405"/>
              <a:gd name="connsiteX20" fmla="*/ 6816008 w 7042691"/>
              <a:gd name="connsiteY20" fmla="*/ 2718582 h 5343405"/>
              <a:gd name="connsiteX21" fmla="*/ 6128111 w 7042691"/>
              <a:gd name="connsiteY21" fmla="*/ 2097797 h 5343405"/>
              <a:gd name="connsiteX22" fmla="*/ 5566048 w 7042691"/>
              <a:gd name="connsiteY22" fmla="*/ 2265577 h 5343405"/>
              <a:gd name="connsiteX23" fmla="*/ 5649938 w 7042691"/>
              <a:gd name="connsiteY23" fmla="*/ 2836028 h 5343405"/>
              <a:gd name="connsiteX24" fmla="*/ 6656617 w 7042691"/>
              <a:gd name="connsiteY24" fmla="*/ 3859485 h 5343405"/>
              <a:gd name="connsiteX25" fmla="*/ 6346224 w 7042691"/>
              <a:gd name="connsiteY25" fmla="*/ 4421547 h 5343405"/>
              <a:gd name="connsiteX26" fmla="*/ 5574437 w 7042691"/>
              <a:gd name="connsiteY26" fmla="*/ 5335947 h 5343405"/>
              <a:gd name="connsiteX27" fmla="*/ 5851274 w 7042691"/>
              <a:gd name="connsiteY27" fmla="*/ 3683316 h 5343405"/>
              <a:gd name="connsiteX28" fmla="*/ 4584536 w 7042691"/>
              <a:gd name="connsiteY28" fmla="*/ 3163199 h 5343405"/>
              <a:gd name="connsiteX29" fmla="*/ 5180155 w 7042691"/>
              <a:gd name="connsiteY29" fmla="*/ 2659859 h 5343405"/>
              <a:gd name="connsiteX30" fmla="*/ 5045931 w 7042691"/>
              <a:gd name="connsiteY30" fmla="*/ 2131353 h 5343405"/>
              <a:gd name="connsiteX31" fmla="*/ 4576147 w 7042691"/>
              <a:gd name="connsiteY31" fmla="*/ 1904850 h 5343405"/>
              <a:gd name="connsiteX32" fmla="*/ 4911707 w 7042691"/>
              <a:gd name="connsiteY32" fmla="*/ 2575969 h 5343405"/>
              <a:gd name="connsiteX33" fmla="*/ 4425146 w 7042691"/>
              <a:gd name="connsiteY33" fmla="*/ 3012197 h 5343405"/>
              <a:gd name="connsiteX34" fmla="*/ 4651648 w 7042691"/>
              <a:gd name="connsiteY34" fmla="*/ 2508858 h 5343405"/>
              <a:gd name="connsiteX35" fmla="*/ 4458701 w 7042691"/>
              <a:gd name="connsiteY35" fmla="*/ 2173298 h 5343405"/>
              <a:gd name="connsiteX36" fmla="*/ 4089586 w 7042691"/>
              <a:gd name="connsiteY36" fmla="*/ 2609525 h 5343405"/>
              <a:gd name="connsiteX37" fmla="*/ 4123142 w 7042691"/>
              <a:gd name="connsiteY37" fmla="*/ 3700094 h 5343405"/>
              <a:gd name="connsiteX38" fmla="*/ 4483868 w 7042691"/>
              <a:gd name="connsiteY38" fmla="*/ 4916498 h 5343405"/>
              <a:gd name="connsiteX39" fmla="*/ 3301021 w 7042691"/>
              <a:gd name="connsiteY39" fmla="*/ 5042333 h 5343405"/>
              <a:gd name="connsiteX40" fmla="*/ 1774224 w 7042691"/>
              <a:gd name="connsiteY40" fmla="*/ 4220212 h 5343405"/>
              <a:gd name="connsiteX41" fmla="*/ 3393300 w 7042691"/>
              <a:gd name="connsiteY41" fmla="*/ 3926597 h 5343405"/>
              <a:gd name="connsiteX42" fmla="*/ 3552690 w 7042691"/>
              <a:gd name="connsiteY42" fmla="*/ 3456813 h 5343405"/>
              <a:gd name="connsiteX43" fmla="*/ 2311120 w 7042691"/>
              <a:gd name="connsiteY43" fmla="*/ 3188366 h 5343405"/>
              <a:gd name="connsiteX44" fmla="*/ 1841336 w 7042691"/>
              <a:gd name="connsiteY44" fmla="*/ 2575969 h 5343405"/>
              <a:gd name="connsiteX45" fmla="*/ 2780903 w 7042691"/>
              <a:gd name="connsiteY45" fmla="*/ 2265577 h 5343405"/>
              <a:gd name="connsiteX46" fmla="*/ 3166797 w 7042691"/>
              <a:gd name="connsiteY46" fmla="*/ 1820960 h 5343405"/>
              <a:gd name="connsiteX47" fmla="*/ 616544 w 7042691"/>
              <a:gd name="connsiteY47" fmla="*/ 1913239 h 5343405"/>
              <a:gd name="connsiteX48" fmla="*/ 46092 w 7042691"/>
              <a:gd name="connsiteY48" fmla="*/ 1359566 h 5343405"/>
              <a:gd name="connsiteX49" fmla="*/ 1480610 w 7042691"/>
              <a:gd name="connsiteY49" fmla="*/ 1460234 h 5343405"/>
              <a:gd name="connsiteX50" fmla="*/ 1749057 w 7042691"/>
              <a:gd name="connsiteY50" fmla="*/ 1141452 h 5343405"/>
              <a:gd name="connsiteX51" fmla="*/ 1975560 w 7042691"/>
              <a:gd name="connsiteY51" fmla="*/ 529056 h 5343405"/>
              <a:gd name="connsiteX52" fmla="*/ 2093006 w 7042691"/>
              <a:gd name="connsiteY52" fmla="*/ 1208564 h 5343405"/>
              <a:gd name="connsiteX53" fmla="*/ 2831237 w 7042691"/>
              <a:gd name="connsiteY53" fmla="*/ 1460234 h 5343405"/>
              <a:gd name="connsiteX54" fmla="*/ 3242298 w 7042691"/>
              <a:gd name="connsiteY54" fmla="*/ 1435067 h 5343405"/>
              <a:gd name="connsiteX55" fmla="*/ 3082907 w 7042691"/>
              <a:gd name="connsiteY55" fmla="*/ 327720 h 5343405"/>
              <a:gd name="connsiteX56" fmla="*/ 3905028 w 7042691"/>
              <a:gd name="connsiteY56" fmla="*/ 8938 h 5343405"/>
              <a:gd name="connsiteX57" fmla="*/ 3787582 w 7042691"/>
              <a:gd name="connsiteY57" fmla="*/ 587779 h 5343405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4064419 w 7042691"/>
              <a:gd name="connsiteY4" fmla="*/ 1904850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3871631 w 7042691"/>
              <a:gd name="connsiteY4" fmla="*/ 1995574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3826269 w 7042691"/>
              <a:gd name="connsiteY4" fmla="*/ 2006914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042691" h="5342092">
                <a:moveTo>
                  <a:pt x="3787582" y="587779"/>
                </a:moveTo>
                <a:cubicBezTo>
                  <a:pt x="3720470" y="850634"/>
                  <a:pt x="3591839" y="1226741"/>
                  <a:pt x="3502357" y="1586069"/>
                </a:cubicBezTo>
                <a:cubicBezTo>
                  <a:pt x="3412874" y="1945397"/>
                  <a:pt x="3219927" y="2527034"/>
                  <a:pt x="3250687" y="2743749"/>
                </a:cubicBezTo>
                <a:cubicBezTo>
                  <a:pt x="3281446" y="2960465"/>
                  <a:pt x="3590984" y="3009168"/>
                  <a:pt x="3686914" y="2886362"/>
                </a:cubicBezTo>
                <a:cubicBezTo>
                  <a:pt x="3782844" y="2763556"/>
                  <a:pt x="3699036" y="2342474"/>
                  <a:pt x="3826269" y="2006914"/>
                </a:cubicBezTo>
                <a:cubicBezTo>
                  <a:pt x="3953502" y="1671354"/>
                  <a:pt x="4256822" y="1027035"/>
                  <a:pt x="4450312" y="873004"/>
                </a:cubicBezTo>
                <a:cubicBezTo>
                  <a:pt x="4643802" y="718973"/>
                  <a:pt x="4885142" y="949903"/>
                  <a:pt x="4987208" y="1082729"/>
                </a:cubicBezTo>
                <a:cubicBezTo>
                  <a:pt x="5089274" y="1215555"/>
                  <a:pt x="4952254" y="1569290"/>
                  <a:pt x="5062709" y="1669958"/>
                </a:cubicBezTo>
                <a:cubicBezTo>
                  <a:pt x="5173164" y="1770626"/>
                  <a:pt x="5584224" y="1784608"/>
                  <a:pt x="5649938" y="1686736"/>
                </a:cubicBezTo>
                <a:cubicBezTo>
                  <a:pt x="5715652" y="1588865"/>
                  <a:pt x="5561853" y="1285463"/>
                  <a:pt x="5456991" y="1082729"/>
                </a:cubicBezTo>
                <a:cubicBezTo>
                  <a:pt x="5352129" y="879995"/>
                  <a:pt x="4992801" y="580788"/>
                  <a:pt x="5020764" y="470333"/>
                </a:cubicBezTo>
                <a:cubicBezTo>
                  <a:pt x="5048727" y="359878"/>
                  <a:pt x="5487751" y="288572"/>
                  <a:pt x="5624771" y="419999"/>
                </a:cubicBezTo>
                <a:cubicBezTo>
                  <a:pt x="5761791" y="551426"/>
                  <a:pt x="5772977" y="1063155"/>
                  <a:pt x="5842885" y="1258898"/>
                </a:cubicBezTo>
                <a:cubicBezTo>
                  <a:pt x="5912793" y="1454641"/>
                  <a:pt x="6010665" y="1727284"/>
                  <a:pt x="6044221" y="1594458"/>
                </a:cubicBezTo>
                <a:cubicBezTo>
                  <a:pt x="6077777" y="1461632"/>
                  <a:pt x="5971517" y="695438"/>
                  <a:pt x="6044221" y="461944"/>
                </a:cubicBezTo>
                <a:cubicBezTo>
                  <a:pt x="6116925" y="228450"/>
                  <a:pt x="6314066" y="154347"/>
                  <a:pt x="6480448" y="193496"/>
                </a:cubicBezTo>
                <a:cubicBezTo>
                  <a:pt x="6646830" y="232645"/>
                  <a:pt x="7032724" y="520667"/>
                  <a:pt x="7042511" y="696836"/>
                </a:cubicBezTo>
                <a:cubicBezTo>
                  <a:pt x="7052298" y="873005"/>
                  <a:pt x="6662210" y="1077137"/>
                  <a:pt x="6539171" y="1250509"/>
                </a:cubicBezTo>
                <a:cubicBezTo>
                  <a:pt x="6416132" y="1423881"/>
                  <a:pt x="6239963" y="1635004"/>
                  <a:pt x="6304279" y="1737070"/>
                </a:cubicBezTo>
                <a:cubicBezTo>
                  <a:pt x="6368595" y="1839136"/>
                  <a:pt x="6839777" y="1699320"/>
                  <a:pt x="6925065" y="1862905"/>
                </a:cubicBezTo>
                <a:cubicBezTo>
                  <a:pt x="7010353" y="2026490"/>
                  <a:pt x="6948834" y="2679433"/>
                  <a:pt x="6816008" y="2718582"/>
                </a:cubicBezTo>
                <a:cubicBezTo>
                  <a:pt x="6683182" y="2757731"/>
                  <a:pt x="6336438" y="2173298"/>
                  <a:pt x="6128111" y="2097797"/>
                </a:cubicBezTo>
                <a:cubicBezTo>
                  <a:pt x="5919784" y="2022296"/>
                  <a:pt x="5645744" y="2142539"/>
                  <a:pt x="5566048" y="2265577"/>
                </a:cubicBezTo>
                <a:cubicBezTo>
                  <a:pt x="5486353" y="2388616"/>
                  <a:pt x="5468177" y="2570377"/>
                  <a:pt x="5649938" y="2836028"/>
                </a:cubicBezTo>
                <a:cubicBezTo>
                  <a:pt x="5831699" y="3101679"/>
                  <a:pt x="6523791" y="3605019"/>
                  <a:pt x="6656617" y="3859485"/>
                </a:cubicBezTo>
                <a:cubicBezTo>
                  <a:pt x="6789443" y="4113951"/>
                  <a:pt x="6820202" y="4771089"/>
                  <a:pt x="6446892" y="4362825"/>
                </a:cubicBezTo>
                <a:cubicBezTo>
                  <a:pt x="6073582" y="3954561"/>
                  <a:pt x="5673707" y="5449199"/>
                  <a:pt x="5574437" y="5335947"/>
                </a:cubicBezTo>
                <a:cubicBezTo>
                  <a:pt x="5475167" y="5222696"/>
                  <a:pt x="6016258" y="4045441"/>
                  <a:pt x="5851274" y="3683316"/>
                </a:cubicBezTo>
                <a:cubicBezTo>
                  <a:pt x="5686291" y="3321191"/>
                  <a:pt x="4696389" y="3333775"/>
                  <a:pt x="4584536" y="3163199"/>
                </a:cubicBezTo>
                <a:cubicBezTo>
                  <a:pt x="4472683" y="2992623"/>
                  <a:pt x="5103256" y="2831833"/>
                  <a:pt x="5180155" y="2659859"/>
                </a:cubicBezTo>
                <a:cubicBezTo>
                  <a:pt x="5257054" y="2487885"/>
                  <a:pt x="5146599" y="2257188"/>
                  <a:pt x="5045931" y="2131353"/>
                </a:cubicBezTo>
                <a:cubicBezTo>
                  <a:pt x="4945263" y="2005518"/>
                  <a:pt x="4598518" y="1830747"/>
                  <a:pt x="4576147" y="1904850"/>
                </a:cubicBezTo>
                <a:cubicBezTo>
                  <a:pt x="4553776" y="1978953"/>
                  <a:pt x="4936874" y="2391411"/>
                  <a:pt x="4911707" y="2575969"/>
                </a:cubicBezTo>
                <a:cubicBezTo>
                  <a:pt x="4886540" y="2760527"/>
                  <a:pt x="4468489" y="3023382"/>
                  <a:pt x="4425146" y="3012197"/>
                </a:cubicBezTo>
                <a:cubicBezTo>
                  <a:pt x="4381803" y="3001012"/>
                  <a:pt x="4646056" y="2648674"/>
                  <a:pt x="4651648" y="2508858"/>
                </a:cubicBezTo>
                <a:cubicBezTo>
                  <a:pt x="4657240" y="2369042"/>
                  <a:pt x="4552378" y="2156520"/>
                  <a:pt x="4458701" y="2173298"/>
                </a:cubicBezTo>
                <a:cubicBezTo>
                  <a:pt x="4365024" y="2190076"/>
                  <a:pt x="4145513" y="2355059"/>
                  <a:pt x="4089586" y="2609525"/>
                </a:cubicBezTo>
                <a:cubicBezTo>
                  <a:pt x="4033659" y="2863991"/>
                  <a:pt x="4057428" y="3315599"/>
                  <a:pt x="4123142" y="3700094"/>
                </a:cubicBezTo>
                <a:cubicBezTo>
                  <a:pt x="4188856" y="4084589"/>
                  <a:pt x="4620888" y="4692792"/>
                  <a:pt x="4483868" y="4916498"/>
                </a:cubicBezTo>
                <a:cubicBezTo>
                  <a:pt x="4346848" y="5140205"/>
                  <a:pt x="3752628" y="5158381"/>
                  <a:pt x="3301021" y="5042333"/>
                </a:cubicBezTo>
                <a:cubicBezTo>
                  <a:pt x="2849414" y="4926285"/>
                  <a:pt x="1758844" y="4406168"/>
                  <a:pt x="1774224" y="4220212"/>
                </a:cubicBezTo>
                <a:cubicBezTo>
                  <a:pt x="1789604" y="4034256"/>
                  <a:pt x="3096889" y="4053830"/>
                  <a:pt x="3393300" y="3926597"/>
                </a:cubicBezTo>
                <a:cubicBezTo>
                  <a:pt x="3689711" y="3799364"/>
                  <a:pt x="3733053" y="3579851"/>
                  <a:pt x="3552690" y="3456813"/>
                </a:cubicBezTo>
                <a:cubicBezTo>
                  <a:pt x="3372327" y="3333775"/>
                  <a:pt x="2596346" y="3335173"/>
                  <a:pt x="2311120" y="3188366"/>
                </a:cubicBezTo>
                <a:cubicBezTo>
                  <a:pt x="2025894" y="3041559"/>
                  <a:pt x="1763039" y="2729767"/>
                  <a:pt x="1841336" y="2575969"/>
                </a:cubicBezTo>
                <a:cubicBezTo>
                  <a:pt x="1919633" y="2422171"/>
                  <a:pt x="2559993" y="2391412"/>
                  <a:pt x="2780903" y="2265577"/>
                </a:cubicBezTo>
                <a:cubicBezTo>
                  <a:pt x="3001813" y="2139742"/>
                  <a:pt x="3527523" y="1879683"/>
                  <a:pt x="3166797" y="1820960"/>
                </a:cubicBezTo>
                <a:cubicBezTo>
                  <a:pt x="2806071" y="1762237"/>
                  <a:pt x="1136661" y="1990138"/>
                  <a:pt x="616544" y="1913239"/>
                </a:cubicBezTo>
                <a:cubicBezTo>
                  <a:pt x="96427" y="1836340"/>
                  <a:pt x="-97919" y="1435067"/>
                  <a:pt x="46092" y="1359566"/>
                </a:cubicBezTo>
                <a:cubicBezTo>
                  <a:pt x="190103" y="1284065"/>
                  <a:pt x="1196782" y="1496586"/>
                  <a:pt x="1480610" y="1460234"/>
                </a:cubicBezTo>
                <a:cubicBezTo>
                  <a:pt x="1764438" y="1423882"/>
                  <a:pt x="1666565" y="1296648"/>
                  <a:pt x="1749057" y="1141452"/>
                </a:cubicBezTo>
                <a:cubicBezTo>
                  <a:pt x="1831549" y="986256"/>
                  <a:pt x="1918235" y="517871"/>
                  <a:pt x="1975560" y="529056"/>
                </a:cubicBezTo>
                <a:cubicBezTo>
                  <a:pt x="2032885" y="540241"/>
                  <a:pt x="1950393" y="1053368"/>
                  <a:pt x="2093006" y="1208564"/>
                </a:cubicBezTo>
                <a:cubicBezTo>
                  <a:pt x="2235619" y="1363760"/>
                  <a:pt x="2639688" y="1422484"/>
                  <a:pt x="2831237" y="1460234"/>
                </a:cubicBezTo>
                <a:cubicBezTo>
                  <a:pt x="3022786" y="1497984"/>
                  <a:pt x="3200353" y="1623819"/>
                  <a:pt x="3242298" y="1435067"/>
                </a:cubicBezTo>
                <a:cubicBezTo>
                  <a:pt x="3284243" y="1246315"/>
                  <a:pt x="2972452" y="565408"/>
                  <a:pt x="3082907" y="327720"/>
                </a:cubicBezTo>
                <a:cubicBezTo>
                  <a:pt x="3193362" y="90032"/>
                  <a:pt x="3786184" y="-35803"/>
                  <a:pt x="3905028" y="8938"/>
                </a:cubicBezTo>
                <a:cubicBezTo>
                  <a:pt x="4023872" y="53679"/>
                  <a:pt x="3854694" y="324924"/>
                  <a:pt x="3787582" y="587779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2896C4C-84CB-8585-D144-AA1BBF866A65}"/>
                  </a:ext>
                </a:extLst>
              </p:cNvPr>
              <p:cNvSpPr/>
              <p:nvPr/>
            </p:nvSpPr>
            <p:spPr bwMode="auto">
              <a:xfrm>
                <a:off x="594783" y="295060"/>
                <a:ext cx="11002434" cy="17281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:r>
                  <a:rPr lang="en-US" sz="2400" b="0" dirty="0">
                    <a:solidFill>
                      <a:schemeClr val="tx1"/>
                    </a:solidFill>
                  </a:rPr>
                  <a:t>If</a:t>
                </a:r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is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vertices in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of treewidth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br>
                  <a:rPr lang="en-US" sz="2400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then there exists a partition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such that: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, and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there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-vertex separator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of size 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2896C4C-84CB-8585-D144-AA1BBF866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83" y="295060"/>
                <a:ext cx="11002434" cy="17281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eparator">
            <a:extLst>
              <a:ext uri="{FF2B5EF4-FFF2-40B4-BE49-F238E27FC236}">
                <a16:creationId xmlns:a16="http://schemas.microsoft.com/office/drawing/2014/main" id="{D5069C4E-4142-7292-E0C8-3563F53672C7}"/>
              </a:ext>
            </a:extLst>
          </p:cNvPr>
          <p:cNvSpPr/>
          <p:nvPr/>
        </p:nvSpPr>
        <p:spPr bwMode="auto">
          <a:xfrm rot="1336601">
            <a:off x="5116628" y="3586663"/>
            <a:ext cx="669741" cy="4749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0" name="Set S">
            <a:extLst>
              <a:ext uri="{FF2B5EF4-FFF2-40B4-BE49-F238E27FC236}">
                <a16:creationId xmlns:a16="http://schemas.microsoft.com/office/drawing/2014/main" id="{691A0242-22DD-BD3A-F188-1DDA36133DB7}"/>
              </a:ext>
            </a:extLst>
          </p:cNvPr>
          <p:cNvGrpSpPr/>
          <p:nvPr/>
        </p:nvGrpSpPr>
        <p:grpSpPr>
          <a:xfrm>
            <a:off x="3036194" y="2611652"/>
            <a:ext cx="4643982" cy="3267669"/>
            <a:chOff x="3036194" y="2609603"/>
            <a:chExt cx="4643982" cy="326766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DB1DFC-E99E-D6DD-DFEE-C30876EC366F}"/>
                </a:ext>
              </a:extLst>
            </p:cNvPr>
            <p:cNvSpPr/>
            <p:nvPr/>
          </p:nvSpPr>
          <p:spPr bwMode="auto">
            <a:xfrm>
              <a:off x="4295800" y="5589240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C47434-25C1-E028-8196-15BF8B0C9FD4}"/>
                </a:ext>
              </a:extLst>
            </p:cNvPr>
            <p:cNvSpPr/>
            <p:nvPr/>
          </p:nvSpPr>
          <p:spPr bwMode="auto">
            <a:xfrm>
              <a:off x="5231904" y="5733256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90B012-CD34-B1DA-17FB-04486BAD42B3}"/>
                </a:ext>
              </a:extLst>
            </p:cNvPr>
            <p:cNvSpPr/>
            <p:nvPr/>
          </p:nvSpPr>
          <p:spPr bwMode="auto">
            <a:xfrm>
              <a:off x="4974879" y="4653136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B38381-73FF-FC7B-0761-994744E71BA8}"/>
                </a:ext>
              </a:extLst>
            </p:cNvPr>
            <p:cNvSpPr/>
            <p:nvPr/>
          </p:nvSpPr>
          <p:spPr bwMode="auto">
            <a:xfrm>
              <a:off x="3036194" y="342908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97636F-659D-8024-8FE4-B87ECAC77CF9}"/>
                </a:ext>
              </a:extLst>
            </p:cNvPr>
            <p:cNvSpPr/>
            <p:nvPr/>
          </p:nvSpPr>
          <p:spPr bwMode="auto">
            <a:xfrm>
              <a:off x="7288174" y="3645024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6E86D6-C0A1-FD68-0C5F-0DB8F044277D}"/>
                </a:ext>
              </a:extLst>
            </p:cNvPr>
            <p:cNvSpPr/>
            <p:nvPr/>
          </p:nvSpPr>
          <p:spPr bwMode="auto">
            <a:xfrm>
              <a:off x="6456040" y="3645024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C10080-5DCE-14C2-C226-E903DD8124A7}"/>
                </a:ext>
              </a:extLst>
            </p:cNvPr>
            <p:cNvSpPr/>
            <p:nvPr/>
          </p:nvSpPr>
          <p:spPr bwMode="auto">
            <a:xfrm>
              <a:off x="6672064" y="470844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8CFBD2-5B56-CF55-4648-F819FEAECFB8}"/>
                </a:ext>
              </a:extLst>
            </p:cNvPr>
            <p:cNvSpPr/>
            <p:nvPr/>
          </p:nvSpPr>
          <p:spPr bwMode="auto">
            <a:xfrm>
              <a:off x="6598603" y="2609603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035EF4-955C-1748-A568-A2CD6C72671A}"/>
                </a:ext>
              </a:extLst>
            </p:cNvPr>
            <p:cNvSpPr/>
            <p:nvPr/>
          </p:nvSpPr>
          <p:spPr bwMode="auto">
            <a:xfrm>
              <a:off x="7536160" y="3789040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35D710C-75B0-7C07-E600-FAB393AAD619}"/>
                </a:ext>
              </a:extLst>
            </p:cNvPr>
            <p:cNvSpPr/>
            <p:nvPr/>
          </p:nvSpPr>
          <p:spPr bwMode="auto">
            <a:xfrm>
              <a:off x="3647728" y="3412304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1ADFAA1-65E6-6315-7E6E-3610E86C0470}"/>
                </a:ext>
              </a:extLst>
            </p:cNvPr>
            <p:cNvSpPr/>
            <p:nvPr/>
          </p:nvSpPr>
          <p:spPr bwMode="auto">
            <a:xfrm>
              <a:off x="5501705" y="3789040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3" name="Set S_A">
            <a:extLst>
              <a:ext uri="{FF2B5EF4-FFF2-40B4-BE49-F238E27FC236}">
                <a16:creationId xmlns:a16="http://schemas.microsoft.com/office/drawing/2014/main" id="{621BB068-4E9A-F31E-050C-7FE15ACE8897}"/>
              </a:ext>
            </a:extLst>
          </p:cNvPr>
          <p:cNvGrpSpPr/>
          <p:nvPr/>
        </p:nvGrpSpPr>
        <p:grpSpPr>
          <a:xfrm>
            <a:off x="3036194" y="2611652"/>
            <a:ext cx="4643982" cy="3267669"/>
            <a:chOff x="3036194" y="2609603"/>
            <a:chExt cx="4643982" cy="3267669"/>
          </a:xfrm>
          <a:solidFill>
            <a:srgbClr val="FFCC00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81E98C-FD68-48CB-9BEA-76822004D484}"/>
                </a:ext>
              </a:extLst>
            </p:cNvPr>
            <p:cNvSpPr/>
            <p:nvPr/>
          </p:nvSpPr>
          <p:spPr bwMode="auto">
            <a:xfrm>
              <a:off x="4295800" y="5589240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FFFC888-B6BF-D9DE-1E63-F2E1A2AAEA44}"/>
                </a:ext>
              </a:extLst>
            </p:cNvPr>
            <p:cNvSpPr/>
            <p:nvPr/>
          </p:nvSpPr>
          <p:spPr bwMode="auto">
            <a:xfrm>
              <a:off x="5231904" y="5733256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6F945BD-266B-28F1-3BDB-0FB0C9F3EF7A}"/>
                </a:ext>
              </a:extLst>
            </p:cNvPr>
            <p:cNvSpPr/>
            <p:nvPr/>
          </p:nvSpPr>
          <p:spPr bwMode="auto">
            <a:xfrm>
              <a:off x="4974879" y="4653136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E3E5582-807D-9DC0-6FE1-29264E24D10E}"/>
                </a:ext>
              </a:extLst>
            </p:cNvPr>
            <p:cNvSpPr/>
            <p:nvPr/>
          </p:nvSpPr>
          <p:spPr bwMode="auto">
            <a:xfrm>
              <a:off x="3036194" y="3429082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F5CAA8A-7C28-523F-D13D-9654D28A7C31}"/>
                </a:ext>
              </a:extLst>
            </p:cNvPr>
            <p:cNvSpPr/>
            <p:nvPr/>
          </p:nvSpPr>
          <p:spPr bwMode="auto">
            <a:xfrm>
              <a:off x="7288174" y="3645024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E4A44BD-8BD8-EB47-39C9-6F1B1AF5F981}"/>
                </a:ext>
              </a:extLst>
            </p:cNvPr>
            <p:cNvSpPr/>
            <p:nvPr/>
          </p:nvSpPr>
          <p:spPr bwMode="auto">
            <a:xfrm>
              <a:off x="6456040" y="3645024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0511602-1FC1-94EA-7881-F4C53F471BCE}"/>
                </a:ext>
              </a:extLst>
            </p:cNvPr>
            <p:cNvSpPr/>
            <p:nvPr/>
          </p:nvSpPr>
          <p:spPr bwMode="auto">
            <a:xfrm>
              <a:off x="6672064" y="4708448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C6DC1A-3AC9-61E9-2635-AF758F20E639}"/>
                </a:ext>
              </a:extLst>
            </p:cNvPr>
            <p:cNvSpPr/>
            <p:nvPr/>
          </p:nvSpPr>
          <p:spPr bwMode="auto">
            <a:xfrm>
              <a:off x="6598603" y="2609603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85141AE-DD3A-469F-2754-8E1D11F6E6EB}"/>
                </a:ext>
              </a:extLst>
            </p:cNvPr>
            <p:cNvSpPr/>
            <p:nvPr/>
          </p:nvSpPr>
          <p:spPr bwMode="auto">
            <a:xfrm>
              <a:off x="7536160" y="3789040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03F9002-68C8-35E1-1F73-38D4E2B3641D}"/>
                </a:ext>
              </a:extLst>
            </p:cNvPr>
            <p:cNvSpPr/>
            <p:nvPr/>
          </p:nvSpPr>
          <p:spPr bwMode="auto">
            <a:xfrm>
              <a:off x="3647728" y="3412304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C5CA966-9A28-3ADA-6CF6-96C698203E8F}"/>
                </a:ext>
              </a:extLst>
            </p:cNvPr>
            <p:cNvSpPr/>
            <p:nvPr/>
          </p:nvSpPr>
          <p:spPr bwMode="auto">
            <a:xfrm>
              <a:off x="5501705" y="3789040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45" name="Set S_B">
            <a:extLst>
              <a:ext uri="{FF2B5EF4-FFF2-40B4-BE49-F238E27FC236}">
                <a16:creationId xmlns:a16="http://schemas.microsoft.com/office/drawing/2014/main" id="{7EBDC011-EE24-3FCF-6FE0-D830507D94CA}"/>
              </a:ext>
            </a:extLst>
          </p:cNvPr>
          <p:cNvGrpSpPr/>
          <p:nvPr/>
        </p:nvGrpSpPr>
        <p:grpSpPr>
          <a:xfrm>
            <a:off x="6456040" y="2611652"/>
            <a:ext cx="1224136" cy="2242861"/>
            <a:chOff x="6456040" y="2609603"/>
            <a:chExt cx="1224136" cy="2242861"/>
          </a:xfrm>
          <a:solidFill>
            <a:srgbClr val="0070C0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9B37F6E-C60C-0C6A-2653-0A450690A18A}"/>
                </a:ext>
              </a:extLst>
            </p:cNvPr>
            <p:cNvSpPr/>
            <p:nvPr/>
          </p:nvSpPr>
          <p:spPr bwMode="auto">
            <a:xfrm>
              <a:off x="7288174" y="3645024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FCC36A5-DF68-95A4-A2E5-1A8EB3E810E3}"/>
                </a:ext>
              </a:extLst>
            </p:cNvPr>
            <p:cNvSpPr/>
            <p:nvPr/>
          </p:nvSpPr>
          <p:spPr bwMode="auto">
            <a:xfrm>
              <a:off x="6456040" y="3645024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785F22F-8AC8-606F-32FD-14EF7A624191}"/>
                </a:ext>
              </a:extLst>
            </p:cNvPr>
            <p:cNvSpPr/>
            <p:nvPr/>
          </p:nvSpPr>
          <p:spPr bwMode="auto">
            <a:xfrm>
              <a:off x="6672064" y="4708448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E522CE-12DC-D7C7-F94B-E3C0DBAFF621}"/>
                </a:ext>
              </a:extLst>
            </p:cNvPr>
            <p:cNvSpPr/>
            <p:nvPr/>
          </p:nvSpPr>
          <p:spPr bwMode="auto">
            <a:xfrm>
              <a:off x="6598603" y="2609603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CCF3B0-A020-9E5F-8BCA-D0460EF20E5A}"/>
                </a:ext>
              </a:extLst>
            </p:cNvPr>
            <p:cNvSpPr/>
            <p:nvPr/>
          </p:nvSpPr>
          <p:spPr bwMode="auto">
            <a:xfrm>
              <a:off x="7536160" y="3789040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781F93BB-6E25-85E6-0C37-501916665E11}"/>
              </a:ext>
            </a:extLst>
          </p:cNvPr>
          <p:cNvSpPr/>
          <p:nvPr/>
        </p:nvSpPr>
        <p:spPr bwMode="auto">
          <a:xfrm>
            <a:off x="5325727" y="372710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87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D3785-3050-8835-E5B2-DFCD2D50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7413E5-334E-3248-D7D5-3A3E7CB0529B}"/>
              </a:ext>
            </a:extLst>
          </p:cNvPr>
          <p:cNvSpPr/>
          <p:nvPr/>
        </p:nvSpPr>
        <p:spPr bwMode="auto">
          <a:xfrm>
            <a:off x="2207568" y="2132856"/>
            <a:ext cx="3636930" cy="4122401"/>
          </a:xfrm>
          <a:custGeom>
            <a:avLst/>
            <a:gdLst>
              <a:gd name="connsiteX0" fmla="*/ 3096346 w 3636930"/>
              <a:gd name="connsiteY0" fmla="*/ 33 h 4122401"/>
              <a:gd name="connsiteX1" fmla="*/ 3148689 w 3636930"/>
              <a:gd name="connsiteY1" fmla="*/ 7207 h 4122401"/>
              <a:gd name="connsiteX2" fmla="*/ 3053990 w 3636930"/>
              <a:gd name="connsiteY2" fmla="*/ 473936 h 4122401"/>
              <a:gd name="connsiteX3" fmla="*/ 2824008 w 3636930"/>
              <a:gd name="connsiteY3" fmla="*/ 1278874 h 4122401"/>
              <a:gd name="connsiteX4" fmla="*/ 2621083 w 3636930"/>
              <a:gd name="connsiteY4" fmla="*/ 2212330 h 4122401"/>
              <a:gd name="connsiteX5" fmla="*/ 2972820 w 3636930"/>
              <a:gd name="connsiteY5" fmla="*/ 2327321 h 4122401"/>
              <a:gd name="connsiteX6" fmla="*/ 3024943 w 3636930"/>
              <a:gd name="connsiteY6" fmla="*/ 1935369 h 4122401"/>
              <a:gd name="connsiteX7" fmla="*/ 3034311 w 3636930"/>
              <a:gd name="connsiteY7" fmla="*/ 1838654 h 4122401"/>
              <a:gd name="connsiteX8" fmla="*/ 3040363 w 3636930"/>
              <a:gd name="connsiteY8" fmla="*/ 1844363 h 4122401"/>
              <a:gd name="connsiteX9" fmla="*/ 3153907 w 3636930"/>
              <a:gd name="connsiteY9" fmla="*/ 1911045 h 4122401"/>
              <a:gd name="connsiteX10" fmla="*/ 3342537 w 3636930"/>
              <a:gd name="connsiteY10" fmla="*/ 1944489 h 4122401"/>
              <a:gd name="connsiteX11" fmla="*/ 3368297 w 3636930"/>
              <a:gd name="connsiteY11" fmla="*/ 1940843 h 4122401"/>
              <a:gd name="connsiteX12" fmla="*/ 3352407 w 3636930"/>
              <a:gd name="connsiteY12" fmla="*/ 1964486 h 4122401"/>
              <a:gd name="connsiteX13" fmla="*/ 3297501 w 3636930"/>
              <a:gd name="connsiteY13" fmla="*/ 2104103 h 4122401"/>
              <a:gd name="connsiteX14" fmla="*/ 3324558 w 3636930"/>
              <a:gd name="connsiteY14" fmla="*/ 2983447 h 4122401"/>
              <a:gd name="connsiteX15" fmla="*/ 3615417 w 3636930"/>
              <a:gd name="connsiteY15" fmla="*/ 3964254 h 4122401"/>
              <a:gd name="connsiteX16" fmla="*/ 2661668 w 3636930"/>
              <a:gd name="connsiteY16" fmla="*/ 4065716 h 4122401"/>
              <a:gd name="connsiteX17" fmla="*/ 1430586 w 3636930"/>
              <a:gd name="connsiteY17" fmla="*/ 3402827 h 4122401"/>
              <a:gd name="connsiteX18" fmla="*/ 2736074 w 3636930"/>
              <a:gd name="connsiteY18" fmla="*/ 3166080 h 4122401"/>
              <a:gd name="connsiteX19" fmla="*/ 2864593 w 3636930"/>
              <a:gd name="connsiteY19" fmla="*/ 2787286 h 4122401"/>
              <a:gd name="connsiteX20" fmla="*/ 1863494 w 3636930"/>
              <a:gd name="connsiteY20" fmla="*/ 2570832 h 4122401"/>
              <a:gd name="connsiteX21" fmla="*/ 1484700 w 3636930"/>
              <a:gd name="connsiteY21" fmla="*/ 2077047 h 4122401"/>
              <a:gd name="connsiteX22" fmla="*/ 2242288 w 3636930"/>
              <a:gd name="connsiteY22" fmla="*/ 1826772 h 4122401"/>
              <a:gd name="connsiteX23" fmla="*/ 2553441 w 3636930"/>
              <a:gd name="connsiteY23" fmla="*/ 1468270 h 4122401"/>
              <a:gd name="connsiteX24" fmla="*/ 497130 w 3636930"/>
              <a:gd name="connsiteY24" fmla="*/ 1542676 h 4122401"/>
              <a:gd name="connsiteX25" fmla="*/ 37165 w 3636930"/>
              <a:gd name="connsiteY25" fmla="*/ 1096241 h 4122401"/>
              <a:gd name="connsiteX26" fmla="*/ 1193840 w 3636930"/>
              <a:gd name="connsiteY26" fmla="*/ 1177411 h 4122401"/>
              <a:gd name="connsiteX27" fmla="*/ 1410294 w 3636930"/>
              <a:gd name="connsiteY27" fmla="*/ 920372 h 4122401"/>
              <a:gd name="connsiteX28" fmla="*/ 1592927 w 3636930"/>
              <a:gd name="connsiteY28" fmla="*/ 426587 h 4122401"/>
              <a:gd name="connsiteX29" fmla="*/ 1687625 w 3636930"/>
              <a:gd name="connsiteY29" fmla="*/ 974485 h 4122401"/>
              <a:gd name="connsiteX30" fmla="*/ 2282873 w 3636930"/>
              <a:gd name="connsiteY30" fmla="*/ 1177411 h 4122401"/>
              <a:gd name="connsiteX31" fmla="*/ 2614319 w 3636930"/>
              <a:gd name="connsiteY31" fmla="*/ 1157118 h 4122401"/>
              <a:gd name="connsiteX32" fmla="*/ 2485799 w 3636930"/>
              <a:gd name="connsiteY32" fmla="*/ 264246 h 4122401"/>
              <a:gd name="connsiteX33" fmla="*/ 3096346 w 3636930"/>
              <a:gd name="connsiteY33" fmla="*/ 33 h 412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6930" h="4122401">
                <a:moveTo>
                  <a:pt x="3096346" y="33"/>
                </a:moveTo>
                <a:cubicBezTo>
                  <a:pt x="3118761" y="337"/>
                  <a:pt x="3136711" y="2698"/>
                  <a:pt x="3148689" y="7207"/>
                </a:cubicBezTo>
                <a:cubicBezTo>
                  <a:pt x="3244515" y="43282"/>
                  <a:pt x="3108104" y="261992"/>
                  <a:pt x="3053990" y="473936"/>
                </a:cubicBezTo>
                <a:cubicBezTo>
                  <a:pt x="2999876" y="685880"/>
                  <a:pt x="2896159" y="989142"/>
                  <a:pt x="2824008" y="1278874"/>
                </a:cubicBezTo>
                <a:cubicBezTo>
                  <a:pt x="2751857" y="1568606"/>
                  <a:pt x="2596280" y="2037589"/>
                  <a:pt x="2621083" y="2212330"/>
                </a:cubicBezTo>
                <a:cubicBezTo>
                  <a:pt x="2645884" y="2387072"/>
                  <a:pt x="2895470" y="2426342"/>
                  <a:pt x="2972820" y="2327321"/>
                </a:cubicBezTo>
                <a:cubicBezTo>
                  <a:pt x="3021164" y="2265434"/>
                  <a:pt x="3012896" y="2109599"/>
                  <a:pt x="3024943" y="1935369"/>
                </a:cubicBezTo>
                <a:lnTo>
                  <a:pt x="3034311" y="1838654"/>
                </a:lnTo>
                <a:lnTo>
                  <a:pt x="3040363" y="1844363"/>
                </a:lnTo>
                <a:cubicBezTo>
                  <a:pt x="3072881" y="1870671"/>
                  <a:pt x="3111122" y="1893518"/>
                  <a:pt x="3153907" y="1911045"/>
                </a:cubicBezTo>
                <a:cubicBezTo>
                  <a:pt x="3218085" y="1937336"/>
                  <a:pt x="3283374" y="1947924"/>
                  <a:pt x="3342537" y="1944489"/>
                </a:cubicBezTo>
                <a:lnTo>
                  <a:pt x="3368297" y="1940843"/>
                </a:lnTo>
                <a:lnTo>
                  <a:pt x="3352407" y="1964486"/>
                </a:lnTo>
                <a:cubicBezTo>
                  <a:pt x="3328292" y="2006023"/>
                  <a:pt x="3308775" y="2052808"/>
                  <a:pt x="3297501" y="2104103"/>
                </a:cubicBezTo>
                <a:cubicBezTo>
                  <a:pt x="3252406" y="2309283"/>
                  <a:pt x="3271571" y="2673422"/>
                  <a:pt x="3324558" y="2983447"/>
                </a:cubicBezTo>
                <a:cubicBezTo>
                  <a:pt x="3377544" y="3293472"/>
                  <a:pt x="3725898" y="3783876"/>
                  <a:pt x="3615417" y="3964254"/>
                </a:cubicBezTo>
                <a:cubicBezTo>
                  <a:pt x="3504935" y="4144632"/>
                  <a:pt x="3025806" y="4159288"/>
                  <a:pt x="2661668" y="4065716"/>
                </a:cubicBezTo>
                <a:cubicBezTo>
                  <a:pt x="2297530" y="3972145"/>
                  <a:pt x="1418185" y="3552766"/>
                  <a:pt x="1430586" y="3402827"/>
                </a:cubicBezTo>
                <a:cubicBezTo>
                  <a:pt x="1442987" y="3252887"/>
                  <a:pt x="2497073" y="3268670"/>
                  <a:pt x="2736074" y="3166080"/>
                </a:cubicBezTo>
                <a:cubicBezTo>
                  <a:pt x="2975075" y="3063490"/>
                  <a:pt x="3010022" y="2886493"/>
                  <a:pt x="2864593" y="2787286"/>
                </a:cubicBezTo>
                <a:cubicBezTo>
                  <a:pt x="2719163" y="2688078"/>
                  <a:pt x="2093477" y="2689205"/>
                  <a:pt x="1863494" y="2570832"/>
                </a:cubicBezTo>
                <a:cubicBezTo>
                  <a:pt x="1633512" y="2452459"/>
                  <a:pt x="1421568" y="2201056"/>
                  <a:pt x="1484700" y="2077047"/>
                </a:cubicBezTo>
                <a:cubicBezTo>
                  <a:pt x="1547832" y="1953037"/>
                  <a:pt x="2064165" y="1928235"/>
                  <a:pt x="2242288" y="1826772"/>
                </a:cubicBezTo>
                <a:cubicBezTo>
                  <a:pt x="2420411" y="1725309"/>
                  <a:pt x="2844300" y="1515620"/>
                  <a:pt x="2553441" y="1468270"/>
                </a:cubicBezTo>
                <a:cubicBezTo>
                  <a:pt x="2262581" y="1420921"/>
                  <a:pt x="916509" y="1604681"/>
                  <a:pt x="497130" y="1542676"/>
                </a:cubicBezTo>
                <a:cubicBezTo>
                  <a:pt x="77751" y="1480671"/>
                  <a:pt x="-78954" y="1157118"/>
                  <a:pt x="37165" y="1096241"/>
                </a:cubicBezTo>
                <a:cubicBezTo>
                  <a:pt x="153283" y="1035363"/>
                  <a:pt x="964985" y="1206722"/>
                  <a:pt x="1193840" y="1177411"/>
                </a:cubicBezTo>
                <a:cubicBezTo>
                  <a:pt x="1422696" y="1148100"/>
                  <a:pt x="1343779" y="1045509"/>
                  <a:pt x="1410294" y="920372"/>
                </a:cubicBezTo>
                <a:cubicBezTo>
                  <a:pt x="1476808" y="795235"/>
                  <a:pt x="1546705" y="417568"/>
                  <a:pt x="1592927" y="426587"/>
                </a:cubicBezTo>
                <a:cubicBezTo>
                  <a:pt x="1639149" y="435605"/>
                  <a:pt x="1572634" y="849348"/>
                  <a:pt x="1687625" y="974485"/>
                </a:cubicBezTo>
                <a:cubicBezTo>
                  <a:pt x="1802617" y="1099622"/>
                  <a:pt x="2128424" y="1146973"/>
                  <a:pt x="2282873" y="1177411"/>
                </a:cubicBezTo>
                <a:cubicBezTo>
                  <a:pt x="2437322" y="1207849"/>
                  <a:pt x="2580498" y="1309312"/>
                  <a:pt x="2614319" y="1157118"/>
                </a:cubicBezTo>
                <a:cubicBezTo>
                  <a:pt x="2648139" y="1004925"/>
                  <a:pt x="2396737" y="455898"/>
                  <a:pt x="2485799" y="264246"/>
                </a:cubicBezTo>
                <a:cubicBezTo>
                  <a:pt x="2563728" y="96551"/>
                  <a:pt x="2939440" y="-2093"/>
                  <a:pt x="3096346" y="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39E4D0-8B37-9659-3D53-1B7B9E2117F2}"/>
              </a:ext>
            </a:extLst>
          </p:cNvPr>
          <p:cNvSpPr/>
          <p:nvPr/>
        </p:nvSpPr>
        <p:spPr bwMode="auto">
          <a:xfrm>
            <a:off x="5128726" y="3570944"/>
            <a:ext cx="644499" cy="507029"/>
          </a:xfrm>
          <a:custGeom>
            <a:avLst/>
            <a:gdLst>
              <a:gd name="connsiteX0" fmla="*/ 644276 w 644499"/>
              <a:gd name="connsiteY0" fmla="*/ 323908 h 507029"/>
              <a:gd name="connsiteX1" fmla="*/ 644499 w 644499"/>
              <a:gd name="connsiteY1" fmla="*/ 333275 h 507029"/>
              <a:gd name="connsiteX2" fmla="*/ 632652 w 644499"/>
              <a:gd name="connsiteY2" fmla="*/ 380143 h 507029"/>
              <a:gd name="connsiteX3" fmla="*/ 478234 w 644499"/>
              <a:gd name="connsiteY3" fmla="*/ 498354 h 507029"/>
              <a:gd name="connsiteX4" fmla="*/ 447140 w 644499"/>
              <a:gd name="connsiteY4" fmla="*/ 502755 h 507029"/>
              <a:gd name="connsiteX5" fmla="*/ 470415 w 644499"/>
              <a:gd name="connsiteY5" fmla="*/ 468123 h 507029"/>
              <a:gd name="connsiteX6" fmla="*/ 641342 w 644499"/>
              <a:gd name="connsiteY6" fmla="*/ 324860 h 507029"/>
              <a:gd name="connsiteX7" fmla="*/ 224167 w 644499"/>
              <a:gd name="connsiteY7" fmla="*/ 0 h 507029"/>
              <a:gd name="connsiteX8" fmla="*/ 238128 w 644499"/>
              <a:gd name="connsiteY8" fmla="*/ 298 h 507029"/>
              <a:gd name="connsiteX9" fmla="*/ 285105 w 644499"/>
              <a:gd name="connsiteY9" fmla="*/ 1302 h 507029"/>
              <a:gd name="connsiteX10" fmla="*/ 412797 w 644499"/>
              <a:gd name="connsiteY10" fmla="*/ 33444 h 507029"/>
              <a:gd name="connsiteX11" fmla="*/ 643341 w 644499"/>
              <a:gd name="connsiteY11" fmla="*/ 284628 h 507029"/>
              <a:gd name="connsiteX12" fmla="*/ 644275 w 644499"/>
              <a:gd name="connsiteY12" fmla="*/ 323908 h 507029"/>
              <a:gd name="connsiteX13" fmla="*/ 641341 w 644499"/>
              <a:gd name="connsiteY13" fmla="*/ 324860 h 507029"/>
              <a:gd name="connsiteX14" fmla="*/ 470414 w 644499"/>
              <a:gd name="connsiteY14" fmla="*/ 468123 h 507029"/>
              <a:gd name="connsiteX15" fmla="*/ 447139 w 644499"/>
              <a:gd name="connsiteY15" fmla="*/ 502755 h 507029"/>
              <a:gd name="connsiteX16" fmla="*/ 421379 w 644499"/>
              <a:gd name="connsiteY16" fmla="*/ 506401 h 507029"/>
              <a:gd name="connsiteX17" fmla="*/ 232749 w 644499"/>
              <a:gd name="connsiteY17" fmla="*/ 472957 h 507029"/>
              <a:gd name="connsiteX18" fmla="*/ 119205 w 644499"/>
              <a:gd name="connsiteY18" fmla="*/ 406275 h 507029"/>
              <a:gd name="connsiteX19" fmla="*/ 113153 w 644499"/>
              <a:gd name="connsiteY19" fmla="*/ 400566 h 507029"/>
              <a:gd name="connsiteX20" fmla="*/ 74868 w 644499"/>
              <a:gd name="connsiteY20" fmla="*/ 364451 h 507029"/>
              <a:gd name="connsiteX21" fmla="*/ 12896 w 644499"/>
              <a:gd name="connsiteY21" fmla="*/ 126258 h 507029"/>
              <a:gd name="connsiteX22" fmla="*/ 224167 w 644499"/>
              <a:gd name="connsiteY22" fmla="*/ 0 h 50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4499" h="507029">
                <a:moveTo>
                  <a:pt x="644276" y="323908"/>
                </a:moveTo>
                <a:lnTo>
                  <a:pt x="644499" y="333275"/>
                </a:lnTo>
                <a:cubicBezTo>
                  <a:pt x="642767" y="349272"/>
                  <a:pt x="638867" y="364972"/>
                  <a:pt x="632652" y="380143"/>
                </a:cubicBezTo>
                <a:cubicBezTo>
                  <a:pt x="607793" y="440827"/>
                  <a:pt x="550602" y="481558"/>
                  <a:pt x="478234" y="498354"/>
                </a:cubicBezTo>
                <a:lnTo>
                  <a:pt x="447140" y="502755"/>
                </a:lnTo>
                <a:lnTo>
                  <a:pt x="470415" y="468123"/>
                </a:lnTo>
                <a:cubicBezTo>
                  <a:pt x="526017" y="395920"/>
                  <a:pt x="592716" y="346193"/>
                  <a:pt x="641342" y="324860"/>
                </a:cubicBezTo>
                <a:close/>
                <a:moveTo>
                  <a:pt x="224167" y="0"/>
                </a:moveTo>
                <a:lnTo>
                  <a:pt x="238128" y="298"/>
                </a:lnTo>
                <a:lnTo>
                  <a:pt x="285105" y="1302"/>
                </a:lnTo>
                <a:cubicBezTo>
                  <a:pt x="326733" y="5369"/>
                  <a:pt x="370012" y="15917"/>
                  <a:pt x="412797" y="33444"/>
                </a:cubicBezTo>
                <a:cubicBezTo>
                  <a:pt x="541153" y="86025"/>
                  <a:pt x="628610" y="186483"/>
                  <a:pt x="643341" y="284628"/>
                </a:cubicBezTo>
                <a:lnTo>
                  <a:pt x="644275" y="323908"/>
                </a:lnTo>
                <a:lnTo>
                  <a:pt x="641341" y="324860"/>
                </a:lnTo>
                <a:cubicBezTo>
                  <a:pt x="592715" y="346193"/>
                  <a:pt x="526016" y="395920"/>
                  <a:pt x="470414" y="468123"/>
                </a:cubicBezTo>
                <a:lnTo>
                  <a:pt x="447139" y="502755"/>
                </a:lnTo>
                <a:lnTo>
                  <a:pt x="421379" y="506401"/>
                </a:lnTo>
                <a:cubicBezTo>
                  <a:pt x="362216" y="509836"/>
                  <a:pt x="296927" y="499248"/>
                  <a:pt x="232749" y="472957"/>
                </a:cubicBezTo>
                <a:cubicBezTo>
                  <a:pt x="189964" y="455430"/>
                  <a:pt x="151723" y="432583"/>
                  <a:pt x="119205" y="406275"/>
                </a:cubicBezTo>
                <a:lnTo>
                  <a:pt x="113153" y="400566"/>
                </a:lnTo>
                <a:lnTo>
                  <a:pt x="74868" y="364451"/>
                </a:lnTo>
                <a:cubicBezTo>
                  <a:pt x="8619" y="291192"/>
                  <a:pt x="-18178" y="202113"/>
                  <a:pt x="12896" y="126258"/>
                </a:cubicBezTo>
                <a:cubicBezTo>
                  <a:pt x="43971" y="50403"/>
                  <a:pt x="125562" y="5725"/>
                  <a:pt x="22416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0E61B54-ED25-9A6F-19CF-46C96DB6C1FF}"/>
              </a:ext>
            </a:extLst>
          </p:cNvPr>
          <p:cNvSpPr/>
          <p:nvPr/>
        </p:nvSpPr>
        <p:spPr bwMode="auto">
          <a:xfrm rot="204467">
            <a:off x="4848801" y="4295108"/>
            <a:ext cx="369439" cy="76909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7D1C6B-CA94-D9A2-6813-D10E2FC6861C}"/>
              </a:ext>
            </a:extLst>
          </p:cNvPr>
          <p:cNvGrpSpPr/>
          <p:nvPr/>
        </p:nvGrpSpPr>
        <p:grpSpPr>
          <a:xfrm>
            <a:off x="3036194" y="3414353"/>
            <a:ext cx="2609527" cy="2464968"/>
            <a:chOff x="3036194" y="3414353"/>
            <a:chExt cx="2609527" cy="2464968"/>
          </a:xfrm>
          <a:solidFill>
            <a:srgbClr val="C00000"/>
          </a:solidFill>
        </p:grpSpPr>
        <p:grpSp>
          <p:nvGrpSpPr>
            <p:cNvPr id="33" name="Set S_A">
              <a:extLst>
                <a:ext uri="{FF2B5EF4-FFF2-40B4-BE49-F238E27FC236}">
                  <a16:creationId xmlns:a16="http://schemas.microsoft.com/office/drawing/2014/main" id="{621BB068-4E9A-F31E-050C-7FE15ACE8897}"/>
                </a:ext>
              </a:extLst>
            </p:cNvPr>
            <p:cNvGrpSpPr/>
            <p:nvPr/>
          </p:nvGrpSpPr>
          <p:grpSpPr>
            <a:xfrm>
              <a:off x="3036194" y="3414353"/>
              <a:ext cx="2609527" cy="2464968"/>
              <a:chOff x="3036194" y="3412304"/>
              <a:chExt cx="2609527" cy="2464968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381E98C-FD68-48CB-9BEA-76822004D484}"/>
                  </a:ext>
                </a:extLst>
              </p:cNvPr>
              <p:cNvSpPr/>
              <p:nvPr/>
            </p:nvSpPr>
            <p:spPr bwMode="auto">
              <a:xfrm>
                <a:off x="4295800" y="5589240"/>
                <a:ext cx="144016" cy="14401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FFFC888-B6BF-D9DE-1E63-F2E1A2AAEA44}"/>
                  </a:ext>
                </a:extLst>
              </p:cNvPr>
              <p:cNvSpPr/>
              <p:nvPr/>
            </p:nvSpPr>
            <p:spPr bwMode="auto">
              <a:xfrm>
                <a:off x="5231904" y="5733256"/>
                <a:ext cx="144016" cy="14401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6F945BD-266B-28F1-3BDB-0FB0C9F3EF7A}"/>
                  </a:ext>
                </a:extLst>
              </p:cNvPr>
              <p:cNvSpPr/>
              <p:nvPr/>
            </p:nvSpPr>
            <p:spPr bwMode="auto">
              <a:xfrm>
                <a:off x="4974879" y="4653136"/>
                <a:ext cx="144016" cy="14401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E3E5582-807D-9DC0-6FE1-29264E24D10E}"/>
                  </a:ext>
                </a:extLst>
              </p:cNvPr>
              <p:cNvSpPr/>
              <p:nvPr/>
            </p:nvSpPr>
            <p:spPr bwMode="auto">
              <a:xfrm>
                <a:off x="3036194" y="3429082"/>
                <a:ext cx="144016" cy="14401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03F9002-68C8-35E1-1F73-38D4E2B3641D}"/>
                  </a:ext>
                </a:extLst>
              </p:cNvPr>
              <p:cNvSpPr/>
              <p:nvPr/>
            </p:nvSpPr>
            <p:spPr bwMode="auto">
              <a:xfrm>
                <a:off x="3647728" y="3412304"/>
                <a:ext cx="144016" cy="14401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C5CA966-9A28-3ADA-6CF6-96C698203E8F}"/>
                  </a:ext>
                </a:extLst>
              </p:cNvPr>
              <p:cNvSpPr/>
              <p:nvPr/>
            </p:nvSpPr>
            <p:spPr bwMode="auto">
              <a:xfrm>
                <a:off x="5501705" y="3789040"/>
                <a:ext cx="144016" cy="14401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81F93BB-6E25-85E6-0C37-501916665E11}"/>
                </a:ext>
              </a:extLst>
            </p:cNvPr>
            <p:cNvSpPr/>
            <p:nvPr/>
          </p:nvSpPr>
          <p:spPr bwMode="auto">
            <a:xfrm>
              <a:off x="5325727" y="3727100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EF93D4D7-093D-ECA2-D3B4-23524A8EED91}"/>
              </a:ext>
            </a:extLst>
          </p:cNvPr>
          <p:cNvSpPr/>
          <p:nvPr/>
        </p:nvSpPr>
        <p:spPr bwMode="auto">
          <a:xfrm>
            <a:off x="4151784" y="429309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8FC401-7358-F020-FA0E-FC8642C11B49}"/>
              </a:ext>
            </a:extLst>
          </p:cNvPr>
          <p:cNvSpPr/>
          <p:nvPr/>
        </p:nvSpPr>
        <p:spPr bwMode="auto">
          <a:xfrm>
            <a:off x="4974879" y="234888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C1152D0-EF53-C8D9-5EB3-232FF8840865}"/>
              </a:ext>
            </a:extLst>
          </p:cNvPr>
          <p:cNvSpPr/>
          <p:nvPr/>
        </p:nvSpPr>
        <p:spPr bwMode="auto">
          <a:xfrm>
            <a:off x="5325727" y="5287361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4B2FB7A-4E9C-4110-5D77-9F83201BFB86}"/>
              </a:ext>
            </a:extLst>
          </p:cNvPr>
          <p:cNvGrpSpPr/>
          <p:nvPr/>
        </p:nvGrpSpPr>
        <p:grpSpPr>
          <a:xfrm>
            <a:off x="3038171" y="2342861"/>
            <a:ext cx="2609527" cy="3530441"/>
            <a:chOff x="7138160" y="2342861"/>
            <a:chExt cx="2609527" cy="35304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CA35305-D785-B852-F768-0CB324EA2ADA}"/>
                </a:ext>
              </a:extLst>
            </p:cNvPr>
            <p:cNvSpPr/>
            <p:nvPr/>
          </p:nvSpPr>
          <p:spPr bwMode="auto">
            <a:xfrm>
              <a:off x="8397766" y="5585270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5B272FF-7BD9-C8E6-ECCC-1A2A1D035482}"/>
                </a:ext>
              </a:extLst>
            </p:cNvPr>
            <p:cNvSpPr/>
            <p:nvPr/>
          </p:nvSpPr>
          <p:spPr bwMode="auto">
            <a:xfrm>
              <a:off x="9333870" y="5729286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101F152-9293-6C47-BBA2-45476DB64E9C}"/>
                </a:ext>
              </a:extLst>
            </p:cNvPr>
            <p:cNvSpPr/>
            <p:nvPr/>
          </p:nvSpPr>
          <p:spPr bwMode="auto">
            <a:xfrm>
              <a:off x="9076845" y="4649166"/>
              <a:ext cx="144016" cy="144016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91859FE-B8D0-BCF5-3A56-3F98C4D32CB1}"/>
                </a:ext>
              </a:extLst>
            </p:cNvPr>
            <p:cNvSpPr/>
            <p:nvPr/>
          </p:nvSpPr>
          <p:spPr bwMode="auto">
            <a:xfrm>
              <a:off x="7138160" y="3425112"/>
              <a:ext cx="144016" cy="144016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4DA9D0B-C555-1C4A-175A-01C7549C5A65}"/>
                </a:ext>
              </a:extLst>
            </p:cNvPr>
            <p:cNvSpPr/>
            <p:nvPr/>
          </p:nvSpPr>
          <p:spPr bwMode="auto">
            <a:xfrm>
              <a:off x="7749694" y="3408334"/>
              <a:ext cx="144016" cy="144016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2674585-5104-E9E4-7B8A-161B03831F69}"/>
                </a:ext>
              </a:extLst>
            </p:cNvPr>
            <p:cNvSpPr/>
            <p:nvPr/>
          </p:nvSpPr>
          <p:spPr bwMode="auto">
            <a:xfrm>
              <a:off x="9603671" y="3785070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8BD49D-AFE6-18C0-2FF0-B15BA5DA5156}"/>
                </a:ext>
              </a:extLst>
            </p:cNvPr>
            <p:cNvSpPr/>
            <p:nvPr/>
          </p:nvSpPr>
          <p:spPr bwMode="auto">
            <a:xfrm>
              <a:off x="9427693" y="3721081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5F9B07E-4CDC-F9A5-9838-DECBAA55C541}"/>
                </a:ext>
              </a:extLst>
            </p:cNvPr>
            <p:cNvSpPr/>
            <p:nvPr/>
          </p:nvSpPr>
          <p:spPr bwMode="auto">
            <a:xfrm>
              <a:off x="8253750" y="4287077"/>
              <a:ext cx="144016" cy="144016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7004585-8B9A-95F2-02B8-FCBADF57AAD3}"/>
                </a:ext>
              </a:extLst>
            </p:cNvPr>
            <p:cNvSpPr/>
            <p:nvPr/>
          </p:nvSpPr>
          <p:spPr bwMode="auto">
            <a:xfrm>
              <a:off x="9076845" y="2342861"/>
              <a:ext cx="144016" cy="144016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69325A-D998-72CD-1283-CEBD7B5C43FD}"/>
                </a:ext>
              </a:extLst>
            </p:cNvPr>
            <p:cNvSpPr/>
            <p:nvPr/>
          </p:nvSpPr>
          <p:spPr bwMode="auto">
            <a:xfrm>
              <a:off x="9427693" y="5281342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25AF5529-CA48-5AD4-EAE0-008CF028EAD0}"/>
              </a:ext>
            </a:extLst>
          </p:cNvPr>
          <p:cNvSpPr/>
          <p:nvPr/>
        </p:nvSpPr>
        <p:spPr bwMode="auto">
          <a:xfrm>
            <a:off x="4961512" y="444128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79E4915-ED8F-E5B3-377A-22B636C535D0}"/>
                  </a:ext>
                </a:extLst>
              </p:cNvPr>
              <p:cNvSpPr/>
              <p:nvPr/>
            </p:nvSpPr>
            <p:spPr bwMode="auto">
              <a:xfrm>
                <a:off x="594783" y="295060"/>
                <a:ext cx="11002434" cy="17281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:r>
                  <a:rPr lang="en-US" sz="2400" b="0" dirty="0">
                    <a:solidFill>
                      <a:schemeClr val="tx1"/>
                    </a:solidFill>
                  </a:rPr>
                  <a:t>If</a:t>
                </a:r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is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vertices in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of treewidth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br>
                  <a:rPr lang="en-US" sz="2400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then there exists a partition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such that: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, and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there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-vertex separator of size 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79E4915-ED8F-E5B3-377A-22B636C53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83" y="295060"/>
                <a:ext cx="11002434" cy="17281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0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4" grpId="0" animBg="1"/>
      <p:bldP spid="25" grpId="0" animBg="1"/>
      <p:bldP spid="26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D3785-3050-8835-E5B2-DFCD2D50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553F69-C4A5-175F-283B-1872DFBA5487}"/>
              </a:ext>
            </a:extLst>
          </p:cNvPr>
          <p:cNvSpPr/>
          <p:nvPr/>
        </p:nvSpPr>
        <p:spPr bwMode="auto">
          <a:xfrm rot="204467">
            <a:off x="2203143" y="2042973"/>
            <a:ext cx="3111296" cy="2746032"/>
          </a:xfrm>
          <a:custGeom>
            <a:avLst/>
            <a:gdLst>
              <a:gd name="connsiteX0" fmla="*/ 3021767 w 3111296"/>
              <a:gd name="connsiteY0" fmla="*/ 340 h 2746032"/>
              <a:gd name="connsiteX1" fmla="*/ 3074444 w 3111296"/>
              <a:gd name="connsiteY1" fmla="*/ 4390 h 2746032"/>
              <a:gd name="connsiteX2" fmla="*/ 3007656 w 3111296"/>
              <a:gd name="connsiteY2" fmla="*/ 475922 h 2746032"/>
              <a:gd name="connsiteX3" fmla="*/ 2825927 w 3111296"/>
              <a:gd name="connsiteY3" fmla="*/ 1293108 h 2746032"/>
              <a:gd name="connsiteX4" fmla="*/ 2678848 w 3111296"/>
              <a:gd name="connsiteY4" fmla="*/ 2236975 h 2746032"/>
              <a:gd name="connsiteX5" fmla="*/ 2739573 w 3111296"/>
              <a:gd name="connsiteY5" fmla="*/ 2339157 h 2746032"/>
              <a:gd name="connsiteX6" fmla="*/ 2749603 w 3111296"/>
              <a:gd name="connsiteY6" fmla="*/ 2345441 h 2746032"/>
              <a:gd name="connsiteX7" fmla="*/ 2733034 w 3111296"/>
              <a:gd name="connsiteY7" fmla="*/ 2408994 h 2746032"/>
              <a:gd name="connsiteX8" fmla="*/ 2718517 w 3111296"/>
              <a:gd name="connsiteY8" fmla="*/ 2558677 h 2746032"/>
              <a:gd name="connsiteX9" fmla="*/ 2733034 w 3111296"/>
              <a:gd name="connsiteY9" fmla="*/ 2708361 h 2746032"/>
              <a:gd name="connsiteX10" fmla="*/ 2742855 w 3111296"/>
              <a:gd name="connsiteY10" fmla="*/ 2746032 h 2746032"/>
              <a:gd name="connsiteX11" fmla="*/ 2631838 w 3111296"/>
              <a:gd name="connsiteY11" fmla="*/ 2734733 h 2746032"/>
              <a:gd name="connsiteX12" fmla="*/ 1943908 w 3111296"/>
              <a:gd name="connsiteY12" fmla="*/ 2639876 h 2746032"/>
              <a:gd name="connsiteX13" fmla="*/ 1536433 w 3111296"/>
              <a:gd name="connsiteY13" fmla="*/ 2169480 h 2746032"/>
              <a:gd name="connsiteX14" fmla="*/ 2277804 w 3111296"/>
              <a:gd name="connsiteY14" fmla="*/ 1874615 h 2746032"/>
              <a:gd name="connsiteX15" fmla="*/ 2567097 w 3111296"/>
              <a:gd name="connsiteY15" fmla="*/ 1498252 h 2746032"/>
              <a:gd name="connsiteX16" fmla="*/ 518845 w 3111296"/>
              <a:gd name="connsiteY16" fmla="*/ 1694757 h 2746032"/>
              <a:gd name="connsiteX17" fmla="*/ 33156 w 3111296"/>
              <a:gd name="connsiteY17" fmla="*/ 1276453 h 2746032"/>
              <a:gd name="connsiteX18" fmla="*/ 1192611 w 3111296"/>
              <a:gd name="connsiteY18" fmla="*/ 1288724 h 2746032"/>
              <a:gd name="connsiteX19" fmla="*/ 1393403 w 3111296"/>
              <a:gd name="connsiteY19" fmla="*/ 1019273 h 2746032"/>
              <a:gd name="connsiteX20" fmla="*/ 1546362 w 3111296"/>
              <a:gd name="connsiteY20" fmla="*/ 515506 h 2746032"/>
              <a:gd name="connsiteX21" fmla="*/ 1673460 w 3111296"/>
              <a:gd name="connsiteY21" fmla="*/ 1056806 h 2746032"/>
              <a:gd name="connsiteX22" fmla="*/ 2279718 w 3111296"/>
              <a:gd name="connsiteY22" fmla="*/ 1223990 h 2746032"/>
              <a:gd name="connsiteX23" fmla="*/ 2609372 w 3111296"/>
              <a:gd name="connsiteY23" fmla="*/ 1184031 h 2746032"/>
              <a:gd name="connsiteX24" fmla="*/ 2428005 w 3111296"/>
              <a:gd name="connsiteY24" fmla="*/ 300377 h 2746032"/>
              <a:gd name="connsiteX25" fmla="*/ 3021767 w 3111296"/>
              <a:gd name="connsiteY25" fmla="*/ 340 h 274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11296" h="2746032">
                <a:moveTo>
                  <a:pt x="3021767" y="340"/>
                </a:moveTo>
                <a:cubicBezTo>
                  <a:pt x="3044160" y="-689"/>
                  <a:pt x="3062219" y="600"/>
                  <a:pt x="3074444" y="4390"/>
                </a:cubicBezTo>
                <a:cubicBezTo>
                  <a:pt x="3172245" y="34705"/>
                  <a:pt x="3049076" y="261136"/>
                  <a:pt x="3007656" y="475922"/>
                </a:cubicBezTo>
                <a:cubicBezTo>
                  <a:pt x="2966236" y="690708"/>
                  <a:pt x="2880729" y="999599"/>
                  <a:pt x="2825927" y="1293108"/>
                </a:cubicBezTo>
                <a:cubicBezTo>
                  <a:pt x="2771126" y="1586616"/>
                  <a:pt x="2643702" y="2064018"/>
                  <a:pt x="2678848" y="2236975"/>
                </a:cubicBezTo>
                <a:cubicBezTo>
                  <a:pt x="2687633" y="2280215"/>
                  <a:pt x="2709941" y="2314168"/>
                  <a:pt x="2739573" y="2339157"/>
                </a:cubicBezTo>
                <a:lnTo>
                  <a:pt x="2749603" y="2345441"/>
                </a:lnTo>
                <a:lnTo>
                  <a:pt x="2733034" y="2408994"/>
                </a:lnTo>
                <a:cubicBezTo>
                  <a:pt x="2723686" y="2455000"/>
                  <a:pt x="2718517" y="2505582"/>
                  <a:pt x="2718517" y="2558677"/>
                </a:cubicBezTo>
                <a:cubicBezTo>
                  <a:pt x="2718517" y="2611772"/>
                  <a:pt x="2723686" y="2662355"/>
                  <a:pt x="2733034" y="2708361"/>
                </a:cubicBezTo>
                <a:lnTo>
                  <a:pt x="2742855" y="2746032"/>
                </a:lnTo>
                <a:lnTo>
                  <a:pt x="2631838" y="2734733"/>
                </a:lnTo>
                <a:cubicBezTo>
                  <a:pt x="2391197" y="2714707"/>
                  <a:pt x="2091791" y="2705184"/>
                  <a:pt x="1943908" y="2639876"/>
                </a:cubicBezTo>
                <a:cubicBezTo>
                  <a:pt x="1707297" y="2535383"/>
                  <a:pt x="1480784" y="2297023"/>
                  <a:pt x="1536433" y="2169480"/>
                </a:cubicBezTo>
                <a:cubicBezTo>
                  <a:pt x="1592082" y="2041937"/>
                  <a:pt x="2106027" y="1986487"/>
                  <a:pt x="2277804" y="1874615"/>
                </a:cubicBezTo>
                <a:cubicBezTo>
                  <a:pt x="2449581" y="1762744"/>
                  <a:pt x="2860256" y="1528229"/>
                  <a:pt x="2567097" y="1498252"/>
                </a:cubicBezTo>
                <a:cubicBezTo>
                  <a:pt x="2273937" y="1468276"/>
                  <a:pt x="941168" y="1731724"/>
                  <a:pt x="518845" y="1694757"/>
                </a:cubicBezTo>
                <a:cubicBezTo>
                  <a:pt x="96522" y="1657791"/>
                  <a:pt x="-79139" y="1344125"/>
                  <a:pt x="33156" y="1276453"/>
                </a:cubicBezTo>
                <a:cubicBezTo>
                  <a:pt x="145450" y="1208780"/>
                  <a:pt x="965903" y="1331587"/>
                  <a:pt x="1192611" y="1288724"/>
                </a:cubicBezTo>
                <a:cubicBezTo>
                  <a:pt x="1419320" y="1245862"/>
                  <a:pt x="1334444" y="1148143"/>
                  <a:pt x="1393403" y="1019273"/>
                </a:cubicBezTo>
                <a:cubicBezTo>
                  <a:pt x="1452361" y="890404"/>
                  <a:pt x="1499685" y="509250"/>
                  <a:pt x="1546362" y="515506"/>
                </a:cubicBezTo>
                <a:cubicBezTo>
                  <a:pt x="1593038" y="521760"/>
                  <a:pt x="1551234" y="938725"/>
                  <a:pt x="1673460" y="1056806"/>
                </a:cubicBezTo>
                <a:cubicBezTo>
                  <a:pt x="1795687" y="1174886"/>
                  <a:pt x="2123733" y="1202787"/>
                  <a:pt x="2279718" y="1223990"/>
                </a:cubicBezTo>
                <a:cubicBezTo>
                  <a:pt x="2435703" y="1245194"/>
                  <a:pt x="2584657" y="1337966"/>
                  <a:pt x="2609372" y="1184031"/>
                </a:cubicBezTo>
                <a:cubicBezTo>
                  <a:pt x="2634085" y="1030097"/>
                  <a:pt x="2350493" y="496985"/>
                  <a:pt x="2428005" y="300377"/>
                </a:cubicBezTo>
                <a:cubicBezTo>
                  <a:pt x="2495828" y="128347"/>
                  <a:pt x="2865012" y="7544"/>
                  <a:pt x="3021767" y="34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65683E-80F2-E7E8-28AD-89B7EA0B4010}"/>
              </a:ext>
            </a:extLst>
          </p:cNvPr>
          <p:cNvSpPr/>
          <p:nvPr/>
        </p:nvSpPr>
        <p:spPr bwMode="auto">
          <a:xfrm rot="204467">
            <a:off x="4848799" y="4295108"/>
            <a:ext cx="369442" cy="769097"/>
          </a:xfrm>
          <a:custGeom>
            <a:avLst/>
            <a:gdLst>
              <a:gd name="connsiteX0" fmla="*/ 184723 w 369442"/>
              <a:gd name="connsiteY0" fmla="*/ 0 h 769097"/>
              <a:gd name="connsiteX1" fmla="*/ 315339 w 369442"/>
              <a:gd name="connsiteY1" fmla="*/ 112632 h 769097"/>
              <a:gd name="connsiteX2" fmla="*/ 326337 w 369442"/>
              <a:gd name="connsiteY2" fmla="*/ 140381 h 769097"/>
              <a:gd name="connsiteX3" fmla="*/ 326336 w 369442"/>
              <a:gd name="connsiteY3" fmla="*/ 140382 h 769097"/>
              <a:gd name="connsiteX4" fmla="*/ 337895 w 369442"/>
              <a:gd name="connsiteY4" fmla="*/ 169544 h 769097"/>
              <a:gd name="connsiteX5" fmla="*/ 369442 w 369442"/>
              <a:gd name="connsiteY5" fmla="*/ 384549 h 769097"/>
              <a:gd name="connsiteX6" fmla="*/ 315338 w 369442"/>
              <a:gd name="connsiteY6" fmla="*/ 656467 h 769097"/>
              <a:gd name="connsiteX7" fmla="*/ 300974 w 369442"/>
              <a:gd name="connsiteY7" fmla="*/ 681140 h 769097"/>
              <a:gd name="connsiteX8" fmla="*/ 300974 w 369442"/>
              <a:gd name="connsiteY8" fmla="*/ 681140 h 769097"/>
              <a:gd name="connsiteX9" fmla="*/ 288001 w 369442"/>
              <a:gd name="connsiteY9" fmla="*/ 703422 h 769097"/>
              <a:gd name="connsiteX10" fmla="*/ 184722 w 369442"/>
              <a:gd name="connsiteY10" fmla="*/ 769097 h 769097"/>
              <a:gd name="connsiteX11" fmla="*/ 31549 w 369442"/>
              <a:gd name="connsiteY11" fmla="*/ 599553 h 769097"/>
              <a:gd name="connsiteX12" fmla="*/ 24341 w 369442"/>
              <a:gd name="connsiteY12" fmla="*/ 571904 h 769097"/>
              <a:gd name="connsiteX13" fmla="*/ 24339 w 369442"/>
              <a:gd name="connsiteY13" fmla="*/ 571904 h 769097"/>
              <a:gd name="connsiteX14" fmla="*/ 14518 w 369442"/>
              <a:gd name="connsiteY14" fmla="*/ 534233 h 769097"/>
              <a:gd name="connsiteX15" fmla="*/ 0 w 369442"/>
              <a:gd name="connsiteY15" fmla="*/ 384549 h 769097"/>
              <a:gd name="connsiteX16" fmla="*/ 14518 w 369442"/>
              <a:gd name="connsiteY16" fmla="*/ 234866 h 769097"/>
              <a:gd name="connsiteX17" fmla="*/ 31087 w 369442"/>
              <a:gd name="connsiteY17" fmla="*/ 171313 h 769097"/>
              <a:gd name="connsiteX18" fmla="*/ 70227 w 369442"/>
              <a:gd name="connsiteY18" fmla="*/ 195834 h 769097"/>
              <a:gd name="connsiteX19" fmla="*/ 210733 w 369442"/>
              <a:gd name="connsiteY19" fmla="*/ 215627 h 769097"/>
              <a:gd name="connsiteX20" fmla="*/ 210733 w 369442"/>
              <a:gd name="connsiteY20" fmla="*/ 215627 h 769097"/>
              <a:gd name="connsiteX21" fmla="*/ 140064 w 369442"/>
              <a:gd name="connsiteY21" fmla="*/ 215805 h 769097"/>
              <a:gd name="connsiteX22" fmla="*/ 70228 w 369442"/>
              <a:gd name="connsiteY22" fmla="*/ 195834 h 769097"/>
              <a:gd name="connsiteX23" fmla="*/ 31088 w 369442"/>
              <a:gd name="connsiteY23" fmla="*/ 171313 h 769097"/>
              <a:gd name="connsiteX24" fmla="*/ 31550 w 369442"/>
              <a:gd name="connsiteY24" fmla="*/ 169544 h 769097"/>
              <a:gd name="connsiteX25" fmla="*/ 184723 w 369442"/>
              <a:gd name="connsiteY25" fmla="*/ 0 h 7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9442" h="769097">
                <a:moveTo>
                  <a:pt x="184723" y="0"/>
                </a:moveTo>
                <a:cubicBezTo>
                  <a:pt x="235731" y="0"/>
                  <a:pt x="281911" y="43042"/>
                  <a:pt x="315339" y="112632"/>
                </a:cubicBezTo>
                <a:lnTo>
                  <a:pt x="326337" y="140381"/>
                </a:lnTo>
                <a:lnTo>
                  <a:pt x="326336" y="140382"/>
                </a:lnTo>
                <a:lnTo>
                  <a:pt x="337895" y="169544"/>
                </a:lnTo>
                <a:cubicBezTo>
                  <a:pt x="357810" y="230918"/>
                  <a:pt x="369441" y="304906"/>
                  <a:pt x="369442" y="384549"/>
                </a:cubicBezTo>
                <a:cubicBezTo>
                  <a:pt x="369441" y="490740"/>
                  <a:pt x="348765" y="586877"/>
                  <a:pt x="315338" y="656467"/>
                </a:cubicBezTo>
                <a:lnTo>
                  <a:pt x="300974" y="681140"/>
                </a:lnTo>
                <a:lnTo>
                  <a:pt x="300974" y="681140"/>
                </a:lnTo>
                <a:lnTo>
                  <a:pt x="288001" y="703422"/>
                </a:lnTo>
                <a:cubicBezTo>
                  <a:pt x="258520" y="744886"/>
                  <a:pt x="222979" y="769097"/>
                  <a:pt x="184722" y="769097"/>
                </a:cubicBezTo>
                <a:cubicBezTo>
                  <a:pt x="120961" y="769097"/>
                  <a:pt x="64745" y="701844"/>
                  <a:pt x="31549" y="599553"/>
                </a:cubicBezTo>
                <a:lnTo>
                  <a:pt x="24341" y="571904"/>
                </a:lnTo>
                <a:lnTo>
                  <a:pt x="24339" y="571904"/>
                </a:lnTo>
                <a:lnTo>
                  <a:pt x="14518" y="534233"/>
                </a:lnTo>
                <a:cubicBezTo>
                  <a:pt x="5170" y="488227"/>
                  <a:pt x="0" y="437644"/>
                  <a:pt x="0" y="384549"/>
                </a:cubicBezTo>
                <a:cubicBezTo>
                  <a:pt x="1" y="331454"/>
                  <a:pt x="5170" y="280872"/>
                  <a:pt x="14518" y="234866"/>
                </a:cubicBezTo>
                <a:lnTo>
                  <a:pt x="31087" y="171313"/>
                </a:lnTo>
                <a:lnTo>
                  <a:pt x="70227" y="195834"/>
                </a:lnTo>
                <a:cubicBezTo>
                  <a:pt x="114489" y="215971"/>
                  <a:pt x="165357" y="222357"/>
                  <a:pt x="210733" y="215627"/>
                </a:cubicBezTo>
                <a:lnTo>
                  <a:pt x="210733" y="215627"/>
                </a:lnTo>
                <a:lnTo>
                  <a:pt x="140064" y="215805"/>
                </a:lnTo>
                <a:cubicBezTo>
                  <a:pt x="116142" y="212533"/>
                  <a:pt x="92359" y="205902"/>
                  <a:pt x="70228" y="195834"/>
                </a:cubicBezTo>
                <a:lnTo>
                  <a:pt x="31088" y="171313"/>
                </a:lnTo>
                <a:lnTo>
                  <a:pt x="31550" y="169544"/>
                </a:lnTo>
                <a:cubicBezTo>
                  <a:pt x="64745" y="67254"/>
                  <a:pt x="120961" y="0"/>
                  <a:pt x="184723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33" name="Set S_A">
            <a:extLst>
              <a:ext uri="{FF2B5EF4-FFF2-40B4-BE49-F238E27FC236}">
                <a16:creationId xmlns:a16="http://schemas.microsoft.com/office/drawing/2014/main" id="{621BB068-4E9A-F31E-050C-7FE15ACE8897}"/>
              </a:ext>
            </a:extLst>
          </p:cNvPr>
          <p:cNvGrpSpPr/>
          <p:nvPr/>
        </p:nvGrpSpPr>
        <p:grpSpPr>
          <a:xfrm>
            <a:off x="3036194" y="3414353"/>
            <a:ext cx="2082701" cy="1384848"/>
            <a:chOff x="3036194" y="3412304"/>
            <a:chExt cx="2082701" cy="1384848"/>
          </a:xfrm>
          <a:solidFill>
            <a:srgbClr val="C00000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6F945BD-266B-28F1-3BDB-0FB0C9F3EF7A}"/>
                </a:ext>
              </a:extLst>
            </p:cNvPr>
            <p:cNvSpPr/>
            <p:nvPr/>
          </p:nvSpPr>
          <p:spPr bwMode="auto">
            <a:xfrm>
              <a:off x="4974879" y="4653136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E3E5582-807D-9DC0-6FE1-29264E24D10E}"/>
                </a:ext>
              </a:extLst>
            </p:cNvPr>
            <p:cNvSpPr/>
            <p:nvPr/>
          </p:nvSpPr>
          <p:spPr bwMode="auto">
            <a:xfrm>
              <a:off x="3036194" y="3429082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03F9002-68C8-35E1-1F73-38D4E2B3641D}"/>
                </a:ext>
              </a:extLst>
            </p:cNvPr>
            <p:cNvSpPr/>
            <p:nvPr/>
          </p:nvSpPr>
          <p:spPr bwMode="auto">
            <a:xfrm>
              <a:off x="3647728" y="3412304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EF93D4D7-093D-ECA2-D3B4-23524A8EED91}"/>
              </a:ext>
            </a:extLst>
          </p:cNvPr>
          <p:cNvSpPr/>
          <p:nvPr/>
        </p:nvSpPr>
        <p:spPr bwMode="auto">
          <a:xfrm>
            <a:off x="4151784" y="429309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8FC401-7358-F020-FA0E-FC8642C11B49}"/>
              </a:ext>
            </a:extLst>
          </p:cNvPr>
          <p:cNvSpPr/>
          <p:nvPr/>
        </p:nvSpPr>
        <p:spPr bwMode="auto">
          <a:xfrm>
            <a:off x="4974879" y="234888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AF5529-CA48-5AD4-EAE0-008CF028EAD0}"/>
              </a:ext>
            </a:extLst>
          </p:cNvPr>
          <p:cNvSpPr/>
          <p:nvPr/>
        </p:nvSpPr>
        <p:spPr bwMode="auto">
          <a:xfrm>
            <a:off x="4961512" y="444128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E87C81-BFA8-B3F6-49A6-F364791EC940}"/>
              </a:ext>
            </a:extLst>
          </p:cNvPr>
          <p:cNvSpPr/>
          <p:nvPr/>
        </p:nvSpPr>
        <p:spPr bwMode="auto">
          <a:xfrm>
            <a:off x="4966363" y="443523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4DD895E-4C60-5F61-8EB2-7CC28D5B99A9}"/>
                  </a:ext>
                </a:extLst>
              </p:cNvPr>
              <p:cNvSpPr/>
              <p:nvPr/>
            </p:nvSpPr>
            <p:spPr bwMode="auto">
              <a:xfrm>
                <a:off x="594783" y="295060"/>
                <a:ext cx="11002434" cy="17281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:r>
                  <a:rPr lang="en-US" sz="2400" b="0" dirty="0">
                    <a:solidFill>
                      <a:schemeClr val="tx1"/>
                    </a:solidFill>
                  </a:rPr>
                  <a:t>If</a:t>
                </a:r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is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vertices in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of treewidth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br>
                  <a:rPr lang="en-US" sz="2400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then there exists a partition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such that: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, and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there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-vertex separator of size 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4DD895E-4C60-5F61-8EB2-7CC28D5B9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83" y="295060"/>
                <a:ext cx="11002434" cy="17281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503D8-03FD-D1AF-286F-639C9C198B26}"/>
                  </a:ext>
                </a:extLst>
              </p:cNvPr>
              <p:cNvSpPr txBox="1"/>
              <p:nvPr/>
            </p:nvSpPr>
            <p:spPr>
              <a:xfrm>
                <a:off x="2963652" y="5554710"/>
                <a:ext cx="62646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What goes wrong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800" dirty="0">
                    <a:latin typeface="+mj-lt"/>
                  </a:rPr>
                  <a:t>-treewidth?</a:t>
                </a:r>
                <a:endParaRPr lang="en-US" sz="28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503D8-03FD-D1AF-286F-639C9C198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652" y="5554710"/>
                <a:ext cx="6264696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4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35A87BC-E4CB-5DB8-DBE2-C07D15565624}"/>
              </a:ext>
            </a:extLst>
          </p:cNvPr>
          <p:cNvSpPr/>
          <p:nvPr/>
        </p:nvSpPr>
        <p:spPr bwMode="auto">
          <a:xfrm>
            <a:off x="7843838" y="3519488"/>
            <a:ext cx="766762" cy="356759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762" h="356759">
                <a:moveTo>
                  <a:pt x="0" y="0"/>
                </a:moveTo>
                <a:cubicBezTo>
                  <a:pt x="101600" y="90090"/>
                  <a:pt x="203200" y="180181"/>
                  <a:pt x="300037" y="238125"/>
                </a:cubicBezTo>
                <a:cubicBezTo>
                  <a:pt x="396874" y="296069"/>
                  <a:pt x="503238" y="330200"/>
                  <a:pt x="581025" y="347662"/>
                </a:cubicBezTo>
                <a:cubicBezTo>
                  <a:pt x="658812" y="365124"/>
                  <a:pt x="712787" y="354012"/>
                  <a:pt x="766762" y="34290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1589670-43B5-BEDC-E583-37E26D277609}"/>
              </a:ext>
            </a:extLst>
          </p:cNvPr>
          <p:cNvSpPr/>
          <p:nvPr/>
        </p:nvSpPr>
        <p:spPr bwMode="auto">
          <a:xfrm>
            <a:off x="7866471" y="3943553"/>
            <a:ext cx="1147762" cy="662280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147762"/>
              <a:gd name="connsiteY0" fmla="*/ 0 h 662280"/>
              <a:gd name="connsiteX1" fmla="*/ 300037 w 1147762"/>
              <a:gd name="connsiteY1" fmla="*/ 238125 h 662280"/>
              <a:gd name="connsiteX2" fmla="*/ 581025 w 1147762"/>
              <a:gd name="connsiteY2" fmla="*/ 347662 h 662280"/>
              <a:gd name="connsiteX3" fmla="*/ 1147762 w 1147762"/>
              <a:gd name="connsiteY3" fmla="*/ 661987 h 66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762" h="662280">
                <a:moveTo>
                  <a:pt x="0" y="0"/>
                </a:moveTo>
                <a:cubicBezTo>
                  <a:pt x="101600" y="90090"/>
                  <a:pt x="203200" y="180181"/>
                  <a:pt x="300037" y="238125"/>
                </a:cubicBezTo>
                <a:cubicBezTo>
                  <a:pt x="396874" y="296069"/>
                  <a:pt x="503238" y="330200"/>
                  <a:pt x="581025" y="347662"/>
                </a:cubicBezTo>
                <a:cubicBezTo>
                  <a:pt x="658812" y="365124"/>
                  <a:pt x="1093787" y="673099"/>
                  <a:pt x="1147762" y="661987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46144B-2D97-C31D-BA8B-5F37A2FC2399}"/>
              </a:ext>
            </a:extLst>
          </p:cNvPr>
          <p:cNvSpPr/>
          <p:nvPr/>
        </p:nvSpPr>
        <p:spPr bwMode="auto">
          <a:xfrm>
            <a:off x="7815139" y="4400095"/>
            <a:ext cx="1209674" cy="1316995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128712"/>
              <a:gd name="connsiteY0" fmla="*/ 0 h 1257401"/>
              <a:gd name="connsiteX1" fmla="*/ 300037 w 1128712"/>
              <a:gd name="connsiteY1" fmla="*/ 238125 h 1257401"/>
              <a:gd name="connsiteX2" fmla="*/ 581025 w 1128712"/>
              <a:gd name="connsiteY2" fmla="*/ 347662 h 1257401"/>
              <a:gd name="connsiteX3" fmla="*/ 1128712 w 1128712"/>
              <a:gd name="connsiteY3" fmla="*/ 1257300 h 1257401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581025 w 1128712"/>
              <a:gd name="connsiteY1" fmla="*/ 347662 h 1257484"/>
              <a:gd name="connsiteX2" fmla="*/ 1128712 w 1128712"/>
              <a:gd name="connsiteY2" fmla="*/ 1257300 h 1257484"/>
              <a:gd name="connsiteX0" fmla="*/ 0 w 1147762"/>
              <a:gd name="connsiteY0" fmla="*/ 0 h 1271766"/>
              <a:gd name="connsiteX1" fmla="*/ 581025 w 1147762"/>
              <a:gd name="connsiteY1" fmla="*/ 347662 h 1271766"/>
              <a:gd name="connsiteX2" fmla="*/ 1147762 w 1147762"/>
              <a:gd name="connsiteY2" fmla="*/ 1271587 h 1271766"/>
              <a:gd name="connsiteX0" fmla="*/ 0 w 1209674"/>
              <a:gd name="connsiteY0" fmla="*/ 0 h 1316995"/>
              <a:gd name="connsiteX1" fmla="*/ 581025 w 1209674"/>
              <a:gd name="connsiteY1" fmla="*/ 347662 h 1316995"/>
              <a:gd name="connsiteX2" fmla="*/ 1209674 w 1209674"/>
              <a:gd name="connsiteY2" fmla="*/ 1316831 h 131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4" h="1316995">
                <a:moveTo>
                  <a:pt x="0" y="0"/>
                </a:moveTo>
                <a:cubicBezTo>
                  <a:pt x="121047" y="72430"/>
                  <a:pt x="392906" y="138112"/>
                  <a:pt x="581025" y="347662"/>
                </a:cubicBezTo>
                <a:cubicBezTo>
                  <a:pt x="1006474" y="774699"/>
                  <a:pt x="1155699" y="1327943"/>
                  <a:pt x="1209674" y="1316831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2A49AE-6BC5-9203-9DD6-EE42A0C1C51E}"/>
              </a:ext>
            </a:extLst>
          </p:cNvPr>
          <p:cNvSpPr/>
          <p:nvPr/>
        </p:nvSpPr>
        <p:spPr bwMode="auto">
          <a:xfrm>
            <a:off x="7860211" y="4202386"/>
            <a:ext cx="1154906" cy="769144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557337"/>
              <a:gd name="connsiteY0" fmla="*/ 0 h 1143116"/>
              <a:gd name="connsiteX1" fmla="*/ 300037 w 1557337"/>
              <a:gd name="connsiteY1" fmla="*/ 238125 h 1143116"/>
              <a:gd name="connsiteX2" fmla="*/ 581025 w 1557337"/>
              <a:gd name="connsiteY2" fmla="*/ 347662 h 1143116"/>
              <a:gd name="connsiteX3" fmla="*/ 1557337 w 1557337"/>
              <a:gd name="connsiteY3" fmla="*/ 1143000 h 1143116"/>
              <a:gd name="connsiteX0" fmla="*/ 0 w 1557337"/>
              <a:gd name="connsiteY0" fmla="*/ 0 h 1143134"/>
              <a:gd name="connsiteX1" fmla="*/ 300037 w 1557337"/>
              <a:gd name="connsiteY1" fmla="*/ 238125 h 1143134"/>
              <a:gd name="connsiteX2" fmla="*/ 790575 w 1557337"/>
              <a:gd name="connsiteY2" fmla="*/ 457199 h 1143134"/>
              <a:gd name="connsiteX3" fmla="*/ 1557337 w 1557337"/>
              <a:gd name="connsiteY3" fmla="*/ 1143000 h 1143134"/>
              <a:gd name="connsiteX0" fmla="*/ 0 w 1557337"/>
              <a:gd name="connsiteY0" fmla="*/ 0 h 1143150"/>
              <a:gd name="connsiteX1" fmla="*/ 300037 w 1557337"/>
              <a:gd name="connsiteY1" fmla="*/ 238125 h 1143150"/>
              <a:gd name="connsiteX2" fmla="*/ 790575 w 1557337"/>
              <a:gd name="connsiteY2" fmla="*/ 457199 h 1143150"/>
              <a:gd name="connsiteX3" fmla="*/ 1557337 w 1557337"/>
              <a:gd name="connsiteY3" fmla="*/ 1143000 h 1143150"/>
              <a:gd name="connsiteX0" fmla="*/ 0 w 1557337"/>
              <a:gd name="connsiteY0" fmla="*/ 0 h 1143150"/>
              <a:gd name="connsiteX1" fmla="*/ 300037 w 1557337"/>
              <a:gd name="connsiteY1" fmla="*/ 238125 h 1143150"/>
              <a:gd name="connsiteX2" fmla="*/ 790575 w 1557337"/>
              <a:gd name="connsiteY2" fmla="*/ 457199 h 1143150"/>
              <a:gd name="connsiteX3" fmla="*/ 1557337 w 1557337"/>
              <a:gd name="connsiteY3" fmla="*/ 1143000 h 1143150"/>
              <a:gd name="connsiteX0" fmla="*/ 0 w 1557337"/>
              <a:gd name="connsiteY0" fmla="*/ 0 h 1143360"/>
              <a:gd name="connsiteX1" fmla="*/ 300037 w 1557337"/>
              <a:gd name="connsiteY1" fmla="*/ 238125 h 1143360"/>
              <a:gd name="connsiteX2" fmla="*/ 790575 w 1557337"/>
              <a:gd name="connsiteY2" fmla="*/ 457199 h 1143360"/>
              <a:gd name="connsiteX3" fmla="*/ 1557337 w 1557337"/>
              <a:gd name="connsiteY3" fmla="*/ 1143000 h 1143360"/>
              <a:gd name="connsiteX0" fmla="*/ 0 w 1557337"/>
              <a:gd name="connsiteY0" fmla="*/ 0 h 1143360"/>
              <a:gd name="connsiteX1" fmla="*/ 300037 w 1557337"/>
              <a:gd name="connsiteY1" fmla="*/ 238125 h 1143360"/>
              <a:gd name="connsiteX2" fmla="*/ 790575 w 1557337"/>
              <a:gd name="connsiteY2" fmla="*/ 457199 h 1143360"/>
              <a:gd name="connsiteX3" fmla="*/ 1557337 w 1557337"/>
              <a:gd name="connsiteY3" fmla="*/ 1143000 h 1143360"/>
              <a:gd name="connsiteX0" fmla="*/ 0 w 1557337"/>
              <a:gd name="connsiteY0" fmla="*/ 0 h 1143404"/>
              <a:gd name="connsiteX1" fmla="*/ 300037 w 1557337"/>
              <a:gd name="connsiteY1" fmla="*/ 238125 h 1143404"/>
              <a:gd name="connsiteX2" fmla="*/ 790575 w 1557337"/>
              <a:gd name="connsiteY2" fmla="*/ 457199 h 1143404"/>
              <a:gd name="connsiteX3" fmla="*/ 1557337 w 1557337"/>
              <a:gd name="connsiteY3" fmla="*/ 1143000 h 1143404"/>
              <a:gd name="connsiteX0" fmla="*/ 0 w 1557337"/>
              <a:gd name="connsiteY0" fmla="*/ 0 h 1143404"/>
              <a:gd name="connsiteX1" fmla="*/ 300037 w 1557337"/>
              <a:gd name="connsiteY1" fmla="*/ 238125 h 1143404"/>
              <a:gd name="connsiteX2" fmla="*/ 790575 w 1557337"/>
              <a:gd name="connsiteY2" fmla="*/ 457199 h 1143404"/>
              <a:gd name="connsiteX3" fmla="*/ 1557337 w 1557337"/>
              <a:gd name="connsiteY3" fmla="*/ 1143000 h 1143404"/>
              <a:gd name="connsiteX0" fmla="*/ 0 w 1104900"/>
              <a:gd name="connsiteY0" fmla="*/ 0 h 775345"/>
              <a:gd name="connsiteX1" fmla="*/ 300037 w 1104900"/>
              <a:gd name="connsiteY1" fmla="*/ 238125 h 775345"/>
              <a:gd name="connsiteX2" fmla="*/ 790575 w 1104900"/>
              <a:gd name="connsiteY2" fmla="*/ 457199 h 775345"/>
              <a:gd name="connsiteX3" fmla="*/ 1104900 w 1104900"/>
              <a:gd name="connsiteY3" fmla="*/ 723900 h 775345"/>
              <a:gd name="connsiteX0" fmla="*/ 0 w 1104900"/>
              <a:gd name="connsiteY0" fmla="*/ 0 h 723900"/>
              <a:gd name="connsiteX1" fmla="*/ 300037 w 1104900"/>
              <a:gd name="connsiteY1" fmla="*/ 238125 h 723900"/>
              <a:gd name="connsiteX2" fmla="*/ 1104900 w 1104900"/>
              <a:gd name="connsiteY2" fmla="*/ 723900 h 723900"/>
              <a:gd name="connsiteX0" fmla="*/ 0 w 1154906"/>
              <a:gd name="connsiteY0" fmla="*/ 0 h 769144"/>
              <a:gd name="connsiteX1" fmla="*/ 300037 w 1154906"/>
              <a:gd name="connsiteY1" fmla="*/ 238125 h 769144"/>
              <a:gd name="connsiteX2" fmla="*/ 1154906 w 1154906"/>
              <a:gd name="connsiteY2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4906" h="769144">
                <a:moveTo>
                  <a:pt x="0" y="0"/>
                </a:moveTo>
                <a:cubicBezTo>
                  <a:pt x="101600" y="90090"/>
                  <a:pt x="107553" y="109934"/>
                  <a:pt x="300037" y="238125"/>
                </a:cubicBezTo>
                <a:cubicBezTo>
                  <a:pt x="492521" y="366316"/>
                  <a:pt x="987226" y="667941"/>
                  <a:pt x="1154906" y="769144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6871CA-AF44-1427-E13C-00B321116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214375"/>
              </p:ext>
            </p:extLst>
          </p:nvPr>
        </p:nvGraphicFramePr>
        <p:xfrm>
          <a:off x="8607996" y="3863097"/>
          <a:ext cx="2444154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359">
                  <a:extLst>
                    <a:ext uri="{9D8B030D-6E8A-4147-A177-3AD203B41FA5}">
                      <a16:colId xmlns:a16="http://schemas.microsoft.com/office/drawing/2014/main" val="933745037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2966509590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3804758326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1612681688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2958386653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1595128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1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11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24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649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2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13837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D3785-3050-8835-E5B2-DFCD2D50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F5DE6D-17F1-CE78-A004-B89DAC66969A}"/>
              </a:ext>
            </a:extLst>
          </p:cNvPr>
          <p:cNvSpPr/>
          <p:nvPr/>
        </p:nvSpPr>
        <p:spPr bwMode="auto">
          <a:xfrm>
            <a:off x="2207568" y="2132856"/>
            <a:ext cx="5678638" cy="4307417"/>
          </a:xfrm>
          <a:custGeom>
            <a:avLst/>
            <a:gdLst>
              <a:gd name="connsiteX0" fmla="*/ 3787582 w 7042691"/>
              <a:gd name="connsiteY0" fmla="*/ 587779 h 5393794"/>
              <a:gd name="connsiteX1" fmla="*/ 3502357 w 7042691"/>
              <a:gd name="connsiteY1" fmla="*/ 1586069 h 5393794"/>
              <a:gd name="connsiteX2" fmla="*/ 3250687 w 7042691"/>
              <a:gd name="connsiteY2" fmla="*/ 2743749 h 5393794"/>
              <a:gd name="connsiteX3" fmla="*/ 3686914 w 7042691"/>
              <a:gd name="connsiteY3" fmla="*/ 2886362 h 5393794"/>
              <a:gd name="connsiteX4" fmla="*/ 4064419 w 7042691"/>
              <a:gd name="connsiteY4" fmla="*/ 1904850 h 5393794"/>
              <a:gd name="connsiteX5" fmla="*/ 4450312 w 7042691"/>
              <a:gd name="connsiteY5" fmla="*/ 873004 h 5393794"/>
              <a:gd name="connsiteX6" fmla="*/ 4987208 w 7042691"/>
              <a:gd name="connsiteY6" fmla="*/ 1082729 h 5393794"/>
              <a:gd name="connsiteX7" fmla="*/ 5062709 w 7042691"/>
              <a:gd name="connsiteY7" fmla="*/ 1669958 h 5393794"/>
              <a:gd name="connsiteX8" fmla="*/ 5649938 w 7042691"/>
              <a:gd name="connsiteY8" fmla="*/ 1686736 h 5393794"/>
              <a:gd name="connsiteX9" fmla="*/ 5456991 w 7042691"/>
              <a:gd name="connsiteY9" fmla="*/ 1082729 h 5393794"/>
              <a:gd name="connsiteX10" fmla="*/ 5020764 w 7042691"/>
              <a:gd name="connsiteY10" fmla="*/ 470333 h 5393794"/>
              <a:gd name="connsiteX11" fmla="*/ 5624771 w 7042691"/>
              <a:gd name="connsiteY11" fmla="*/ 419999 h 5393794"/>
              <a:gd name="connsiteX12" fmla="*/ 5842885 w 7042691"/>
              <a:gd name="connsiteY12" fmla="*/ 1258898 h 5393794"/>
              <a:gd name="connsiteX13" fmla="*/ 6044221 w 7042691"/>
              <a:gd name="connsiteY13" fmla="*/ 1594458 h 5393794"/>
              <a:gd name="connsiteX14" fmla="*/ 6044221 w 7042691"/>
              <a:gd name="connsiteY14" fmla="*/ 461944 h 5393794"/>
              <a:gd name="connsiteX15" fmla="*/ 6480448 w 7042691"/>
              <a:gd name="connsiteY15" fmla="*/ 193496 h 5393794"/>
              <a:gd name="connsiteX16" fmla="*/ 7042511 w 7042691"/>
              <a:gd name="connsiteY16" fmla="*/ 696836 h 5393794"/>
              <a:gd name="connsiteX17" fmla="*/ 6539171 w 7042691"/>
              <a:gd name="connsiteY17" fmla="*/ 1250509 h 5393794"/>
              <a:gd name="connsiteX18" fmla="*/ 6304279 w 7042691"/>
              <a:gd name="connsiteY18" fmla="*/ 1737070 h 5393794"/>
              <a:gd name="connsiteX19" fmla="*/ 6925065 w 7042691"/>
              <a:gd name="connsiteY19" fmla="*/ 1862905 h 5393794"/>
              <a:gd name="connsiteX20" fmla="*/ 6816008 w 7042691"/>
              <a:gd name="connsiteY20" fmla="*/ 2718582 h 5393794"/>
              <a:gd name="connsiteX21" fmla="*/ 6128111 w 7042691"/>
              <a:gd name="connsiteY21" fmla="*/ 2097797 h 5393794"/>
              <a:gd name="connsiteX22" fmla="*/ 5566048 w 7042691"/>
              <a:gd name="connsiteY22" fmla="*/ 2265577 h 5393794"/>
              <a:gd name="connsiteX23" fmla="*/ 5649938 w 7042691"/>
              <a:gd name="connsiteY23" fmla="*/ 2836028 h 5393794"/>
              <a:gd name="connsiteX24" fmla="*/ 6656617 w 7042691"/>
              <a:gd name="connsiteY24" fmla="*/ 3859485 h 5393794"/>
              <a:gd name="connsiteX25" fmla="*/ 6790841 w 7042691"/>
              <a:gd name="connsiteY25" fmla="*/ 5075889 h 5393794"/>
              <a:gd name="connsiteX26" fmla="*/ 5574437 w 7042691"/>
              <a:gd name="connsiteY26" fmla="*/ 5335947 h 5393794"/>
              <a:gd name="connsiteX27" fmla="*/ 4945263 w 7042691"/>
              <a:gd name="connsiteY27" fmla="*/ 4169878 h 5393794"/>
              <a:gd name="connsiteX28" fmla="*/ 4584536 w 7042691"/>
              <a:gd name="connsiteY28" fmla="*/ 3163199 h 5393794"/>
              <a:gd name="connsiteX29" fmla="*/ 5180155 w 7042691"/>
              <a:gd name="connsiteY29" fmla="*/ 2659859 h 5393794"/>
              <a:gd name="connsiteX30" fmla="*/ 5045931 w 7042691"/>
              <a:gd name="connsiteY30" fmla="*/ 2131353 h 5393794"/>
              <a:gd name="connsiteX31" fmla="*/ 4576147 w 7042691"/>
              <a:gd name="connsiteY31" fmla="*/ 1904850 h 5393794"/>
              <a:gd name="connsiteX32" fmla="*/ 4911707 w 7042691"/>
              <a:gd name="connsiteY32" fmla="*/ 2575969 h 5393794"/>
              <a:gd name="connsiteX33" fmla="*/ 4425146 w 7042691"/>
              <a:gd name="connsiteY33" fmla="*/ 3012197 h 5393794"/>
              <a:gd name="connsiteX34" fmla="*/ 4651648 w 7042691"/>
              <a:gd name="connsiteY34" fmla="*/ 2508858 h 5393794"/>
              <a:gd name="connsiteX35" fmla="*/ 4458701 w 7042691"/>
              <a:gd name="connsiteY35" fmla="*/ 2173298 h 5393794"/>
              <a:gd name="connsiteX36" fmla="*/ 4089586 w 7042691"/>
              <a:gd name="connsiteY36" fmla="*/ 2609525 h 5393794"/>
              <a:gd name="connsiteX37" fmla="*/ 4123142 w 7042691"/>
              <a:gd name="connsiteY37" fmla="*/ 3700094 h 5393794"/>
              <a:gd name="connsiteX38" fmla="*/ 4483868 w 7042691"/>
              <a:gd name="connsiteY38" fmla="*/ 4916498 h 5393794"/>
              <a:gd name="connsiteX39" fmla="*/ 3301021 w 7042691"/>
              <a:gd name="connsiteY39" fmla="*/ 5042333 h 5393794"/>
              <a:gd name="connsiteX40" fmla="*/ 1774224 w 7042691"/>
              <a:gd name="connsiteY40" fmla="*/ 4220212 h 5393794"/>
              <a:gd name="connsiteX41" fmla="*/ 3393300 w 7042691"/>
              <a:gd name="connsiteY41" fmla="*/ 3926597 h 5393794"/>
              <a:gd name="connsiteX42" fmla="*/ 3552690 w 7042691"/>
              <a:gd name="connsiteY42" fmla="*/ 3456813 h 5393794"/>
              <a:gd name="connsiteX43" fmla="*/ 2311120 w 7042691"/>
              <a:gd name="connsiteY43" fmla="*/ 3188366 h 5393794"/>
              <a:gd name="connsiteX44" fmla="*/ 1841336 w 7042691"/>
              <a:gd name="connsiteY44" fmla="*/ 2575969 h 5393794"/>
              <a:gd name="connsiteX45" fmla="*/ 2780903 w 7042691"/>
              <a:gd name="connsiteY45" fmla="*/ 2265577 h 5393794"/>
              <a:gd name="connsiteX46" fmla="*/ 3166797 w 7042691"/>
              <a:gd name="connsiteY46" fmla="*/ 1820960 h 5393794"/>
              <a:gd name="connsiteX47" fmla="*/ 616544 w 7042691"/>
              <a:gd name="connsiteY47" fmla="*/ 1913239 h 5393794"/>
              <a:gd name="connsiteX48" fmla="*/ 46092 w 7042691"/>
              <a:gd name="connsiteY48" fmla="*/ 1359566 h 5393794"/>
              <a:gd name="connsiteX49" fmla="*/ 1480610 w 7042691"/>
              <a:gd name="connsiteY49" fmla="*/ 1460234 h 5393794"/>
              <a:gd name="connsiteX50" fmla="*/ 1749057 w 7042691"/>
              <a:gd name="connsiteY50" fmla="*/ 1141452 h 5393794"/>
              <a:gd name="connsiteX51" fmla="*/ 1975560 w 7042691"/>
              <a:gd name="connsiteY51" fmla="*/ 529056 h 5393794"/>
              <a:gd name="connsiteX52" fmla="*/ 2093006 w 7042691"/>
              <a:gd name="connsiteY52" fmla="*/ 1208564 h 5393794"/>
              <a:gd name="connsiteX53" fmla="*/ 2831237 w 7042691"/>
              <a:gd name="connsiteY53" fmla="*/ 1460234 h 5393794"/>
              <a:gd name="connsiteX54" fmla="*/ 3242298 w 7042691"/>
              <a:gd name="connsiteY54" fmla="*/ 1435067 h 5393794"/>
              <a:gd name="connsiteX55" fmla="*/ 3082907 w 7042691"/>
              <a:gd name="connsiteY55" fmla="*/ 327720 h 5393794"/>
              <a:gd name="connsiteX56" fmla="*/ 3905028 w 7042691"/>
              <a:gd name="connsiteY56" fmla="*/ 8938 h 5393794"/>
              <a:gd name="connsiteX57" fmla="*/ 3787582 w 7042691"/>
              <a:gd name="connsiteY57" fmla="*/ 587779 h 5393794"/>
              <a:gd name="connsiteX0" fmla="*/ 3787582 w 7042691"/>
              <a:gd name="connsiteY0" fmla="*/ 587779 h 5428945"/>
              <a:gd name="connsiteX1" fmla="*/ 3502357 w 7042691"/>
              <a:gd name="connsiteY1" fmla="*/ 1586069 h 5428945"/>
              <a:gd name="connsiteX2" fmla="*/ 3250687 w 7042691"/>
              <a:gd name="connsiteY2" fmla="*/ 2743749 h 5428945"/>
              <a:gd name="connsiteX3" fmla="*/ 3686914 w 7042691"/>
              <a:gd name="connsiteY3" fmla="*/ 2886362 h 5428945"/>
              <a:gd name="connsiteX4" fmla="*/ 4064419 w 7042691"/>
              <a:gd name="connsiteY4" fmla="*/ 1904850 h 5428945"/>
              <a:gd name="connsiteX5" fmla="*/ 4450312 w 7042691"/>
              <a:gd name="connsiteY5" fmla="*/ 873004 h 5428945"/>
              <a:gd name="connsiteX6" fmla="*/ 4987208 w 7042691"/>
              <a:gd name="connsiteY6" fmla="*/ 1082729 h 5428945"/>
              <a:gd name="connsiteX7" fmla="*/ 5062709 w 7042691"/>
              <a:gd name="connsiteY7" fmla="*/ 1669958 h 5428945"/>
              <a:gd name="connsiteX8" fmla="*/ 5649938 w 7042691"/>
              <a:gd name="connsiteY8" fmla="*/ 1686736 h 5428945"/>
              <a:gd name="connsiteX9" fmla="*/ 5456991 w 7042691"/>
              <a:gd name="connsiteY9" fmla="*/ 1082729 h 5428945"/>
              <a:gd name="connsiteX10" fmla="*/ 5020764 w 7042691"/>
              <a:gd name="connsiteY10" fmla="*/ 470333 h 5428945"/>
              <a:gd name="connsiteX11" fmla="*/ 5624771 w 7042691"/>
              <a:gd name="connsiteY11" fmla="*/ 419999 h 5428945"/>
              <a:gd name="connsiteX12" fmla="*/ 5842885 w 7042691"/>
              <a:gd name="connsiteY12" fmla="*/ 1258898 h 5428945"/>
              <a:gd name="connsiteX13" fmla="*/ 6044221 w 7042691"/>
              <a:gd name="connsiteY13" fmla="*/ 1594458 h 5428945"/>
              <a:gd name="connsiteX14" fmla="*/ 6044221 w 7042691"/>
              <a:gd name="connsiteY14" fmla="*/ 461944 h 5428945"/>
              <a:gd name="connsiteX15" fmla="*/ 6480448 w 7042691"/>
              <a:gd name="connsiteY15" fmla="*/ 193496 h 5428945"/>
              <a:gd name="connsiteX16" fmla="*/ 7042511 w 7042691"/>
              <a:gd name="connsiteY16" fmla="*/ 696836 h 5428945"/>
              <a:gd name="connsiteX17" fmla="*/ 6539171 w 7042691"/>
              <a:gd name="connsiteY17" fmla="*/ 1250509 h 5428945"/>
              <a:gd name="connsiteX18" fmla="*/ 6304279 w 7042691"/>
              <a:gd name="connsiteY18" fmla="*/ 1737070 h 5428945"/>
              <a:gd name="connsiteX19" fmla="*/ 6925065 w 7042691"/>
              <a:gd name="connsiteY19" fmla="*/ 1862905 h 5428945"/>
              <a:gd name="connsiteX20" fmla="*/ 6816008 w 7042691"/>
              <a:gd name="connsiteY20" fmla="*/ 2718582 h 5428945"/>
              <a:gd name="connsiteX21" fmla="*/ 6128111 w 7042691"/>
              <a:gd name="connsiteY21" fmla="*/ 2097797 h 5428945"/>
              <a:gd name="connsiteX22" fmla="*/ 5566048 w 7042691"/>
              <a:gd name="connsiteY22" fmla="*/ 2265577 h 5428945"/>
              <a:gd name="connsiteX23" fmla="*/ 5649938 w 7042691"/>
              <a:gd name="connsiteY23" fmla="*/ 2836028 h 5428945"/>
              <a:gd name="connsiteX24" fmla="*/ 6656617 w 7042691"/>
              <a:gd name="connsiteY24" fmla="*/ 3859485 h 5428945"/>
              <a:gd name="connsiteX25" fmla="*/ 6790841 w 7042691"/>
              <a:gd name="connsiteY25" fmla="*/ 5075889 h 5428945"/>
              <a:gd name="connsiteX26" fmla="*/ 5574437 w 7042691"/>
              <a:gd name="connsiteY26" fmla="*/ 5335947 h 5428945"/>
              <a:gd name="connsiteX27" fmla="*/ 5851274 w 7042691"/>
              <a:gd name="connsiteY27" fmla="*/ 3683316 h 5428945"/>
              <a:gd name="connsiteX28" fmla="*/ 4584536 w 7042691"/>
              <a:gd name="connsiteY28" fmla="*/ 3163199 h 5428945"/>
              <a:gd name="connsiteX29" fmla="*/ 5180155 w 7042691"/>
              <a:gd name="connsiteY29" fmla="*/ 2659859 h 5428945"/>
              <a:gd name="connsiteX30" fmla="*/ 5045931 w 7042691"/>
              <a:gd name="connsiteY30" fmla="*/ 2131353 h 5428945"/>
              <a:gd name="connsiteX31" fmla="*/ 4576147 w 7042691"/>
              <a:gd name="connsiteY31" fmla="*/ 1904850 h 5428945"/>
              <a:gd name="connsiteX32" fmla="*/ 4911707 w 7042691"/>
              <a:gd name="connsiteY32" fmla="*/ 2575969 h 5428945"/>
              <a:gd name="connsiteX33" fmla="*/ 4425146 w 7042691"/>
              <a:gd name="connsiteY33" fmla="*/ 3012197 h 5428945"/>
              <a:gd name="connsiteX34" fmla="*/ 4651648 w 7042691"/>
              <a:gd name="connsiteY34" fmla="*/ 2508858 h 5428945"/>
              <a:gd name="connsiteX35" fmla="*/ 4458701 w 7042691"/>
              <a:gd name="connsiteY35" fmla="*/ 2173298 h 5428945"/>
              <a:gd name="connsiteX36" fmla="*/ 4089586 w 7042691"/>
              <a:gd name="connsiteY36" fmla="*/ 2609525 h 5428945"/>
              <a:gd name="connsiteX37" fmla="*/ 4123142 w 7042691"/>
              <a:gd name="connsiteY37" fmla="*/ 3700094 h 5428945"/>
              <a:gd name="connsiteX38" fmla="*/ 4483868 w 7042691"/>
              <a:gd name="connsiteY38" fmla="*/ 4916498 h 5428945"/>
              <a:gd name="connsiteX39" fmla="*/ 3301021 w 7042691"/>
              <a:gd name="connsiteY39" fmla="*/ 5042333 h 5428945"/>
              <a:gd name="connsiteX40" fmla="*/ 1774224 w 7042691"/>
              <a:gd name="connsiteY40" fmla="*/ 4220212 h 5428945"/>
              <a:gd name="connsiteX41" fmla="*/ 3393300 w 7042691"/>
              <a:gd name="connsiteY41" fmla="*/ 3926597 h 5428945"/>
              <a:gd name="connsiteX42" fmla="*/ 3552690 w 7042691"/>
              <a:gd name="connsiteY42" fmla="*/ 3456813 h 5428945"/>
              <a:gd name="connsiteX43" fmla="*/ 2311120 w 7042691"/>
              <a:gd name="connsiteY43" fmla="*/ 3188366 h 5428945"/>
              <a:gd name="connsiteX44" fmla="*/ 1841336 w 7042691"/>
              <a:gd name="connsiteY44" fmla="*/ 2575969 h 5428945"/>
              <a:gd name="connsiteX45" fmla="*/ 2780903 w 7042691"/>
              <a:gd name="connsiteY45" fmla="*/ 2265577 h 5428945"/>
              <a:gd name="connsiteX46" fmla="*/ 3166797 w 7042691"/>
              <a:gd name="connsiteY46" fmla="*/ 1820960 h 5428945"/>
              <a:gd name="connsiteX47" fmla="*/ 616544 w 7042691"/>
              <a:gd name="connsiteY47" fmla="*/ 1913239 h 5428945"/>
              <a:gd name="connsiteX48" fmla="*/ 46092 w 7042691"/>
              <a:gd name="connsiteY48" fmla="*/ 1359566 h 5428945"/>
              <a:gd name="connsiteX49" fmla="*/ 1480610 w 7042691"/>
              <a:gd name="connsiteY49" fmla="*/ 1460234 h 5428945"/>
              <a:gd name="connsiteX50" fmla="*/ 1749057 w 7042691"/>
              <a:gd name="connsiteY50" fmla="*/ 1141452 h 5428945"/>
              <a:gd name="connsiteX51" fmla="*/ 1975560 w 7042691"/>
              <a:gd name="connsiteY51" fmla="*/ 529056 h 5428945"/>
              <a:gd name="connsiteX52" fmla="*/ 2093006 w 7042691"/>
              <a:gd name="connsiteY52" fmla="*/ 1208564 h 5428945"/>
              <a:gd name="connsiteX53" fmla="*/ 2831237 w 7042691"/>
              <a:gd name="connsiteY53" fmla="*/ 1460234 h 5428945"/>
              <a:gd name="connsiteX54" fmla="*/ 3242298 w 7042691"/>
              <a:gd name="connsiteY54" fmla="*/ 1435067 h 5428945"/>
              <a:gd name="connsiteX55" fmla="*/ 3082907 w 7042691"/>
              <a:gd name="connsiteY55" fmla="*/ 327720 h 5428945"/>
              <a:gd name="connsiteX56" fmla="*/ 3905028 w 7042691"/>
              <a:gd name="connsiteY56" fmla="*/ 8938 h 5428945"/>
              <a:gd name="connsiteX57" fmla="*/ 3787582 w 7042691"/>
              <a:gd name="connsiteY57" fmla="*/ 587779 h 5428945"/>
              <a:gd name="connsiteX0" fmla="*/ 3787582 w 7042691"/>
              <a:gd name="connsiteY0" fmla="*/ 587779 h 5348848"/>
              <a:gd name="connsiteX1" fmla="*/ 3502357 w 7042691"/>
              <a:gd name="connsiteY1" fmla="*/ 1586069 h 5348848"/>
              <a:gd name="connsiteX2" fmla="*/ 3250687 w 7042691"/>
              <a:gd name="connsiteY2" fmla="*/ 2743749 h 5348848"/>
              <a:gd name="connsiteX3" fmla="*/ 3686914 w 7042691"/>
              <a:gd name="connsiteY3" fmla="*/ 2886362 h 5348848"/>
              <a:gd name="connsiteX4" fmla="*/ 4064419 w 7042691"/>
              <a:gd name="connsiteY4" fmla="*/ 1904850 h 5348848"/>
              <a:gd name="connsiteX5" fmla="*/ 4450312 w 7042691"/>
              <a:gd name="connsiteY5" fmla="*/ 873004 h 5348848"/>
              <a:gd name="connsiteX6" fmla="*/ 4987208 w 7042691"/>
              <a:gd name="connsiteY6" fmla="*/ 1082729 h 5348848"/>
              <a:gd name="connsiteX7" fmla="*/ 5062709 w 7042691"/>
              <a:gd name="connsiteY7" fmla="*/ 1669958 h 5348848"/>
              <a:gd name="connsiteX8" fmla="*/ 5649938 w 7042691"/>
              <a:gd name="connsiteY8" fmla="*/ 1686736 h 5348848"/>
              <a:gd name="connsiteX9" fmla="*/ 5456991 w 7042691"/>
              <a:gd name="connsiteY9" fmla="*/ 1082729 h 5348848"/>
              <a:gd name="connsiteX10" fmla="*/ 5020764 w 7042691"/>
              <a:gd name="connsiteY10" fmla="*/ 470333 h 5348848"/>
              <a:gd name="connsiteX11" fmla="*/ 5624771 w 7042691"/>
              <a:gd name="connsiteY11" fmla="*/ 419999 h 5348848"/>
              <a:gd name="connsiteX12" fmla="*/ 5842885 w 7042691"/>
              <a:gd name="connsiteY12" fmla="*/ 1258898 h 5348848"/>
              <a:gd name="connsiteX13" fmla="*/ 6044221 w 7042691"/>
              <a:gd name="connsiteY13" fmla="*/ 1594458 h 5348848"/>
              <a:gd name="connsiteX14" fmla="*/ 6044221 w 7042691"/>
              <a:gd name="connsiteY14" fmla="*/ 461944 h 5348848"/>
              <a:gd name="connsiteX15" fmla="*/ 6480448 w 7042691"/>
              <a:gd name="connsiteY15" fmla="*/ 193496 h 5348848"/>
              <a:gd name="connsiteX16" fmla="*/ 7042511 w 7042691"/>
              <a:gd name="connsiteY16" fmla="*/ 696836 h 5348848"/>
              <a:gd name="connsiteX17" fmla="*/ 6539171 w 7042691"/>
              <a:gd name="connsiteY17" fmla="*/ 1250509 h 5348848"/>
              <a:gd name="connsiteX18" fmla="*/ 6304279 w 7042691"/>
              <a:gd name="connsiteY18" fmla="*/ 1737070 h 5348848"/>
              <a:gd name="connsiteX19" fmla="*/ 6925065 w 7042691"/>
              <a:gd name="connsiteY19" fmla="*/ 1862905 h 5348848"/>
              <a:gd name="connsiteX20" fmla="*/ 6816008 w 7042691"/>
              <a:gd name="connsiteY20" fmla="*/ 2718582 h 5348848"/>
              <a:gd name="connsiteX21" fmla="*/ 6128111 w 7042691"/>
              <a:gd name="connsiteY21" fmla="*/ 2097797 h 5348848"/>
              <a:gd name="connsiteX22" fmla="*/ 5566048 w 7042691"/>
              <a:gd name="connsiteY22" fmla="*/ 2265577 h 5348848"/>
              <a:gd name="connsiteX23" fmla="*/ 5649938 w 7042691"/>
              <a:gd name="connsiteY23" fmla="*/ 2836028 h 5348848"/>
              <a:gd name="connsiteX24" fmla="*/ 6656617 w 7042691"/>
              <a:gd name="connsiteY24" fmla="*/ 3859485 h 5348848"/>
              <a:gd name="connsiteX25" fmla="*/ 6346224 w 7042691"/>
              <a:gd name="connsiteY25" fmla="*/ 4421547 h 5348848"/>
              <a:gd name="connsiteX26" fmla="*/ 5574437 w 7042691"/>
              <a:gd name="connsiteY26" fmla="*/ 5335947 h 5348848"/>
              <a:gd name="connsiteX27" fmla="*/ 5851274 w 7042691"/>
              <a:gd name="connsiteY27" fmla="*/ 3683316 h 5348848"/>
              <a:gd name="connsiteX28" fmla="*/ 4584536 w 7042691"/>
              <a:gd name="connsiteY28" fmla="*/ 3163199 h 5348848"/>
              <a:gd name="connsiteX29" fmla="*/ 5180155 w 7042691"/>
              <a:gd name="connsiteY29" fmla="*/ 2659859 h 5348848"/>
              <a:gd name="connsiteX30" fmla="*/ 5045931 w 7042691"/>
              <a:gd name="connsiteY30" fmla="*/ 2131353 h 5348848"/>
              <a:gd name="connsiteX31" fmla="*/ 4576147 w 7042691"/>
              <a:gd name="connsiteY31" fmla="*/ 1904850 h 5348848"/>
              <a:gd name="connsiteX32" fmla="*/ 4911707 w 7042691"/>
              <a:gd name="connsiteY32" fmla="*/ 2575969 h 5348848"/>
              <a:gd name="connsiteX33" fmla="*/ 4425146 w 7042691"/>
              <a:gd name="connsiteY33" fmla="*/ 3012197 h 5348848"/>
              <a:gd name="connsiteX34" fmla="*/ 4651648 w 7042691"/>
              <a:gd name="connsiteY34" fmla="*/ 2508858 h 5348848"/>
              <a:gd name="connsiteX35" fmla="*/ 4458701 w 7042691"/>
              <a:gd name="connsiteY35" fmla="*/ 2173298 h 5348848"/>
              <a:gd name="connsiteX36" fmla="*/ 4089586 w 7042691"/>
              <a:gd name="connsiteY36" fmla="*/ 2609525 h 5348848"/>
              <a:gd name="connsiteX37" fmla="*/ 4123142 w 7042691"/>
              <a:gd name="connsiteY37" fmla="*/ 3700094 h 5348848"/>
              <a:gd name="connsiteX38" fmla="*/ 4483868 w 7042691"/>
              <a:gd name="connsiteY38" fmla="*/ 4916498 h 5348848"/>
              <a:gd name="connsiteX39" fmla="*/ 3301021 w 7042691"/>
              <a:gd name="connsiteY39" fmla="*/ 5042333 h 5348848"/>
              <a:gd name="connsiteX40" fmla="*/ 1774224 w 7042691"/>
              <a:gd name="connsiteY40" fmla="*/ 4220212 h 5348848"/>
              <a:gd name="connsiteX41" fmla="*/ 3393300 w 7042691"/>
              <a:gd name="connsiteY41" fmla="*/ 3926597 h 5348848"/>
              <a:gd name="connsiteX42" fmla="*/ 3552690 w 7042691"/>
              <a:gd name="connsiteY42" fmla="*/ 3456813 h 5348848"/>
              <a:gd name="connsiteX43" fmla="*/ 2311120 w 7042691"/>
              <a:gd name="connsiteY43" fmla="*/ 3188366 h 5348848"/>
              <a:gd name="connsiteX44" fmla="*/ 1841336 w 7042691"/>
              <a:gd name="connsiteY44" fmla="*/ 2575969 h 5348848"/>
              <a:gd name="connsiteX45" fmla="*/ 2780903 w 7042691"/>
              <a:gd name="connsiteY45" fmla="*/ 2265577 h 5348848"/>
              <a:gd name="connsiteX46" fmla="*/ 3166797 w 7042691"/>
              <a:gd name="connsiteY46" fmla="*/ 1820960 h 5348848"/>
              <a:gd name="connsiteX47" fmla="*/ 616544 w 7042691"/>
              <a:gd name="connsiteY47" fmla="*/ 1913239 h 5348848"/>
              <a:gd name="connsiteX48" fmla="*/ 46092 w 7042691"/>
              <a:gd name="connsiteY48" fmla="*/ 1359566 h 5348848"/>
              <a:gd name="connsiteX49" fmla="*/ 1480610 w 7042691"/>
              <a:gd name="connsiteY49" fmla="*/ 1460234 h 5348848"/>
              <a:gd name="connsiteX50" fmla="*/ 1749057 w 7042691"/>
              <a:gd name="connsiteY50" fmla="*/ 1141452 h 5348848"/>
              <a:gd name="connsiteX51" fmla="*/ 1975560 w 7042691"/>
              <a:gd name="connsiteY51" fmla="*/ 529056 h 5348848"/>
              <a:gd name="connsiteX52" fmla="*/ 2093006 w 7042691"/>
              <a:gd name="connsiteY52" fmla="*/ 1208564 h 5348848"/>
              <a:gd name="connsiteX53" fmla="*/ 2831237 w 7042691"/>
              <a:gd name="connsiteY53" fmla="*/ 1460234 h 5348848"/>
              <a:gd name="connsiteX54" fmla="*/ 3242298 w 7042691"/>
              <a:gd name="connsiteY54" fmla="*/ 1435067 h 5348848"/>
              <a:gd name="connsiteX55" fmla="*/ 3082907 w 7042691"/>
              <a:gd name="connsiteY55" fmla="*/ 327720 h 5348848"/>
              <a:gd name="connsiteX56" fmla="*/ 3905028 w 7042691"/>
              <a:gd name="connsiteY56" fmla="*/ 8938 h 5348848"/>
              <a:gd name="connsiteX57" fmla="*/ 3787582 w 7042691"/>
              <a:gd name="connsiteY57" fmla="*/ 587779 h 5348848"/>
              <a:gd name="connsiteX0" fmla="*/ 3787582 w 7042691"/>
              <a:gd name="connsiteY0" fmla="*/ 587779 h 5343405"/>
              <a:gd name="connsiteX1" fmla="*/ 3502357 w 7042691"/>
              <a:gd name="connsiteY1" fmla="*/ 1586069 h 5343405"/>
              <a:gd name="connsiteX2" fmla="*/ 3250687 w 7042691"/>
              <a:gd name="connsiteY2" fmla="*/ 2743749 h 5343405"/>
              <a:gd name="connsiteX3" fmla="*/ 3686914 w 7042691"/>
              <a:gd name="connsiteY3" fmla="*/ 2886362 h 5343405"/>
              <a:gd name="connsiteX4" fmla="*/ 4064419 w 7042691"/>
              <a:gd name="connsiteY4" fmla="*/ 1904850 h 5343405"/>
              <a:gd name="connsiteX5" fmla="*/ 4450312 w 7042691"/>
              <a:gd name="connsiteY5" fmla="*/ 873004 h 5343405"/>
              <a:gd name="connsiteX6" fmla="*/ 4987208 w 7042691"/>
              <a:gd name="connsiteY6" fmla="*/ 1082729 h 5343405"/>
              <a:gd name="connsiteX7" fmla="*/ 5062709 w 7042691"/>
              <a:gd name="connsiteY7" fmla="*/ 1669958 h 5343405"/>
              <a:gd name="connsiteX8" fmla="*/ 5649938 w 7042691"/>
              <a:gd name="connsiteY8" fmla="*/ 1686736 h 5343405"/>
              <a:gd name="connsiteX9" fmla="*/ 5456991 w 7042691"/>
              <a:gd name="connsiteY9" fmla="*/ 1082729 h 5343405"/>
              <a:gd name="connsiteX10" fmla="*/ 5020764 w 7042691"/>
              <a:gd name="connsiteY10" fmla="*/ 470333 h 5343405"/>
              <a:gd name="connsiteX11" fmla="*/ 5624771 w 7042691"/>
              <a:gd name="connsiteY11" fmla="*/ 419999 h 5343405"/>
              <a:gd name="connsiteX12" fmla="*/ 5842885 w 7042691"/>
              <a:gd name="connsiteY12" fmla="*/ 1258898 h 5343405"/>
              <a:gd name="connsiteX13" fmla="*/ 6044221 w 7042691"/>
              <a:gd name="connsiteY13" fmla="*/ 1594458 h 5343405"/>
              <a:gd name="connsiteX14" fmla="*/ 6044221 w 7042691"/>
              <a:gd name="connsiteY14" fmla="*/ 461944 h 5343405"/>
              <a:gd name="connsiteX15" fmla="*/ 6480448 w 7042691"/>
              <a:gd name="connsiteY15" fmla="*/ 193496 h 5343405"/>
              <a:gd name="connsiteX16" fmla="*/ 7042511 w 7042691"/>
              <a:gd name="connsiteY16" fmla="*/ 696836 h 5343405"/>
              <a:gd name="connsiteX17" fmla="*/ 6539171 w 7042691"/>
              <a:gd name="connsiteY17" fmla="*/ 1250509 h 5343405"/>
              <a:gd name="connsiteX18" fmla="*/ 6304279 w 7042691"/>
              <a:gd name="connsiteY18" fmla="*/ 1737070 h 5343405"/>
              <a:gd name="connsiteX19" fmla="*/ 6925065 w 7042691"/>
              <a:gd name="connsiteY19" fmla="*/ 1862905 h 5343405"/>
              <a:gd name="connsiteX20" fmla="*/ 6816008 w 7042691"/>
              <a:gd name="connsiteY20" fmla="*/ 2718582 h 5343405"/>
              <a:gd name="connsiteX21" fmla="*/ 6128111 w 7042691"/>
              <a:gd name="connsiteY21" fmla="*/ 2097797 h 5343405"/>
              <a:gd name="connsiteX22" fmla="*/ 5566048 w 7042691"/>
              <a:gd name="connsiteY22" fmla="*/ 2265577 h 5343405"/>
              <a:gd name="connsiteX23" fmla="*/ 5649938 w 7042691"/>
              <a:gd name="connsiteY23" fmla="*/ 2836028 h 5343405"/>
              <a:gd name="connsiteX24" fmla="*/ 6656617 w 7042691"/>
              <a:gd name="connsiteY24" fmla="*/ 3859485 h 5343405"/>
              <a:gd name="connsiteX25" fmla="*/ 6346224 w 7042691"/>
              <a:gd name="connsiteY25" fmla="*/ 4421547 h 5343405"/>
              <a:gd name="connsiteX26" fmla="*/ 5574437 w 7042691"/>
              <a:gd name="connsiteY26" fmla="*/ 5335947 h 5343405"/>
              <a:gd name="connsiteX27" fmla="*/ 5851274 w 7042691"/>
              <a:gd name="connsiteY27" fmla="*/ 3683316 h 5343405"/>
              <a:gd name="connsiteX28" fmla="*/ 4584536 w 7042691"/>
              <a:gd name="connsiteY28" fmla="*/ 3163199 h 5343405"/>
              <a:gd name="connsiteX29" fmla="*/ 5180155 w 7042691"/>
              <a:gd name="connsiteY29" fmla="*/ 2659859 h 5343405"/>
              <a:gd name="connsiteX30" fmla="*/ 5045931 w 7042691"/>
              <a:gd name="connsiteY30" fmla="*/ 2131353 h 5343405"/>
              <a:gd name="connsiteX31" fmla="*/ 4576147 w 7042691"/>
              <a:gd name="connsiteY31" fmla="*/ 1904850 h 5343405"/>
              <a:gd name="connsiteX32" fmla="*/ 4911707 w 7042691"/>
              <a:gd name="connsiteY32" fmla="*/ 2575969 h 5343405"/>
              <a:gd name="connsiteX33" fmla="*/ 4425146 w 7042691"/>
              <a:gd name="connsiteY33" fmla="*/ 3012197 h 5343405"/>
              <a:gd name="connsiteX34" fmla="*/ 4651648 w 7042691"/>
              <a:gd name="connsiteY34" fmla="*/ 2508858 h 5343405"/>
              <a:gd name="connsiteX35" fmla="*/ 4458701 w 7042691"/>
              <a:gd name="connsiteY35" fmla="*/ 2173298 h 5343405"/>
              <a:gd name="connsiteX36" fmla="*/ 4089586 w 7042691"/>
              <a:gd name="connsiteY36" fmla="*/ 2609525 h 5343405"/>
              <a:gd name="connsiteX37" fmla="*/ 4123142 w 7042691"/>
              <a:gd name="connsiteY37" fmla="*/ 3700094 h 5343405"/>
              <a:gd name="connsiteX38" fmla="*/ 4483868 w 7042691"/>
              <a:gd name="connsiteY38" fmla="*/ 4916498 h 5343405"/>
              <a:gd name="connsiteX39" fmla="*/ 3301021 w 7042691"/>
              <a:gd name="connsiteY39" fmla="*/ 5042333 h 5343405"/>
              <a:gd name="connsiteX40" fmla="*/ 1774224 w 7042691"/>
              <a:gd name="connsiteY40" fmla="*/ 4220212 h 5343405"/>
              <a:gd name="connsiteX41" fmla="*/ 3393300 w 7042691"/>
              <a:gd name="connsiteY41" fmla="*/ 3926597 h 5343405"/>
              <a:gd name="connsiteX42" fmla="*/ 3552690 w 7042691"/>
              <a:gd name="connsiteY42" fmla="*/ 3456813 h 5343405"/>
              <a:gd name="connsiteX43" fmla="*/ 2311120 w 7042691"/>
              <a:gd name="connsiteY43" fmla="*/ 3188366 h 5343405"/>
              <a:gd name="connsiteX44" fmla="*/ 1841336 w 7042691"/>
              <a:gd name="connsiteY44" fmla="*/ 2575969 h 5343405"/>
              <a:gd name="connsiteX45" fmla="*/ 2780903 w 7042691"/>
              <a:gd name="connsiteY45" fmla="*/ 2265577 h 5343405"/>
              <a:gd name="connsiteX46" fmla="*/ 3166797 w 7042691"/>
              <a:gd name="connsiteY46" fmla="*/ 1820960 h 5343405"/>
              <a:gd name="connsiteX47" fmla="*/ 616544 w 7042691"/>
              <a:gd name="connsiteY47" fmla="*/ 1913239 h 5343405"/>
              <a:gd name="connsiteX48" fmla="*/ 46092 w 7042691"/>
              <a:gd name="connsiteY48" fmla="*/ 1359566 h 5343405"/>
              <a:gd name="connsiteX49" fmla="*/ 1480610 w 7042691"/>
              <a:gd name="connsiteY49" fmla="*/ 1460234 h 5343405"/>
              <a:gd name="connsiteX50" fmla="*/ 1749057 w 7042691"/>
              <a:gd name="connsiteY50" fmla="*/ 1141452 h 5343405"/>
              <a:gd name="connsiteX51" fmla="*/ 1975560 w 7042691"/>
              <a:gd name="connsiteY51" fmla="*/ 529056 h 5343405"/>
              <a:gd name="connsiteX52" fmla="*/ 2093006 w 7042691"/>
              <a:gd name="connsiteY52" fmla="*/ 1208564 h 5343405"/>
              <a:gd name="connsiteX53" fmla="*/ 2831237 w 7042691"/>
              <a:gd name="connsiteY53" fmla="*/ 1460234 h 5343405"/>
              <a:gd name="connsiteX54" fmla="*/ 3242298 w 7042691"/>
              <a:gd name="connsiteY54" fmla="*/ 1435067 h 5343405"/>
              <a:gd name="connsiteX55" fmla="*/ 3082907 w 7042691"/>
              <a:gd name="connsiteY55" fmla="*/ 327720 h 5343405"/>
              <a:gd name="connsiteX56" fmla="*/ 3905028 w 7042691"/>
              <a:gd name="connsiteY56" fmla="*/ 8938 h 5343405"/>
              <a:gd name="connsiteX57" fmla="*/ 3787582 w 7042691"/>
              <a:gd name="connsiteY57" fmla="*/ 587779 h 5343405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4064419 w 7042691"/>
              <a:gd name="connsiteY4" fmla="*/ 1904850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3871631 w 7042691"/>
              <a:gd name="connsiteY4" fmla="*/ 1995574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3826269 w 7042691"/>
              <a:gd name="connsiteY4" fmla="*/ 2006914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042691" h="5342092">
                <a:moveTo>
                  <a:pt x="3787582" y="587779"/>
                </a:moveTo>
                <a:cubicBezTo>
                  <a:pt x="3720470" y="850634"/>
                  <a:pt x="3591839" y="1226741"/>
                  <a:pt x="3502357" y="1586069"/>
                </a:cubicBezTo>
                <a:cubicBezTo>
                  <a:pt x="3412874" y="1945397"/>
                  <a:pt x="3219927" y="2527034"/>
                  <a:pt x="3250687" y="2743749"/>
                </a:cubicBezTo>
                <a:cubicBezTo>
                  <a:pt x="3281446" y="2960465"/>
                  <a:pt x="3590984" y="3009168"/>
                  <a:pt x="3686914" y="2886362"/>
                </a:cubicBezTo>
                <a:cubicBezTo>
                  <a:pt x="3782844" y="2763556"/>
                  <a:pt x="3699036" y="2342474"/>
                  <a:pt x="3826269" y="2006914"/>
                </a:cubicBezTo>
                <a:cubicBezTo>
                  <a:pt x="3953502" y="1671354"/>
                  <a:pt x="4256822" y="1027035"/>
                  <a:pt x="4450312" y="873004"/>
                </a:cubicBezTo>
                <a:cubicBezTo>
                  <a:pt x="4643802" y="718973"/>
                  <a:pt x="4885142" y="949903"/>
                  <a:pt x="4987208" y="1082729"/>
                </a:cubicBezTo>
                <a:cubicBezTo>
                  <a:pt x="5089274" y="1215555"/>
                  <a:pt x="4952254" y="1569290"/>
                  <a:pt x="5062709" y="1669958"/>
                </a:cubicBezTo>
                <a:cubicBezTo>
                  <a:pt x="5173164" y="1770626"/>
                  <a:pt x="5584224" y="1784608"/>
                  <a:pt x="5649938" y="1686736"/>
                </a:cubicBezTo>
                <a:cubicBezTo>
                  <a:pt x="5715652" y="1588865"/>
                  <a:pt x="5561853" y="1285463"/>
                  <a:pt x="5456991" y="1082729"/>
                </a:cubicBezTo>
                <a:cubicBezTo>
                  <a:pt x="5352129" y="879995"/>
                  <a:pt x="4992801" y="580788"/>
                  <a:pt x="5020764" y="470333"/>
                </a:cubicBezTo>
                <a:cubicBezTo>
                  <a:pt x="5048727" y="359878"/>
                  <a:pt x="5487751" y="288572"/>
                  <a:pt x="5624771" y="419999"/>
                </a:cubicBezTo>
                <a:cubicBezTo>
                  <a:pt x="5761791" y="551426"/>
                  <a:pt x="5772977" y="1063155"/>
                  <a:pt x="5842885" y="1258898"/>
                </a:cubicBezTo>
                <a:cubicBezTo>
                  <a:pt x="5912793" y="1454641"/>
                  <a:pt x="6010665" y="1727284"/>
                  <a:pt x="6044221" y="1594458"/>
                </a:cubicBezTo>
                <a:cubicBezTo>
                  <a:pt x="6077777" y="1461632"/>
                  <a:pt x="5971517" y="695438"/>
                  <a:pt x="6044221" y="461944"/>
                </a:cubicBezTo>
                <a:cubicBezTo>
                  <a:pt x="6116925" y="228450"/>
                  <a:pt x="6314066" y="154347"/>
                  <a:pt x="6480448" y="193496"/>
                </a:cubicBezTo>
                <a:cubicBezTo>
                  <a:pt x="6646830" y="232645"/>
                  <a:pt x="7032724" y="520667"/>
                  <a:pt x="7042511" y="696836"/>
                </a:cubicBezTo>
                <a:cubicBezTo>
                  <a:pt x="7052298" y="873005"/>
                  <a:pt x="6662210" y="1077137"/>
                  <a:pt x="6539171" y="1250509"/>
                </a:cubicBezTo>
                <a:cubicBezTo>
                  <a:pt x="6416132" y="1423881"/>
                  <a:pt x="6239963" y="1635004"/>
                  <a:pt x="6304279" y="1737070"/>
                </a:cubicBezTo>
                <a:cubicBezTo>
                  <a:pt x="6368595" y="1839136"/>
                  <a:pt x="6839777" y="1699320"/>
                  <a:pt x="6925065" y="1862905"/>
                </a:cubicBezTo>
                <a:cubicBezTo>
                  <a:pt x="7010353" y="2026490"/>
                  <a:pt x="6948834" y="2679433"/>
                  <a:pt x="6816008" y="2718582"/>
                </a:cubicBezTo>
                <a:cubicBezTo>
                  <a:pt x="6683182" y="2757731"/>
                  <a:pt x="6336438" y="2173298"/>
                  <a:pt x="6128111" y="2097797"/>
                </a:cubicBezTo>
                <a:cubicBezTo>
                  <a:pt x="5919784" y="2022296"/>
                  <a:pt x="5645744" y="2142539"/>
                  <a:pt x="5566048" y="2265577"/>
                </a:cubicBezTo>
                <a:cubicBezTo>
                  <a:pt x="5486353" y="2388616"/>
                  <a:pt x="5468177" y="2570377"/>
                  <a:pt x="5649938" y="2836028"/>
                </a:cubicBezTo>
                <a:cubicBezTo>
                  <a:pt x="5831699" y="3101679"/>
                  <a:pt x="6523791" y="3605019"/>
                  <a:pt x="6656617" y="3859485"/>
                </a:cubicBezTo>
                <a:cubicBezTo>
                  <a:pt x="6789443" y="4113951"/>
                  <a:pt x="6820202" y="4771089"/>
                  <a:pt x="6446892" y="4362825"/>
                </a:cubicBezTo>
                <a:cubicBezTo>
                  <a:pt x="6073582" y="3954561"/>
                  <a:pt x="5673707" y="5449199"/>
                  <a:pt x="5574437" y="5335947"/>
                </a:cubicBezTo>
                <a:cubicBezTo>
                  <a:pt x="5475167" y="5222696"/>
                  <a:pt x="6016258" y="4045441"/>
                  <a:pt x="5851274" y="3683316"/>
                </a:cubicBezTo>
                <a:cubicBezTo>
                  <a:pt x="5686291" y="3321191"/>
                  <a:pt x="4696389" y="3333775"/>
                  <a:pt x="4584536" y="3163199"/>
                </a:cubicBezTo>
                <a:cubicBezTo>
                  <a:pt x="4472683" y="2992623"/>
                  <a:pt x="5103256" y="2831833"/>
                  <a:pt x="5180155" y="2659859"/>
                </a:cubicBezTo>
                <a:cubicBezTo>
                  <a:pt x="5257054" y="2487885"/>
                  <a:pt x="5146599" y="2257188"/>
                  <a:pt x="5045931" y="2131353"/>
                </a:cubicBezTo>
                <a:cubicBezTo>
                  <a:pt x="4945263" y="2005518"/>
                  <a:pt x="4598518" y="1830747"/>
                  <a:pt x="4576147" y="1904850"/>
                </a:cubicBezTo>
                <a:cubicBezTo>
                  <a:pt x="4553776" y="1978953"/>
                  <a:pt x="4936874" y="2391411"/>
                  <a:pt x="4911707" y="2575969"/>
                </a:cubicBezTo>
                <a:cubicBezTo>
                  <a:pt x="4886540" y="2760527"/>
                  <a:pt x="4468489" y="3023382"/>
                  <a:pt x="4425146" y="3012197"/>
                </a:cubicBezTo>
                <a:cubicBezTo>
                  <a:pt x="4381803" y="3001012"/>
                  <a:pt x="4646056" y="2648674"/>
                  <a:pt x="4651648" y="2508858"/>
                </a:cubicBezTo>
                <a:cubicBezTo>
                  <a:pt x="4657240" y="2369042"/>
                  <a:pt x="4552378" y="2156520"/>
                  <a:pt x="4458701" y="2173298"/>
                </a:cubicBezTo>
                <a:cubicBezTo>
                  <a:pt x="4365024" y="2190076"/>
                  <a:pt x="4145513" y="2355059"/>
                  <a:pt x="4089586" y="2609525"/>
                </a:cubicBezTo>
                <a:cubicBezTo>
                  <a:pt x="4033659" y="2863991"/>
                  <a:pt x="4057428" y="3315599"/>
                  <a:pt x="4123142" y="3700094"/>
                </a:cubicBezTo>
                <a:cubicBezTo>
                  <a:pt x="4188856" y="4084589"/>
                  <a:pt x="4620888" y="4692792"/>
                  <a:pt x="4483868" y="4916498"/>
                </a:cubicBezTo>
                <a:cubicBezTo>
                  <a:pt x="4346848" y="5140205"/>
                  <a:pt x="3752628" y="5158381"/>
                  <a:pt x="3301021" y="5042333"/>
                </a:cubicBezTo>
                <a:cubicBezTo>
                  <a:pt x="2849414" y="4926285"/>
                  <a:pt x="1758844" y="4406168"/>
                  <a:pt x="1774224" y="4220212"/>
                </a:cubicBezTo>
                <a:cubicBezTo>
                  <a:pt x="1789604" y="4034256"/>
                  <a:pt x="3096889" y="4053830"/>
                  <a:pt x="3393300" y="3926597"/>
                </a:cubicBezTo>
                <a:cubicBezTo>
                  <a:pt x="3689711" y="3799364"/>
                  <a:pt x="3733053" y="3579851"/>
                  <a:pt x="3552690" y="3456813"/>
                </a:cubicBezTo>
                <a:cubicBezTo>
                  <a:pt x="3372327" y="3333775"/>
                  <a:pt x="2596346" y="3335173"/>
                  <a:pt x="2311120" y="3188366"/>
                </a:cubicBezTo>
                <a:cubicBezTo>
                  <a:pt x="2025894" y="3041559"/>
                  <a:pt x="1763039" y="2729767"/>
                  <a:pt x="1841336" y="2575969"/>
                </a:cubicBezTo>
                <a:cubicBezTo>
                  <a:pt x="1919633" y="2422171"/>
                  <a:pt x="2559993" y="2391412"/>
                  <a:pt x="2780903" y="2265577"/>
                </a:cubicBezTo>
                <a:cubicBezTo>
                  <a:pt x="3001813" y="2139742"/>
                  <a:pt x="3527523" y="1879683"/>
                  <a:pt x="3166797" y="1820960"/>
                </a:cubicBezTo>
                <a:cubicBezTo>
                  <a:pt x="2806071" y="1762237"/>
                  <a:pt x="1136661" y="1990138"/>
                  <a:pt x="616544" y="1913239"/>
                </a:cubicBezTo>
                <a:cubicBezTo>
                  <a:pt x="96427" y="1836340"/>
                  <a:pt x="-97919" y="1435067"/>
                  <a:pt x="46092" y="1359566"/>
                </a:cubicBezTo>
                <a:cubicBezTo>
                  <a:pt x="190103" y="1284065"/>
                  <a:pt x="1196782" y="1496586"/>
                  <a:pt x="1480610" y="1460234"/>
                </a:cubicBezTo>
                <a:cubicBezTo>
                  <a:pt x="1764438" y="1423882"/>
                  <a:pt x="1666565" y="1296648"/>
                  <a:pt x="1749057" y="1141452"/>
                </a:cubicBezTo>
                <a:cubicBezTo>
                  <a:pt x="1831549" y="986256"/>
                  <a:pt x="1918235" y="517871"/>
                  <a:pt x="1975560" y="529056"/>
                </a:cubicBezTo>
                <a:cubicBezTo>
                  <a:pt x="2032885" y="540241"/>
                  <a:pt x="1950393" y="1053368"/>
                  <a:pt x="2093006" y="1208564"/>
                </a:cubicBezTo>
                <a:cubicBezTo>
                  <a:pt x="2235619" y="1363760"/>
                  <a:pt x="2639688" y="1422484"/>
                  <a:pt x="2831237" y="1460234"/>
                </a:cubicBezTo>
                <a:cubicBezTo>
                  <a:pt x="3022786" y="1497984"/>
                  <a:pt x="3200353" y="1623819"/>
                  <a:pt x="3242298" y="1435067"/>
                </a:cubicBezTo>
                <a:cubicBezTo>
                  <a:pt x="3284243" y="1246315"/>
                  <a:pt x="2972452" y="565408"/>
                  <a:pt x="3082907" y="327720"/>
                </a:cubicBezTo>
                <a:cubicBezTo>
                  <a:pt x="3193362" y="90032"/>
                  <a:pt x="3786184" y="-35803"/>
                  <a:pt x="3905028" y="8938"/>
                </a:cubicBezTo>
                <a:cubicBezTo>
                  <a:pt x="4023872" y="53679"/>
                  <a:pt x="3854694" y="324924"/>
                  <a:pt x="3787582" y="587779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B730708-D81A-72A1-CAFB-E578AF916235}"/>
                  </a:ext>
                </a:extLst>
              </p:cNvPr>
              <p:cNvSpPr/>
              <p:nvPr/>
            </p:nvSpPr>
            <p:spPr bwMode="auto">
              <a:xfrm>
                <a:off x="594783" y="295060"/>
                <a:ext cx="11002434" cy="17281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:r>
                  <a:rPr lang="en-US" sz="2400" dirty="0">
                    <a:solidFill>
                      <a:schemeClr val="tx1"/>
                    </a:solidFill>
                  </a:rPr>
                  <a:t>If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set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vertices in a graph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-treewidth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there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may not be any</a:t>
                </a:r>
                <a:r>
                  <a:rPr lang="en-US" sz="2400" dirty="0">
                    <a:solidFill>
                      <a:schemeClr val="tx1"/>
                    </a:solidFill>
                  </a:rPr>
                  <a:t> partition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that: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+2≤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and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 there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-vertex separator of size at most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B730708-D81A-72A1-CAFB-E578AF916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83" y="295060"/>
                <a:ext cx="11002434" cy="17281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A5B38381-73FF-FC7B-0761-994744E71BA8}"/>
              </a:ext>
            </a:extLst>
          </p:cNvPr>
          <p:cNvSpPr/>
          <p:nvPr/>
        </p:nvSpPr>
        <p:spPr bwMode="auto">
          <a:xfrm>
            <a:off x="3036194" y="3431131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5D710C-75B0-7C07-E600-FAB393AAD619}"/>
              </a:ext>
            </a:extLst>
          </p:cNvPr>
          <p:cNvSpPr/>
          <p:nvPr/>
        </p:nvSpPr>
        <p:spPr bwMode="auto">
          <a:xfrm>
            <a:off x="5095528" y="559557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ADFAA1-65E6-6315-7E6E-3610E86C0470}"/>
              </a:ext>
            </a:extLst>
          </p:cNvPr>
          <p:cNvSpPr/>
          <p:nvPr/>
        </p:nvSpPr>
        <p:spPr bwMode="auto">
          <a:xfrm>
            <a:off x="5501705" y="3791089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06277DA-75BC-642F-03A2-1B9F0460FE4B}"/>
              </a:ext>
            </a:extLst>
          </p:cNvPr>
          <p:cNvSpPr/>
          <p:nvPr/>
        </p:nvSpPr>
        <p:spPr bwMode="auto">
          <a:xfrm rot="13497988">
            <a:off x="7285737" y="3481923"/>
            <a:ext cx="872365" cy="844498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A62CCB-F6FD-710F-B1CE-4CB8D1946A46}"/>
              </a:ext>
            </a:extLst>
          </p:cNvPr>
          <p:cNvGrpSpPr/>
          <p:nvPr/>
        </p:nvGrpSpPr>
        <p:grpSpPr>
          <a:xfrm>
            <a:off x="7589965" y="3791089"/>
            <a:ext cx="3139155" cy="1998712"/>
            <a:chOff x="7589965" y="3791089"/>
            <a:chExt cx="3139155" cy="199871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DB1DFC-E99E-D6DD-DFEE-C30876EC366F}"/>
                </a:ext>
              </a:extLst>
            </p:cNvPr>
            <p:cNvSpPr/>
            <p:nvPr/>
          </p:nvSpPr>
          <p:spPr bwMode="auto">
            <a:xfrm>
              <a:off x="10153675" y="4534014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90B012-CD34-B1DA-17FB-04486BAD42B3}"/>
                </a:ext>
              </a:extLst>
            </p:cNvPr>
            <p:cNvSpPr/>
            <p:nvPr/>
          </p:nvSpPr>
          <p:spPr bwMode="auto">
            <a:xfrm>
              <a:off x="10585104" y="564578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97636F-659D-8024-8FE4-B87ECAC77CF9}"/>
                </a:ext>
              </a:extLst>
            </p:cNvPr>
            <p:cNvSpPr/>
            <p:nvPr/>
          </p:nvSpPr>
          <p:spPr bwMode="auto">
            <a:xfrm>
              <a:off x="9336360" y="451116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C10080-5DCE-14C2-C226-E903DD8124A7}"/>
                </a:ext>
              </a:extLst>
            </p:cNvPr>
            <p:cNvSpPr/>
            <p:nvPr/>
          </p:nvSpPr>
          <p:spPr bwMode="auto">
            <a:xfrm>
              <a:off x="10167739" y="5262947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8CFBD2-5B56-CF55-4648-F819FEAECFB8}"/>
                </a:ext>
              </a:extLst>
            </p:cNvPr>
            <p:cNvSpPr/>
            <p:nvPr/>
          </p:nvSpPr>
          <p:spPr bwMode="auto">
            <a:xfrm>
              <a:off x="10580053" y="415470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035EF4-955C-1748-A568-A2CD6C72671A}"/>
                </a:ext>
              </a:extLst>
            </p:cNvPr>
            <p:cNvSpPr/>
            <p:nvPr/>
          </p:nvSpPr>
          <p:spPr bwMode="auto">
            <a:xfrm>
              <a:off x="9758065" y="413849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C47434-25C1-E028-8196-15BF8B0C9FD4}"/>
                </a:ext>
              </a:extLst>
            </p:cNvPr>
            <p:cNvSpPr/>
            <p:nvPr/>
          </p:nvSpPr>
          <p:spPr bwMode="auto">
            <a:xfrm>
              <a:off x="8937129" y="4887580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6E86D6-C0A1-FD68-0C5F-0DB8F044277D}"/>
                </a:ext>
              </a:extLst>
            </p:cNvPr>
            <p:cNvSpPr/>
            <p:nvPr/>
          </p:nvSpPr>
          <p:spPr bwMode="auto">
            <a:xfrm>
              <a:off x="8942065" y="5628273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D8B06B7-6F33-CCC9-6EC8-F33785F9201E}"/>
                </a:ext>
              </a:extLst>
            </p:cNvPr>
            <p:cNvSpPr/>
            <p:nvPr/>
          </p:nvSpPr>
          <p:spPr bwMode="auto">
            <a:xfrm>
              <a:off x="7589965" y="379108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12" grpId="0" animBg="1"/>
      <p:bldP spid="18" grpId="0" animBg="1"/>
      <p:bldP spid="19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D3785-3050-8835-E5B2-DFCD2D50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A8E25A4-0238-F910-3451-F473AF5A4522}"/>
                  </a:ext>
                </a:extLst>
              </p:cNvPr>
              <p:cNvSpPr/>
              <p:nvPr/>
            </p:nvSpPr>
            <p:spPr bwMode="auto">
              <a:xfrm>
                <a:off x="594783" y="523222"/>
                <a:ext cx="11002434" cy="112497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0070C0"/>
                    </a:solidFill>
                    <a:latin typeface="+mj-lt"/>
                  </a:rPr>
                  <a:t>Idea #1: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does not have a balanced separation of order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, there is a subset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that is contained in the closed neighborhood of a base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A8E25A4-0238-F910-3451-F473AF5A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83" y="523222"/>
                <a:ext cx="11002434" cy="112497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A53FA0-016A-1969-A97F-CDF0471FD37A}"/>
              </a:ext>
            </a:extLst>
          </p:cNvPr>
          <p:cNvSpPr/>
          <p:nvPr/>
        </p:nvSpPr>
        <p:spPr bwMode="auto">
          <a:xfrm>
            <a:off x="7843838" y="3519488"/>
            <a:ext cx="766762" cy="356759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762" h="356759">
                <a:moveTo>
                  <a:pt x="0" y="0"/>
                </a:moveTo>
                <a:cubicBezTo>
                  <a:pt x="101600" y="90090"/>
                  <a:pt x="203200" y="180181"/>
                  <a:pt x="300037" y="238125"/>
                </a:cubicBezTo>
                <a:cubicBezTo>
                  <a:pt x="396874" y="296069"/>
                  <a:pt x="503238" y="330200"/>
                  <a:pt x="581025" y="347662"/>
                </a:cubicBezTo>
                <a:cubicBezTo>
                  <a:pt x="658812" y="365124"/>
                  <a:pt x="712787" y="354012"/>
                  <a:pt x="766762" y="34290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B12B6D6-ED02-ABA8-C2C2-A8941DEA06B0}"/>
              </a:ext>
            </a:extLst>
          </p:cNvPr>
          <p:cNvSpPr/>
          <p:nvPr/>
        </p:nvSpPr>
        <p:spPr bwMode="auto">
          <a:xfrm>
            <a:off x="7866471" y="3943553"/>
            <a:ext cx="1147762" cy="662280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147762"/>
              <a:gd name="connsiteY0" fmla="*/ 0 h 662280"/>
              <a:gd name="connsiteX1" fmla="*/ 300037 w 1147762"/>
              <a:gd name="connsiteY1" fmla="*/ 238125 h 662280"/>
              <a:gd name="connsiteX2" fmla="*/ 581025 w 1147762"/>
              <a:gd name="connsiteY2" fmla="*/ 347662 h 662280"/>
              <a:gd name="connsiteX3" fmla="*/ 1147762 w 1147762"/>
              <a:gd name="connsiteY3" fmla="*/ 661987 h 66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762" h="662280">
                <a:moveTo>
                  <a:pt x="0" y="0"/>
                </a:moveTo>
                <a:cubicBezTo>
                  <a:pt x="101600" y="90090"/>
                  <a:pt x="203200" y="180181"/>
                  <a:pt x="300037" y="238125"/>
                </a:cubicBezTo>
                <a:cubicBezTo>
                  <a:pt x="396874" y="296069"/>
                  <a:pt x="503238" y="330200"/>
                  <a:pt x="581025" y="347662"/>
                </a:cubicBezTo>
                <a:cubicBezTo>
                  <a:pt x="658812" y="365124"/>
                  <a:pt x="1093787" y="673099"/>
                  <a:pt x="1147762" y="661987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F7B4C01-9564-4B00-76B5-9FFC67E836A8}"/>
              </a:ext>
            </a:extLst>
          </p:cNvPr>
          <p:cNvSpPr/>
          <p:nvPr/>
        </p:nvSpPr>
        <p:spPr bwMode="auto">
          <a:xfrm>
            <a:off x="7815139" y="4400095"/>
            <a:ext cx="1209674" cy="1316995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128712"/>
              <a:gd name="connsiteY0" fmla="*/ 0 h 1257401"/>
              <a:gd name="connsiteX1" fmla="*/ 300037 w 1128712"/>
              <a:gd name="connsiteY1" fmla="*/ 238125 h 1257401"/>
              <a:gd name="connsiteX2" fmla="*/ 581025 w 1128712"/>
              <a:gd name="connsiteY2" fmla="*/ 347662 h 1257401"/>
              <a:gd name="connsiteX3" fmla="*/ 1128712 w 1128712"/>
              <a:gd name="connsiteY3" fmla="*/ 1257300 h 1257401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581025 w 1128712"/>
              <a:gd name="connsiteY1" fmla="*/ 347662 h 1257484"/>
              <a:gd name="connsiteX2" fmla="*/ 1128712 w 1128712"/>
              <a:gd name="connsiteY2" fmla="*/ 1257300 h 1257484"/>
              <a:gd name="connsiteX0" fmla="*/ 0 w 1147762"/>
              <a:gd name="connsiteY0" fmla="*/ 0 h 1271766"/>
              <a:gd name="connsiteX1" fmla="*/ 581025 w 1147762"/>
              <a:gd name="connsiteY1" fmla="*/ 347662 h 1271766"/>
              <a:gd name="connsiteX2" fmla="*/ 1147762 w 1147762"/>
              <a:gd name="connsiteY2" fmla="*/ 1271587 h 1271766"/>
              <a:gd name="connsiteX0" fmla="*/ 0 w 1209674"/>
              <a:gd name="connsiteY0" fmla="*/ 0 h 1316995"/>
              <a:gd name="connsiteX1" fmla="*/ 581025 w 1209674"/>
              <a:gd name="connsiteY1" fmla="*/ 347662 h 1316995"/>
              <a:gd name="connsiteX2" fmla="*/ 1209674 w 1209674"/>
              <a:gd name="connsiteY2" fmla="*/ 1316831 h 131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4" h="1316995">
                <a:moveTo>
                  <a:pt x="0" y="0"/>
                </a:moveTo>
                <a:cubicBezTo>
                  <a:pt x="121047" y="72430"/>
                  <a:pt x="392906" y="138112"/>
                  <a:pt x="581025" y="347662"/>
                </a:cubicBezTo>
                <a:cubicBezTo>
                  <a:pt x="1006474" y="774699"/>
                  <a:pt x="1155699" y="1327943"/>
                  <a:pt x="1209674" y="1316831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56601F7-7167-24B0-A9F2-B6979E19F8D3}"/>
              </a:ext>
            </a:extLst>
          </p:cNvPr>
          <p:cNvSpPr/>
          <p:nvPr/>
        </p:nvSpPr>
        <p:spPr bwMode="auto">
          <a:xfrm>
            <a:off x="7860211" y="4202386"/>
            <a:ext cx="1154906" cy="769144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557337"/>
              <a:gd name="connsiteY0" fmla="*/ 0 h 1143116"/>
              <a:gd name="connsiteX1" fmla="*/ 300037 w 1557337"/>
              <a:gd name="connsiteY1" fmla="*/ 238125 h 1143116"/>
              <a:gd name="connsiteX2" fmla="*/ 581025 w 1557337"/>
              <a:gd name="connsiteY2" fmla="*/ 347662 h 1143116"/>
              <a:gd name="connsiteX3" fmla="*/ 1557337 w 1557337"/>
              <a:gd name="connsiteY3" fmla="*/ 1143000 h 1143116"/>
              <a:gd name="connsiteX0" fmla="*/ 0 w 1557337"/>
              <a:gd name="connsiteY0" fmla="*/ 0 h 1143134"/>
              <a:gd name="connsiteX1" fmla="*/ 300037 w 1557337"/>
              <a:gd name="connsiteY1" fmla="*/ 238125 h 1143134"/>
              <a:gd name="connsiteX2" fmla="*/ 790575 w 1557337"/>
              <a:gd name="connsiteY2" fmla="*/ 457199 h 1143134"/>
              <a:gd name="connsiteX3" fmla="*/ 1557337 w 1557337"/>
              <a:gd name="connsiteY3" fmla="*/ 1143000 h 1143134"/>
              <a:gd name="connsiteX0" fmla="*/ 0 w 1557337"/>
              <a:gd name="connsiteY0" fmla="*/ 0 h 1143150"/>
              <a:gd name="connsiteX1" fmla="*/ 300037 w 1557337"/>
              <a:gd name="connsiteY1" fmla="*/ 238125 h 1143150"/>
              <a:gd name="connsiteX2" fmla="*/ 790575 w 1557337"/>
              <a:gd name="connsiteY2" fmla="*/ 457199 h 1143150"/>
              <a:gd name="connsiteX3" fmla="*/ 1557337 w 1557337"/>
              <a:gd name="connsiteY3" fmla="*/ 1143000 h 1143150"/>
              <a:gd name="connsiteX0" fmla="*/ 0 w 1557337"/>
              <a:gd name="connsiteY0" fmla="*/ 0 h 1143150"/>
              <a:gd name="connsiteX1" fmla="*/ 300037 w 1557337"/>
              <a:gd name="connsiteY1" fmla="*/ 238125 h 1143150"/>
              <a:gd name="connsiteX2" fmla="*/ 790575 w 1557337"/>
              <a:gd name="connsiteY2" fmla="*/ 457199 h 1143150"/>
              <a:gd name="connsiteX3" fmla="*/ 1557337 w 1557337"/>
              <a:gd name="connsiteY3" fmla="*/ 1143000 h 1143150"/>
              <a:gd name="connsiteX0" fmla="*/ 0 w 1557337"/>
              <a:gd name="connsiteY0" fmla="*/ 0 h 1143360"/>
              <a:gd name="connsiteX1" fmla="*/ 300037 w 1557337"/>
              <a:gd name="connsiteY1" fmla="*/ 238125 h 1143360"/>
              <a:gd name="connsiteX2" fmla="*/ 790575 w 1557337"/>
              <a:gd name="connsiteY2" fmla="*/ 457199 h 1143360"/>
              <a:gd name="connsiteX3" fmla="*/ 1557337 w 1557337"/>
              <a:gd name="connsiteY3" fmla="*/ 1143000 h 1143360"/>
              <a:gd name="connsiteX0" fmla="*/ 0 w 1557337"/>
              <a:gd name="connsiteY0" fmla="*/ 0 h 1143360"/>
              <a:gd name="connsiteX1" fmla="*/ 300037 w 1557337"/>
              <a:gd name="connsiteY1" fmla="*/ 238125 h 1143360"/>
              <a:gd name="connsiteX2" fmla="*/ 790575 w 1557337"/>
              <a:gd name="connsiteY2" fmla="*/ 457199 h 1143360"/>
              <a:gd name="connsiteX3" fmla="*/ 1557337 w 1557337"/>
              <a:gd name="connsiteY3" fmla="*/ 1143000 h 1143360"/>
              <a:gd name="connsiteX0" fmla="*/ 0 w 1557337"/>
              <a:gd name="connsiteY0" fmla="*/ 0 h 1143404"/>
              <a:gd name="connsiteX1" fmla="*/ 300037 w 1557337"/>
              <a:gd name="connsiteY1" fmla="*/ 238125 h 1143404"/>
              <a:gd name="connsiteX2" fmla="*/ 790575 w 1557337"/>
              <a:gd name="connsiteY2" fmla="*/ 457199 h 1143404"/>
              <a:gd name="connsiteX3" fmla="*/ 1557337 w 1557337"/>
              <a:gd name="connsiteY3" fmla="*/ 1143000 h 1143404"/>
              <a:gd name="connsiteX0" fmla="*/ 0 w 1557337"/>
              <a:gd name="connsiteY0" fmla="*/ 0 h 1143404"/>
              <a:gd name="connsiteX1" fmla="*/ 300037 w 1557337"/>
              <a:gd name="connsiteY1" fmla="*/ 238125 h 1143404"/>
              <a:gd name="connsiteX2" fmla="*/ 790575 w 1557337"/>
              <a:gd name="connsiteY2" fmla="*/ 457199 h 1143404"/>
              <a:gd name="connsiteX3" fmla="*/ 1557337 w 1557337"/>
              <a:gd name="connsiteY3" fmla="*/ 1143000 h 1143404"/>
              <a:gd name="connsiteX0" fmla="*/ 0 w 1104900"/>
              <a:gd name="connsiteY0" fmla="*/ 0 h 775345"/>
              <a:gd name="connsiteX1" fmla="*/ 300037 w 1104900"/>
              <a:gd name="connsiteY1" fmla="*/ 238125 h 775345"/>
              <a:gd name="connsiteX2" fmla="*/ 790575 w 1104900"/>
              <a:gd name="connsiteY2" fmla="*/ 457199 h 775345"/>
              <a:gd name="connsiteX3" fmla="*/ 1104900 w 1104900"/>
              <a:gd name="connsiteY3" fmla="*/ 723900 h 775345"/>
              <a:gd name="connsiteX0" fmla="*/ 0 w 1104900"/>
              <a:gd name="connsiteY0" fmla="*/ 0 h 723900"/>
              <a:gd name="connsiteX1" fmla="*/ 300037 w 1104900"/>
              <a:gd name="connsiteY1" fmla="*/ 238125 h 723900"/>
              <a:gd name="connsiteX2" fmla="*/ 1104900 w 1104900"/>
              <a:gd name="connsiteY2" fmla="*/ 723900 h 723900"/>
              <a:gd name="connsiteX0" fmla="*/ 0 w 1154906"/>
              <a:gd name="connsiteY0" fmla="*/ 0 h 769144"/>
              <a:gd name="connsiteX1" fmla="*/ 300037 w 1154906"/>
              <a:gd name="connsiteY1" fmla="*/ 238125 h 769144"/>
              <a:gd name="connsiteX2" fmla="*/ 1154906 w 1154906"/>
              <a:gd name="connsiteY2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4906" h="769144">
                <a:moveTo>
                  <a:pt x="0" y="0"/>
                </a:moveTo>
                <a:cubicBezTo>
                  <a:pt x="101600" y="90090"/>
                  <a:pt x="107553" y="109934"/>
                  <a:pt x="300037" y="238125"/>
                </a:cubicBezTo>
                <a:cubicBezTo>
                  <a:pt x="492521" y="366316"/>
                  <a:pt x="987226" y="667941"/>
                  <a:pt x="1154906" y="769144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graphicFrame>
        <p:nvGraphicFramePr>
          <p:cNvPr id="29" name="Table 2">
            <a:extLst>
              <a:ext uri="{FF2B5EF4-FFF2-40B4-BE49-F238E27FC236}">
                <a16:creationId xmlns:a16="http://schemas.microsoft.com/office/drawing/2014/main" id="{ABC4B8F5-BB66-AB51-22A3-BEEB2A658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43990"/>
              </p:ext>
            </p:extLst>
          </p:nvPr>
        </p:nvGraphicFramePr>
        <p:xfrm>
          <a:off x="8607996" y="3863097"/>
          <a:ext cx="2444154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359">
                  <a:extLst>
                    <a:ext uri="{9D8B030D-6E8A-4147-A177-3AD203B41FA5}">
                      <a16:colId xmlns:a16="http://schemas.microsoft.com/office/drawing/2014/main" val="933745037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2966509590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3804758326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1612681688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2958386653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1595128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1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11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24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649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2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138379"/>
                  </a:ext>
                </a:extLst>
              </a:tr>
            </a:tbl>
          </a:graphicData>
        </a:graphic>
      </p:graphicFrame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C4647EA-7A33-B27D-E237-C69CD296D64F}"/>
              </a:ext>
            </a:extLst>
          </p:cNvPr>
          <p:cNvSpPr/>
          <p:nvPr/>
        </p:nvSpPr>
        <p:spPr bwMode="auto">
          <a:xfrm>
            <a:off x="2207568" y="2132856"/>
            <a:ext cx="5678638" cy="4307417"/>
          </a:xfrm>
          <a:custGeom>
            <a:avLst/>
            <a:gdLst>
              <a:gd name="connsiteX0" fmla="*/ 3787582 w 7042691"/>
              <a:gd name="connsiteY0" fmla="*/ 587779 h 5393794"/>
              <a:gd name="connsiteX1" fmla="*/ 3502357 w 7042691"/>
              <a:gd name="connsiteY1" fmla="*/ 1586069 h 5393794"/>
              <a:gd name="connsiteX2" fmla="*/ 3250687 w 7042691"/>
              <a:gd name="connsiteY2" fmla="*/ 2743749 h 5393794"/>
              <a:gd name="connsiteX3" fmla="*/ 3686914 w 7042691"/>
              <a:gd name="connsiteY3" fmla="*/ 2886362 h 5393794"/>
              <a:gd name="connsiteX4" fmla="*/ 4064419 w 7042691"/>
              <a:gd name="connsiteY4" fmla="*/ 1904850 h 5393794"/>
              <a:gd name="connsiteX5" fmla="*/ 4450312 w 7042691"/>
              <a:gd name="connsiteY5" fmla="*/ 873004 h 5393794"/>
              <a:gd name="connsiteX6" fmla="*/ 4987208 w 7042691"/>
              <a:gd name="connsiteY6" fmla="*/ 1082729 h 5393794"/>
              <a:gd name="connsiteX7" fmla="*/ 5062709 w 7042691"/>
              <a:gd name="connsiteY7" fmla="*/ 1669958 h 5393794"/>
              <a:gd name="connsiteX8" fmla="*/ 5649938 w 7042691"/>
              <a:gd name="connsiteY8" fmla="*/ 1686736 h 5393794"/>
              <a:gd name="connsiteX9" fmla="*/ 5456991 w 7042691"/>
              <a:gd name="connsiteY9" fmla="*/ 1082729 h 5393794"/>
              <a:gd name="connsiteX10" fmla="*/ 5020764 w 7042691"/>
              <a:gd name="connsiteY10" fmla="*/ 470333 h 5393794"/>
              <a:gd name="connsiteX11" fmla="*/ 5624771 w 7042691"/>
              <a:gd name="connsiteY11" fmla="*/ 419999 h 5393794"/>
              <a:gd name="connsiteX12" fmla="*/ 5842885 w 7042691"/>
              <a:gd name="connsiteY12" fmla="*/ 1258898 h 5393794"/>
              <a:gd name="connsiteX13" fmla="*/ 6044221 w 7042691"/>
              <a:gd name="connsiteY13" fmla="*/ 1594458 h 5393794"/>
              <a:gd name="connsiteX14" fmla="*/ 6044221 w 7042691"/>
              <a:gd name="connsiteY14" fmla="*/ 461944 h 5393794"/>
              <a:gd name="connsiteX15" fmla="*/ 6480448 w 7042691"/>
              <a:gd name="connsiteY15" fmla="*/ 193496 h 5393794"/>
              <a:gd name="connsiteX16" fmla="*/ 7042511 w 7042691"/>
              <a:gd name="connsiteY16" fmla="*/ 696836 h 5393794"/>
              <a:gd name="connsiteX17" fmla="*/ 6539171 w 7042691"/>
              <a:gd name="connsiteY17" fmla="*/ 1250509 h 5393794"/>
              <a:gd name="connsiteX18" fmla="*/ 6304279 w 7042691"/>
              <a:gd name="connsiteY18" fmla="*/ 1737070 h 5393794"/>
              <a:gd name="connsiteX19" fmla="*/ 6925065 w 7042691"/>
              <a:gd name="connsiteY19" fmla="*/ 1862905 h 5393794"/>
              <a:gd name="connsiteX20" fmla="*/ 6816008 w 7042691"/>
              <a:gd name="connsiteY20" fmla="*/ 2718582 h 5393794"/>
              <a:gd name="connsiteX21" fmla="*/ 6128111 w 7042691"/>
              <a:gd name="connsiteY21" fmla="*/ 2097797 h 5393794"/>
              <a:gd name="connsiteX22" fmla="*/ 5566048 w 7042691"/>
              <a:gd name="connsiteY22" fmla="*/ 2265577 h 5393794"/>
              <a:gd name="connsiteX23" fmla="*/ 5649938 w 7042691"/>
              <a:gd name="connsiteY23" fmla="*/ 2836028 h 5393794"/>
              <a:gd name="connsiteX24" fmla="*/ 6656617 w 7042691"/>
              <a:gd name="connsiteY24" fmla="*/ 3859485 h 5393794"/>
              <a:gd name="connsiteX25" fmla="*/ 6790841 w 7042691"/>
              <a:gd name="connsiteY25" fmla="*/ 5075889 h 5393794"/>
              <a:gd name="connsiteX26" fmla="*/ 5574437 w 7042691"/>
              <a:gd name="connsiteY26" fmla="*/ 5335947 h 5393794"/>
              <a:gd name="connsiteX27" fmla="*/ 4945263 w 7042691"/>
              <a:gd name="connsiteY27" fmla="*/ 4169878 h 5393794"/>
              <a:gd name="connsiteX28" fmla="*/ 4584536 w 7042691"/>
              <a:gd name="connsiteY28" fmla="*/ 3163199 h 5393794"/>
              <a:gd name="connsiteX29" fmla="*/ 5180155 w 7042691"/>
              <a:gd name="connsiteY29" fmla="*/ 2659859 h 5393794"/>
              <a:gd name="connsiteX30" fmla="*/ 5045931 w 7042691"/>
              <a:gd name="connsiteY30" fmla="*/ 2131353 h 5393794"/>
              <a:gd name="connsiteX31" fmla="*/ 4576147 w 7042691"/>
              <a:gd name="connsiteY31" fmla="*/ 1904850 h 5393794"/>
              <a:gd name="connsiteX32" fmla="*/ 4911707 w 7042691"/>
              <a:gd name="connsiteY32" fmla="*/ 2575969 h 5393794"/>
              <a:gd name="connsiteX33" fmla="*/ 4425146 w 7042691"/>
              <a:gd name="connsiteY33" fmla="*/ 3012197 h 5393794"/>
              <a:gd name="connsiteX34" fmla="*/ 4651648 w 7042691"/>
              <a:gd name="connsiteY34" fmla="*/ 2508858 h 5393794"/>
              <a:gd name="connsiteX35" fmla="*/ 4458701 w 7042691"/>
              <a:gd name="connsiteY35" fmla="*/ 2173298 h 5393794"/>
              <a:gd name="connsiteX36" fmla="*/ 4089586 w 7042691"/>
              <a:gd name="connsiteY36" fmla="*/ 2609525 h 5393794"/>
              <a:gd name="connsiteX37" fmla="*/ 4123142 w 7042691"/>
              <a:gd name="connsiteY37" fmla="*/ 3700094 h 5393794"/>
              <a:gd name="connsiteX38" fmla="*/ 4483868 w 7042691"/>
              <a:gd name="connsiteY38" fmla="*/ 4916498 h 5393794"/>
              <a:gd name="connsiteX39" fmla="*/ 3301021 w 7042691"/>
              <a:gd name="connsiteY39" fmla="*/ 5042333 h 5393794"/>
              <a:gd name="connsiteX40" fmla="*/ 1774224 w 7042691"/>
              <a:gd name="connsiteY40" fmla="*/ 4220212 h 5393794"/>
              <a:gd name="connsiteX41" fmla="*/ 3393300 w 7042691"/>
              <a:gd name="connsiteY41" fmla="*/ 3926597 h 5393794"/>
              <a:gd name="connsiteX42" fmla="*/ 3552690 w 7042691"/>
              <a:gd name="connsiteY42" fmla="*/ 3456813 h 5393794"/>
              <a:gd name="connsiteX43" fmla="*/ 2311120 w 7042691"/>
              <a:gd name="connsiteY43" fmla="*/ 3188366 h 5393794"/>
              <a:gd name="connsiteX44" fmla="*/ 1841336 w 7042691"/>
              <a:gd name="connsiteY44" fmla="*/ 2575969 h 5393794"/>
              <a:gd name="connsiteX45" fmla="*/ 2780903 w 7042691"/>
              <a:gd name="connsiteY45" fmla="*/ 2265577 h 5393794"/>
              <a:gd name="connsiteX46" fmla="*/ 3166797 w 7042691"/>
              <a:gd name="connsiteY46" fmla="*/ 1820960 h 5393794"/>
              <a:gd name="connsiteX47" fmla="*/ 616544 w 7042691"/>
              <a:gd name="connsiteY47" fmla="*/ 1913239 h 5393794"/>
              <a:gd name="connsiteX48" fmla="*/ 46092 w 7042691"/>
              <a:gd name="connsiteY48" fmla="*/ 1359566 h 5393794"/>
              <a:gd name="connsiteX49" fmla="*/ 1480610 w 7042691"/>
              <a:gd name="connsiteY49" fmla="*/ 1460234 h 5393794"/>
              <a:gd name="connsiteX50" fmla="*/ 1749057 w 7042691"/>
              <a:gd name="connsiteY50" fmla="*/ 1141452 h 5393794"/>
              <a:gd name="connsiteX51" fmla="*/ 1975560 w 7042691"/>
              <a:gd name="connsiteY51" fmla="*/ 529056 h 5393794"/>
              <a:gd name="connsiteX52" fmla="*/ 2093006 w 7042691"/>
              <a:gd name="connsiteY52" fmla="*/ 1208564 h 5393794"/>
              <a:gd name="connsiteX53" fmla="*/ 2831237 w 7042691"/>
              <a:gd name="connsiteY53" fmla="*/ 1460234 h 5393794"/>
              <a:gd name="connsiteX54" fmla="*/ 3242298 w 7042691"/>
              <a:gd name="connsiteY54" fmla="*/ 1435067 h 5393794"/>
              <a:gd name="connsiteX55" fmla="*/ 3082907 w 7042691"/>
              <a:gd name="connsiteY55" fmla="*/ 327720 h 5393794"/>
              <a:gd name="connsiteX56" fmla="*/ 3905028 w 7042691"/>
              <a:gd name="connsiteY56" fmla="*/ 8938 h 5393794"/>
              <a:gd name="connsiteX57" fmla="*/ 3787582 w 7042691"/>
              <a:gd name="connsiteY57" fmla="*/ 587779 h 5393794"/>
              <a:gd name="connsiteX0" fmla="*/ 3787582 w 7042691"/>
              <a:gd name="connsiteY0" fmla="*/ 587779 h 5428945"/>
              <a:gd name="connsiteX1" fmla="*/ 3502357 w 7042691"/>
              <a:gd name="connsiteY1" fmla="*/ 1586069 h 5428945"/>
              <a:gd name="connsiteX2" fmla="*/ 3250687 w 7042691"/>
              <a:gd name="connsiteY2" fmla="*/ 2743749 h 5428945"/>
              <a:gd name="connsiteX3" fmla="*/ 3686914 w 7042691"/>
              <a:gd name="connsiteY3" fmla="*/ 2886362 h 5428945"/>
              <a:gd name="connsiteX4" fmla="*/ 4064419 w 7042691"/>
              <a:gd name="connsiteY4" fmla="*/ 1904850 h 5428945"/>
              <a:gd name="connsiteX5" fmla="*/ 4450312 w 7042691"/>
              <a:gd name="connsiteY5" fmla="*/ 873004 h 5428945"/>
              <a:gd name="connsiteX6" fmla="*/ 4987208 w 7042691"/>
              <a:gd name="connsiteY6" fmla="*/ 1082729 h 5428945"/>
              <a:gd name="connsiteX7" fmla="*/ 5062709 w 7042691"/>
              <a:gd name="connsiteY7" fmla="*/ 1669958 h 5428945"/>
              <a:gd name="connsiteX8" fmla="*/ 5649938 w 7042691"/>
              <a:gd name="connsiteY8" fmla="*/ 1686736 h 5428945"/>
              <a:gd name="connsiteX9" fmla="*/ 5456991 w 7042691"/>
              <a:gd name="connsiteY9" fmla="*/ 1082729 h 5428945"/>
              <a:gd name="connsiteX10" fmla="*/ 5020764 w 7042691"/>
              <a:gd name="connsiteY10" fmla="*/ 470333 h 5428945"/>
              <a:gd name="connsiteX11" fmla="*/ 5624771 w 7042691"/>
              <a:gd name="connsiteY11" fmla="*/ 419999 h 5428945"/>
              <a:gd name="connsiteX12" fmla="*/ 5842885 w 7042691"/>
              <a:gd name="connsiteY12" fmla="*/ 1258898 h 5428945"/>
              <a:gd name="connsiteX13" fmla="*/ 6044221 w 7042691"/>
              <a:gd name="connsiteY13" fmla="*/ 1594458 h 5428945"/>
              <a:gd name="connsiteX14" fmla="*/ 6044221 w 7042691"/>
              <a:gd name="connsiteY14" fmla="*/ 461944 h 5428945"/>
              <a:gd name="connsiteX15" fmla="*/ 6480448 w 7042691"/>
              <a:gd name="connsiteY15" fmla="*/ 193496 h 5428945"/>
              <a:gd name="connsiteX16" fmla="*/ 7042511 w 7042691"/>
              <a:gd name="connsiteY16" fmla="*/ 696836 h 5428945"/>
              <a:gd name="connsiteX17" fmla="*/ 6539171 w 7042691"/>
              <a:gd name="connsiteY17" fmla="*/ 1250509 h 5428945"/>
              <a:gd name="connsiteX18" fmla="*/ 6304279 w 7042691"/>
              <a:gd name="connsiteY18" fmla="*/ 1737070 h 5428945"/>
              <a:gd name="connsiteX19" fmla="*/ 6925065 w 7042691"/>
              <a:gd name="connsiteY19" fmla="*/ 1862905 h 5428945"/>
              <a:gd name="connsiteX20" fmla="*/ 6816008 w 7042691"/>
              <a:gd name="connsiteY20" fmla="*/ 2718582 h 5428945"/>
              <a:gd name="connsiteX21" fmla="*/ 6128111 w 7042691"/>
              <a:gd name="connsiteY21" fmla="*/ 2097797 h 5428945"/>
              <a:gd name="connsiteX22" fmla="*/ 5566048 w 7042691"/>
              <a:gd name="connsiteY22" fmla="*/ 2265577 h 5428945"/>
              <a:gd name="connsiteX23" fmla="*/ 5649938 w 7042691"/>
              <a:gd name="connsiteY23" fmla="*/ 2836028 h 5428945"/>
              <a:gd name="connsiteX24" fmla="*/ 6656617 w 7042691"/>
              <a:gd name="connsiteY24" fmla="*/ 3859485 h 5428945"/>
              <a:gd name="connsiteX25" fmla="*/ 6790841 w 7042691"/>
              <a:gd name="connsiteY25" fmla="*/ 5075889 h 5428945"/>
              <a:gd name="connsiteX26" fmla="*/ 5574437 w 7042691"/>
              <a:gd name="connsiteY26" fmla="*/ 5335947 h 5428945"/>
              <a:gd name="connsiteX27" fmla="*/ 5851274 w 7042691"/>
              <a:gd name="connsiteY27" fmla="*/ 3683316 h 5428945"/>
              <a:gd name="connsiteX28" fmla="*/ 4584536 w 7042691"/>
              <a:gd name="connsiteY28" fmla="*/ 3163199 h 5428945"/>
              <a:gd name="connsiteX29" fmla="*/ 5180155 w 7042691"/>
              <a:gd name="connsiteY29" fmla="*/ 2659859 h 5428945"/>
              <a:gd name="connsiteX30" fmla="*/ 5045931 w 7042691"/>
              <a:gd name="connsiteY30" fmla="*/ 2131353 h 5428945"/>
              <a:gd name="connsiteX31" fmla="*/ 4576147 w 7042691"/>
              <a:gd name="connsiteY31" fmla="*/ 1904850 h 5428945"/>
              <a:gd name="connsiteX32" fmla="*/ 4911707 w 7042691"/>
              <a:gd name="connsiteY32" fmla="*/ 2575969 h 5428945"/>
              <a:gd name="connsiteX33" fmla="*/ 4425146 w 7042691"/>
              <a:gd name="connsiteY33" fmla="*/ 3012197 h 5428945"/>
              <a:gd name="connsiteX34" fmla="*/ 4651648 w 7042691"/>
              <a:gd name="connsiteY34" fmla="*/ 2508858 h 5428945"/>
              <a:gd name="connsiteX35" fmla="*/ 4458701 w 7042691"/>
              <a:gd name="connsiteY35" fmla="*/ 2173298 h 5428945"/>
              <a:gd name="connsiteX36" fmla="*/ 4089586 w 7042691"/>
              <a:gd name="connsiteY36" fmla="*/ 2609525 h 5428945"/>
              <a:gd name="connsiteX37" fmla="*/ 4123142 w 7042691"/>
              <a:gd name="connsiteY37" fmla="*/ 3700094 h 5428945"/>
              <a:gd name="connsiteX38" fmla="*/ 4483868 w 7042691"/>
              <a:gd name="connsiteY38" fmla="*/ 4916498 h 5428945"/>
              <a:gd name="connsiteX39" fmla="*/ 3301021 w 7042691"/>
              <a:gd name="connsiteY39" fmla="*/ 5042333 h 5428945"/>
              <a:gd name="connsiteX40" fmla="*/ 1774224 w 7042691"/>
              <a:gd name="connsiteY40" fmla="*/ 4220212 h 5428945"/>
              <a:gd name="connsiteX41" fmla="*/ 3393300 w 7042691"/>
              <a:gd name="connsiteY41" fmla="*/ 3926597 h 5428945"/>
              <a:gd name="connsiteX42" fmla="*/ 3552690 w 7042691"/>
              <a:gd name="connsiteY42" fmla="*/ 3456813 h 5428945"/>
              <a:gd name="connsiteX43" fmla="*/ 2311120 w 7042691"/>
              <a:gd name="connsiteY43" fmla="*/ 3188366 h 5428945"/>
              <a:gd name="connsiteX44" fmla="*/ 1841336 w 7042691"/>
              <a:gd name="connsiteY44" fmla="*/ 2575969 h 5428945"/>
              <a:gd name="connsiteX45" fmla="*/ 2780903 w 7042691"/>
              <a:gd name="connsiteY45" fmla="*/ 2265577 h 5428945"/>
              <a:gd name="connsiteX46" fmla="*/ 3166797 w 7042691"/>
              <a:gd name="connsiteY46" fmla="*/ 1820960 h 5428945"/>
              <a:gd name="connsiteX47" fmla="*/ 616544 w 7042691"/>
              <a:gd name="connsiteY47" fmla="*/ 1913239 h 5428945"/>
              <a:gd name="connsiteX48" fmla="*/ 46092 w 7042691"/>
              <a:gd name="connsiteY48" fmla="*/ 1359566 h 5428945"/>
              <a:gd name="connsiteX49" fmla="*/ 1480610 w 7042691"/>
              <a:gd name="connsiteY49" fmla="*/ 1460234 h 5428945"/>
              <a:gd name="connsiteX50" fmla="*/ 1749057 w 7042691"/>
              <a:gd name="connsiteY50" fmla="*/ 1141452 h 5428945"/>
              <a:gd name="connsiteX51" fmla="*/ 1975560 w 7042691"/>
              <a:gd name="connsiteY51" fmla="*/ 529056 h 5428945"/>
              <a:gd name="connsiteX52" fmla="*/ 2093006 w 7042691"/>
              <a:gd name="connsiteY52" fmla="*/ 1208564 h 5428945"/>
              <a:gd name="connsiteX53" fmla="*/ 2831237 w 7042691"/>
              <a:gd name="connsiteY53" fmla="*/ 1460234 h 5428945"/>
              <a:gd name="connsiteX54" fmla="*/ 3242298 w 7042691"/>
              <a:gd name="connsiteY54" fmla="*/ 1435067 h 5428945"/>
              <a:gd name="connsiteX55" fmla="*/ 3082907 w 7042691"/>
              <a:gd name="connsiteY55" fmla="*/ 327720 h 5428945"/>
              <a:gd name="connsiteX56" fmla="*/ 3905028 w 7042691"/>
              <a:gd name="connsiteY56" fmla="*/ 8938 h 5428945"/>
              <a:gd name="connsiteX57" fmla="*/ 3787582 w 7042691"/>
              <a:gd name="connsiteY57" fmla="*/ 587779 h 5428945"/>
              <a:gd name="connsiteX0" fmla="*/ 3787582 w 7042691"/>
              <a:gd name="connsiteY0" fmla="*/ 587779 h 5348848"/>
              <a:gd name="connsiteX1" fmla="*/ 3502357 w 7042691"/>
              <a:gd name="connsiteY1" fmla="*/ 1586069 h 5348848"/>
              <a:gd name="connsiteX2" fmla="*/ 3250687 w 7042691"/>
              <a:gd name="connsiteY2" fmla="*/ 2743749 h 5348848"/>
              <a:gd name="connsiteX3" fmla="*/ 3686914 w 7042691"/>
              <a:gd name="connsiteY3" fmla="*/ 2886362 h 5348848"/>
              <a:gd name="connsiteX4" fmla="*/ 4064419 w 7042691"/>
              <a:gd name="connsiteY4" fmla="*/ 1904850 h 5348848"/>
              <a:gd name="connsiteX5" fmla="*/ 4450312 w 7042691"/>
              <a:gd name="connsiteY5" fmla="*/ 873004 h 5348848"/>
              <a:gd name="connsiteX6" fmla="*/ 4987208 w 7042691"/>
              <a:gd name="connsiteY6" fmla="*/ 1082729 h 5348848"/>
              <a:gd name="connsiteX7" fmla="*/ 5062709 w 7042691"/>
              <a:gd name="connsiteY7" fmla="*/ 1669958 h 5348848"/>
              <a:gd name="connsiteX8" fmla="*/ 5649938 w 7042691"/>
              <a:gd name="connsiteY8" fmla="*/ 1686736 h 5348848"/>
              <a:gd name="connsiteX9" fmla="*/ 5456991 w 7042691"/>
              <a:gd name="connsiteY9" fmla="*/ 1082729 h 5348848"/>
              <a:gd name="connsiteX10" fmla="*/ 5020764 w 7042691"/>
              <a:gd name="connsiteY10" fmla="*/ 470333 h 5348848"/>
              <a:gd name="connsiteX11" fmla="*/ 5624771 w 7042691"/>
              <a:gd name="connsiteY11" fmla="*/ 419999 h 5348848"/>
              <a:gd name="connsiteX12" fmla="*/ 5842885 w 7042691"/>
              <a:gd name="connsiteY12" fmla="*/ 1258898 h 5348848"/>
              <a:gd name="connsiteX13" fmla="*/ 6044221 w 7042691"/>
              <a:gd name="connsiteY13" fmla="*/ 1594458 h 5348848"/>
              <a:gd name="connsiteX14" fmla="*/ 6044221 w 7042691"/>
              <a:gd name="connsiteY14" fmla="*/ 461944 h 5348848"/>
              <a:gd name="connsiteX15" fmla="*/ 6480448 w 7042691"/>
              <a:gd name="connsiteY15" fmla="*/ 193496 h 5348848"/>
              <a:gd name="connsiteX16" fmla="*/ 7042511 w 7042691"/>
              <a:gd name="connsiteY16" fmla="*/ 696836 h 5348848"/>
              <a:gd name="connsiteX17" fmla="*/ 6539171 w 7042691"/>
              <a:gd name="connsiteY17" fmla="*/ 1250509 h 5348848"/>
              <a:gd name="connsiteX18" fmla="*/ 6304279 w 7042691"/>
              <a:gd name="connsiteY18" fmla="*/ 1737070 h 5348848"/>
              <a:gd name="connsiteX19" fmla="*/ 6925065 w 7042691"/>
              <a:gd name="connsiteY19" fmla="*/ 1862905 h 5348848"/>
              <a:gd name="connsiteX20" fmla="*/ 6816008 w 7042691"/>
              <a:gd name="connsiteY20" fmla="*/ 2718582 h 5348848"/>
              <a:gd name="connsiteX21" fmla="*/ 6128111 w 7042691"/>
              <a:gd name="connsiteY21" fmla="*/ 2097797 h 5348848"/>
              <a:gd name="connsiteX22" fmla="*/ 5566048 w 7042691"/>
              <a:gd name="connsiteY22" fmla="*/ 2265577 h 5348848"/>
              <a:gd name="connsiteX23" fmla="*/ 5649938 w 7042691"/>
              <a:gd name="connsiteY23" fmla="*/ 2836028 h 5348848"/>
              <a:gd name="connsiteX24" fmla="*/ 6656617 w 7042691"/>
              <a:gd name="connsiteY24" fmla="*/ 3859485 h 5348848"/>
              <a:gd name="connsiteX25" fmla="*/ 6346224 w 7042691"/>
              <a:gd name="connsiteY25" fmla="*/ 4421547 h 5348848"/>
              <a:gd name="connsiteX26" fmla="*/ 5574437 w 7042691"/>
              <a:gd name="connsiteY26" fmla="*/ 5335947 h 5348848"/>
              <a:gd name="connsiteX27" fmla="*/ 5851274 w 7042691"/>
              <a:gd name="connsiteY27" fmla="*/ 3683316 h 5348848"/>
              <a:gd name="connsiteX28" fmla="*/ 4584536 w 7042691"/>
              <a:gd name="connsiteY28" fmla="*/ 3163199 h 5348848"/>
              <a:gd name="connsiteX29" fmla="*/ 5180155 w 7042691"/>
              <a:gd name="connsiteY29" fmla="*/ 2659859 h 5348848"/>
              <a:gd name="connsiteX30" fmla="*/ 5045931 w 7042691"/>
              <a:gd name="connsiteY30" fmla="*/ 2131353 h 5348848"/>
              <a:gd name="connsiteX31" fmla="*/ 4576147 w 7042691"/>
              <a:gd name="connsiteY31" fmla="*/ 1904850 h 5348848"/>
              <a:gd name="connsiteX32" fmla="*/ 4911707 w 7042691"/>
              <a:gd name="connsiteY32" fmla="*/ 2575969 h 5348848"/>
              <a:gd name="connsiteX33" fmla="*/ 4425146 w 7042691"/>
              <a:gd name="connsiteY33" fmla="*/ 3012197 h 5348848"/>
              <a:gd name="connsiteX34" fmla="*/ 4651648 w 7042691"/>
              <a:gd name="connsiteY34" fmla="*/ 2508858 h 5348848"/>
              <a:gd name="connsiteX35" fmla="*/ 4458701 w 7042691"/>
              <a:gd name="connsiteY35" fmla="*/ 2173298 h 5348848"/>
              <a:gd name="connsiteX36" fmla="*/ 4089586 w 7042691"/>
              <a:gd name="connsiteY36" fmla="*/ 2609525 h 5348848"/>
              <a:gd name="connsiteX37" fmla="*/ 4123142 w 7042691"/>
              <a:gd name="connsiteY37" fmla="*/ 3700094 h 5348848"/>
              <a:gd name="connsiteX38" fmla="*/ 4483868 w 7042691"/>
              <a:gd name="connsiteY38" fmla="*/ 4916498 h 5348848"/>
              <a:gd name="connsiteX39" fmla="*/ 3301021 w 7042691"/>
              <a:gd name="connsiteY39" fmla="*/ 5042333 h 5348848"/>
              <a:gd name="connsiteX40" fmla="*/ 1774224 w 7042691"/>
              <a:gd name="connsiteY40" fmla="*/ 4220212 h 5348848"/>
              <a:gd name="connsiteX41" fmla="*/ 3393300 w 7042691"/>
              <a:gd name="connsiteY41" fmla="*/ 3926597 h 5348848"/>
              <a:gd name="connsiteX42" fmla="*/ 3552690 w 7042691"/>
              <a:gd name="connsiteY42" fmla="*/ 3456813 h 5348848"/>
              <a:gd name="connsiteX43" fmla="*/ 2311120 w 7042691"/>
              <a:gd name="connsiteY43" fmla="*/ 3188366 h 5348848"/>
              <a:gd name="connsiteX44" fmla="*/ 1841336 w 7042691"/>
              <a:gd name="connsiteY44" fmla="*/ 2575969 h 5348848"/>
              <a:gd name="connsiteX45" fmla="*/ 2780903 w 7042691"/>
              <a:gd name="connsiteY45" fmla="*/ 2265577 h 5348848"/>
              <a:gd name="connsiteX46" fmla="*/ 3166797 w 7042691"/>
              <a:gd name="connsiteY46" fmla="*/ 1820960 h 5348848"/>
              <a:gd name="connsiteX47" fmla="*/ 616544 w 7042691"/>
              <a:gd name="connsiteY47" fmla="*/ 1913239 h 5348848"/>
              <a:gd name="connsiteX48" fmla="*/ 46092 w 7042691"/>
              <a:gd name="connsiteY48" fmla="*/ 1359566 h 5348848"/>
              <a:gd name="connsiteX49" fmla="*/ 1480610 w 7042691"/>
              <a:gd name="connsiteY49" fmla="*/ 1460234 h 5348848"/>
              <a:gd name="connsiteX50" fmla="*/ 1749057 w 7042691"/>
              <a:gd name="connsiteY50" fmla="*/ 1141452 h 5348848"/>
              <a:gd name="connsiteX51" fmla="*/ 1975560 w 7042691"/>
              <a:gd name="connsiteY51" fmla="*/ 529056 h 5348848"/>
              <a:gd name="connsiteX52" fmla="*/ 2093006 w 7042691"/>
              <a:gd name="connsiteY52" fmla="*/ 1208564 h 5348848"/>
              <a:gd name="connsiteX53" fmla="*/ 2831237 w 7042691"/>
              <a:gd name="connsiteY53" fmla="*/ 1460234 h 5348848"/>
              <a:gd name="connsiteX54" fmla="*/ 3242298 w 7042691"/>
              <a:gd name="connsiteY54" fmla="*/ 1435067 h 5348848"/>
              <a:gd name="connsiteX55" fmla="*/ 3082907 w 7042691"/>
              <a:gd name="connsiteY55" fmla="*/ 327720 h 5348848"/>
              <a:gd name="connsiteX56" fmla="*/ 3905028 w 7042691"/>
              <a:gd name="connsiteY56" fmla="*/ 8938 h 5348848"/>
              <a:gd name="connsiteX57" fmla="*/ 3787582 w 7042691"/>
              <a:gd name="connsiteY57" fmla="*/ 587779 h 5348848"/>
              <a:gd name="connsiteX0" fmla="*/ 3787582 w 7042691"/>
              <a:gd name="connsiteY0" fmla="*/ 587779 h 5343405"/>
              <a:gd name="connsiteX1" fmla="*/ 3502357 w 7042691"/>
              <a:gd name="connsiteY1" fmla="*/ 1586069 h 5343405"/>
              <a:gd name="connsiteX2" fmla="*/ 3250687 w 7042691"/>
              <a:gd name="connsiteY2" fmla="*/ 2743749 h 5343405"/>
              <a:gd name="connsiteX3" fmla="*/ 3686914 w 7042691"/>
              <a:gd name="connsiteY3" fmla="*/ 2886362 h 5343405"/>
              <a:gd name="connsiteX4" fmla="*/ 4064419 w 7042691"/>
              <a:gd name="connsiteY4" fmla="*/ 1904850 h 5343405"/>
              <a:gd name="connsiteX5" fmla="*/ 4450312 w 7042691"/>
              <a:gd name="connsiteY5" fmla="*/ 873004 h 5343405"/>
              <a:gd name="connsiteX6" fmla="*/ 4987208 w 7042691"/>
              <a:gd name="connsiteY6" fmla="*/ 1082729 h 5343405"/>
              <a:gd name="connsiteX7" fmla="*/ 5062709 w 7042691"/>
              <a:gd name="connsiteY7" fmla="*/ 1669958 h 5343405"/>
              <a:gd name="connsiteX8" fmla="*/ 5649938 w 7042691"/>
              <a:gd name="connsiteY8" fmla="*/ 1686736 h 5343405"/>
              <a:gd name="connsiteX9" fmla="*/ 5456991 w 7042691"/>
              <a:gd name="connsiteY9" fmla="*/ 1082729 h 5343405"/>
              <a:gd name="connsiteX10" fmla="*/ 5020764 w 7042691"/>
              <a:gd name="connsiteY10" fmla="*/ 470333 h 5343405"/>
              <a:gd name="connsiteX11" fmla="*/ 5624771 w 7042691"/>
              <a:gd name="connsiteY11" fmla="*/ 419999 h 5343405"/>
              <a:gd name="connsiteX12" fmla="*/ 5842885 w 7042691"/>
              <a:gd name="connsiteY12" fmla="*/ 1258898 h 5343405"/>
              <a:gd name="connsiteX13" fmla="*/ 6044221 w 7042691"/>
              <a:gd name="connsiteY13" fmla="*/ 1594458 h 5343405"/>
              <a:gd name="connsiteX14" fmla="*/ 6044221 w 7042691"/>
              <a:gd name="connsiteY14" fmla="*/ 461944 h 5343405"/>
              <a:gd name="connsiteX15" fmla="*/ 6480448 w 7042691"/>
              <a:gd name="connsiteY15" fmla="*/ 193496 h 5343405"/>
              <a:gd name="connsiteX16" fmla="*/ 7042511 w 7042691"/>
              <a:gd name="connsiteY16" fmla="*/ 696836 h 5343405"/>
              <a:gd name="connsiteX17" fmla="*/ 6539171 w 7042691"/>
              <a:gd name="connsiteY17" fmla="*/ 1250509 h 5343405"/>
              <a:gd name="connsiteX18" fmla="*/ 6304279 w 7042691"/>
              <a:gd name="connsiteY18" fmla="*/ 1737070 h 5343405"/>
              <a:gd name="connsiteX19" fmla="*/ 6925065 w 7042691"/>
              <a:gd name="connsiteY19" fmla="*/ 1862905 h 5343405"/>
              <a:gd name="connsiteX20" fmla="*/ 6816008 w 7042691"/>
              <a:gd name="connsiteY20" fmla="*/ 2718582 h 5343405"/>
              <a:gd name="connsiteX21" fmla="*/ 6128111 w 7042691"/>
              <a:gd name="connsiteY21" fmla="*/ 2097797 h 5343405"/>
              <a:gd name="connsiteX22" fmla="*/ 5566048 w 7042691"/>
              <a:gd name="connsiteY22" fmla="*/ 2265577 h 5343405"/>
              <a:gd name="connsiteX23" fmla="*/ 5649938 w 7042691"/>
              <a:gd name="connsiteY23" fmla="*/ 2836028 h 5343405"/>
              <a:gd name="connsiteX24" fmla="*/ 6656617 w 7042691"/>
              <a:gd name="connsiteY24" fmla="*/ 3859485 h 5343405"/>
              <a:gd name="connsiteX25" fmla="*/ 6346224 w 7042691"/>
              <a:gd name="connsiteY25" fmla="*/ 4421547 h 5343405"/>
              <a:gd name="connsiteX26" fmla="*/ 5574437 w 7042691"/>
              <a:gd name="connsiteY26" fmla="*/ 5335947 h 5343405"/>
              <a:gd name="connsiteX27" fmla="*/ 5851274 w 7042691"/>
              <a:gd name="connsiteY27" fmla="*/ 3683316 h 5343405"/>
              <a:gd name="connsiteX28" fmla="*/ 4584536 w 7042691"/>
              <a:gd name="connsiteY28" fmla="*/ 3163199 h 5343405"/>
              <a:gd name="connsiteX29" fmla="*/ 5180155 w 7042691"/>
              <a:gd name="connsiteY29" fmla="*/ 2659859 h 5343405"/>
              <a:gd name="connsiteX30" fmla="*/ 5045931 w 7042691"/>
              <a:gd name="connsiteY30" fmla="*/ 2131353 h 5343405"/>
              <a:gd name="connsiteX31" fmla="*/ 4576147 w 7042691"/>
              <a:gd name="connsiteY31" fmla="*/ 1904850 h 5343405"/>
              <a:gd name="connsiteX32" fmla="*/ 4911707 w 7042691"/>
              <a:gd name="connsiteY32" fmla="*/ 2575969 h 5343405"/>
              <a:gd name="connsiteX33" fmla="*/ 4425146 w 7042691"/>
              <a:gd name="connsiteY33" fmla="*/ 3012197 h 5343405"/>
              <a:gd name="connsiteX34" fmla="*/ 4651648 w 7042691"/>
              <a:gd name="connsiteY34" fmla="*/ 2508858 h 5343405"/>
              <a:gd name="connsiteX35" fmla="*/ 4458701 w 7042691"/>
              <a:gd name="connsiteY35" fmla="*/ 2173298 h 5343405"/>
              <a:gd name="connsiteX36" fmla="*/ 4089586 w 7042691"/>
              <a:gd name="connsiteY36" fmla="*/ 2609525 h 5343405"/>
              <a:gd name="connsiteX37" fmla="*/ 4123142 w 7042691"/>
              <a:gd name="connsiteY37" fmla="*/ 3700094 h 5343405"/>
              <a:gd name="connsiteX38" fmla="*/ 4483868 w 7042691"/>
              <a:gd name="connsiteY38" fmla="*/ 4916498 h 5343405"/>
              <a:gd name="connsiteX39" fmla="*/ 3301021 w 7042691"/>
              <a:gd name="connsiteY39" fmla="*/ 5042333 h 5343405"/>
              <a:gd name="connsiteX40" fmla="*/ 1774224 w 7042691"/>
              <a:gd name="connsiteY40" fmla="*/ 4220212 h 5343405"/>
              <a:gd name="connsiteX41" fmla="*/ 3393300 w 7042691"/>
              <a:gd name="connsiteY41" fmla="*/ 3926597 h 5343405"/>
              <a:gd name="connsiteX42" fmla="*/ 3552690 w 7042691"/>
              <a:gd name="connsiteY42" fmla="*/ 3456813 h 5343405"/>
              <a:gd name="connsiteX43" fmla="*/ 2311120 w 7042691"/>
              <a:gd name="connsiteY43" fmla="*/ 3188366 h 5343405"/>
              <a:gd name="connsiteX44" fmla="*/ 1841336 w 7042691"/>
              <a:gd name="connsiteY44" fmla="*/ 2575969 h 5343405"/>
              <a:gd name="connsiteX45" fmla="*/ 2780903 w 7042691"/>
              <a:gd name="connsiteY45" fmla="*/ 2265577 h 5343405"/>
              <a:gd name="connsiteX46" fmla="*/ 3166797 w 7042691"/>
              <a:gd name="connsiteY46" fmla="*/ 1820960 h 5343405"/>
              <a:gd name="connsiteX47" fmla="*/ 616544 w 7042691"/>
              <a:gd name="connsiteY47" fmla="*/ 1913239 h 5343405"/>
              <a:gd name="connsiteX48" fmla="*/ 46092 w 7042691"/>
              <a:gd name="connsiteY48" fmla="*/ 1359566 h 5343405"/>
              <a:gd name="connsiteX49" fmla="*/ 1480610 w 7042691"/>
              <a:gd name="connsiteY49" fmla="*/ 1460234 h 5343405"/>
              <a:gd name="connsiteX50" fmla="*/ 1749057 w 7042691"/>
              <a:gd name="connsiteY50" fmla="*/ 1141452 h 5343405"/>
              <a:gd name="connsiteX51" fmla="*/ 1975560 w 7042691"/>
              <a:gd name="connsiteY51" fmla="*/ 529056 h 5343405"/>
              <a:gd name="connsiteX52" fmla="*/ 2093006 w 7042691"/>
              <a:gd name="connsiteY52" fmla="*/ 1208564 h 5343405"/>
              <a:gd name="connsiteX53" fmla="*/ 2831237 w 7042691"/>
              <a:gd name="connsiteY53" fmla="*/ 1460234 h 5343405"/>
              <a:gd name="connsiteX54" fmla="*/ 3242298 w 7042691"/>
              <a:gd name="connsiteY54" fmla="*/ 1435067 h 5343405"/>
              <a:gd name="connsiteX55" fmla="*/ 3082907 w 7042691"/>
              <a:gd name="connsiteY55" fmla="*/ 327720 h 5343405"/>
              <a:gd name="connsiteX56" fmla="*/ 3905028 w 7042691"/>
              <a:gd name="connsiteY56" fmla="*/ 8938 h 5343405"/>
              <a:gd name="connsiteX57" fmla="*/ 3787582 w 7042691"/>
              <a:gd name="connsiteY57" fmla="*/ 587779 h 5343405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4064419 w 7042691"/>
              <a:gd name="connsiteY4" fmla="*/ 1904850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3871631 w 7042691"/>
              <a:gd name="connsiteY4" fmla="*/ 1995574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3826269 w 7042691"/>
              <a:gd name="connsiteY4" fmla="*/ 2006914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042691" h="5342092">
                <a:moveTo>
                  <a:pt x="3787582" y="587779"/>
                </a:moveTo>
                <a:cubicBezTo>
                  <a:pt x="3720470" y="850634"/>
                  <a:pt x="3591839" y="1226741"/>
                  <a:pt x="3502357" y="1586069"/>
                </a:cubicBezTo>
                <a:cubicBezTo>
                  <a:pt x="3412874" y="1945397"/>
                  <a:pt x="3219927" y="2527034"/>
                  <a:pt x="3250687" y="2743749"/>
                </a:cubicBezTo>
                <a:cubicBezTo>
                  <a:pt x="3281446" y="2960465"/>
                  <a:pt x="3590984" y="3009168"/>
                  <a:pt x="3686914" y="2886362"/>
                </a:cubicBezTo>
                <a:cubicBezTo>
                  <a:pt x="3782844" y="2763556"/>
                  <a:pt x="3699036" y="2342474"/>
                  <a:pt x="3826269" y="2006914"/>
                </a:cubicBezTo>
                <a:cubicBezTo>
                  <a:pt x="3953502" y="1671354"/>
                  <a:pt x="4256822" y="1027035"/>
                  <a:pt x="4450312" y="873004"/>
                </a:cubicBezTo>
                <a:cubicBezTo>
                  <a:pt x="4643802" y="718973"/>
                  <a:pt x="4885142" y="949903"/>
                  <a:pt x="4987208" y="1082729"/>
                </a:cubicBezTo>
                <a:cubicBezTo>
                  <a:pt x="5089274" y="1215555"/>
                  <a:pt x="4952254" y="1569290"/>
                  <a:pt x="5062709" y="1669958"/>
                </a:cubicBezTo>
                <a:cubicBezTo>
                  <a:pt x="5173164" y="1770626"/>
                  <a:pt x="5584224" y="1784608"/>
                  <a:pt x="5649938" y="1686736"/>
                </a:cubicBezTo>
                <a:cubicBezTo>
                  <a:pt x="5715652" y="1588865"/>
                  <a:pt x="5561853" y="1285463"/>
                  <a:pt x="5456991" y="1082729"/>
                </a:cubicBezTo>
                <a:cubicBezTo>
                  <a:pt x="5352129" y="879995"/>
                  <a:pt x="4992801" y="580788"/>
                  <a:pt x="5020764" y="470333"/>
                </a:cubicBezTo>
                <a:cubicBezTo>
                  <a:pt x="5048727" y="359878"/>
                  <a:pt x="5487751" y="288572"/>
                  <a:pt x="5624771" y="419999"/>
                </a:cubicBezTo>
                <a:cubicBezTo>
                  <a:pt x="5761791" y="551426"/>
                  <a:pt x="5772977" y="1063155"/>
                  <a:pt x="5842885" y="1258898"/>
                </a:cubicBezTo>
                <a:cubicBezTo>
                  <a:pt x="5912793" y="1454641"/>
                  <a:pt x="6010665" y="1727284"/>
                  <a:pt x="6044221" y="1594458"/>
                </a:cubicBezTo>
                <a:cubicBezTo>
                  <a:pt x="6077777" y="1461632"/>
                  <a:pt x="5971517" y="695438"/>
                  <a:pt x="6044221" y="461944"/>
                </a:cubicBezTo>
                <a:cubicBezTo>
                  <a:pt x="6116925" y="228450"/>
                  <a:pt x="6314066" y="154347"/>
                  <a:pt x="6480448" y="193496"/>
                </a:cubicBezTo>
                <a:cubicBezTo>
                  <a:pt x="6646830" y="232645"/>
                  <a:pt x="7032724" y="520667"/>
                  <a:pt x="7042511" y="696836"/>
                </a:cubicBezTo>
                <a:cubicBezTo>
                  <a:pt x="7052298" y="873005"/>
                  <a:pt x="6662210" y="1077137"/>
                  <a:pt x="6539171" y="1250509"/>
                </a:cubicBezTo>
                <a:cubicBezTo>
                  <a:pt x="6416132" y="1423881"/>
                  <a:pt x="6239963" y="1635004"/>
                  <a:pt x="6304279" y="1737070"/>
                </a:cubicBezTo>
                <a:cubicBezTo>
                  <a:pt x="6368595" y="1839136"/>
                  <a:pt x="6839777" y="1699320"/>
                  <a:pt x="6925065" y="1862905"/>
                </a:cubicBezTo>
                <a:cubicBezTo>
                  <a:pt x="7010353" y="2026490"/>
                  <a:pt x="6948834" y="2679433"/>
                  <a:pt x="6816008" y="2718582"/>
                </a:cubicBezTo>
                <a:cubicBezTo>
                  <a:pt x="6683182" y="2757731"/>
                  <a:pt x="6336438" y="2173298"/>
                  <a:pt x="6128111" y="2097797"/>
                </a:cubicBezTo>
                <a:cubicBezTo>
                  <a:pt x="5919784" y="2022296"/>
                  <a:pt x="5645744" y="2142539"/>
                  <a:pt x="5566048" y="2265577"/>
                </a:cubicBezTo>
                <a:cubicBezTo>
                  <a:pt x="5486353" y="2388616"/>
                  <a:pt x="5468177" y="2570377"/>
                  <a:pt x="5649938" y="2836028"/>
                </a:cubicBezTo>
                <a:cubicBezTo>
                  <a:pt x="5831699" y="3101679"/>
                  <a:pt x="6523791" y="3605019"/>
                  <a:pt x="6656617" y="3859485"/>
                </a:cubicBezTo>
                <a:cubicBezTo>
                  <a:pt x="6789443" y="4113951"/>
                  <a:pt x="6820202" y="4771089"/>
                  <a:pt x="6446892" y="4362825"/>
                </a:cubicBezTo>
                <a:cubicBezTo>
                  <a:pt x="6073582" y="3954561"/>
                  <a:pt x="5673707" y="5449199"/>
                  <a:pt x="5574437" y="5335947"/>
                </a:cubicBezTo>
                <a:cubicBezTo>
                  <a:pt x="5475167" y="5222696"/>
                  <a:pt x="6016258" y="4045441"/>
                  <a:pt x="5851274" y="3683316"/>
                </a:cubicBezTo>
                <a:cubicBezTo>
                  <a:pt x="5686291" y="3321191"/>
                  <a:pt x="4696389" y="3333775"/>
                  <a:pt x="4584536" y="3163199"/>
                </a:cubicBezTo>
                <a:cubicBezTo>
                  <a:pt x="4472683" y="2992623"/>
                  <a:pt x="5103256" y="2831833"/>
                  <a:pt x="5180155" y="2659859"/>
                </a:cubicBezTo>
                <a:cubicBezTo>
                  <a:pt x="5257054" y="2487885"/>
                  <a:pt x="5146599" y="2257188"/>
                  <a:pt x="5045931" y="2131353"/>
                </a:cubicBezTo>
                <a:cubicBezTo>
                  <a:pt x="4945263" y="2005518"/>
                  <a:pt x="4598518" y="1830747"/>
                  <a:pt x="4576147" y="1904850"/>
                </a:cubicBezTo>
                <a:cubicBezTo>
                  <a:pt x="4553776" y="1978953"/>
                  <a:pt x="4936874" y="2391411"/>
                  <a:pt x="4911707" y="2575969"/>
                </a:cubicBezTo>
                <a:cubicBezTo>
                  <a:pt x="4886540" y="2760527"/>
                  <a:pt x="4468489" y="3023382"/>
                  <a:pt x="4425146" y="3012197"/>
                </a:cubicBezTo>
                <a:cubicBezTo>
                  <a:pt x="4381803" y="3001012"/>
                  <a:pt x="4646056" y="2648674"/>
                  <a:pt x="4651648" y="2508858"/>
                </a:cubicBezTo>
                <a:cubicBezTo>
                  <a:pt x="4657240" y="2369042"/>
                  <a:pt x="4552378" y="2156520"/>
                  <a:pt x="4458701" y="2173298"/>
                </a:cubicBezTo>
                <a:cubicBezTo>
                  <a:pt x="4365024" y="2190076"/>
                  <a:pt x="4145513" y="2355059"/>
                  <a:pt x="4089586" y="2609525"/>
                </a:cubicBezTo>
                <a:cubicBezTo>
                  <a:pt x="4033659" y="2863991"/>
                  <a:pt x="4057428" y="3315599"/>
                  <a:pt x="4123142" y="3700094"/>
                </a:cubicBezTo>
                <a:cubicBezTo>
                  <a:pt x="4188856" y="4084589"/>
                  <a:pt x="4620888" y="4692792"/>
                  <a:pt x="4483868" y="4916498"/>
                </a:cubicBezTo>
                <a:cubicBezTo>
                  <a:pt x="4346848" y="5140205"/>
                  <a:pt x="3752628" y="5158381"/>
                  <a:pt x="3301021" y="5042333"/>
                </a:cubicBezTo>
                <a:cubicBezTo>
                  <a:pt x="2849414" y="4926285"/>
                  <a:pt x="1758844" y="4406168"/>
                  <a:pt x="1774224" y="4220212"/>
                </a:cubicBezTo>
                <a:cubicBezTo>
                  <a:pt x="1789604" y="4034256"/>
                  <a:pt x="3096889" y="4053830"/>
                  <a:pt x="3393300" y="3926597"/>
                </a:cubicBezTo>
                <a:cubicBezTo>
                  <a:pt x="3689711" y="3799364"/>
                  <a:pt x="3733053" y="3579851"/>
                  <a:pt x="3552690" y="3456813"/>
                </a:cubicBezTo>
                <a:cubicBezTo>
                  <a:pt x="3372327" y="3333775"/>
                  <a:pt x="2596346" y="3335173"/>
                  <a:pt x="2311120" y="3188366"/>
                </a:cubicBezTo>
                <a:cubicBezTo>
                  <a:pt x="2025894" y="3041559"/>
                  <a:pt x="1763039" y="2729767"/>
                  <a:pt x="1841336" y="2575969"/>
                </a:cubicBezTo>
                <a:cubicBezTo>
                  <a:pt x="1919633" y="2422171"/>
                  <a:pt x="2559993" y="2391412"/>
                  <a:pt x="2780903" y="2265577"/>
                </a:cubicBezTo>
                <a:cubicBezTo>
                  <a:pt x="3001813" y="2139742"/>
                  <a:pt x="3527523" y="1879683"/>
                  <a:pt x="3166797" y="1820960"/>
                </a:cubicBezTo>
                <a:cubicBezTo>
                  <a:pt x="2806071" y="1762237"/>
                  <a:pt x="1136661" y="1990138"/>
                  <a:pt x="616544" y="1913239"/>
                </a:cubicBezTo>
                <a:cubicBezTo>
                  <a:pt x="96427" y="1836340"/>
                  <a:pt x="-97919" y="1435067"/>
                  <a:pt x="46092" y="1359566"/>
                </a:cubicBezTo>
                <a:cubicBezTo>
                  <a:pt x="190103" y="1284065"/>
                  <a:pt x="1196782" y="1496586"/>
                  <a:pt x="1480610" y="1460234"/>
                </a:cubicBezTo>
                <a:cubicBezTo>
                  <a:pt x="1764438" y="1423882"/>
                  <a:pt x="1666565" y="1296648"/>
                  <a:pt x="1749057" y="1141452"/>
                </a:cubicBezTo>
                <a:cubicBezTo>
                  <a:pt x="1831549" y="986256"/>
                  <a:pt x="1918235" y="517871"/>
                  <a:pt x="1975560" y="529056"/>
                </a:cubicBezTo>
                <a:cubicBezTo>
                  <a:pt x="2032885" y="540241"/>
                  <a:pt x="1950393" y="1053368"/>
                  <a:pt x="2093006" y="1208564"/>
                </a:cubicBezTo>
                <a:cubicBezTo>
                  <a:pt x="2235619" y="1363760"/>
                  <a:pt x="2639688" y="1422484"/>
                  <a:pt x="2831237" y="1460234"/>
                </a:cubicBezTo>
                <a:cubicBezTo>
                  <a:pt x="3022786" y="1497984"/>
                  <a:pt x="3200353" y="1623819"/>
                  <a:pt x="3242298" y="1435067"/>
                </a:cubicBezTo>
                <a:cubicBezTo>
                  <a:pt x="3284243" y="1246315"/>
                  <a:pt x="2972452" y="565408"/>
                  <a:pt x="3082907" y="327720"/>
                </a:cubicBezTo>
                <a:cubicBezTo>
                  <a:pt x="3193362" y="90032"/>
                  <a:pt x="3786184" y="-35803"/>
                  <a:pt x="3905028" y="8938"/>
                </a:cubicBezTo>
                <a:cubicBezTo>
                  <a:pt x="4023872" y="53679"/>
                  <a:pt x="3854694" y="324924"/>
                  <a:pt x="3787582" y="587779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3268F4-8810-5A57-246B-D0120717CD9E}"/>
              </a:ext>
            </a:extLst>
          </p:cNvPr>
          <p:cNvSpPr/>
          <p:nvPr/>
        </p:nvSpPr>
        <p:spPr bwMode="auto">
          <a:xfrm>
            <a:off x="3036194" y="3431131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72ACA12-FBB2-B668-5067-D056359101DC}"/>
              </a:ext>
            </a:extLst>
          </p:cNvPr>
          <p:cNvSpPr/>
          <p:nvPr/>
        </p:nvSpPr>
        <p:spPr bwMode="auto">
          <a:xfrm>
            <a:off x="5095528" y="559557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07E04C-3F3E-8323-237B-8803B8819606}"/>
              </a:ext>
            </a:extLst>
          </p:cNvPr>
          <p:cNvSpPr/>
          <p:nvPr/>
        </p:nvSpPr>
        <p:spPr bwMode="auto">
          <a:xfrm>
            <a:off x="5501705" y="3791089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37910AE-5ED0-0B87-4D05-4D07CD28490D}"/>
              </a:ext>
            </a:extLst>
          </p:cNvPr>
          <p:cNvSpPr/>
          <p:nvPr/>
        </p:nvSpPr>
        <p:spPr bwMode="auto">
          <a:xfrm rot="13497988">
            <a:off x="7285737" y="3481923"/>
            <a:ext cx="872365" cy="844498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1A9051-5665-0860-D8E3-459E2150F309}"/>
              </a:ext>
            </a:extLst>
          </p:cNvPr>
          <p:cNvGrpSpPr/>
          <p:nvPr/>
        </p:nvGrpSpPr>
        <p:grpSpPr>
          <a:xfrm>
            <a:off x="7589965" y="3791089"/>
            <a:ext cx="3139155" cy="1998712"/>
            <a:chOff x="7589965" y="3791089"/>
            <a:chExt cx="3139155" cy="199871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CAFF8F4-DE7F-882F-3E72-6D0F1400B62A}"/>
                </a:ext>
              </a:extLst>
            </p:cNvPr>
            <p:cNvSpPr/>
            <p:nvPr/>
          </p:nvSpPr>
          <p:spPr bwMode="auto">
            <a:xfrm>
              <a:off x="10153675" y="4534014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E655C1A-504A-6637-CDBC-0339B31BFED2}"/>
                </a:ext>
              </a:extLst>
            </p:cNvPr>
            <p:cNvSpPr/>
            <p:nvPr/>
          </p:nvSpPr>
          <p:spPr bwMode="auto">
            <a:xfrm>
              <a:off x="10585104" y="564578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C754E2D-B2B0-408A-69CF-79CAEF6CB061}"/>
                </a:ext>
              </a:extLst>
            </p:cNvPr>
            <p:cNvSpPr/>
            <p:nvPr/>
          </p:nvSpPr>
          <p:spPr bwMode="auto">
            <a:xfrm>
              <a:off x="9336360" y="451116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7CBE49-CE4F-B2AD-118B-514D1A0B13A8}"/>
                </a:ext>
              </a:extLst>
            </p:cNvPr>
            <p:cNvSpPr/>
            <p:nvPr/>
          </p:nvSpPr>
          <p:spPr bwMode="auto">
            <a:xfrm>
              <a:off x="10167739" y="5262947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8DAE49B-4892-FD29-64B1-DE5159945FF2}"/>
                </a:ext>
              </a:extLst>
            </p:cNvPr>
            <p:cNvSpPr/>
            <p:nvPr/>
          </p:nvSpPr>
          <p:spPr bwMode="auto">
            <a:xfrm>
              <a:off x="10580053" y="415470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AAAC5D2-9B2B-D473-8773-2C6DA3F86A9A}"/>
                </a:ext>
              </a:extLst>
            </p:cNvPr>
            <p:cNvSpPr/>
            <p:nvPr/>
          </p:nvSpPr>
          <p:spPr bwMode="auto">
            <a:xfrm>
              <a:off x="9758065" y="413849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AE4AF66-ECFF-1B05-2725-F5A78B96E0F2}"/>
                </a:ext>
              </a:extLst>
            </p:cNvPr>
            <p:cNvSpPr/>
            <p:nvPr/>
          </p:nvSpPr>
          <p:spPr bwMode="auto">
            <a:xfrm>
              <a:off x="8937129" y="4887580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1D6BF20-4E04-38C7-E78C-66EA8758406D}"/>
                </a:ext>
              </a:extLst>
            </p:cNvPr>
            <p:cNvSpPr/>
            <p:nvPr/>
          </p:nvSpPr>
          <p:spPr bwMode="auto">
            <a:xfrm>
              <a:off x="8942065" y="5628273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BAF57F1-9CA4-D2B5-38C7-97B2BA778DE4}"/>
                </a:ext>
              </a:extLst>
            </p:cNvPr>
            <p:cNvSpPr/>
            <p:nvPr/>
          </p:nvSpPr>
          <p:spPr bwMode="auto">
            <a:xfrm>
              <a:off x="7589965" y="379108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45" name="S prime">
            <a:extLst>
              <a:ext uri="{FF2B5EF4-FFF2-40B4-BE49-F238E27FC236}">
                <a16:creationId xmlns:a16="http://schemas.microsoft.com/office/drawing/2014/main" id="{38DE3EF1-38DC-0CB1-3301-49EA045259C0}"/>
              </a:ext>
            </a:extLst>
          </p:cNvPr>
          <p:cNvGrpSpPr/>
          <p:nvPr/>
        </p:nvGrpSpPr>
        <p:grpSpPr>
          <a:xfrm>
            <a:off x="7589118" y="3789040"/>
            <a:ext cx="3139155" cy="1998712"/>
            <a:chOff x="7589965" y="3791089"/>
            <a:chExt cx="3139155" cy="1998712"/>
          </a:xfrm>
          <a:solidFill>
            <a:srgbClr val="0070C0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80F5793-8814-AAF5-BD38-A15B278F2AB9}"/>
                </a:ext>
              </a:extLst>
            </p:cNvPr>
            <p:cNvSpPr/>
            <p:nvPr/>
          </p:nvSpPr>
          <p:spPr bwMode="auto">
            <a:xfrm>
              <a:off x="10153675" y="4534014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60A92F-CC54-1EE0-13EE-A47C70333A76}"/>
                </a:ext>
              </a:extLst>
            </p:cNvPr>
            <p:cNvSpPr/>
            <p:nvPr/>
          </p:nvSpPr>
          <p:spPr bwMode="auto">
            <a:xfrm>
              <a:off x="10585104" y="5645785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4CBE592-5533-5FB9-C1F4-03BFD4A95534}"/>
                </a:ext>
              </a:extLst>
            </p:cNvPr>
            <p:cNvSpPr/>
            <p:nvPr/>
          </p:nvSpPr>
          <p:spPr bwMode="auto">
            <a:xfrm>
              <a:off x="9336360" y="4511169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F1522EA-5445-6976-5AA4-36D3504FA837}"/>
                </a:ext>
              </a:extLst>
            </p:cNvPr>
            <p:cNvSpPr/>
            <p:nvPr/>
          </p:nvSpPr>
          <p:spPr bwMode="auto">
            <a:xfrm>
              <a:off x="10167739" y="5262947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F892739-4A1F-1B9C-7593-40C06C75C918}"/>
                </a:ext>
              </a:extLst>
            </p:cNvPr>
            <p:cNvSpPr/>
            <p:nvPr/>
          </p:nvSpPr>
          <p:spPr bwMode="auto">
            <a:xfrm>
              <a:off x="10580053" y="4154702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92C69A5-3C6E-741D-6504-C26D2AEBA55F}"/>
                </a:ext>
              </a:extLst>
            </p:cNvPr>
            <p:cNvSpPr/>
            <p:nvPr/>
          </p:nvSpPr>
          <p:spPr bwMode="auto">
            <a:xfrm>
              <a:off x="9758065" y="4138495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D9244F1-D79E-2323-FFDC-C2BCB19C8C65}"/>
                </a:ext>
              </a:extLst>
            </p:cNvPr>
            <p:cNvSpPr/>
            <p:nvPr/>
          </p:nvSpPr>
          <p:spPr bwMode="auto">
            <a:xfrm>
              <a:off x="8937129" y="4887580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B7CBC89-8060-ED7D-F1DD-80C09032EFC6}"/>
                </a:ext>
              </a:extLst>
            </p:cNvPr>
            <p:cNvSpPr/>
            <p:nvPr/>
          </p:nvSpPr>
          <p:spPr bwMode="auto">
            <a:xfrm>
              <a:off x="8942065" y="5628273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FB20B9-8722-A774-2A04-E50FC54D1EDF}"/>
                </a:ext>
              </a:extLst>
            </p:cNvPr>
            <p:cNvSpPr/>
            <p:nvPr/>
          </p:nvSpPr>
          <p:spPr bwMode="auto">
            <a:xfrm>
              <a:off x="7589965" y="3791089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6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D3785-3050-8835-E5B2-DFCD2D50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A8E25A4-0238-F910-3451-F473AF5A4522}"/>
                  </a:ext>
                </a:extLst>
              </p:cNvPr>
              <p:cNvSpPr/>
              <p:nvPr/>
            </p:nvSpPr>
            <p:spPr bwMode="auto">
              <a:xfrm>
                <a:off x="594783" y="523222"/>
                <a:ext cx="11002434" cy="112497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0070C0"/>
                    </a:solidFill>
                  </a:rPr>
                  <a:t>Idea #2:</a:t>
                </a:r>
                <a:r>
                  <a:rPr lang="en-US" sz="2000" dirty="0">
                    <a:solidFill>
                      <a:schemeClr val="tx1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be hereditary and union-closed.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-separator, then each component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that contains a vertex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belongs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A8E25A4-0238-F910-3451-F473AF5A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83" y="523222"/>
                <a:ext cx="11002434" cy="11249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5DA1750-CD9A-6284-735F-DDABCEC3F1A1}"/>
              </a:ext>
            </a:extLst>
          </p:cNvPr>
          <p:cNvSpPr/>
          <p:nvPr/>
        </p:nvSpPr>
        <p:spPr bwMode="auto">
          <a:xfrm>
            <a:off x="7843838" y="3519488"/>
            <a:ext cx="766762" cy="356759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762" h="356759">
                <a:moveTo>
                  <a:pt x="0" y="0"/>
                </a:moveTo>
                <a:cubicBezTo>
                  <a:pt x="101600" y="90090"/>
                  <a:pt x="203200" y="180181"/>
                  <a:pt x="300037" y="238125"/>
                </a:cubicBezTo>
                <a:cubicBezTo>
                  <a:pt x="396874" y="296069"/>
                  <a:pt x="503238" y="330200"/>
                  <a:pt x="581025" y="347662"/>
                </a:cubicBezTo>
                <a:cubicBezTo>
                  <a:pt x="658812" y="365124"/>
                  <a:pt x="712787" y="354012"/>
                  <a:pt x="766762" y="34290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3C938BF-B481-7791-F7E4-2D583F08EAD7}"/>
              </a:ext>
            </a:extLst>
          </p:cNvPr>
          <p:cNvSpPr/>
          <p:nvPr/>
        </p:nvSpPr>
        <p:spPr bwMode="auto">
          <a:xfrm>
            <a:off x="7866471" y="3943553"/>
            <a:ext cx="1147762" cy="662280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147762"/>
              <a:gd name="connsiteY0" fmla="*/ 0 h 662280"/>
              <a:gd name="connsiteX1" fmla="*/ 300037 w 1147762"/>
              <a:gd name="connsiteY1" fmla="*/ 238125 h 662280"/>
              <a:gd name="connsiteX2" fmla="*/ 581025 w 1147762"/>
              <a:gd name="connsiteY2" fmla="*/ 347662 h 662280"/>
              <a:gd name="connsiteX3" fmla="*/ 1147762 w 1147762"/>
              <a:gd name="connsiteY3" fmla="*/ 661987 h 66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762" h="662280">
                <a:moveTo>
                  <a:pt x="0" y="0"/>
                </a:moveTo>
                <a:cubicBezTo>
                  <a:pt x="101600" y="90090"/>
                  <a:pt x="203200" y="180181"/>
                  <a:pt x="300037" y="238125"/>
                </a:cubicBezTo>
                <a:cubicBezTo>
                  <a:pt x="396874" y="296069"/>
                  <a:pt x="503238" y="330200"/>
                  <a:pt x="581025" y="347662"/>
                </a:cubicBezTo>
                <a:cubicBezTo>
                  <a:pt x="658812" y="365124"/>
                  <a:pt x="1093787" y="673099"/>
                  <a:pt x="1147762" y="661987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4FCD131-0CA7-0552-8D46-419C1B56FB53}"/>
              </a:ext>
            </a:extLst>
          </p:cNvPr>
          <p:cNvSpPr/>
          <p:nvPr/>
        </p:nvSpPr>
        <p:spPr bwMode="auto">
          <a:xfrm>
            <a:off x="7815139" y="4400095"/>
            <a:ext cx="1209674" cy="1316995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128712"/>
              <a:gd name="connsiteY0" fmla="*/ 0 h 1257401"/>
              <a:gd name="connsiteX1" fmla="*/ 300037 w 1128712"/>
              <a:gd name="connsiteY1" fmla="*/ 238125 h 1257401"/>
              <a:gd name="connsiteX2" fmla="*/ 581025 w 1128712"/>
              <a:gd name="connsiteY2" fmla="*/ 347662 h 1257401"/>
              <a:gd name="connsiteX3" fmla="*/ 1128712 w 1128712"/>
              <a:gd name="connsiteY3" fmla="*/ 1257300 h 1257401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581025 w 1128712"/>
              <a:gd name="connsiteY1" fmla="*/ 347662 h 1257484"/>
              <a:gd name="connsiteX2" fmla="*/ 1128712 w 1128712"/>
              <a:gd name="connsiteY2" fmla="*/ 1257300 h 1257484"/>
              <a:gd name="connsiteX0" fmla="*/ 0 w 1147762"/>
              <a:gd name="connsiteY0" fmla="*/ 0 h 1271766"/>
              <a:gd name="connsiteX1" fmla="*/ 581025 w 1147762"/>
              <a:gd name="connsiteY1" fmla="*/ 347662 h 1271766"/>
              <a:gd name="connsiteX2" fmla="*/ 1147762 w 1147762"/>
              <a:gd name="connsiteY2" fmla="*/ 1271587 h 1271766"/>
              <a:gd name="connsiteX0" fmla="*/ 0 w 1209674"/>
              <a:gd name="connsiteY0" fmla="*/ 0 h 1316995"/>
              <a:gd name="connsiteX1" fmla="*/ 581025 w 1209674"/>
              <a:gd name="connsiteY1" fmla="*/ 347662 h 1316995"/>
              <a:gd name="connsiteX2" fmla="*/ 1209674 w 1209674"/>
              <a:gd name="connsiteY2" fmla="*/ 1316831 h 131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4" h="1316995">
                <a:moveTo>
                  <a:pt x="0" y="0"/>
                </a:moveTo>
                <a:cubicBezTo>
                  <a:pt x="121047" y="72430"/>
                  <a:pt x="392906" y="138112"/>
                  <a:pt x="581025" y="347662"/>
                </a:cubicBezTo>
                <a:cubicBezTo>
                  <a:pt x="1006474" y="774699"/>
                  <a:pt x="1155699" y="1327943"/>
                  <a:pt x="1209674" y="1316831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FF8688-3061-B401-B65E-9F5338E6500F}"/>
              </a:ext>
            </a:extLst>
          </p:cNvPr>
          <p:cNvSpPr/>
          <p:nvPr/>
        </p:nvSpPr>
        <p:spPr bwMode="auto">
          <a:xfrm>
            <a:off x="7860211" y="4202386"/>
            <a:ext cx="1154906" cy="769144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557337"/>
              <a:gd name="connsiteY0" fmla="*/ 0 h 1143116"/>
              <a:gd name="connsiteX1" fmla="*/ 300037 w 1557337"/>
              <a:gd name="connsiteY1" fmla="*/ 238125 h 1143116"/>
              <a:gd name="connsiteX2" fmla="*/ 581025 w 1557337"/>
              <a:gd name="connsiteY2" fmla="*/ 347662 h 1143116"/>
              <a:gd name="connsiteX3" fmla="*/ 1557337 w 1557337"/>
              <a:gd name="connsiteY3" fmla="*/ 1143000 h 1143116"/>
              <a:gd name="connsiteX0" fmla="*/ 0 w 1557337"/>
              <a:gd name="connsiteY0" fmla="*/ 0 h 1143134"/>
              <a:gd name="connsiteX1" fmla="*/ 300037 w 1557337"/>
              <a:gd name="connsiteY1" fmla="*/ 238125 h 1143134"/>
              <a:gd name="connsiteX2" fmla="*/ 790575 w 1557337"/>
              <a:gd name="connsiteY2" fmla="*/ 457199 h 1143134"/>
              <a:gd name="connsiteX3" fmla="*/ 1557337 w 1557337"/>
              <a:gd name="connsiteY3" fmla="*/ 1143000 h 1143134"/>
              <a:gd name="connsiteX0" fmla="*/ 0 w 1557337"/>
              <a:gd name="connsiteY0" fmla="*/ 0 h 1143150"/>
              <a:gd name="connsiteX1" fmla="*/ 300037 w 1557337"/>
              <a:gd name="connsiteY1" fmla="*/ 238125 h 1143150"/>
              <a:gd name="connsiteX2" fmla="*/ 790575 w 1557337"/>
              <a:gd name="connsiteY2" fmla="*/ 457199 h 1143150"/>
              <a:gd name="connsiteX3" fmla="*/ 1557337 w 1557337"/>
              <a:gd name="connsiteY3" fmla="*/ 1143000 h 1143150"/>
              <a:gd name="connsiteX0" fmla="*/ 0 w 1557337"/>
              <a:gd name="connsiteY0" fmla="*/ 0 h 1143150"/>
              <a:gd name="connsiteX1" fmla="*/ 300037 w 1557337"/>
              <a:gd name="connsiteY1" fmla="*/ 238125 h 1143150"/>
              <a:gd name="connsiteX2" fmla="*/ 790575 w 1557337"/>
              <a:gd name="connsiteY2" fmla="*/ 457199 h 1143150"/>
              <a:gd name="connsiteX3" fmla="*/ 1557337 w 1557337"/>
              <a:gd name="connsiteY3" fmla="*/ 1143000 h 1143150"/>
              <a:gd name="connsiteX0" fmla="*/ 0 w 1557337"/>
              <a:gd name="connsiteY0" fmla="*/ 0 h 1143360"/>
              <a:gd name="connsiteX1" fmla="*/ 300037 w 1557337"/>
              <a:gd name="connsiteY1" fmla="*/ 238125 h 1143360"/>
              <a:gd name="connsiteX2" fmla="*/ 790575 w 1557337"/>
              <a:gd name="connsiteY2" fmla="*/ 457199 h 1143360"/>
              <a:gd name="connsiteX3" fmla="*/ 1557337 w 1557337"/>
              <a:gd name="connsiteY3" fmla="*/ 1143000 h 1143360"/>
              <a:gd name="connsiteX0" fmla="*/ 0 w 1557337"/>
              <a:gd name="connsiteY0" fmla="*/ 0 h 1143360"/>
              <a:gd name="connsiteX1" fmla="*/ 300037 w 1557337"/>
              <a:gd name="connsiteY1" fmla="*/ 238125 h 1143360"/>
              <a:gd name="connsiteX2" fmla="*/ 790575 w 1557337"/>
              <a:gd name="connsiteY2" fmla="*/ 457199 h 1143360"/>
              <a:gd name="connsiteX3" fmla="*/ 1557337 w 1557337"/>
              <a:gd name="connsiteY3" fmla="*/ 1143000 h 1143360"/>
              <a:gd name="connsiteX0" fmla="*/ 0 w 1557337"/>
              <a:gd name="connsiteY0" fmla="*/ 0 h 1143404"/>
              <a:gd name="connsiteX1" fmla="*/ 300037 w 1557337"/>
              <a:gd name="connsiteY1" fmla="*/ 238125 h 1143404"/>
              <a:gd name="connsiteX2" fmla="*/ 790575 w 1557337"/>
              <a:gd name="connsiteY2" fmla="*/ 457199 h 1143404"/>
              <a:gd name="connsiteX3" fmla="*/ 1557337 w 1557337"/>
              <a:gd name="connsiteY3" fmla="*/ 1143000 h 1143404"/>
              <a:gd name="connsiteX0" fmla="*/ 0 w 1557337"/>
              <a:gd name="connsiteY0" fmla="*/ 0 h 1143404"/>
              <a:gd name="connsiteX1" fmla="*/ 300037 w 1557337"/>
              <a:gd name="connsiteY1" fmla="*/ 238125 h 1143404"/>
              <a:gd name="connsiteX2" fmla="*/ 790575 w 1557337"/>
              <a:gd name="connsiteY2" fmla="*/ 457199 h 1143404"/>
              <a:gd name="connsiteX3" fmla="*/ 1557337 w 1557337"/>
              <a:gd name="connsiteY3" fmla="*/ 1143000 h 1143404"/>
              <a:gd name="connsiteX0" fmla="*/ 0 w 1104900"/>
              <a:gd name="connsiteY0" fmla="*/ 0 h 775345"/>
              <a:gd name="connsiteX1" fmla="*/ 300037 w 1104900"/>
              <a:gd name="connsiteY1" fmla="*/ 238125 h 775345"/>
              <a:gd name="connsiteX2" fmla="*/ 790575 w 1104900"/>
              <a:gd name="connsiteY2" fmla="*/ 457199 h 775345"/>
              <a:gd name="connsiteX3" fmla="*/ 1104900 w 1104900"/>
              <a:gd name="connsiteY3" fmla="*/ 723900 h 775345"/>
              <a:gd name="connsiteX0" fmla="*/ 0 w 1104900"/>
              <a:gd name="connsiteY0" fmla="*/ 0 h 723900"/>
              <a:gd name="connsiteX1" fmla="*/ 300037 w 1104900"/>
              <a:gd name="connsiteY1" fmla="*/ 238125 h 723900"/>
              <a:gd name="connsiteX2" fmla="*/ 1104900 w 1104900"/>
              <a:gd name="connsiteY2" fmla="*/ 723900 h 723900"/>
              <a:gd name="connsiteX0" fmla="*/ 0 w 1154906"/>
              <a:gd name="connsiteY0" fmla="*/ 0 h 769144"/>
              <a:gd name="connsiteX1" fmla="*/ 300037 w 1154906"/>
              <a:gd name="connsiteY1" fmla="*/ 238125 h 769144"/>
              <a:gd name="connsiteX2" fmla="*/ 1154906 w 1154906"/>
              <a:gd name="connsiteY2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4906" h="769144">
                <a:moveTo>
                  <a:pt x="0" y="0"/>
                </a:moveTo>
                <a:cubicBezTo>
                  <a:pt x="101600" y="90090"/>
                  <a:pt x="107553" y="109934"/>
                  <a:pt x="300037" y="238125"/>
                </a:cubicBezTo>
                <a:cubicBezTo>
                  <a:pt x="492521" y="366316"/>
                  <a:pt x="987226" y="667941"/>
                  <a:pt x="1154906" y="769144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4189A3BF-0EAB-E423-81A9-2A9FD342C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43990"/>
              </p:ext>
            </p:extLst>
          </p:nvPr>
        </p:nvGraphicFramePr>
        <p:xfrm>
          <a:off x="8607996" y="3863097"/>
          <a:ext cx="2444154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359">
                  <a:extLst>
                    <a:ext uri="{9D8B030D-6E8A-4147-A177-3AD203B41FA5}">
                      <a16:colId xmlns:a16="http://schemas.microsoft.com/office/drawing/2014/main" val="933745037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2966509590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3804758326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1612681688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2958386653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1595128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1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11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24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649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2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138379"/>
                  </a:ext>
                </a:extLst>
              </a:tr>
            </a:tbl>
          </a:graphicData>
        </a:graphic>
      </p:graphicFrame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C4ED5E8-5719-03EC-CE3A-9FD8A27B1E19}"/>
              </a:ext>
            </a:extLst>
          </p:cNvPr>
          <p:cNvSpPr/>
          <p:nvPr/>
        </p:nvSpPr>
        <p:spPr bwMode="auto">
          <a:xfrm>
            <a:off x="2207568" y="2132856"/>
            <a:ext cx="5678638" cy="4307417"/>
          </a:xfrm>
          <a:custGeom>
            <a:avLst/>
            <a:gdLst>
              <a:gd name="connsiteX0" fmla="*/ 3787582 w 7042691"/>
              <a:gd name="connsiteY0" fmla="*/ 587779 h 5393794"/>
              <a:gd name="connsiteX1" fmla="*/ 3502357 w 7042691"/>
              <a:gd name="connsiteY1" fmla="*/ 1586069 h 5393794"/>
              <a:gd name="connsiteX2" fmla="*/ 3250687 w 7042691"/>
              <a:gd name="connsiteY2" fmla="*/ 2743749 h 5393794"/>
              <a:gd name="connsiteX3" fmla="*/ 3686914 w 7042691"/>
              <a:gd name="connsiteY3" fmla="*/ 2886362 h 5393794"/>
              <a:gd name="connsiteX4" fmla="*/ 4064419 w 7042691"/>
              <a:gd name="connsiteY4" fmla="*/ 1904850 h 5393794"/>
              <a:gd name="connsiteX5" fmla="*/ 4450312 w 7042691"/>
              <a:gd name="connsiteY5" fmla="*/ 873004 h 5393794"/>
              <a:gd name="connsiteX6" fmla="*/ 4987208 w 7042691"/>
              <a:gd name="connsiteY6" fmla="*/ 1082729 h 5393794"/>
              <a:gd name="connsiteX7" fmla="*/ 5062709 w 7042691"/>
              <a:gd name="connsiteY7" fmla="*/ 1669958 h 5393794"/>
              <a:gd name="connsiteX8" fmla="*/ 5649938 w 7042691"/>
              <a:gd name="connsiteY8" fmla="*/ 1686736 h 5393794"/>
              <a:gd name="connsiteX9" fmla="*/ 5456991 w 7042691"/>
              <a:gd name="connsiteY9" fmla="*/ 1082729 h 5393794"/>
              <a:gd name="connsiteX10" fmla="*/ 5020764 w 7042691"/>
              <a:gd name="connsiteY10" fmla="*/ 470333 h 5393794"/>
              <a:gd name="connsiteX11" fmla="*/ 5624771 w 7042691"/>
              <a:gd name="connsiteY11" fmla="*/ 419999 h 5393794"/>
              <a:gd name="connsiteX12" fmla="*/ 5842885 w 7042691"/>
              <a:gd name="connsiteY12" fmla="*/ 1258898 h 5393794"/>
              <a:gd name="connsiteX13" fmla="*/ 6044221 w 7042691"/>
              <a:gd name="connsiteY13" fmla="*/ 1594458 h 5393794"/>
              <a:gd name="connsiteX14" fmla="*/ 6044221 w 7042691"/>
              <a:gd name="connsiteY14" fmla="*/ 461944 h 5393794"/>
              <a:gd name="connsiteX15" fmla="*/ 6480448 w 7042691"/>
              <a:gd name="connsiteY15" fmla="*/ 193496 h 5393794"/>
              <a:gd name="connsiteX16" fmla="*/ 7042511 w 7042691"/>
              <a:gd name="connsiteY16" fmla="*/ 696836 h 5393794"/>
              <a:gd name="connsiteX17" fmla="*/ 6539171 w 7042691"/>
              <a:gd name="connsiteY17" fmla="*/ 1250509 h 5393794"/>
              <a:gd name="connsiteX18" fmla="*/ 6304279 w 7042691"/>
              <a:gd name="connsiteY18" fmla="*/ 1737070 h 5393794"/>
              <a:gd name="connsiteX19" fmla="*/ 6925065 w 7042691"/>
              <a:gd name="connsiteY19" fmla="*/ 1862905 h 5393794"/>
              <a:gd name="connsiteX20" fmla="*/ 6816008 w 7042691"/>
              <a:gd name="connsiteY20" fmla="*/ 2718582 h 5393794"/>
              <a:gd name="connsiteX21" fmla="*/ 6128111 w 7042691"/>
              <a:gd name="connsiteY21" fmla="*/ 2097797 h 5393794"/>
              <a:gd name="connsiteX22" fmla="*/ 5566048 w 7042691"/>
              <a:gd name="connsiteY22" fmla="*/ 2265577 h 5393794"/>
              <a:gd name="connsiteX23" fmla="*/ 5649938 w 7042691"/>
              <a:gd name="connsiteY23" fmla="*/ 2836028 h 5393794"/>
              <a:gd name="connsiteX24" fmla="*/ 6656617 w 7042691"/>
              <a:gd name="connsiteY24" fmla="*/ 3859485 h 5393794"/>
              <a:gd name="connsiteX25" fmla="*/ 6790841 w 7042691"/>
              <a:gd name="connsiteY25" fmla="*/ 5075889 h 5393794"/>
              <a:gd name="connsiteX26" fmla="*/ 5574437 w 7042691"/>
              <a:gd name="connsiteY26" fmla="*/ 5335947 h 5393794"/>
              <a:gd name="connsiteX27" fmla="*/ 4945263 w 7042691"/>
              <a:gd name="connsiteY27" fmla="*/ 4169878 h 5393794"/>
              <a:gd name="connsiteX28" fmla="*/ 4584536 w 7042691"/>
              <a:gd name="connsiteY28" fmla="*/ 3163199 h 5393794"/>
              <a:gd name="connsiteX29" fmla="*/ 5180155 w 7042691"/>
              <a:gd name="connsiteY29" fmla="*/ 2659859 h 5393794"/>
              <a:gd name="connsiteX30" fmla="*/ 5045931 w 7042691"/>
              <a:gd name="connsiteY30" fmla="*/ 2131353 h 5393794"/>
              <a:gd name="connsiteX31" fmla="*/ 4576147 w 7042691"/>
              <a:gd name="connsiteY31" fmla="*/ 1904850 h 5393794"/>
              <a:gd name="connsiteX32" fmla="*/ 4911707 w 7042691"/>
              <a:gd name="connsiteY32" fmla="*/ 2575969 h 5393794"/>
              <a:gd name="connsiteX33" fmla="*/ 4425146 w 7042691"/>
              <a:gd name="connsiteY33" fmla="*/ 3012197 h 5393794"/>
              <a:gd name="connsiteX34" fmla="*/ 4651648 w 7042691"/>
              <a:gd name="connsiteY34" fmla="*/ 2508858 h 5393794"/>
              <a:gd name="connsiteX35" fmla="*/ 4458701 w 7042691"/>
              <a:gd name="connsiteY35" fmla="*/ 2173298 h 5393794"/>
              <a:gd name="connsiteX36" fmla="*/ 4089586 w 7042691"/>
              <a:gd name="connsiteY36" fmla="*/ 2609525 h 5393794"/>
              <a:gd name="connsiteX37" fmla="*/ 4123142 w 7042691"/>
              <a:gd name="connsiteY37" fmla="*/ 3700094 h 5393794"/>
              <a:gd name="connsiteX38" fmla="*/ 4483868 w 7042691"/>
              <a:gd name="connsiteY38" fmla="*/ 4916498 h 5393794"/>
              <a:gd name="connsiteX39" fmla="*/ 3301021 w 7042691"/>
              <a:gd name="connsiteY39" fmla="*/ 5042333 h 5393794"/>
              <a:gd name="connsiteX40" fmla="*/ 1774224 w 7042691"/>
              <a:gd name="connsiteY40" fmla="*/ 4220212 h 5393794"/>
              <a:gd name="connsiteX41" fmla="*/ 3393300 w 7042691"/>
              <a:gd name="connsiteY41" fmla="*/ 3926597 h 5393794"/>
              <a:gd name="connsiteX42" fmla="*/ 3552690 w 7042691"/>
              <a:gd name="connsiteY42" fmla="*/ 3456813 h 5393794"/>
              <a:gd name="connsiteX43" fmla="*/ 2311120 w 7042691"/>
              <a:gd name="connsiteY43" fmla="*/ 3188366 h 5393794"/>
              <a:gd name="connsiteX44" fmla="*/ 1841336 w 7042691"/>
              <a:gd name="connsiteY44" fmla="*/ 2575969 h 5393794"/>
              <a:gd name="connsiteX45" fmla="*/ 2780903 w 7042691"/>
              <a:gd name="connsiteY45" fmla="*/ 2265577 h 5393794"/>
              <a:gd name="connsiteX46" fmla="*/ 3166797 w 7042691"/>
              <a:gd name="connsiteY46" fmla="*/ 1820960 h 5393794"/>
              <a:gd name="connsiteX47" fmla="*/ 616544 w 7042691"/>
              <a:gd name="connsiteY47" fmla="*/ 1913239 h 5393794"/>
              <a:gd name="connsiteX48" fmla="*/ 46092 w 7042691"/>
              <a:gd name="connsiteY48" fmla="*/ 1359566 h 5393794"/>
              <a:gd name="connsiteX49" fmla="*/ 1480610 w 7042691"/>
              <a:gd name="connsiteY49" fmla="*/ 1460234 h 5393794"/>
              <a:gd name="connsiteX50" fmla="*/ 1749057 w 7042691"/>
              <a:gd name="connsiteY50" fmla="*/ 1141452 h 5393794"/>
              <a:gd name="connsiteX51" fmla="*/ 1975560 w 7042691"/>
              <a:gd name="connsiteY51" fmla="*/ 529056 h 5393794"/>
              <a:gd name="connsiteX52" fmla="*/ 2093006 w 7042691"/>
              <a:gd name="connsiteY52" fmla="*/ 1208564 h 5393794"/>
              <a:gd name="connsiteX53" fmla="*/ 2831237 w 7042691"/>
              <a:gd name="connsiteY53" fmla="*/ 1460234 h 5393794"/>
              <a:gd name="connsiteX54" fmla="*/ 3242298 w 7042691"/>
              <a:gd name="connsiteY54" fmla="*/ 1435067 h 5393794"/>
              <a:gd name="connsiteX55" fmla="*/ 3082907 w 7042691"/>
              <a:gd name="connsiteY55" fmla="*/ 327720 h 5393794"/>
              <a:gd name="connsiteX56" fmla="*/ 3905028 w 7042691"/>
              <a:gd name="connsiteY56" fmla="*/ 8938 h 5393794"/>
              <a:gd name="connsiteX57" fmla="*/ 3787582 w 7042691"/>
              <a:gd name="connsiteY57" fmla="*/ 587779 h 5393794"/>
              <a:gd name="connsiteX0" fmla="*/ 3787582 w 7042691"/>
              <a:gd name="connsiteY0" fmla="*/ 587779 h 5428945"/>
              <a:gd name="connsiteX1" fmla="*/ 3502357 w 7042691"/>
              <a:gd name="connsiteY1" fmla="*/ 1586069 h 5428945"/>
              <a:gd name="connsiteX2" fmla="*/ 3250687 w 7042691"/>
              <a:gd name="connsiteY2" fmla="*/ 2743749 h 5428945"/>
              <a:gd name="connsiteX3" fmla="*/ 3686914 w 7042691"/>
              <a:gd name="connsiteY3" fmla="*/ 2886362 h 5428945"/>
              <a:gd name="connsiteX4" fmla="*/ 4064419 w 7042691"/>
              <a:gd name="connsiteY4" fmla="*/ 1904850 h 5428945"/>
              <a:gd name="connsiteX5" fmla="*/ 4450312 w 7042691"/>
              <a:gd name="connsiteY5" fmla="*/ 873004 h 5428945"/>
              <a:gd name="connsiteX6" fmla="*/ 4987208 w 7042691"/>
              <a:gd name="connsiteY6" fmla="*/ 1082729 h 5428945"/>
              <a:gd name="connsiteX7" fmla="*/ 5062709 w 7042691"/>
              <a:gd name="connsiteY7" fmla="*/ 1669958 h 5428945"/>
              <a:gd name="connsiteX8" fmla="*/ 5649938 w 7042691"/>
              <a:gd name="connsiteY8" fmla="*/ 1686736 h 5428945"/>
              <a:gd name="connsiteX9" fmla="*/ 5456991 w 7042691"/>
              <a:gd name="connsiteY9" fmla="*/ 1082729 h 5428945"/>
              <a:gd name="connsiteX10" fmla="*/ 5020764 w 7042691"/>
              <a:gd name="connsiteY10" fmla="*/ 470333 h 5428945"/>
              <a:gd name="connsiteX11" fmla="*/ 5624771 w 7042691"/>
              <a:gd name="connsiteY11" fmla="*/ 419999 h 5428945"/>
              <a:gd name="connsiteX12" fmla="*/ 5842885 w 7042691"/>
              <a:gd name="connsiteY12" fmla="*/ 1258898 h 5428945"/>
              <a:gd name="connsiteX13" fmla="*/ 6044221 w 7042691"/>
              <a:gd name="connsiteY13" fmla="*/ 1594458 h 5428945"/>
              <a:gd name="connsiteX14" fmla="*/ 6044221 w 7042691"/>
              <a:gd name="connsiteY14" fmla="*/ 461944 h 5428945"/>
              <a:gd name="connsiteX15" fmla="*/ 6480448 w 7042691"/>
              <a:gd name="connsiteY15" fmla="*/ 193496 h 5428945"/>
              <a:gd name="connsiteX16" fmla="*/ 7042511 w 7042691"/>
              <a:gd name="connsiteY16" fmla="*/ 696836 h 5428945"/>
              <a:gd name="connsiteX17" fmla="*/ 6539171 w 7042691"/>
              <a:gd name="connsiteY17" fmla="*/ 1250509 h 5428945"/>
              <a:gd name="connsiteX18" fmla="*/ 6304279 w 7042691"/>
              <a:gd name="connsiteY18" fmla="*/ 1737070 h 5428945"/>
              <a:gd name="connsiteX19" fmla="*/ 6925065 w 7042691"/>
              <a:gd name="connsiteY19" fmla="*/ 1862905 h 5428945"/>
              <a:gd name="connsiteX20" fmla="*/ 6816008 w 7042691"/>
              <a:gd name="connsiteY20" fmla="*/ 2718582 h 5428945"/>
              <a:gd name="connsiteX21" fmla="*/ 6128111 w 7042691"/>
              <a:gd name="connsiteY21" fmla="*/ 2097797 h 5428945"/>
              <a:gd name="connsiteX22" fmla="*/ 5566048 w 7042691"/>
              <a:gd name="connsiteY22" fmla="*/ 2265577 h 5428945"/>
              <a:gd name="connsiteX23" fmla="*/ 5649938 w 7042691"/>
              <a:gd name="connsiteY23" fmla="*/ 2836028 h 5428945"/>
              <a:gd name="connsiteX24" fmla="*/ 6656617 w 7042691"/>
              <a:gd name="connsiteY24" fmla="*/ 3859485 h 5428945"/>
              <a:gd name="connsiteX25" fmla="*/ 6790841 w 7042691"/>
              <a:gd name="connsiteY25" fmla="*/ 5075889 h 5428945"/>
              <a:gd name="connsiteX26" fmla="*/ 5574437 w 7042691"/>
              <a:gd name="connsiteY26" fmla="*/ 5335947 h 5428945"/>
              <a:gd name="connsiteX27" fmla="*/ 5851274 w 7042691"/>
              <a:gd name="connsiteY27" fmla="*/ 3683316 h 5428945"/>
              <a:gd name="connsiteX28" fmla="*/ 4584536 w 7042691"/>
              <a:gd name="connsiteY28" fmla="*/ 3163199 h 5428945"/>
              <a:gd name="connsiteX29" fmla="*/ 5180155 w 7042691"/>
              <a:gd name="connsiteY29" fmla="*/ 2659859 h 5428945"/>
              <a:gd name="connsiteX30" fmla="*/ 5045931 w 7042691"/>
              <a:gd name="connsiteY30" fmla="*/ 2131353 h 5428945"/>
              <a:gd name="connsiteX31" fmla="*/ 4576147 w 7042691"/>
              <a:gd name="connsiteY31" fmla="*/ 1904850 h 5428945"/>
              <a:gd name="connsiteX32" fmla="*/ 4911707 w 7042691"/>
              <a:gd name="connsiteY32" fmla="*/ 2575969 h 5428945"/>
              <a:gd name="connsiteX33" fmla="*/ 4425146 w 7042691"/>
              <a:gd name="connsiteY33" fmla="*/ 3012197 h 5428945"/>
              <a:gd name="connsiteX34" fmla="*/ 4651648 w 7042691"/>
              <a:gd name="connsiteY34" fmla="*/ 2508858 h 5428945"/>
              <a:gd name="connsiteX35" fmla="*/ 4458701 w 7042691"/>
              <a:gd name="connsiteY35" fmla="*/ 2173298 h 5428945"/>
              <a:gd name="connsiteX36" fmla="*/ 4089586 w 7042691"/>
              <a:gd name="connsiteY36" fmla="*/ 2609525 h 5428945"/>
              <a:gd name="connsiteX37" fmla="*/ 4123142 w 7042691"/>
              <a:gd name="connsiteY37" fmla="*/ 3700094 h 5428945"/>
              <a:gd name="connsiteX38" fmla="*/ 4483868 w 7042691"/>
              <a:gd name="connsiteY38" fmla="*/ 4916498 h 5428945"/>
              <a:gd name="connsiteX39" fmla="*/ 3301021 w 7042691"/>
              <a:gd name="connsiteY39" fmla="*/ 5042333 h 5428945"/>
              <a:gd name="connsiteX40" fmla="*/ 1774224 w 7042691"/>
              <a:gd name="connsiteY40" fmla="*/ 4220212 h 5428945"/>
              <a:gd name="connsiteX41" fmla="*/ 3393300 w 7042691"/>
              <a:gd name="connsiteY41" fmla="*/ 3926597 h 5428945"/>
              <a:gd name="connsiteX42" fmla="*/ 3552690 w 7042691"/>
              <a:gd name="connsiteY42" fmla="*/ 3456813 h 5428945"/>
              <a:gd name="connsiteX43" fmla="*/ 2311120 w 7042691"/>
              <a:gd name="connsiteY43" fmla="*/ 3188366 h 5428945"/>
              <a:gd name="connsiteX44" fmla="*/ 1841336 w 7042691"/>
              <a:gd name="connsiteY44" fmla="*/ 2575969 h 5428945"/>
              <a:gd name="connsiteX45" fmla="*/ 2780903 w 7042691"/>
              <a:gd name="connsiteY45" fmla="*/ 2265577 h 5428945"/>
              <a:gd name="connsiteX46" fmla="*/ 3166797 w 7042691"/>
              <a:gd name="connsiteY46" fmla="*/ 1820960 h 5428945"/>
              <a:gd name="connsiteX47" fmla="*/ 616544 w 7042691"/>
              <a:gd name="connsiteY47" fmla="*/ 1913239 h 5428945"/>
              <a:gd name="connsiteX48" fmla="*/ 46092 w 7042691"/>
              <a:gd name="connsiteY48" fmla="*/ 1359566 h 5428945"/>
              <a:gd name="connsiteX49" fmla="*/ 1480610 w 7042691"/>
              <a:gd name="connsiteY49" fmla="*/ 1460234 h 5428945"/>
              <a:gd name="connsiteX50" fmla="*/ 1749057 w 7042691"/>
              <a:gd name="connsiteY50" fmla="*/ 1141452 h 5428945"/>
              <a:gd name="connsiteX51" fmla="*/ 1975560 w 7042691"/>
              <a:gd name="connsiteY51" fmla="*/ 529056 h 5428945"/>
              <a:gd name="connsiteX52" fmla="*/ 2093006 w 7042691"/>
              <a:gd name="connsiteY52" fmla="*/ 1208564 h 5428945"/>
              <a:gd name="connsiteX53" fmla="*/ 2831237 w 7042691"/>
              <a:gd name="connsiteY53" fmla="*/ 1460234 h 5428945"/>
              <a:gd name="connsiteX54" fmla="*/ 3242298 w 7042691"/>
              <a:gd name="connsiteY54" fmla="*/ 1435067 h 5428945"/>
              <a:gd name="connsiteX55" fmla="*/ 3082907 w 7042691"/>
              <a:gd name="connsiteY55" fmla="*/ 327720 h 5428945"/>
              <a:gd name="connsiteX56" fmla="*/ 3905028 w 7042691"/>
              <a:gd name="connsiteY56" fmla="*/ 8938 h 5428945"/>
              <a:gd name="connsiteX57" fmla="*/ 3787582 w 7042691"/>
              <a:gd name="connsiteY57" fmla="*/ 587779 h 5428945"/>
              <a:gd name="connsiteX0" fmla="*/ 3787582 w 7042691"/>
              <a:gd name="connsiteY0" fmla="*/ 587779 h 5348848"/>
              <a:gd name="connsiteX1" fmla="*/ 3502357 w 7042691"/>
              <a:gd name="connsiteY1" fmla="*/ 1586069 h 5348848"/>
              <a:gd name="connsiteX2" fmla="*/ 3250687 w 7042691"/>
              <a:gd name="connsiteY2" fmla="*/ 2743749 h 5348848"/>
              <a:gd name="connsiteX3" fmla="*/ 3686914 w 7042691"/>
              <a:gd name="connsiteY3" fmla="*/ 2886362 h 5348848"/>
              <a:gd name="connsiteX4" fmla="*/ 4064419 w 7042691"/>
              <a:gd name="connsiteY4" fmla="*/ 1904850 h 5348848"/>
              <a:gd name="connsiteX5" fmla="*/ 4450312 w 7042691"/>
              <a:gd name="connsiteY5" fmla="*/ 873004 h 5348848"/>
              <a:gd name="connsiteX6" fmla="*/ 4987208 w 7042691"/>
              <a:gd name="connsiteY6" fmla="*/ 1082729 h 5348848"/>
              <a:gd name="connsiteX7" fmla="*/ 5062709 w 7042691"/>
              <a:gd name="connsiteY7" fmla="*/ 1669958 h 5348848"/>
              <a:gd name="connsiteX8" fmla="*/ 5649938 w 7042691"/>
              <a:gd name="connsiteY8" fmla="*/ 1686736 h 5348848"/>
              <a:gd name="connsiteX9" fmla="*/ 5456991 w 7042691"/>
              <a:gd name="connsiteY9" fmla="*/ 1082729 h 5348848"/>
              <a:gd name="connsiteX10" fmla="*/ 5020764 w 7042691"/>
              <a:gd name="connsiteY10" fmla="*/ 470333 h 5348848"/>
              <a:gd name="connsiteX11" fmla="*/ 5624771 w 7042691"/>
              <a:gd name="connsiteY11" fmla="*/ 419999 h 5348848"/>
              <a:gd name="connsiteX12" fmla="*/ 5842885 w 7042691"/>
              <a:gd name="connsiteY12" fmla="*/ 1258898 h 5348848"/>
              <a:gd name="connsiteX13" fmla="*/ 6044221 w 7042691"/>
              <a:gd name="connsiteY13" fmla="*/ 1594458 h 5348848"/>
              <a:gd name="connsiteX14" fmla="*/ 6044221 w 7042691"/>
              <a:gd name="connsiteY14" fmla="*/ 461944 h 5348848"/>
              <a:gd name="connsiteX15" fmla="*/ 6480448 w 7042691"/>
              <a:gd name="connsiteY15" fmla="*/ 193496 h 5348848"/>
              <a:gd name="connsiteX16" fmla="*/ 7042511 w 7042691"/>
              <a:gd name="connsiteY16" fmla="*/ 696836 h 5348848"/>
              <a:gd name="connsiteX17" fmla="*/ 6539171 w 7042691"/>
              <a:gd name="connsiteY17" fmla="*/ 1250509 h 5348848"/>
              <a:gd name="connsiteX18" fmla="*/ 6304279 w 7042691"/>
              <a:gd name="connsiteY18" fmla="*/ 1737070 h 5348848"/>
              <a:gd name="connsiteX19" fmla="*/ 6925065 w 7042691"/>
              <a:gd name="connsiteY19" fmla="*/ 1862905 h 5348848"/>
              <a:gd name="connsiteX20" fmla="*/ 6816008 w 7042691"/>
              <a:gd name="connsiteY20" fmla="*/ 2718582 h 5348848"/>
              <a:gd name="connsiteX21" fmla="*/ 6128111 w 7042691"/>
              <a:gd name="connsiteY21" fmla="*/ 2097797 h 5348848"/>
              <a:gd name="connsiteX22" fmla="*/ 5566048 w 7042691"/>
              <a:gd name="connsiteY22" fmla="*/ 2265577 h 5348848"/>
              <a:gd name="connsiteX23" fmla="*/ 5649938 w 7042691"/>
              <a:gd name="connsiteY23" fmla="*/ 2836028 h 5348848"/>
              <a:gd name="connsiteX24" fmla="*/ 6656617 w 7042691"/>
              <a:gd name="connsiteY24" fmla="*/ 3859485 h 5348848"/>
              <a:gd name="connsiteX25" fmla="*/ 6346224 w 7042691"/>
              <a:gd name="connsiteY25" fmla="*/ 4421547 h 5348848"/>
              <a:gd name="connsiteX26" fmla="*/ 5574437 w 7042691"/>
              <a:gd name="connsiteY26" fmla="*/ 5335947 h 5348848"/>
              <a:gd name="connsiteX27" fmla="*/ 5851274 w 7042691"/>
              <a:gd name="connsiteY27" fmla="*/ 3683316 h 5348848"/>
              <a:gd name="connsiteX28" fmla="*/ 4584536 w 7042691"/>
              <a:gd name="connsiteY28" fmla="*/ 3163199 h 5348848"/>
              <a:gd name="connsiteX29" fmla="*/ 5180155 w 7042691"/>
              <a:gd name="connsiteY29" fmla="*/ 2659859 h 5348848"/>
              <a:gd name="connsiteX30" fmla="*/ 5045931 w 7042691"/>
              <a:gd name="connsiteY30" fmla="*/ 2131353 h 5348848"/>
              <a:gd name="connsiteX31" fmla="*/ 4576147 w 7042691"/>
              <a:gd name="connsiteY31" fmla="*/ 1904850 h 5348848"/>
              <a:gd name="connsiteX32" fmla="*/ 4911707 w 7042691"/>
              <a:gd name="connsiteY32" fmla="*/ 2575969 h 5348848"/>
              <a:gd name="connsiteX33" fmla="*/ 4425146 w 7042691"/>
              <a:gd name="connsiteY33" fmla="*/ 3012197 h 5348848"/>
              <a:gd name="connsiteX34" fmla="*/ 4651648 w 7042691"/>
              <a:gd name="connsiteY34" fmla="*/ 2508858 h 5348848"/>
              <a:gd name="connsiteX35" fmla="*/ 4458701 w 7042691"/>
              <a:gd name="connsiteY35" fmla="*/ 2173298 h 5348848"/>
              <a:gd name="connsiteX36" fmla="*/ 4089586 w 7042691"/>
              <a:gd name="connsiteY36" fmla="*/ 2609525 h 5348848"/>
              <a:gd name="connsiteX37" fmla="*/ 4123142 w 7042691"/>
              <a:gd name="connsiteY37" fmla="*/ 3700094 h 5348848"/>
              <a:gd name="connsiteX38" fmla="*/ 4483868 w 7042691"/>
              <a:gd name="connsiteY38" fmla="*/ 4916498 h 5348848"/>
              <a:gd name="connsiteX39" fmla="*/ 3301021 w 7042691"/>
              <a:gd name="connsiteY39" fmla="*/ 5042333 h 5348848"/>
              <a:gd name="connsiteX40" fmla="*/ 1774224 w 7042691"/>
              <a:gd name="connsiteY40" fmla="*/ 4220212 h 5348848"/>
              <a:gd name="connsiteX41" fmla="*/ 3393300 w 7042691"/>
              <a:gd name="connsiteY41" fmla="*/ 3926597 h 5348848"/>
              <a:gd name="connsiteX42" fmla="*/ 3552690 w 7042691"/>
              <a:gd name="connsiteY42" fmla="*/ 3456813 h 5348848"/>
              <a:gd name="connsiteX43" fmla="*/ 2311120 w 7042691"/>
              <a:gd name="connsiteY43" fmla="*/ 3188366 h 5348848"/>
              <a:gd name="connsiteX44" fmla="*/ 1841336 w 7042691"/>
              <a:gd name="connsiteY44" fmla="*/ 2575969 h 5348848"/>
              <a:gd name="connsiteX45" fmla="*/ 2780903 w 7042691"/>
              <a:gd name="connsiteY45" fmla="*/ 2265577 h 5348848"/>
              <a:gd name="connsiteX46" fmla="*/ 3166797 w 7042691"/>
              <a:gd name="connsiteY46" fmla="*/ 1820960 h 5348848"/>
              <a:gd name="connsiteX47" fmla="*/ 616544 w 7042691"/>
              <a:gd name="connsiteY47" fmla="*/ 1913239 h 5348848"/>
              <a:gd name="connsiteX48" fmla="*/ 46092 w 7042691"/>
              <a:gd name="connsiteY48" fmla="*/ 1359566 h 5348848"/>
              <a:gd name="connsiteX49" fmla="*/ 1480610 w 7042691"/>
              <a:gd name="connsiteY49" fmla="*/ 1460234 h 5348848"/>
              <a:gd name="connsiteX50" fmla="*/ 1749057 w 7042691"/>
              <a:gd name="connsiteY50" fmla="*/ 1141452 h 5348848"/>
              <a:gd name="connsiteX51" fmla="*/ 1975560 w 7042691"/>
              <a:gd name="connsiteY51" fmla="*/ 529056 h 5348848"/>
              <a:gd name="connsiteX52" fmla="*/ 2093006 w 7042691"/>
              <a:gd name="connsiteY52" fmla="*/ 1208564 h 5348848"/>
              <a:gd name="connsiteX53" fmla="*/ 2831237 w 7042691"/>
              <a:gd name="connsiteY53" fmla="*/ 1460234 h 5348848"/>
              <a:gd name="connsiteX54" fmla="*/ 3242298 w 7042691"/>
              <a:gd name="connsiteY54" fmla="*/ 1435067 h 5348848"/>
              <a:gd name="connsiteX55" fmla="*/ 3082907 w 7042691"/>
              <a:gd name="connsiteY55" fmla="*/ 327720 h 5348848"/>
              <a:gd name="connsiteX56" fmla="*/ 3905028 w 7042691"/>
              <a:gd name="connsiteY56" fmla="*/ 8938 h 5348848"/>
              <a:gd name="connsiteX57" fmla="*/ 3787582 w 7042691"/>
              <a:gd name="connsiteY57" fmla="*/ 587779 h 5348848"/>
              <a:gd name="connsiteX0" fmla="*/ 3787582 w 7042691"/>
              <a:gd name="connsiteY0" fmla="*/ 587779 h 5343405"/>
              <a:gd name="connsiteX1" fmla="*/ 3502357 w 7042691"/>
              <a:gd name="connsiteY1" fmla="*/ 1586069 h 5343405"/>
              <a:gd name="connsiteX2" fmla="*/ 3250687 w 7042691"/>
              <a:gd name="connsiteY2" fmla="*/ 2743749 h 5343405"/>
              <a:gd name="connsiteX3" fmla="*/ 3686914 w 7042691"/>
              <a:gd name="connsiteY3" fmla="*/ 2886362 h 5343405"/>
              <a:gd name="connsiteX4" fmla="*/ 4064419 w 7042691"/>
              <a:gd name="connsiteY4" fmla="*/ 1904850 h 5343405"/>
              <a:gd name="connsiteX5" fmla="*/ 4450312 w 7042691"/>
              <a:gd name="connsiteY5" fmla="*/ 873004 h 5343405"/>
              <a:gd name="connsiteX6" fmla="*/ 4987208 w 7042691"/>
              <a:gd name="connsiteY6" fmla="*/ 1082729 h 5343405"/>
              <a:gd name="connsiteX7" fmla="*/ 5062709 w 7042691"/>
              <a:gd name="connsiteY7" fmla="*/ 1669958 h 5343405"/>
              <a:gd name="connsiteX8" fmla="*/ 5649938 w 7042691"/>
              <a:gd name="connsiteY8" fmla="*/ 1686736 h 5343405"/>
              <a:gd name="connsiteX9" fmla="*/ 5456991 w 7042691"/>
              <a:gd name="connsiteY9" fmla="*/ 1082729 h 5343405"/>
              <a:gd name="connsiteX10" fmla="*/ 5020764 w 7042691"/>
              <a:gd name="connsiteY10" fmla="*/ 470333 h 5343405"/>
              <a:gd name="connsiteX11" fmla="*/ 5624771 w 7042691"/>
              <a:gd name="connsiteY11" fmla="*/ 419999 h 5343405"/>
              <a:gd name="connsiteX12" fmla="*/ 5842885 w 7042691"/>
              <a:gd name="connsiteY12" fmla="*/ 1258898 h 5343405"/>
              <a:gd name="connsiteX13" fmla="*/ 6044221 w 7042691"/>
              <a:gd name="connsiteY13" fmla="*/ 1594458 h 5343405"/>
              <a:gd name="connsiteX14" fmla="*/ 6044221 w 7042691"/>
              <a:gd name="connsiteY14" fmla="*/ 461944 h 5343405"/>
              <a:gd name="connsiteX15" fmla="*/ 6480448 w 7042691"/>
              <a:gd name="connsiteY15" fmla="*/ 193496 h 5343405"/>
              <a:gd name="connsiteX16" fmla="*/ 7042511 w 7042691"/>
              <a:gd name="connsiteY16" fmla="*/ 696836 h 5343405"/>
              <a:gd name="connsiteX17" fmla="*/ 6539171 w 7042691"/>
              <a:gd name="connsiteY17" fmla="*/ 1250509 h 5343405"/>
              <a:gd name="connsiteX18" fmla="*/ 6304279 w 7042691"/>
              <a:gd name="connsiteY18" fmla="*/ 1737070 h 5343405"/>
              <a:gd name="connsiteX19" fmla="*/ 6925065 w 7042691"/>
              <a:gd name="connsiteY19" fmla="*/ 1862905 h 5343405"/>
              <a:gd name="connsiteX20" fmla="*/ 6816008 w 7042691"/>
              <a:gd name="connsiteY20" fmla="*/ 2718582 h 5343405"/>
              <a:gd name="connsiteX21" fmla="*/ 6128111 w 7042691"/>
              <a:gd name="connsiteY21" fmla="*/ 2097797 h 5343405"/>
              <a:gd name="connsiteX22" fmla="*/ 5566048 w 7042691"/>
              <a:gd name="connsiteY22" fmla="*/ 2265577 h 5343405"/>
              <a:gd name="connsiteX23" fmla="*/ 5649938 w 7042691"/>
              <a:gd name="connsiteY23" fmla="*/ 2836028 h 5343405"/>
              <a:gd name="connsiteX24" fmla="*/ 6656617 w 7042691"/>
              <a:gd name="connsiteY24" fmla="*/ 3859485 h 5343405"/>
              <a:gd name="connsiteX25" fmla="*/ 6346224 w 7042691"/>
              <a:gd name="connsiteY25" fmla="*/ 4421547 h 5343405"/>
              <a:gd name="connsiteX26" fmla="*/ 5574437 w 7042691"/>
              <a:gd name="connsiteY26" fmla="*/ 5335947 h 5343405"/>
              <a:gd name="connsiteX27" fmla="*/ 5851274 w 7042691"/>
              <a:gd name="connsiteY27" fmla="*/ 3683316 h 5343405"/>
              <a:gd name="connsiteX28" fmla="*/ 4584536 w 7042691"/>
              <a:gd name="connsiteY28" fmla="*/ 3163199 h 5343405"/>
              <a:gd name="connsiteX29" fmla="*/ 5180155 w 7042691"/>
              <a:gd name="connsiteY29" fmla="*/ 2659859 h 5343405"/>
              <a:gd name="connsiteX30" fmla="*/ 5045931 w 7042691"/>
              <a:gd name="connsiteY30" fmla="*/ 2131353 h 5343405"/>
              <a:gd name="connsiteX31" fmla="*/ 4576147 w 7042691"/>
              <a:gd name="connsiteY31" fmla="*/ 1904850 h 5343405"/>
              <a:gd name="connsiteX32" fmla="*/ 4911707 w 7042691"/>
              <a:gd name="connsiteY32" fmla="*/ 2575969 h 5343405"/>
              <a:gd name="connsiteX33" fmla="*/ 4425146 w 7042691"/>
              <a:gd name="connsiteY33" fmla="*/ 3012197 h 5343405"/>
              <a:gd name="connsiteX34" fmla="*/ 4651648 w 7042691"/>
              <a:gd name="connsiteY34" fmla="*/ 2508858 h 5343405"/>
              <a:gd name="connsiteX35" fmla="*/ 4458701 w 7042691"/>
              <a:gd name="connsiteY35" fmla="*/ 2173298 h 5343405"/>
              <a:gd name="connsiteX36" fmla="*/ 4089586 w 7042691"/>
              <a:gd name="connsiteY36" fmla="*/ 2609525 h 5343405"/>
              <a:gd name="connsiteX37" fmla="*/ 4123142 w 7042691"/>
              <a:gd name="connsiteY37" fmla="*/ 3700094 h 5343405"/>
              <a:gd name="connsiteX38" fmla="*/ 4483868 w 7042691"/>
              <a:gd name="connsiteY38" fmla="*/ 4916498 h 5343405"/>
              <a:gd name="connsiteX39" fmla="*/ 3301021 w 7042691"/>
              <a:gd name="connsiteY39" fmla="*/ 5042333 h 5343405"/>
              <a:gd name="connsiteX40" fmla="*/ 1774224 w 7042691"/>
              <a:gd name="connsiteY40" fmla="*/ 4220212 h 5343405"/>
              <a:gd name="connsiteX41" fmla="*/ 3393300 w 7042691"/>
              <a:gd name="connsiteY41" fmla="*/ 3926597 h 5343405"/>
              <a:gd name="connsiteX42" fmla="*/ 3552690 w 7042691"/>
              <a:gd name="connsiteY42" fmla="*/ 3456813 h 5343405"/>
              <a:gd name="connsiteX43" fmla="*/ 2311120 w 7042691"/>
              <a:gd name="connsiteY43" fmla="*/ 3188366 h 5343405"/>
              <a:gd name="connsiteX44" fmla="*/ 1841336 w 7042691"/>
              <a:gd name="connsiteY44" fmla="*/ 2575969 h 5343405"/>
              <a:gd name="connsiteX45" fmla="*/ 2780903 w 7042691"/>
              <a:gd name="connsiteY45" fmla="*/ 2265577 h 5343405"/>
              <a:gd name="connsiteX46" fmla="*/ 3166797 w 7042691"/>
              <a:gd name="connsiteY46" fmla="*/ 1820960 h 5343405"/>
              <a:gd name="connsiteX47" fmla="*/ 616544 w 7042691"/>
              <a:gd name="connsiteY47" fmla="*/ 1913239 h 5343405"/>
              <a:gd name="connsiteX48" fmla="*/ 46092 w 7042691"/>
              <a:gd name="connsiteY48" fmla="*/ 1359566 h 5343405"/>
              <a:gd name="connsiteX49" fmla="*/ 1480610 w 7042691"/>
              <a:gd name="connsiteY49" fmla="*/ 1460234 h 5343405"/>
              <a:gd name="connsiteX50" fmla="*/ 1749057 w 7042691"/>
              <a:gd name="connsiteY50" fmla="*/ 1141452 h 5343405"/>
              <a:gd name="connsiteX51" fmla="*/ 1975560 w 7042691"/>
              <a:gd name="connsiteY51" fmla="*/ 529056 h 5343405"/>
              <a:gd name="connsiteX52" fmla="*/ 2093006 w 7042691"/>
              <a:gd name="connsiteY52" fmla="*/ 1208564 h 5343405"/>
              <a:gd name="connsiteX53" fmla="*/ 2831237 w 7042691"/>
              <a:gd name="connsiteY53" fmla="*/ 1460234 h 5343405"/>
              <a:gd name="connsiteX54" fmla="*/ 3242298 w 7042691"/>
              <a:gd name="connsiteY54" fmla="*/ 1435067 h 5343405"/>
              <a:gd name="connsiteX55" fmla="*/ 3082907 w 7042691"/>
              <a:gd name="connsiteY55" fmla="*/ 327720 h 5343405"/>
              <a:gd name="connsiteX56" fmla="*/ 3905028 w 7042691"/>
              <a:gd name="connsiteY56" fmla="*/ 8938 h 5343405"/>
              <a:gd name="connsiteX57" fmla="*/ 3787582 w 7042691"/>
              <a:gd name="connsiteY57" fmla="*/ 587779 h 5343405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4064419 w 7042691"/>
              <a:gd name="connsiteY4" fmla="*/ 1904850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3871631 w 7042691"/>
              <a:gd name="connsiteY4" fmla="*/ 1995574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3826269 w 7042691"/>
              <a:gd name="connsiteY4" fmla="*/ 2006914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042691" h="5342092">
                <a:moveTo>
                  <a:pt x="3787582" y="587779"/>
                </a:moveTo>
                <a:cubicBezTo>
                  <a:pt x="3720470" y="850634"/>
                  <a:pt x="3591839" y="1226741"/>
                  <a:pt x="3502357" y="1586069"/>
                </a:cubicBezTo>
                <a:cubicBezTo>
                  <a:pt x="3412874" y="1945397"/>
                  <a:pt x="3219927" y="2527034"/>
                  <a:pt x="3250687" y="2743749"/>
                </a:cubicBezTo>
                <a:cubicBezTo>
                  <a:pt x="3281446" y="2960465"/>
                  <a:pt x="3590984" y="3009168"/>
                  <a:pt x="3686914" y="2886362"/>
                </a:cubicBezTo>
                <a:cubicBezTo>
                  <a:pt x="3782844" y="2763556"/>
                  <a:pt x="3699036" y="2342474"/>
                  <a:pt x="3826269" y="2006914"/>
                </a:cubicBezTo>
                <a:cubicBezTo>
                  <a:pt x="3953502" y="1671354"/>
                  <a:pt x="4256822" y="1027035"/>
                  <a:pt x="4450312" y="873004"/>
                </a:cubicBezTo>
                <a:cubicBezTo>
                  <a:pt x="4643802" y="718973"/>
                  <a:pt x="4885142" y="949903"/>
                  <a:pt x="4987208" y="1082729"/>
                </a:cubicBezTo>
                <a:cubicBezTo>
                  <a:pt x="5089274" y="1215555"/>
                  <a:pt x="4952254" y="1569290"/>
                  <a:pt x="5062709" y="1669958"/>
                </a:cubicBezTo>
                <a:cubicBezTo>
                  <a:pt x="5173164" y="1770626"/>
                  <a:pt x="5584224" y="1784608"/>
                  <a:pt x="5649938" y="1686736"/>
                </a:cubicBezTo>
                <a:cubicBezTo>
                  <a:pt x="5715652" y="1588865"/>
                  <a:pt x="5561853" y="1285463"/>
                  <a:pt x="5456991" y="1082729"/>
                </a:cubicBezTo>
                <a:cubicBezTo>
                  <a:pt x="5352129" y="879995"/>
                  <a:pt x="4992801" y="580788"/>
                  <a:pt x="5020764" y="470333"/>
                </a:cubicBezTo>
                <a:cubicBezTo>
                  <a:pt x="5048727" y="359878"/>
                  <a:pt x="5487751" y="288572"/>
                  <a:pt x="5624771" y="419999"/>
                </a:cubicBezTo>
                <a:cubicBezTo>
                  <a:pt x="5761791" y="551426"/>
                  <a:pt x="5772977" y="1063155"/>
                  <a:pt x="5842885" y="1258898"/>
                </a:cubicBezTo>
                <a:cubicBezTo>
                  <a:pt x="5912793" y="1454641"/>
                  <a:pt x="6010665" y="1727284"/>
                  <a:pt x="6044221" y="1594458"/>
                </a:cubicBezTo>
                <a:cubicBezTo>
                  <a:pt x="6077777" y="1461632"/>
                  <a:pt x="5971517" y="695438"/>
                  <a:pt x="6044221" y="461944"/>
                </a:cubicBezTo>
                <a:cubicBezTo>
                  <a:pt x="6116925" y="228450"/>
                  <a:pt x="6314066" y="154347"/>
                  <a:pt x="6480448" y="193496"/>
                </a:cubicBezTo>
                <a:cubicBezTo>
                  <a:pt x="6646830" y="232645"/>
                  <a:pt x="7032724" y="520667"/>
                  <a:pt x="7042511" y="696836"/>
                </a:cubicBezTo>
                <a:cubicBezTo>
                  <a:pt x="7052298" y="873005"/>
                  <a:pt x="6662210" y="1077137"/>
                  <a:pt x="6539171" y="1250509"/>
                </a:cubicBezTo>
                <a:cubicBezTo>
                  <a:pt x="6416132" y="1423881"/>
                  <a:pt x="6239963" y="1635004"/>
                  <a:pt x="6304279" y="1737070"/>
                </a:cubicBezTo>
                <a:cubicBezTo>
                  <a:pt x="6368595" y="1839136"/>
                  <a:pt x="6839777" y="1699320"/>
                  <a:pt x="6925065" y="1862905"/>
                </a:cubicBezTo>
                <a:cubicBezTo>
                  <a:pt x="7010353" y="2026490"/>
                  <a:pt x="6948834" y="2679433"/>
                  <a:pt x="6816008" y="2718582"/>
                </a:cubicBezTo>
                <a:cubicBezTo>
                  <a:pt x="6683182" y="2757731"/>
                  <a:pt x="6336438" y="2173298"/>
                  <a:pt x="6128111" y="2097797"/>
                </a:cubicBezTo>
                <a:cubicBezTo>
                  <a:pt x="5919784" y="2022296"/>
                  <a:pt x="5645744" y="2142539"/>
                  <a:pt x="5566048" y="2265577"/>
                </a:cubicBezTo>
                <a:cubicBezTo>
                  <a:pt x="5486353" y="2388616"/>
                  <a:pt x="5468177" y="2570377"/>
                  <a:pt x="5649938" y="2836028"/>
                </a:cubicBezTo>
                <a:cubicBezTo>
                  <a:pt x="5831699" y="3101679"/>
                  <a:pt x="6523791" y="3605019"/>
                  <a:pt x="6656617" y="3859485"/>
                </a:cubicBezTo>
                <a:cubicBezTo>
                  <a:pt x="6789443" y="4113951"/>
                  <a:pt x="6820202" y="4771089"/>
                  <a:pt x="6446892" y="4362825"/>
                </a:cubicBezTo>
                <a:cubicBezTo>
                  <a:pt x="6073582" y="3954561"/>
                  <a:pt x="5673707" y="5449199"/>
                  <a:pt x="5574437" y="5335947"/>
                </a:cubicBezTo>
                <a:cubicBezTo>
                  <a:pt x="5475167" y="5222696"/>
                  <a:pt x="6016258" y="4045441"/>
                  <a:pt x="5851274" y="3683316"/>
                </a:cubicBezTo>
                <a:cubicBezTo>
                  <a:pt x="5686291" y="3321191"/>
                  <a:pt x="4696389" y="3333775"/>
                  <a:pt x="4584536" y="3163199"/>
                </a:cubicBezTo>
                <a:cubicBezTo>
                  <a:pt x="4472683" y="2992623"/>
                  <a:pt x="5103256" y="2831833"/>
                  <a:pt x="5180155" y="2659859"/>
                </a:cubicBezTo>
                <a:cubicBezTo>
                  <a:pt x="5257054" y="2487885"/>
                  <a:pt x="5146599" y="2257188"/>
                  <a:pt x="5045931" y="2131353"/>
                </a:cubicBezTo>
                <a:cubicBezTo>
                  <a:pt x="4945263" y="2005518"/>
                  <a:pt x="4598518" y="1830747"/>
                  <a:pt x="4576147" y="1904850"/>
                </a:cubicBezTo>
                <a:cubicBezTo>
                  <a:pt x="4553776" y="1978953"/>
                  <a:pt x="4936874" y="2391411"/>
                  <a:pt x="4911707" y="2575969"/>
                </a:cubicBezTo>
                <a:cubicBezTo>
                  <a:pt x="4886540" y="2760527"/>
                  <a:pt x="4468489" y="3023382"/>
                  <a:pt x="4425146" y="3012197"/>
                </a:cubicBezTo>
                <a:cubicBezTo>
                  <a:pt x="4381803" y="3001012"/>
                  <a:pt x="4646056" y="2648674"/>
                  <a:pt x="4651648" y="2508858"/>
                </a:cubicBezTo>
                <a:cubicBezTo>
                  <a:pt x="4657240" y="2369042"/>
                  <a:pt x="4552378" y="2156520"/>
                  <a:pt x="4458701" y="2173298"/>
                </a:cubicBezTo>
                <a:cubicBezTo>
                  <a:pt x="4365024" y="2190076"/>
                  <a:pt x="4145513" y="2355059"/>
                  <a:pt x="4089586" y="2609525"/>
                </a:cubicBezTo>
                <a:cubicBezTo>
                  <a:pt x="4033659" y="2863991"/>
                  <a:pt x="4057428" y="3315599"/>
                  <a:pt x="4123142" y="3700094"/>
                </a:cubicBezTo>
                <a:cubicBezTo>
                  <a:pt x="4188856" y="4084589"/>
                  <a:pt x="4620888" y="4692792"/>
                  <a:pt x="4483868" y="4916498"/>
                </a:cubicBezTo>
                <a:cubicBezTo>
                  <a:pt x="4346848" y="5140205"/>
                  <a:pt x="3752628" y="5158381"/>
                  <a:pt x="3301021" y="5042333"/>
                </a:cubicBezTo>
                <a:cubicBezTo>
                  <a:pt x="2849414" y="4926285"/>
                  <a:pt x="1758844" y="4406168"/>
                  <a:pt x="1774224" y="4220212"/>
                </a:cubicBezTo>
                <a:cubicBezTo>
                  <a:pt x="1789604" y="4034256"/>
                  <a:pt x="3096889" y="4053830"/>
                  <a:pt x="3393300" y="3926597"/>
                </a:cubicBezTo>
                <a:cubicBezTo>
                  <a:pt x="3689711" y="3799364"/>
                  <a:pt x="3733053" y="3579851"/>
                  <a:pt x="3552690" y="3456813"/>
                </a:cubicBezTo>
                <a:cubicBezTo>
                  <a:pt x="3372327" y="3333775"/>
                  <a:pt x="2596346" y="3335173"/>
                  <a:pt x="2311120" y="3188366"/>
                </a:cubicBezTo>
                <a:cubicBezTo>
                  <a:pt x="2025894" y="3041559"/>
                  <a:pt x="1763039" y="2729767"/>
                  <a:pt x="1841336" y="2575969"/>
                </a:cubicBezTo>
                <a:cubicBezTo>
                  <a:pt x="1919633" y="2422171"/>
                  <a:pt x="2559993" y="2391412"/>
                  <a:pt x="2780903" y="2265577"/>
                </a:cubicBezTo>
                <a:cubicBezTo>
                  <a:pt x="3001813" y="2139742"/>
                  <a:pt x="3527523" y="1879683"/>
                  <a:pt x="3166797" y="1820960"/>
                </a:cubicBezTo>
                <a:cubicBezTo>
                  <a:pt x="2806071" y="1762237"/>
                  <a:pt x="1136661" y="1990138"/>
                  <a:pt x="616544" y="1913239"/>
                </a:cubicBezTo>
                <a:cubicBezTo>
                  <a:pt x="96427" y="1836340"/>
                  <a:pt x="-97919" y="1435067"/>
                  <a:pt x="46092" y="1359566"/>
                </a:cubicBezTo>
                <a:cubicBezTo>
                  <a:pt x="190103" y="1284065"/>
                  <a:pt x="1196782" y="1496586"/>
                  <a:pt x="1480610" y="1460234"/>
                </a:cubicBezTo>
                <a:cubicBezTo>
                  <a:pt x="1764438" y="1423882"/>
                  <a:pt x="1666565" y="1296648"/>
                  <a:pt x="1749057" y="1141452"/>
                </a:cubicBezTo>
                <a:cubicBezTo>
                  <a:pt x="1831549" y="986256"/>
                  <a:pt x="1918235" y="517871"/>
                  <a:pt x="1975560" y="529056"/>
                </a:cubicBezTo>
                <a:cubicBezTo>
                  <a:pt x="2032885" y="540241"/>
                  <a:pt x="1950393" y="1053368"/>
                  <a:pt x="2093006" y="1208564"/>
                </a:cubicBezTo>
                <a:cubicBezTo>
                  <a:pt x="2235619" y="1363760"/>
                  <a:pt x="2639688" y="1422484"/>
                  <a:pt x="2831237" y="1460234"/>
                </a:cubicBezTo>
                <a:cubicBezTo>
                  <a:pt x="3022786" y="1497984"/>
                  <a:pt x="3200353" y="1623819"/>
                  <a:pt x="3242298" y="1435067"/>
                </a:cubicBezTo>
                <a:cubicBezTo>
                  <a:pt x="3284243" y="1246315"/>
                  <a:pt x="2972452" y="565408"/>
                  <a:pt x="3082907" y="327720"/>
                </a:cubicBezTo>
                <a:cubicBezTo>
                  <a:pt x="3193362" y="90032"/>
                  <a:pt x="3786184" y="-35803"/>
                  <a:pt x="3905028" y="8938"/>
                </a:cubicBezTo>
                <a:cubicBezTo>
                  <a:pt x="4023872" y="53679"/>
                  <a:pt x="3854694" y="324924"/>
                  <a:pt x="3787582" y="587779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FF8746-4858-F723-2271-CA07246132E1}"/>
              </a:ext>
            </a:extLst>
          </p:cNvPr>
          <p:cNvSpPr/>
          <p:nvPr/>
        </p:nvSpPr>
        <p:spPr bwMode="auto">
          <a:xfrm>
            <a:off x="3036194" y="3431131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73E4F9-68DD-38BE-4155-F607D4EBCDA5}"/>
              </a:ext>
            </a:extLst>
          </p:cNvPr>
          <p:cNvSpPr/>
          <p:nvPr/>
        </p:nvSpPr>
        <p:spPr bwMode="auto">
          <a:xfrm>
            <a:off x="5095528" y="559557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283348-EFA7-817B-C16E-932A3396A755}"/>
              </a:ext>
            </a:extLst>
          </p:cNvPr>
          <p:cNvSpPr/>
          <p:nvPr/>
        </p:nvSpPr>
        <p:spPr bwMode="auto">
          <a:xfrm>
            <a:off x="5501705" y="3791089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B1C55D7-ED81-BB7C-C8F1-B909DF870180}"/>
              </a:ext>
            </a:extLst>
          </p:cNvPr>
          <p:cNvSpPr/>
          <p:nvPr/>
        </p:nvSpPr>
        <p:spPr bwMode="auto">
          <a:xfrm rot="13497988">
            <a:off x="7285737" y="3481923"/>
            <a:ext cx="872365" cy="844498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70E4E7-CADB-5A95-69A1-9CBA2E7C401E}"/>
              </a:ext>
            </a:extLst>
          </p:cNvPr>
          <p:cNvGrpSpPr/>
          <p:nvPr/>
        </p:nvGrpSpPr>
        <p:grpSpPr>
          <a:xfrm>
            <a:off x="7589965" y="3791089"/>
            <a:ext cx="3139155" cy="1998712"/>
            <a:chOff x="7589965" y="3791089"/>
            <a:chExt cx="3139155" cy="199871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7BE113-D49D-0758-FC49-C15DB88FC0A4}"/>
                </a:ext>
              </a:extLst>
            </p:cNvPr>
            <p:cNvSpPr/>
            <p:nvPr/>
          </p:nvSpPr>
          <p:spPr bwMode="auto">
            <a:xfrm>
              <a:off x="10153675" y="4534014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1AC5CF0-53A0-CE39-C692-B4BFFC756221}"/>
                </a:ext>
              </a:extLst>
            </p:cNvPr>
            <p:cNvSpPr/>
            <p:nvPr/>
          </p:nvSpPr>
          <p:spPr bwMode="auto">
            <a:xfrm>
              <a:off x="10585104" y="564578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A662F18-A2D7-D544-F502-7667DC04AC0D}"/>
                </a:ext>
              </a:extLst>
            </p:cNvPr>
            <p:cNvSpPr/>
            <p:nvPr/>
          </p:nvSpPr>
          <p:spPr bwMode="auto">
            <a:xfrm>
              <a:off x="9336360" y="451116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4C0B0A8-BF36-42F2-D7DB-88C7A15E186C}"/>
                </a:ext>
              </a:extLst>
            </p:cNvPr>
            <p:cNvSpPr/>
            <p:nvPr/>
          </p:nvSpPr>
          <p:spPr bwMode="auto">
            <a:xfrm>
              <a:off x="10167739" y="5262947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C5B3F3D-3B56-4F4D-DF64-A549DF466DCD}"/>
                </a:ext>
              </a:extLst>
            </p:cNvPr>
            <p:cNvSpPr/>
            <p:nvPr/>
          </p:nvSpPr>
          <p:spPr bwMode="auto">
            <a:xfrm>
              <a:off x="10580053" y="415470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DFB32D9-F4D5-E504-583E-3A4AC0900A54}"/>
                </a:ext>
              </a:extLst>
            </p:cNvPr>
            <p:cNvSpPr/>
            <p:nvPr/>
          </p:nvSpPr>
          <p:spPr bwMode="auto">
            <a:xfrm>
              <a:off x="9758065" y="413849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8F11FC6-C9D4-C261-96E7-308D4A4061A2}"/>
                </a:ext>
              </a:extLst>
            </p:cNvPr>
            <p:cNvSpPr/>
            <p:nvPr/>
          </p:nvSpPr>
          <p:spPr bwMode="auto">
            <a:xfrm>
              <a:off x="8937129" y="4887580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E31A93C-4772-860D-E4BA-8DED4C8F247C}"/>
                </a:ext>
              </a:extLst>
            </p:cNvPr>
            <p:cNvSpPr/>
            <p:nvPr/>
          </p:nvSpPr>
          <p:spPr bwMode="auto">
            <a:xfrm>
              <a:off x="8942065" y="5628273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EABF96E-4C1C-654A-10A2-DDD56A752E84}"/>
                </a:ext>
              </a:extLst>
            </p:cNvPr>
            <p:cNvSpPr/>
            <p:nvPr/>
          </p:nvSpPr>
          <p:spPr bwMode="auto">
            <a:xfrm>
              <a:off x="7589965" y="379108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44" name="S prime">
            <a:extLst>
              <a:ext uri="{FF2B5EF4-FFF2-40B4-BE49-F238E27FC236}">
                <a16:creationId xmlns:a16="http://schemas.microsoft.com/office/drawing/2014/main" id="{0F0F0285-95DF-4C39-A501-163DFC137B7F}"/>
              </a:ext>
            </a:extLst>
          </p:cNvPr>
          <p:cNvGrpSpPr/>
          <p:nvPr/>
        </p:nvGrpSpPr>
        <p:grpSpPr>
          <a:xfrm>
            <a:off x="7589118" y="3789040"/>
            <a:ext cx="3139155" cy="1998712"/>
            <a:chOff x="7589965" y="3791089"/>
            <a:chExt cx="3139155" cy="1998712"/>
          </a:xfrm>
          <a:solidFill>
            <a:srgbClr val="0070C0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EFE7376-549E-4254-70B6-9E7102024338}"/>
                </a:ext>
              </a:extLst>
            </p:cNvPr>
            <p:cNvSpPr/>
            <p:nvPr/>
          </p:nvSpPr>
          <p:spPr bwMode="auto">
            <a:xfrm>
              <a:off x="10153675" y="4534014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75143A1-9FD4-258B-6AD5-C110150E8F3D}"/>
                </a:ext>
              </a:extLst>
            </p:cNvPr>
            <p:cNvSpPr/>
            <p:nvPr/>
          </p:nvSpPr>
          <p:spPr bwMode="auto">
            <a:xfrm>
              <a:off x="10585104" y="5645785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8966C17-D97C-6107-3ECB-7BBBDA51ACC7}"/>
                </a:ext>
              </a:extLst>
            </p:cNvPr>
            <p:cNvSpPr/>
            <p:nvPr/>
          </p:nvSpPr>
          <p:spPr bwMode="auto">
            <a:xfrm>
              <a:off x="9336360" y="4511169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8698CD1-3AB8-7586-CB2A-F308C2D2EA77}"/>
                </a:ext>
              </a:extLst>
            </p:cNvPr>
            <p:cNvSpPr/>
            <p:nvPr/>
          </p:nvSpPr>
          <p:spPr bwMode="auto">
            <a:xfrm>
              <a:off x="10167739" y="5262947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656FCD0-ADBA-85C1-5F1F-BA1CDF3F688B}"/>
                </a:ext>
              </a:extLst>
            </p:cNvPr>
            <p:cNvSpPr/>
            <p:nvPr/>
          </p:nvSpPr>
          <p:spPr bwMode="auto">
            <a:xfrm>
              <a:off x="10580053" y="4154702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D201130-36CF-97EA-0369-1AEAB5727925}"/>
                </a:ext>
              </a:extLst>
            </p:cNvPr>
            <p:cNvSpPr/>
            <p:nvPr/>
          </p:nvSpPr>
          <p:spPr bwMode="auto">
            <a:xfrm>
              <a:off x="9758065" y="4138495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00AED2E-15EC-4A00-90BD-2BD05E92EA59}"/>
                </a:ext>
              </a:extLst>
            </p:cNvPr>
            <p:cNvSpPr/>
            <p:nvPr/>
          </p:nvSpPr>
          <p:spPr bwMode="auto">
            <a:xfrm>
              <a:off x="8937129" y="4887580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1F67C9-4F80-2D90-98E4-E2944DD5C221}"/>
                </a:ext>
              </a:extLst>
            </p:cNvPr>
            <p:cNvSpPr/>
            <p:nvPr/>
          </p:nvSpPr>
          <p:spPr bwMode="auto">
            <a:xfrm>
              <a:off x="8942065" y="5628273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AC94298-10C7-B981-1978-3D4ED19BC617}"/>
                </a:ext>
              </a:extLst>
            </p:cNvPr>
            <p:cNvSpPr/>
            <p:nvPr/>
          </p:nvSpPr>
          <p:spPr bwMode="auto">
            <a:xfrm>
              <a:off x="7589965" y="3791089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77" name="Xes">
            <a:extLst>
              <a:ext uri="{FF2B5EF4-FFF2-40B4-BE49-F238E27FC236}">
                <a16:creationId xmlns:a16="http://schemas.microsoft.com/office/drawing/2014/main" id="{48454135-55BD-54CC-90CD-F3F28783CAC9}"/>
              </a:ext>
            </a:extLst>
          </p:cNvPr>
          <p:cNvGrpSpPr/>
          <p:nvPr/>
        </p:nvGrpSpPr>
        <p:grpSpPr>
          <a:xfrm>
            <a:off x="2388122" y="2777388"/>
            <a:ext cx="7363856" cy="3400021"/>
            <a:chOff x="2388122" y="2777388"/>
            <a:chExt cx="7363856" cy="3400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FF4A073-BB57-DE24-F97A-69339BB908BC}"/>
                    </a:ext>
                  </a:extLst>
                </p:cNvPr>
                <p:cNvSpPr txBox="1"/>
                <p:nvPr/>
              </p:nvSpPr>
              <p:spPr>
                <a:xfrm>
                  <a:off x="6020276" y="2984309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FF4A073-BB57-DE24-F97A-69339BB90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0276" y="2984309"/>
                  <a:ext cx="36004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3D760D8-732A-DA2D-1BD8-5DF2B9EB5E88}"/>
                    </a:ext>
                  </a:extLst>
                </p:cNvPr>
                <p:cNvSpPr txBox="1"/>
                <p:nvPr/>
              </p:nvSpPr>
              <p:spPr>
                <a:xfrm>
                  <a:off x="5645721" y="3079223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3D760D8-732A-DA2D-1BD8-5DF2B9EB5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5721" y="3079223"/>
                  <a:ext cx="36004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166DC8C-8A24-2227-DA2C-59EB1CCCF57A}"/>
                    </a:ext>
                  </a:extLst>
                </p:cNvPr>
                <p:cNvSpPr txBox="1"/>
                <p:nvPr/>
              </p:nvSpPr>
              <p:spPr>
                <a:xfrm>
                  <a:off x="5867082" y="3288655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166DC8C-8A24-2227-DA2C-59EB1CCCF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082" y="3288655"/>
                  <a:ext cx="36004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A96D62C-F6F8-E342-E728-2AA03B9F00D1}"/>
                    </a:ext>
                  </a:extLst>
                </p:cNvPr>
                <p:cNvSpPr txBox="1"/>
                <p:nvPr/>
              </p:nvSpPr>
              <p:spPr>
                <a:xfrm>
                  <a:off x="5144427" y="4124671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A96D62C-F6F8-E342-E728-2AA03B9F00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427" y="4124671"/>
                  <a:ext cx="360040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A6AF2FE-65EE-2D80-1B7B-A7E7722A7403}"/>
                    </a:ext>
                  </a:extLst>
                </p:cNvPr>
                <p:cNvSpPr txBox="1"/>
                <p:nvPr/>
              </p:nvSpPr>
              <p:spPr>
                <a:xfrm>
                  <a:off x="4220575" y="3864843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A6AF2FE-65EE-2D80-1B7B-A7E7722A74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0575" y="3864843"/>
                  <a:ext cx="360040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923726D-AE53-052C-39CF-FD446EE51668}"/>
                    </a:ext>
                  </a:extLst>
                </p:cNvPr>
                <p:cNvSpPr txBox="1"/>
                <p:nvPr/>
              </p:nvSpPr>
              <p:spPr>
                <a:xfrm>
                  <a:off x="4301200" y="4417353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923726D-AE53-052C-39CF-FD446EE51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1200" y="4417353"/>
                  <a:ext cx="36004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556621-9BB2-C7A5-D0BE-65071BF0469D}"/>
                    </a:ext>
                  </a:extLst>
                </p:cNvPr>
                <p:cNvSpPr txBox="1"/>
                <p:nvPr/>
              </p:nvSpPr>
              <p:spPr>
                <a:xfrm>
                  <a:off x="4673361" y="3215141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556621-9BB2-C7A5-D0BE-65071BF04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361" y="3215141"/>
                  <a:ext cx="36004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D78AF53-F1C4-8F81-D16F-29105A19F3C9}"/>
                    </a:ext>
                  </a:extLst>
                </p:cNvPr>
                <p:cNvSpPr txBox="1"/>
                <p:nvPr/>
              </p:nvSpPr>
              <p:spPr>
                <a:xfrm>
                  <a:off x="3845269" y="3061094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D78AF53-F1C4-8F81-D16F-29105A19F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5269" y="3061094"/>
                  <a:ext cx="36004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3C5EAAE-3835-D28A-7B47-053DBA25B480}"/>
                    </a:ext>
                  </a:extLst>
                </p:cNvPr>
                <p:cNvSpPr txBox="1"/>
                <p:nvPr/>
              </p:nvSpPr>
              <p:spPr>
                <a:xfrm>
                  <a:off x="3359089" y="3288655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3C5EAAE-3835-D28A-7B47-053DBA25B4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9089" y="3288655"/>
                  <a:ext cx="360040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E977FA9-1BA0-6301-A958-A9907637C0F4}"/>
                    </a:ext>
                  </a:extLst>
                </p:cNvPr>
                <p:cNvSpPr txBox="1"/>
                <p:nvPr/>
              </p:nvSpPr>
              <p:spPr>
                <a:xfrm>
                  <a:off x="2388122" y="3180313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E977FA9-1BA0-6301-A958-A9907637C0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122" y="3180313"/>
                  <a:ext cx="360040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285FCA6D-C484-A528-8EEC-27A77448E1E9}"/>
                    </a:ext>
                  </a:extLst>
                </p:cNvPr>
                <p:cNvSpPr txBox="1"/>
                <p:nvPr/>
              </p:nvSpPr>
              <p:spPr>
                <a:xfrm>
                  <a:off x="4025289" y="5260898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285FCA6D-C484-A528-8EEC-27A77448E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289" y="5260898"/>
                  <a:ext cx="360040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8BD7E83-AC8E-3570-BA4D-D8994CD2AE2E}"/>
                    </a:ext>
                  </a:extLst>
                </p:cNvPr>
                <p:cNvSpPr txBox="1"/>
                <p:nvPr/>
              </p:nvSpPr>
              <p:spPr>
                <a:xfrm>
                  <a:off x="4538531" y="5715744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8BD7E83-AC8E-3570-BA4D-D8994CD2AE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8531" y="5715744"/>
                  <a:ext cx="360040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6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EF634A0-BEBF-12AC-0F8E-1883F49FB7F8}"/>
                    </a:ext>
                  </a:extLst>
                </p:cNvPr>
                <p:cNvSpPr txBox="1"/>
                <p:nvPr/>
              </p:nvSpPr>
              <p:spPr>
                <a:xfrm>
                  <a:off x="5270523" y="5277929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EF634A0-BEBF-12AC-0F8E-1883F49FB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523" y="5277929"/>
                  <a:ext cx="360040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6F9EB46-BE8B-DC98-BA2E-B30292D1FA13}"/>
                    </a:ext>
                  </a:extLst>
                </p:cNvPr>
                <p:cNvSpPr txBox="1"/>
                <p:nvPr/>
              </p:nvSpPr>
              <p:spPr>
                <a:xfrm>
                  <a:off x="5135543" y="4671638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6F9EB46-BE8B-DC98-BA2E-B30292D1F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5543" y="4671638"/>
                  <a:ext cx="36004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A61B880-D38A-643F-45DC-9CD0BAF57C1F}"/>
                    </a:ext>
                  </a:extLst>
                </p:cNvPr>
                <p:cNvSpPr txBox="1"/>
                <p:nvPr/>
              </p:nvSpPr>
              <p:spPr>
                <a:xfrm>
                  <a:off x="6553361" y="2777388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A61B880-D38A-643F-45DC-9CD0BAF57C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361" y="2777388"/>
                  <a:ext cx="388504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9C64F7D-0BA2-B167-D783-6294262E250B}"/>
                    </a:ext>
                  </a:extLst>
                </p:cNvPr>
                <p:cNvSpPr txBox="1"/>
                <p:nvPr/>
              </p:nvSpPr>
              <p:spPr>
                <a:xfrm>
                  <a:off x="6294609" y="4447197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9C64F7D-0BA2-B167-D783-6294262E2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609" y="4447197"/>
                  <a:ext cx="388504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13548C2-8E7A-DD3F-0FB2-0677443369BF}"/>
                    </a:ext>
                  </a:extLst>
                </p:cNvPr>
                <p:cNvSpPr txBox="1"/>
                <p:nvPr/>
              </p:nvSpPr>
              <p:spPr>
                <a:xfrm>
                  <a:off x="6533885" y="4364132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13548C2-8E7A-DD3F-0FB2-067744336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885" y="4364132"/>
                  <a:ext cx="388504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85B70F83-F5EA-12FB-62CA-3E477C5B6BCB}"/>
                    </a:ext>
                  </a:extLst>
                </p:cNvPr>
                <p:cNvSpPr txBox="1"/>
                <p:nvPr/>
              </p:nvSpPr>
              <p:spPr>
                <a:xfrm>
                  <a:off x="6855172" y="5326087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85B70F83-F5EA-12FB-62CA-3E477C5B6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5172" y="5326087"/>
                  <a:ext cx="388504" cy="4616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F5739E99-F7E9-C323-EE0C-352D634B083E}"/>
                    </a:ext>
                  </a:extLst>
                </p:cNvPr>
                <p:cNvSpPr txBox="1"/>
                <p:nvPr/>
              </p:nvSpPr>
              <p:spPr>
                <a:xfrm>
                  <a:off x="7497702" y="3867498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F5739E99-F7E9-C323-EE0C-352D634B0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7702" y="3867498"/>
                  <a:ext cx="388504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562F2325-FA05-034F-B131-0EAF318C006E}"/>
                    </a:ext>
                  </a:extLst>
                </p:cNvPr>
                <p:cNvSpPr txBox="1"/>
                <p:nvPr/>
              </p:nvSpPr>
              <p:spPr>
                <a:xfrm>
                  <a:off x="9363474" y="4971530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562F2325-FA05-034F-B131-0EAF318C00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3474" y="4971530"/>
                  <a:ext cx="388504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EFA5CB6-79EC-2E56-1EF9-8E0BA4A5ADC9}"/>
                    </a:ext>
                  </a:extLst>
                </p:cNvPr>
                <p:cNvSpPr txBox="1"/>
                <p:nvPr/>
              </p:nvSpPr>
              <p:spPr>
                <a:xfrm>
                  <a:off x="8964197" y="3847354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EFA5CB6-79EC-2E56-1EF9-8E0BA4A5AD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197" y="3847354"/>
                  <a:ext cx="388504" cy="461665"/>
                </a:xfrm>
                <a:prstGeom prst="rect">
                  <a:avLst/>
                </a:prstGeom>
                <a:blipFill>
                  <a:blip r:embed="rId24"/>
                  <a:stretch>
                    <a:fillRect l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Z">
            <a:extLst>
              <a:ext uri="{FF2B5EF4-FFF2-40B4-BE49-F238E27FC236}">
                <a16:creationId xmlns:a16="http://schemas.microsoft.com/office/drawing/2014/main" id="{C6415A63-0557-E2D8-4CBE-2F34F7B8AA04}"/>
              </a:ext>
            </a:extLst>
          </p:cNvPr>
          <p:cNvGrpSpPr/>
          <p:nvPr/>
        </p:nvGrpSpPr>
        <p:grpSpPr>
          <a:xfrm>
            <a:off x="6970749" y="3482645"/>
            <a:ext cx="2733178" cy="1883584"/>
            <a:chOff x="6970749" y="3482645"/>
            <a:chExt cx="2733178" cy="1883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3D54C161-BECA-2E85-FDA6-69291E95CDF2}"/>
                    </a:ext>
                  </a:extLst>
                </p:cNvPr>
                <p:cNvSpPr/>
                <p:nvPr/>
              </p:nvSpPr>
              <p:spPr bwMode="auto">
                <a:xfrm>
                  <a:off x="6970749" y="3482645"/>
                  <a:ext cx="444450" cy="32773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small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3D54C161-BECA-2E85-FDA6-69291E95CD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0749" y="3482645"/>
                  <a:ext cx="444450" cy="327734"/>
                </a:xfrm>
                <a:prstGeom prst="round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6F56F344-A2F5-8B6F-ADE7-1FD3EE5AB7D7}"/>
                    </a:ext>
                  </a:extLst>
                </p:cNvPr>
                <p:cNvSpPr/>
                <p:nvPr/>
              </p:nvSpPr>
              <p:spPr bwMode="auto">
                <a:xfrm>
                  <a:off x="7305778" y="3983084"/>
                  <a:ext cx="444450" cy="32773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small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6F56F344-A2F5-8B6F-ADE7-1FD3EE5AB7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05778" y="3983084"/>
                  <a:ext cx="444450" cy="327734"/>
                </a:xfrm>
                <a:prstGeom prst="round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D502A358-0851-4985-DDCF-C385B51FC6C0}"/>
                    </a:ext>
                  </a:extLst>
                </p:cNvPr>
                <p:cNvSpPr/>
                <p:nvPr/>
              </p:nvSpPr>
              <p:spPr bwMode="auto">
                <a:xfrm>
                  <a:off x="9259477" y="5038495"/>
                  <a:ext cx="444450" cy="32773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small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D502A358-0851-4985-DDCF-C385B51FC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59477" y="5038495"/>
                  <a:ext cx="444450" cy="327734"/>
                </a:xfrm>
                <a:prstGeom prst="round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EB9D30E6-1791-D4A4-5FF8-D7FCA182BC29}"/>
                    </a:ext>
                  </a:extLst>
                </p:cNvPr>
                <p:cNvSpPr/>
                <p:nvPr/>
              </p:nvSpPr>
              <p:spPr bwMode="auto">
                <a:xfrm>
                  <a:off x="8815027" y="3942945"/>
                  <a:ext cx="444450" cy="32773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small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EB9D30E6-1791-D4A4-5FF8-D7FCA182BC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15027" y="3942945"/>
                  <a:ext cx="444450" cy="327734"/>
                </a:xfrm>
                <a:prstGeom prst="round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E94E472A-4E75-690E-FF7F-FDE45B23A583}"/>
                  </a:ext>
                </a:extLst>
              </p:cNvPr>
              <p:cNvSpPr/>
              <p:nvPr/>
            </p:nvSpPr>
            <p:spPr bwMode="auto">
              <a:xfrm>
                <a:off x="594783" y="1929848"/>
                <a:ext cx="11002434" cy="8852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If you know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-deletion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for which there is a small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-separator, you can split off a base component covering a significant part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continue the recursion</a:t>
                </a:r>
              </a:p>
            </p:txBody>
          </p:sp>
        </mc:Choice>
        <mc:Fallback xmlns=""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E94E472A-4E75-690E-FF7F-FDE45B23A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83" y="1929848"/>
                <a:ext cx="11002434" cy="885252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9EEE0CE-2355-74A1-39D7-353F729D0755}"/>
              </a:ext>
            </a:extLst>
          </p:cNvPr>
          <p:cNvGrpSpPr/>
          <p:nvPr/>
        </p:nvGrpSpPr>
        <p:grpSpPr>
          <a:xfrm>
            <a:off x="7467207" y="3423324"/>
            <a:ext cx="3807000" cy="3023280"/>
            <a:chOff x="7467207" y="3423324"/>
            <a:chExt cx="3807000" cy="30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8D1A84-9E6B-A4DF-5216-C4986BB24EE3}"/>
                    </a:ext>
                  </a:extLst>
                </p14:cNvPr>
                <p14:cNvContentPartPr/>
                <p14:nvPr/>
              </p14:nvContentPartPr>
              <p14:xfrm>
                <a:off x="9095127" y="3898524"/>
                <a:ext cx="24840" cy="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8D1A84-9E6B-A4DF-5216-C4986BB24E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59127" y="3862884"/>
                  <a:ext cx="96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26B8792-1E29-5EB1-A74A-1A6B6C84EBA9}"/>
                    </a:ext>
                  </a:extLst>
                </p14:cNvPr>
                <p14:cNvContentPartPr/>
                <p14:nvPr/>
              </p14:nvContentPartPr>
              <p14:xfrm>
                <a:off x="9056607" y="3898524"/>
                <a:ext cx="63360" cy="1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26B8792-1E29-5EB1-A74A-1A6B6C84EB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20607" y="3862884"/>
                  <a:ext cx="135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43AD589-8F51-2075-7639-03313D56B924}"/>
                    </a:ext>
                  </a:extLst>
                </p14:cNvPr>
                <p14:cNvContentPartPr/>
                <p14:nvPr/>
              </p14:nvContentPartPr>
              <p14:xfrm>
                <a:off x="8857167" y="3888444"/>
                <a:ext cx="140760" cy="19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43AD589-8F51-2075-7639-03313D56B9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21527" y="3852444"/>
                  <a:ext cx="212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318E183-1A84-D20A-B047-E6D4FD25E6CC}"/>
                    </a:ext>
                  </a:extLst>
                </p14:cNvPr>
                <p14:cNvContentPartPr/>
                <p14:nvPr/>
              </p14:nvContentPartPr>
              <p14:xfrm>
                <a:off x="8658807" y="3900324"/>
                <a:ext cx="217080" cy="233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318E183-1A84-D20A-B047-E6D4FD25E6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23167" y="3864324"/>
                  <a:ext cx="2887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6524539-EC47-CA9A-1465-E8041E7E4EC9}"/>
                    </a:ext>
                  </a:extLst>
                </p14:cNvPr>
                <p14:cNvContentPartPr/>
                <p14:nvPr/>
              </p14:nvContentPartPr>
              <p14:xfrm>
                <a:off x="8667447" y="4234044"/>
                <a:ext cx="314640" cy="17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6524539-EC47-CA9A-1465-E8041E7E4E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31807" y="4198404"/>
                  <a:ext cx="386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B5E3FFE-2429-5290-CA24-E3AE64C18F7E}"/>
                    </a:ext>
                  </a:extLst>
                </p14:cNvPr>
                <p14:cNvContentPartPr/>
                <p14:nvPr/>
              </p14:nvContentPartPr>
              <p14:xfrm>
                <a:off x="9053727" y="4366524"/>
                <a:ext cx="175320" cy="21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B5E3FFE-2429-5290-CA24-E3AE64C18F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18087" y="4330884"/>
                  <a:ext cx="246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98CB4DE-2F5D-63D0-9DBF-A90A1C945758}"/>
                    </a:ext>
                  </a:extLst>
                </p14:cNvPr>
                <p14:cNvContentPartPr/>
                <p14:nvPr/>
              </p14:nvContentPartPr>
              <p14:xfrm>
                <a:off x="9299967" y="4201284"/>
                <a:ext cx="105480" cy="142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98CB4DE-2F5D-63D0-9DBF-A90A1C9457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64327" y="4165284"/>
                  <a:ext cx="177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069012C-8B4C-83C9-E657-FA69023D549E}"/>
                    </a:ext>
                  </a:extLst>
                </p14:cNvPr>
                <p14:cNvContentPartPr/>
                <p14:nvPr/>
              </p14:nvContentPartPr>
              <p14:xfrm>
                <a:off x="9340287" y="3967284"/>
                <a:ext cx="74880" cy="182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069012C-8B4C-83C9-E657-FA69023D54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04647" y="3931644"/>
                  <a:ext cx="146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529EBE6-3960-C422-0F53-D56404B1B5F9}"/>
                    </a:ext>
                  </a:extLst>
                </p14:cNvPr>
                <p14:cNvContentPartPr/>
                <p14:nvPr/>
              </p14:nvContentPartPr>
              <p14:xfrm>
                <a:off x="9259647" y="3857484"/>
                <a:ext cx="16920" cy="37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529EBE6-3960-C422-0F53-D56404B1B5F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24007" y="3821484"/>
                  <a:ext cx="88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8CD6801-1F65-F76A-FF63-B8F313FC7C49}"/>
                    </a:ext>
                  </a:extLst>
                </p14:cNvPr>
                <p14:cNvContentPartPr/>
                <p14:nvPr/>
              </p14:nvContentPartPr>
              <p14:xfrm>
                <a:off x="7513287" y="3779724"/>
                <a:ext cx="6480" cy="21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8CD6801-1F65-F76A-FF63-B8F313FC7C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77647" y="3743724"/>
                  <a:ext cx="78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6A6BE82-9056-B143-A4FA-A1223BFA089D}"/>
                    </a:ext>
                  </a:extLst>
                </p14:cNvPr>
                <p14:cNvContentPartPr/>
                <p14:nvPr/>
              </p14:nvContentPartPr>
              <p14:xfrm>
                <a:off x="7467207" y="3895644"/>
                <a:ext cx="60480" cy="84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6A6BE82-9056-B143-A4FA-A1223BFA08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31567" y="3860004"/>
                  <a:ext cx="132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6F1E294-F117-4BA9-1045-1713B37EAA09}"/>
                    </a:ext>
                  </a:extLst>
                </p14:cNvPr>
                <p14:cNvContentPartPr/>
                <p14:nvPr/>
              </p14:nvContentPartPr>
              <p14:xfrm>
                <a:off x="7584567" y="3991404"/>
                <a:ext cx="149040" cy="24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6F1E294-F117-4BA9-1045-1713B37EAA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48567" y="3955764"/>
                  <a:ext cx="220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0BD20FC-CAED-762B-C08E-08D24CFE2091}"/>
                    </a:ext>
                  </a:extLst>
                </p14:cNvPr>
                <p14:cNvContentPartPr/>
                <p14:nvPr/>
              </p14:nvContentPartPr>
              <p14:xfrm>
                <a:off x="7804527" y="4137564"/>
                <a:ext cx="182520" cy="212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0BD20FC-CAED-762B-C08E-08D24CFE20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68887" y="4101564"/>
                  <a:ext cx="254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43C8D4-44AF-AE5D-CB60-90D19449B57B}"/>
                    </a:ext>
                  </a:extLst>
                </p14:cNvPr>
                <p14:cNvContentPartPr/>
                <p14:nvPr/>
              </p14:nvContentPartPr>
              <p14:xfrm>
                <a:off x="8061927" y="4514124"/>
                <a:ext cx="45360" cy="199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43C8D4-44AF-AE5D-CB60-90D19449B57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25927" y="4478484"/>
                  <a:ext cx="117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2E4D6C-BADA-4AF6-63C4-19B1CEB1B729}"/>
                    </a:ext>
                  </a:extLst>
                </p14:cNvPr>
                <p14:cNvContentPartPr/>
                <p14:nvPr/>
              </p14:nvContentPartPr>
              <p14:xfrm>
                <a:off x="9492927" y="4902204"/>
                <a:ext cx="29160" cy="2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2E4D6C-BADA-4AF6-63C4-19B1CEB1B7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57287" y="4866204"/>
                  <a:ext cx="100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E0FB32-0686-A914-0B62-855ABE130FEF}"/>
                    </a:ext>
                  </a:extLst>
                </p14:cNvPr>
                <p14:cNvContentPartPr/>
                <p14:nvPr/>
              </p14:nvContentPartPr>
              <p14:xfrm>
                <a:off x="9265767" y="4946124"/>
                <a:ext cx="140760" cy="112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E0FB32-0686-A914-0B62-855ABE130F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30127" y="4910484"/>
                  <a:ext cx="212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516B62-5024-79B7-0900-1FDD7FF6C260}"/>
                    </a:ext>
                  </a:extLst>
                </p14:cNvPr>
                <p14:cNvContentPartPr/>
                <p14:nvPr/>
              </p14:nvContentPartPr>
              <p14:xfrm>
                <a:off x="9156687" y="5018844"/>
                <a:ext cx="142920" cy="306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516B62-5024-79B7-0900-1FDD7FF6C2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21047" y="4983204"/>
                  <a:ext cx="2145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2C86186-944F-D439-C25B-399085079A90}"/>
                    </a:ext>
                  </a:extLst>
                </p14:cNvPr>
                <p14:cNvContentPartPr/>
                <p14:nvPr/>
              </p14:nvContentPartPr>
              <p14:xfrm>
                <a:off x="9163167" y="5444364"/>
                <a:ext cx="185760" cy="76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2C86186-944F-D439-C25B-399085079A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27167" y="5408364"/>
                  <a:ext cx="257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65A443C-0EB0-C114-AFA1-54D25EDE07A2}"/>
                    </a:ext>
                  </a:extLst>
                </p14:cNvPr>
                <p14:cNvContentPartPr/>
                <p14:nvPr/>
              </p14:nvContentPartPr>
              <p14:xfrm>
                <a:off x="9431367" y="5455524"/>
                <a:ext cx="173880" cy="33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65A443C-0EB0-C114-AFA1-54D25EDE07A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95727" y="5419524"/>
                  <a:ext cx="245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4AC079A-3694-261F-5918-13F75EDE5322}"/>
                    </a:ext>
                  </a:extLst>
                </p14:cNvPr>
                <p14:cNvContentPartPr/>
                <p14:nvPr/>
              </p14:nvContentPartPr>
              <p14:xfrm>
                <a:off x="9569967" y="5339604"/>
                <a:ext cx="218160" cy="128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4AC079A-3694-261F-5918-13F75EDE53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34327" y="5303604"/>
                  <a:ext cx="289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CD81252-98C7-DA86-E6B6-DE809E27E4AE}"/>
                    </a:ext>
                  </a:extLst>
                </p14:cNvPr>
                <p14:cNvContentPartPr/>
                <p14:nvPr/>
              </p14:nvContentPartPr>
              <p14:xfrm>
                <a:off x="9812247" y="5003364"/>
                <a:ext cx="19440" cy="242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CD81252-98C7-DA86-E6B6-DE809E27E4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76247" y="4967364"/>
                  <a:ext cx="910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BA085C8-08F4-4AB8-517E-B3B6194315C6}"/>
                    </a:ext>
                  </a:extLst>
                </p14:cNvPr>
                <p14:cNvContentPartPr/>
                <p14:nvPr/>
              </p14:nvContentPartPr>
              <p14:xfrm>
                <a:off x="9555567" y="4925244"/>
                <a:ext cx="166680" cy="34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BA085C8-08F4-4AB8-517E-B3B6194315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19927" y="4889604"/>
                  <a:ext cx="238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8C3B28-9890-6C14-663F-199B338A8ADF}"/>
                    </a:ext>
                  </a:extLst>
                </p14:cNvPr>
                <p14:cNvContentPartPr/>
                <p14:nvPr/>
              </p14:nvContentPartPr>
              <p14:xfrm>
                <a:off x="8128527" y="4840644"/>
                <a:ext cx="20160" cy="212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8C3B28-9890-6C14-663F-199B338A8A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92527" y="4805004"/>
                  <a:ext cx="91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2C27844-4198-210D-E9E5-76440AB6FEB4}"/>
                    </a:ext>
                  </a:extLst>
                </p14:cNvPr>
                <p14:cNvContentPartPr/>
                <p14:nvPr/>
              </p14:nvContentPartPr>
              <p14:xfrm>
                <a:off x="8156967" y="5183724"/>
                <a:ext cx="46440" cy="277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2C27844-4198-210D-E9E5-76440AB6FEB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20967" y="5147724"/>
                  <a:ext cx="118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6A29882-1FEF-F151-0FE6-793D9CA6FC39}"/>
                    </a:ext>
                  </a:extLst>
                </p14:cNvPr>
                <p14:cNvContentPartPr/>
                <p14:nvPr/>
              </p14:nvContentPartPr>
              <p14:xfrm>
                <a:off x="8270007" y="5776644"/>
                <a:ext cx="145080" cy="219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6A29882-1FEF-F151-0FE6-793D9CA6FC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34367" y="5741004"/>
                  <a:ext cx="216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6FC0659-DCBA-6E10-E5B6-D270FBB79B8E}"/>
                    </a:ext>
                  </a:extLst>
                </p14:cNvPr>
                <p14:cNvContentPartPr/>
                <p14:nvPr/>
              </p14:nvContentPartPr>
              <p14:xfrm>
                <a:off x="8475207" y="6069684"/>
                <a:ext cx="74160" cy="61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6FC0659-DCBA-6E10-E5B6-D270FBB79B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39207" y="6033684"/>
                  <a:ext cx="145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A7D59DF-E238-A648-65A4-A2FA9CA9545E}"/>
                    </a:ext>
                  </a:extLst>
                </p14:cNvPr>
                <p14:cNvContentPartPr/>
                <p14:nvPr/>
              </p14:nvContentPartPr>
              <p14:xfrm>
                <a:off x="8660247" y="6221604"/>
                <a:ext cx="298800" cy="133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A7D59DF-E238-A648-65A4-A2FA9CA954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24607" y="6185604"/>
                  <a:ext cx="370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BEB4C9D-55B7-E06D-9E8E-431B6ACC019D}"/>
                    </a:ext>
                  </a:extLst>
                </p14:cNvPr>
                <p14:cNvContentPartPr/>
                <p14:nvPr/>
              </p14:nvContentPartPr>
              <p14:xfrm>
                <a:off x="9067407" y="6336804"/>
                <a:ext cx="561600" cy="109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BEB4C9D-55B7-E06D-9E8E-431B6ACC01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31407" y="6301164"/>
                  <a:ext cx="633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D546F0D-C896-E898-9E85-4FA766981969}"/>
                    </a:ext>
                  </a:extLst>
                </p14:cNvPr>
                <p14:cNvContentPartPr/>
                <p14:nvPr/>
              </p14:nvContentPartPr>
              <p14:xfrm>
                <a:off x="9728367" y="6392964"/>
                <a:ext cx="55080" cy="39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D546F0D-C896-E898-9E85-4FA7669819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92367" y="6357324"/>
                  <a:ext cx="126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4FBBF86-B368-DA6D-4C19-5DEE2AFF2F96}"/>
                    </a:ext>
                  </a:extLst>
                </p14:cNvPr>
                <p14:cNvContentPartPr/>
                <p14:nvPr/>
              </p14:nvContentPartPr>
              <p14:xfrm>
                <a:off x="9901527" y="6369924"/>
                <a:ext cx="462600" cy="60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4FBBF86-B368-DA6D-4C19-5DEE2AFF2F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65887" y="6334284"/>
                  <a:ext cx="534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18DD9B3-3A9E-EC82-2BB9-7D6352BF53A5}"/>
                    </a:ext>
                  </a:extLst>
                </p14:cNvPr>
                <p14:cNvContentPartPr/>
                <p14:nvPr/>
              </p14:nvContentPartPr>
              <p14:xfrm>
                <a:off x="10527207" y="6332484"/>
                <a:ext cx="187200" cy="65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18DD9B3-3A9E-EC82-2BB9-7D6352BF53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91207" y="6296484"/>
                  <a:ext cx="258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74504AA-8467-C81D-6550-C95850405DC2}"/>
                    </a:ext>
                  </a:extLst>
                </p14:cNvPr>
                <p14:cNvContentPartPr/>
                <p14:nvPr/>
              </p14:nvContentPartPr>
              <p14:xfrm>
                <a:off x="10857327" y="6184884"/>
                <a:ext cx="174600" cy="108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74504AA-8467-C81D-6550-C95850405D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21327" y="6149244"/>
                  <a:ext cx="246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57CCC61-EA95-5994-D6C2-1D34640611DB}"/>
                    </a:ext>
                  </a:extLst>
                </p14:cNvPr>
                <p14:cNvContentPartPr/>
                <p14:nvPr/>
              </p14:nvContentPartPr>
              <p14:xfrm>
                <a:off x="11110407" y="5948004"/>
                <a:ext cx="77760" cy="195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57CCC61-EA95-5994-D6C2-1D34640611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74767" y="5912004"/>
                  <a:ext cx="149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B8E2799-BAD4-729B-11B9-AA1FF2486B82}"/>
                    </a:ext>
                  </a:extLst>
                </p14:cNvPr>
                <p14:cNvContentPartPr/>
                <p14:nvPr/>
              </p14:nvContentPartPr>
              <p14:xfrm>
                <a:off x="11202207" y="5570724"/>
                <a:ext cx="20880" cy="298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B8E2799-BAD4-729B-11B9-AA1FF2486B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66567" y="5535084"/>
                  <a:ext cx="925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1403E23-30E2-82AD-111C-5212D344F568}"/>
                    </a:ext>
                  </a:extLst>
                </p14:cNvPr>
                <p14:cNvContentPartPr/>
                <p14:nvPr/>
              </p14:nvContentPartPr>
              <p14:xfrm>
                <a:off x="11203287" y="5139084"/>
                <a:ext cx="66240" cy="329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1403E23-30E2-82AD-111C-5212D344F5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67287" y="5103444"/>
                  <a:ext cx="1378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FDB1653-C851-0C8A-BB72-AEE55682C60F}"/>
                    </a:ext>
                  </a:extLst>
                </p14:cNvPr>
                <p14:cNvContentPartPr/>
                <p14:nvPr/>
              </p14:nvContentPartPr>
              <p14:xfrm>
                <a:off x="11248647" y="4823724"/>
                <a:ext cx="25560" cy="248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FDB1653-C851-0C8A-BB72-AEE55682C60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12647" y="4788084"/>
                  <a:ext cx="97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E94DC8-AD4A-969C-62FB-99DD6D8AF9A7}"/>
                    </a:ext>
                  </a:extLst>
                </p14:cNvPr>
                <p14:cNvContentPartPr/>
                <p14:nvPr/>
              </p14:nvContentPartPr>
              <p14:xfrm>
                <a:off x="11209407" y="4586844"/>
                <a:ext cx="29520" cy="134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E94DC8-AD4A-969C-62FB-99DD6D8AF9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173767" y="4551204"/>
                  <a:ext cx="101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A512ABA-DDA8-11B2-FBE8-4C963F1E6A7C}"/>
                    </a:ext>
                  </a:extLst>
                </p14:cNvPr>
                <p14:cNvContentPartPr/>
                <p14:nvPr/>
              </p14:nvContentPartPr>
              <p14:xfrm>
                <a:off x="11207247" y="4393524"/>
                <a:ext cx="1440" cy="32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A512ABA-DDA8-11B2-FBE8-4C963F1E6A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71247" y="4357884"/>
                  <a:ext cx="73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33B8828-F1BA-D881-D60D-550D0ACF2689}"/>
                    </a:ext>
                  </a:extLst>
                </p14:cNvPr>
                <p14:cNvContentPartPr/>
                <p14:nvPr/>
              </p14:nvContentPartPr>
              <p14:xfrm>
                <a:off x="11194287" y="4178604"/>
                <a:ext cx="11520" cy="65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33B8828-F1BA-D881-D60D-550D0ACF26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58647" y="4142964"/>
                  <a:ext cx="83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1AADD7A-6C40-B2B7-8261-402362C62947}"/>
                    </a:ext>
                  </a:extLst>
                </p14:cNvPr>
                <p14:cNvContentPartPr/>
                <p14:nvPr/>
              </p14:nvContentPartPr>
              <p14:xfrm>
                <a:off x="11190327" y="3887364"/>
                <a:ext cx="14760" cy="161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1AADD7A-6C40-B2B7-8261-402362C6294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54687" y="3851724"/>
                  <a:ext cx="86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94A560B-4C17-C72E-C58D-338D89CB0021}"/>
                    </a:ext>
                  </a:extLst>
                </p14:cNvPr>
                <p14:cNvContentPartPr/>
                <p14:nvPr/>
              </p14:nvContentPartPr>
              <p14:xfrm>
                <a:off x="10944807" y="3703764"/>
                <a:ext cx="260280" cy="19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94A560B-4C17-C72E-C58D-338D89CB00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08807" y="3667764"/>
                  <a:ext cx="331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38396F5-A511-6E73-9A3F-C2334158D7B8}"/>
                    </a:ext>
                  </a:extLst>
                </p14:cNvPr>
                <p14:cNvContentPartPr/>
                <p14:nvPr/>
              </p14:nvContentPartPr>
              <p14:xfrm>
                <a:off x="10500207" y="3578844"/>
                <a:ext cx="302760" cy="94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38396F5-A511-6E73-9A3F-C2334158D7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64207" y="3543204"/>
                  <a:ext cx="374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14B5C25-FABA-CDB2-4DFD-C6D20DBFA556}"/>
                    </a:ext>
                  </a:extLst>
                </p14:cNvPr>
                <p14:cNvContentPartPr/>
                <p14:nvPr/>
              </p14:nvContentPartPr>
              <p14:xfrm>
                <a:off x="10137687" y="3560844"/>
                <a:ext cx="226800" cy="21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14B5C25-FABA-CDB2-4DFD-C6D20DBFA5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01687" y="3525204"/>
                  <a:ext cx="298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7F3E6EC-751D-A6FD-287C-17BDB47BCE8E}"/>
                    </a:ext>
                  </a:extLst>
                </p14:cNvPr>
                <p14:cNvContentPartPr/>
                <p14:nvPr/>
              </p14:nvContentPartPr>
              <p14:xfrm>
                <a:off x="9763287" y="3547524"/>
                <a:ext cx="180720" cy="2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7F3E6EC-751D-A6FD-287C-17BDB47BCE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27287" y="3511524"/>
                  <a:ext cx="252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E16A5C9-F5A4-39CD-9FE2-DDD0C6AA47BD}"/>
                    </a:ext>
                  </a:extLst>
                </p14:cNvPr>
                <p14:cNvContentPartPr/>
                <p14:nvPr/>
              </p14:nvContentPartPr>
              <p14:xfrm>
                <a:off x="9420207" y="3523404"/>
                <a:ext cx="148320" cy="15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E16A5C9-F5A4-39CD-9FE2-DDD0C6AA47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84567" y="3487764"/>
                  <a:ext cx="219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4E388D3-5D96-0995-3D4E-DFDBAB9E1D9D}"/>
                    </a:ext>
                  </a:extLst>
                </p14:cNvPr>
                <p14:cNvContentPartPr/>
                <p14:nvPr/>
              </p14:nvContentPartPr>
              <p14:xfrm>
                <a:off x="9064527" y="3510084"/>
                <a:ext cx="223200" cy="60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4E388D3-5D96-0995-3D4E-DFDBAB9E1D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28527" y="3474444"/>
                  <a:ext cx="294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F677805-B76F-3448-F9D8-2BBA7E7501C1}"/>
                    </a:ext>
                  </a:extLst>
                </p14:cNvPr>
                <p14:cNvContentPartPr/>
                <p14:nvPr/>
              </p14:nvContentPartPr>
              <p14:xfrm>
                <a:off x="8822607" y="3505404"/>
                <a:ext cx="162720" cy="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F677805-B76F-3448-F9D8-2BBA7E7501C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86967" y="3469764"/>
                  <a:ext cx="234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7C2EF27-B403-99D3-4668-588BFF05A5C6}"/>
                    </a:ext>
                  </a:extLst>
                </p14:cNvPr>
                <p14:cNvContentPartPr/>
                <p14:nvPr/>
              </p14:nvContentPartPr>
              <p14:xfrm>
                <a:off x="8236167" y="3434484"/>
                <a:ext cx="370080" cy="39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7C2EF27-B403-99D3-4668-588BFF05A5C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00167" y="3398484"/>
                  <a:ext cx="441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5CB919D-CE71-3275-196C-B51D6966330D}"/>
                    </a:ext>
                  </a:extLst>
                </p14:cNvPr>
                <p14:cNvContentPartPr/>
                <p14:nvPr/>
              </p14:nvContentPartPr>
              <p14:xfrm>
                <a:off x="8012967" y="3423324"/>
                <a:ext cx="256680" cy="22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5CB919D-CE71-3275-196C-B51D696633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76967" y="3387324"/>
                  <a:ext cx="328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95CC2A6-5EB7-6816-2A34-9B1E72D882BC}"/>
                    </a:ext>
                  </a:extLst>
                </p14:cNvPr>
                <p14:cNvContentPartPr/>
                <p14:nvPr/>
              </p14:nvContentPartPr>
              <p14:xfrm>
                <a:off x="7683567" y="3457524"/>
                <a:ext cx="176760" cy="113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95CC2A6-5EB7-6816-2A34-9B1E72D882B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47567" y="3421884"/>
                  <a:ext cx="248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09696DA-8380-3D4A-9413-9ECEE478410F}"/>
                    </a:ext>
                  </a:extLst>
                </p14:cNvPr>
                <p14:cNvContentPartPr/>
                <p14:nvPr/>
              </p14:nvContentPartPr>
              <p14:xfrm>
                <a:off x="7600407" y="3550404"/>
                <a:ext cx="109440" cy="95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09696DA-8380-3D4A-9413-9ECEE478410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64407" y="3514764"/>
                  <a:ext cx="181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EFA6BCA-946A-4C74-52BA-08F58054A1DA}"/>
                    </a:ext>
                  </a:extLst>
                </p14:cNvPr>
                <p14:cNvContentPartPr/>
                <p14:nvPr/>
              </p14:nvContentPartPr>
              <p14:xfrm>
                <a:off x="10322007" y="5844324"/>
                <a:ext cx="689040" cy="40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EFA6BCA-946A-4C74-52BA-08F58054A1D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86367" y="5808324"/>
                  <a:ext cx="7606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363BB26-274B-0207-FBFB-93DBA35FAF33}"/>
                    </a:ext>
                  </a:extLst>
                </p14:cNvPr>
                <p14:cNvContentPartPr/>
                <p14:nvPr/>
              </p14:nvContentPartPr>
              <p14:xfrm>
                <a:off x="10065687" y="5349324"/>
                <a:ext cx="938520" cy="64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363BB26-274B-0207-FBFB-93DBA35FAF3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29687" y="5313324"/>
                  <a:ext cx="101016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1543CEC-83CA-AFA4-0C9F-CA3848498A86}"/>
                    </a:ext>
                  </a:extLst>
                </p14:cNvPr>
                <p14:cNvContentPartPr/>
                <p14:nvPr/>
              </p14:nvContentPartPr>
              <p14:xfrm>
                <a:off x="9389607" y="5125764"/>
                <a:ext cx="1361160" cy="1113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1543CEC-83CA-AFA4-0C9F-CA3848498A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53607" y="5090124"/>
                  <a:ext cx="1432800" cy="11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73A01B9-F647-5C93-FE67-FCB7967E5FA3}"/>
                    </a:ext>
                  </a:extLst>
                </p14:cNvPr>
                <p14:cNvContentPartPr/>
                <p14:nvPr/>
              </p14:nvContentPartPr>
              <p14:xfrm>
                <a:off x="10079007" y="4486044"/>
                <a:ext cx="868320" cy="759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73A01B9-F647-5C93-FE67-FCB7967E5F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43367" y="4450044"/>
                  <a:ext cx="939960" cy="8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45F1129-E443-43F9-EBDF-68CA4FAF70AC}"/>
                    </a:ext>
                  </a:extLst>
                </p14:cNvPr>
                <p14:cNvContentPartPr/>
                <p14:nvPr/>
              </p14:nvContentPartPr>
              <p14:xfrm>
                <a:off x="9614247" y="3883044"/>
                <a:ext cx="852120" cy="808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45F1129-E443-43F9-EBDF-68CA4FAF70A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78607" y="3847404"/>
                  <a:ext cx="92376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534771C-A589-A3C7-10DD-64F9166AA7CF}"/>
                    </a:ext>
                  </a:extLst>
                </p14:cNvPr>
                <p14:cNvContentPartPr/>
                <p14:nvPr/>
              </p14:nvContentPartPr>
              <p14:xfrm>
                <a:off x="8707767" y="5787804"/>
                <a:ext cx="630000" cy="445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534771C-A589-A3C7-10DD-64F9166AA7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72127" y="5751804"/>
                  <a:ext cx="70164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093C90A-FD26-BA1A-9506-A5AB52A095A7}"/>
                    </a:ext>
                  </a:extLst>
                </p14:cNvPr>
                <p14:cNvContentPartPr/>
                <p14:nvPr/>
              </p14:nvContentPartPr>
              <p14:xfrm>
                <a:off x="8375487" y="5273364"/>
                <a:ext cx="632880" cy="503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093C90A-FD26-BA1A-9506-A5AB52A095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39487" y="5237724"/>
                  <a:ext cx="7045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904411C-1BAB-DDDF-CA74-BE3DD20663C6}"/>
                    </a:ext>
                  </a:extLst>
                </p14:cNvPr>
                <p14:cNvContentPartPr/>
                <p14:nvPr/>
              </p14:nvContentPartPr>
              <p14:xfrm>
                <a:off x="8403927" y="4708884"/>
                <a:ext cx="517320" cy="395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904411C-1BAB-DDDF-CA74-BE3DD20663C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67927" y="4673244"/>
                  <a:ext cx="5889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56EC545-7654-22C9-DC10-B6F3AC83513C}"/>
                    </a:ext>
                  </a:extLst>
                </p14:cNvPr>
                <p14:cNvContentPartPr/>
                <p14:nvPr/>
              </p14:nvContentPartPr>
              <p14:xfrm>
                <a:off x="8138607" y="3797364"/>
                <a:ext cx="523800" cy="369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56EC545-7654-22C9-DC10-B6F3AC8351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02967" y="3761724"/>
                  <a:ext cx="5954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BA2DE59-043C-7776-83BA-CDAFCF843460}"/>
                    </a:ext>
                  </a:extLst>
                </p14:cNvPr>
                <p14:cNvContentPartPr/>
                <p14:nvPr/>
              </p14:nvContentPartPr>
              <p14:xfrm>
                <a:off x="7838007" y="3582804"/>
                <a:ext cx="483120" cy="280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BA2DE59-043C-7776-83BA-CDAFCF84346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02007" y="3546804"/>
                  <a:ext cx="554760" cy="35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115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807CC534-6D34-44D7-4875-2B2ABCA5DE02}"/>
                  </a:ext>
                </a:extLst>
              </p:cNvPr>
              <p:cNvSpPr/>
              <p:nvPr/>
            </p:nvSpPr>
            <p:spPr bwMode="auto">
              <a:xfrm>
                <a:off x="585980" y="526655"/>
                <a:ext cx="11002434" cy="112497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0070C0"/>
                    </a:solidFill>
                  </a:rPr>
                  <a:t>Idea #2:</a:t>
                </a:r>
                <a:r>
                  <a:rPr lang="en-US" sz="2000" dirty="0">
                    <a:solidFill>
                      <a:schemeClr val="tx1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be hereditary and union-closed.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-separator, then each component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that contains a vertex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belongs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807CC534-6D34-44D7-4875-2B2ABCA5DE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980" y="526655"/>
                <a:ext cx="11002434" cy="11249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D3785-3050-8835-E5B2-DFCD2D50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A8E25A4-0238-F910-3451-F473AF5A4522}"/>
                  </a:ext>
                </a:extLst>
              </p:cNvPr>
              <p:cNvSpPr/>
              <p:nvPr/>
            </p:nvSpPr>
            <p:spPr bwMode="auto">
              <a:xfrm>
                <a:off x="594783" y="523222"/>
                <a:ext cx="11002434" cy="112497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>
                    <a:solidFill>
                      <a:srgbClr val="0070C0"/>
                    </a:solidFill>
                  </a:rPr>
                  <a:t>Idea #3: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solution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cap="small" dirty="0">
                    <a:solidFill>
                      <a:schemeClr val="tx1"/>
                    </a:solidFill>
                  </a:rPr>
                  <a:t>-Deletion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vertices from a single base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has 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cap="small" dirty="0">
                    <a:solidFill>
                      <a:schemeClr val="tx1"/>
                    </a:solidFill>
                  </a:rPr>
                  <a:t>-Deletion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set smaller than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A8E25A4-0238-F910-3451-F473AF5A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83" y="523222"/>
                <a:ext cx="11002434" cy="11249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E39961-6660-BE54-643C-7AEB400EA5DB}"/>
              </a:ext>
            </a:extLst>
          </p:cNvPr>
          <p:cNvSpPr/>
          <p:nvPr/>
        </p:nvSpPr>
        <p:spPr bwMode="auto">
          <a:xfrm>
            <a:off x="7843838" y="3519488"/>
            <a:ext cx="766762" cy="356759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762" h="356759">
                <a:moveTo>
                  <a:pt x="0" y="0"/>
                </a:moveTo>
                <a:cubicBezTo>
                  <a:pt x="101600" y="90090"/>
                  <a:pt x="203200" y="180181"/>
                  <a:pt x="300037" y="238125"/>
                </a:cubicBezTo>
                <a:cubicBezTo>
                  <a:pt x="396874" y="296069"/>
                  <a:pt x="503238" y="330200"/>
                  <a:pt x="581025" y="347662"/>
                </a:cubicBezTo>
                <a:cubicBezTo>
                  <a:pt x="658812" y="365124"/>
                  <a:pt x="712787" y="354012"/>
                  <a:pt x="766762" y="34290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4E02E62-8530-F950-64FE-7376FA386AE5}"/>
              </a:ext>
            </a:extLst>
          </p:cNvPr>
          <p:cNvSpPr/>
          <p:nvPr/>
        </p:nvSpPr>
        <p:spPr bwMode="auto">
          <a:xfrm>
            <a:off x="7866471" y="3943553"/>
            <a:ext cx="1147762" cy="662280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147762"/>
              <a:gd name="connsiteY0" fmla="*/ 0 h 662280"/>
              <a:gd name="connsiteX1" fmla="*/ 300037 w 1147762"/>
              <a:gd name="connsiteY1" fmla="*/ 238125 h 662280"/>
              <a:gd name="connsiteX2" fmla="*/ 581025 w 1147762"/>
              <a:gd name="connsiteY2" fmla="*/ 347662 h 662280"/>
              <a:gd name="connsiteX3" fmla="*/ 1147762 w 1147762"/>
              <a:gd name="connsiteY3" fmla="*/ 661987 h 66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762" h="662280">
                <a:moveTo>
                  <a:pt x="0" y="0"/>
                </a:moveTo>
                <a:cubicBezTo>
                  <a:pt x="101600" y="90090"/>
                  <a:pt x="203200" y="180181"/>
                  <a:pt x="300037" y="238125"/>
                </a:cubicBezTo>
                <a:cubicBezTo>
                  <a:pt x="396874" y="296069"/>
                  <a:pt x="503238" y="330200"/>
                  <a:pt x="581025" y="347662"/>
                </a:cubicBezTo>
                <a:cubicBezTo>
                  <a:pt x="658812" y="365124"/>
                  <a:pt x="1093787" y="673099"/>
                  <a:pt x="1147762" y="661987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778BCA-1AF5-0514-3CCA-BC38E8513767}"/>
              </a:ext>
            </a:extLst>
          </p:cNvPr>
          <p:cNvSpPr/>
          <p:nvPr/>
        </p:nvSpPr>
        <p:spPr bwMode="auto">
          <a:xfrm>
            <a:off x="7815139" y="4400095"/>
            <a:ext cx="1209674" cy="1316995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128712"/>
              <a:gd name="connsiteY0" fmla="*/ 0 h 1257401"/>
              <a:gd name="connsiteX1" fmla="*/ 300037 w 1128712"/>
              <a:gd name="connsiteY1" fmla="*/ 238125 h 1257401"/>
              <a:gd name="connsiteX2" fmla="*/ 581025 w 1128712"/>
              <a:gd name="connsiteY2" fmla="*/ 347662 h 1257401"/>
              <a:gd name="connsiteX3" fmla="*/ 1128712 w 1128712"/>
              <a:gd name="connsiteY3" fmla="*/ 1257300 h 1257401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300037 w 1128712"/>
              <a:gd name="connsiteY1" fmla="*/ 238125 h 1257484"/>
              <a:gd name="connsiteX2" fmla="*/ 581025 w 1128712"/>
              <a:gd name="connsiteY2" fmla="*/ 347662 h 1257484"/>
              <a:gd name="connsiteX3" fmla="*/ 1128712 w 1128712"/>
              <a:gd name="connsiteY3" fmla="*/ 1257300 h 1257484"/>
              <a:gd name="connsiteX0" fmla="*/ 0 w 1128712"/>
              <a:gd name="connsiteY0" fmla="*/ 0 h 1257484"/>
              <a:gd name="connsiteX1" fmla="*/ 581025 w 1128712"/>
              <a:gd name="connsiteY1" fmla="*/ 347662 h 1257484"/>
              <a:gd name="connsiteX2" fmla="*/ 1128712 w 1128712"/>
              <a:gd name="connsiteY2" fmla="*/ 1257300 h 1257484"/>
              <a:gd name="connsiteX0" fmla="*/ 0 w 1147762"/>
              <a:gd name="connsiteY0" fmla="*/ 0 h 1271766"/>
              <a:gd name="connsiteX1" fmla="*/ 581025 w 1147762"/>
              <a:gd name="connsiteY1" fmla="*/ 347662 h 1271766"/>
              <a:gd name="connsiteX2" fmla="*/ 1147762 w 1147762"/>
              <a:gd name="connsiteY2" fmla="*/ 1271587 h 1271766"/>
              <a:gd name="connsiteX0" fmla="*/ 0 w 1209674"/>
              <a:gd name="connsiteY0" fmla="*/ 0 h 1316995"/>
              <a:gd name="connsiteX1" fmla="*/ 581025 w 1209674"/>
              <a:gd name="connsiteY1" fmla="*/ 347662 h 1316995"/>
              <a:gd name="connsiteX2" fmla="*/ 1209674 w 1209674"/>
              <a:gd name="connsiteY2" fmla="*/ 1316831 h 131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4" h="1316995">
                <a:moveTo>
                  <a:pt x="0" y="0"/>
                </a:moveTo>
                <a:cubicBezTo>
                  <a:pt x="121047" y="72430"/>
                  <a:pt x="392906" y="138112"/>
                  <a:pt x="581025" y="347662"/>
                </a:cubicBezTo>
                <a:cubicBezTo>
                  <a:pt x="1006474" y="774699"/>
                  <a:pt x="1155699" y="1327943"/>
                  <a:pt x="1209674" y="1316831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94A520A-F362-8E4C-130F-009942A0684A}"/>
              </a:ext>
            </a:extLst>
          </p:cNvPr>
          <p:cNvSpPr/>
          <p:nvPr/>
        </p:nvSpPr>
        <p:spPr bwMode="auto">
          <a:xfrm>
            <a:off x="7860211" y="4202386"/>
            <a:ext cx="1154906" cy="769144"/>
          </a:xfrm>
          <a:custGeom>
            <a:avLst/>
            <a:gdLst>
              <a:gd name="connsiteX0" fmla="*/ 0 w 766762"/>
              <a:gd name="connsiteY0" fmla="*/ 0 h 356759"/>
              <a:gd name="connsiteX1" fmla="*/ 300037 w 766762"/>
              <a:gd name="connsiteY1" fmla="*/ 238125 h 356759"/>
              <a:gd name="connsiteX2" fmla="*/ 581025 w 766762"/>
              <a:gd name="connsiteY2" fmla="*/ 347662 h 356759"/>
              <a:gd name="connsiteX3" fmla="*/ 766762 w 766762"/>
              <a:gd name="connsiteY3" fmla="*/ 342900 h 356759"/>
              <a:gd name="connsiteX0" fmla="*/ 0 w 1557337"/>
              <a:gd name="connsiteY0" fmla="*/ 0 h 1143116"/>
              <a:gd name="connsiteX1" fmla="*/ 300037 w 1557337"/>
              <a:gd name="connsiteY1" fmla="*/ 238125 h 1143116"/>
              <a:gd name="connsiteX2" fmla="*/ 581025 w 1557337"/>
              <a:gd name="connsiteY2" fmla="*/ 347662 h 1143116"/>
              <a:gd name="connsiteX3" fmla="*/ 1557337 w 1557337"/>
              <a:gd name="connsiteY3" fmla="*/ 1143000 h 1143116"/>
              <a:gd name="connsiteX0" fmla="*/ 0 w 1557337"/>
              <a:gd name="connsiteY0" fmla="*/ 0 h 1143134"/>
              <a:gd name="connsiteX1" fmla="*/ 300037 w 1557337"/>
              <a:gd name="connsiteY1" fmla="*/ 238125 h 1143134"/>
              <a:gd name="connsiteX2" fmla="*/ 790575 w 1557337"/>
              <a:gd name="connsiteY2" fmla="*/ 457199 h 1143134"/>
              <a:gd name="connsiteX3" fmla="*/ 1557337 w 1557337"/>
              <a:gd name="connsiteY3" fmla="*/ 1143000 h 1143134"/>
              <a:gd name="connsiteX0" fmla="*/ 0 w 1557337"/>
              <a:gd name="connsiteY0" fmla="*/ 0 h 1143150"/>
              <a:gd name="connsiteX1" fmla="*/ 300037 w 1557337"/>
              <a:gd name="connsiteY1" fmla="*/ 238125 h 1143150"/>
              <a:gd name="connsiteX2" fmla="*/ 790575 w 1557337"/>
              <a:gd name="connsiteY2" fmla="*/ 457199 h 1143150"/>
              <a:gd name="connsiteX3" fmla="*/ 1557337 w 1557337"/>
              <a:gd name="connsiteY3" fmla="*/ 1143000 h 1143150"/>
              <a:gd name="connsiteX0" fmla="*/ 0 w 1557337"/>
              <a:gd name="connsiteY0" fmla="*/ 0 h 1143150"/>
              <a:gd name="connsiteX1" fmla="*/ 300037 w 1557337"/>
              <a:gd name="connsiteY1" fmla="*/ 238125 h 1143150"/>
              <a:gd name="connsiteX2" fmla="*/ 790575 w 1557337"/>
              <a:gd name="connsiteY2" fmla="*/ 457199 h 1143150"/>
              <a:gd name="connsiteX3" fmla="*/ 1557337 w 1557337"/>
              <a:gd name="connsiteY3" fmla="*/ 1143000 h 1143150"/>
              <a:gd name="connsiteX0" fmla="*/ 0 w 1557337"/>
              <a:gd name="connsiteY0" fmla="*/ 0 h 1143360"/>
              <a:gd name="connsiteX1" fmla="*/ 300037 w 1557337"/>
              <a:gd name="connsiteY1" fmla="*/ 238125 h 1143360"/>
              <a:gd name="connsiteX2" fmla="*/ 790575 w 1557337"/>
              <a:gd name="connsiteY2" fmla="*/ 457199 h 1143360"/>
              <a:gd name="connsiteX3" fmla="*/ 1557337 w 1557337"/>
              <a:gd name="connsiteY3" fmla="*/ 1143000 h 1143360"/>
              <a:gd name="connsiteX0" fmla="*/ 0 w 1557337"/>
              <a:gd name="connsiteY0" fmla="*/ 0 h 1143360"/>
              <a:gd name="connsiteX1" fmla="*/ 300037 w 1557337"/>
              <a:gd name="connsiteY1" fmla="*/ 238125 h 1143360"/>
              <a:gd name="connsiteX2" fmla="*/ 790575 w 1557337"/>
              <a:gd name="connsiteY2" fmla="*/ 457199 h 1143360"/>
              <a:gd name="connsiteX3" fmla="*/ 1557337 w 1557337"/>
              <a:gd name="connsiteY3" fmla="*/ 1143000 h 1143360"/>
              <a:gd name="connsiteX0" fmla="*/ 0 w 1557337"/>
              <a:gd name="connsiteY0" fmla="*/ 0 h 1143404"/>
              <a:gd name="connsiteX1" fmla="*/ 300037 w 1557337"/>
              <a:gd name="connsiteY1" fmla="*/ 238125 h 1143404"/>
              <a:gd name="connsiteX2" fmla="*/ 790575 w 1557337"/>
              <a:gd name="connsiteY2" fmla="*/ 457199 h 1143404"/>
              <a:gd name="connsiteX3" fmla="*/ 1557337 w 1557337"/>
              <a:gd name="connsiteY3" fmla="*/ 1143000 h 1143404"/>
              <a:gd name="connsiteX0" fmla="*/ 0 w 1557337"/>
              <a:gd name="connsiteY0" fmla="*/ 0 h 1143404"/>
              <a:gd name="connsiteX1" fmla="*/ 300037 w 1557337"/>
              <a:gd name="connsiteY1" fmla="*/ 238125 h 1143404"/>
              <a:gd name="connsiteX2" fmla="*/ 790575 w 1557337"/>
              <a:gd name="connsiteY2" fmla="*/ 457199 h 1143404"/>
              <a:gd name="connsiteX3" fmla="*/ 1557337 w 1557337"/>
              <a:gd name="connsiteY3" fmla="*/ 1143000 h 1143404"/>
              <a:gd name="connsiteX0" fmla="*/ 0 w 1104900"/>
              <a:gd name="connsiteY0" fmla="*/ 0 h 775345"/>
              <a:gd name="connsiteX1" fmla="*/ 300037 w 1104900"/>
              <a:gd name="connsiteY1" fmla="*/ 238125 h 775345"/>
              <a:gd name="connsiteX2" fmla="*/ 790575 w 1104900"/>
              <a:gd name="connsiteY2" fmla="*/ 457199 h 775345"/>
              <a:gd name="connsiteX3" fmla="*/ 1104900 w 1104900"/>
              <a:gd name="connsiteY3" fmla="*/ 723900 h 775345"/>
              <a:gd name="connsiteX0" fmla="*/ 0 w 1104900"/>
              <a:gd name="connsiteY0" fmla="*/ 0 h 723900"/>
              <a:gd name="connsiteX1" fmla="*/ 300037 w 1104900"/>
              <a:gd name="connsiteY1" fmla="*/ 238125 h 723900"/>
              <a:gd name="connsiteX2" fmla="*/ 1104900 w 1104900"/>
              <a:gd name="connsiteY2" fmla="*/ 723900 h 723900"/>
              <a:gd name="connsiteX0" fmla="*/ 0 w 1154906"/>
              <a:gd name="connsiteY0" fmla="*/ 0 h 769144"/>
              <a:gd name="connsiteX1" fmla="*/ 300037 w 1154906"/>
              <a:gd name="connsiteY1" fmla="*/ 238125 h 769144"/>
              <a:gd name="connsiteX2" fmla="*/ 1154906 w 1154906"/>
              <a:gd name="connsiteY2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4906" h="769144">
                <a:moveTo>
                  <a:pt x="0" y="0"/>
                </a:moveTo>
                <a:cubicBezTo>
                  <a:pt x="101600" y="90090"/>
                  <a:pt x="107553" y="109934"/>
                  <a:pt x="300037" y="238125"/>
                </a:cubicBezTo>
                <a:cubicBezTo>
                  <a:pt x="492521" y="366316"/>
                  <a:pt x="987226" y="667941"/>
                  <a:pt x="1154906" y="769144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C39C6EFD-D8F5-549D-959C-B3347F69C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43990"/>
              </p:ext>
            </p:extLst>
          </p:nvPr>
        </p:nvGraphicFramePr>
        <p:xfrm>
          <a:off x="8607996" y="3863097"/>
          <a:ext cx="2444154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359">
                  <a:extLst>
                    <a:ext uri="{9D8B030D-6E8A-4147-A177-3AD203B41FA5}">
                      <a16:colId xmlns:a16="http://schemas.microsoft.com/office/drawing/2014/main" val="933745037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2966509590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3804758326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1612681688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2958386653"/>
                    </a:ext>
                  </a:extLst>
                </a:gridCol>
                <a:gridCol w="407359">
                  <a:extLst>
                    <a:ext uri="{9D8B030D-6E8A-4147-A177-3AD203B41FA5}">
                      <a16:colId xmlns:a16="http://schemas.microsoft.com/office/drawing/2014/main" val="1595128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1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11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24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649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2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138379"/>
                  </a:ext>
                </a:extLst>
              </a:tr>
            </a:tbl>
          </a:graphicData>
        </a:graphic>
      </p:graphicFrame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5B6F31E-68C9-D023-0EA9-CBFEC3846CC3}"/>
              </a:ext>
            </a:extLst>
          </p:cNvPr>
          <p:cNvSpPr/>
          <p:nvPr/>
        </p:nvSpPr>
        <p:spPr bwMode="auto">
          <a:xfrm>
            <a:off x="2207568" y="2132856"/>
            <a:ext cx="5678638" cy="4307417"/>
          </a:xfrm>
          <a:custGeom>
            <a:avLst/>
            <a:gdLst>
              <a:gd name="connsiteX0" fmla="*/ 3787582 w 7042691"/>
              <a:gd name="connsiteY0" fmla="*/ 587779 h 5393794"/>
              <a:gd name="connsiteX1" fmla="*/ 3502357 w 7042691"/>
              <a:gd name="connsiteY1" fmla="*/ 1586069 h 5393794"/>
              <a:gd name="connsiteX2" fmla="*/ 3250687 w 7042691"/>
              <a:gd name="connsiteY2" fmla="*/ 2743749 h 5393794"/>
              <a:gd name="connsiteX3" fmla="*/ 3686914 w 7042691"/>
              <a:gd name="connsiteY3" fmla="*/ 2886362 h 5393794"/>
              <a:gd name="connsiteX4" fmla="*/ 4064419 w 7042691"/>
              <a:gd name="connsiteY4" fmla="*/ 1904850 h 5393794"/>
              <a:gd name="connsiteX5" fmla="*/ 4450312 w 7042691"/>
              <a:gd name="connsiteY5" fmla="*/ 873004 h 5393794"/>
              <a:gd name="connsiteX6" fmla="*/ 4987208 w 7042691"/>
              <a:gd name="connsiteY6" fmla="*/ 1082729 h 5393794"/>
              <a:gd name="connsiteX7" fmla="*/ 5062709 w 7042691"/>
              <a:gd name="connsiteY7" fmla="*/ 1669958 h 5393794"/>
              <a:gd name="connsiteX8" fmla="*/ 5649938 w 7042691"/>
              <a:gd name="connsiteY8" fmla="*/ 1686736 h 5393794"/>
              <a:gd name="connsiteX9" fmla="*/ 5456991 w 7042691"/>
              <a:gd name="connsiteY9" fmla="*/ 1082729 h 5393794"/>
              <a:gd name="connsiteX10" fmla="*/ 5020764 w 7042691"/>
              <a:gd name="connsiteY10" fmla="*/ 470333 h 5393794"/>
              <a:gd name="connsiteX11" fmla="*/ 5624771 w 7042691"/>
              <a:gd name="connsiteY11" fmla="*/ 419999 h 5393794"/>
              <a:gd name="connsiteX12" fmla="*/ 5842885 w 7042691"/>
              <a:gd name="connsiteY12" fmla="*/ 1258898 h 5393794"/>
              <a:gd name="connsiteX13" fmla="*/ 6044221 w 7042691"/>
              <a:gd name="connsiteY13" fmla="*/ 1594458 h 5393794"/>
              <a:gd name="connsiteX14" fmla="*/ 6044221 w 7042691"/>
              <a:gd name="connsiteY14" fmla="*/ 461944 h 5393794"/>
              <a:gd name="connsiteX15" fmla="*/ 6480448 w 7042691"/>
              <a:gd name="connsiteY15" fmla="*/ 193496 h 5393794"/>
              <a:gd name="connsiteX16" fmla="*/ 7042511 w 7042691"/>
              <a:gd name="connsiteY16" fmla="*/ 696836 h 5393794"/>
              <a:gd name="connsiteX17" fmla="*/ 6539171 w 7042691"/>
              <a:gd name="connsiteY17" fmla="*/ 1250509 h 5393794"/>
              <a:gd name="connsiteX18" fmla="*/ 6304279 w 7042691"/>
              <a:gd name="connsiteY18" fmla="*/ 1737070 h 5393794"/>
              <a:gd name="connsiteX19" fmla="*/ 6925065 w 7042691"/>
              <a:gd name="connsiteY19" fmla="*/ 1862905 h 5393794"/>
              <a:gd name="connsiteX20" fmla="*/ 6816008 w 7042691"/>
              <a:gd name="connsiteY20" fmla="*/ 2718582 h 5393794"/>
              <a:gd name="connsiteX21" fmla="*/ 6128111 w 7042691"/>
              <a:gd name="connsiteY21" fmla="*/ 2097797 h 5393794"/>
              <a:gd name="connsiteX22" fmla="*/ 5566048 w 7042691"/>
              <a:gd name="connsiteY22" fmla="*/ 2265577 h 5393794"/>
              <a:gd name="connsiteX23" fmla="*/ 5649938 w 7042691"/>
              <a:gd name="connsiteY23" fmla="*/ 2836028 h 5393794"/>
              <a:gd name="connsiteX24" fmla="*/ 6656617 w 7042691"/>
              <a:gd name="connsiteY24" fmla="*/ 3859485 h 5393794"/>
              <a:gd name="connsiteX25" fmla="*/ 6790841 w 7042691"/>
              <a:gd name="connsiteY25" fmla="*/ 5075889 h 5393794"/>
              <a:gd name="connsiteX26" fmla="*/ 5574437 w 7042691"/>
              <a:gd name="connsiteY26" fmla="*/ 5335947 h 5393794"/>
              <a:gd name="connsiteX27" fmla="*/ 4945263 w 7042691"/>
              <a:gd name="connsiteY27" fmla="*/ 4169878 h 5393794"/>
              <a:gd name="connsiteX28" fmla="*/ 4584536 w 7042691"/>
              <a:gd name="connsiteY28" fmla="*/ 3163199 h 5393794"/>
              <a:gd name="connsiteX29" fmla="*/ 5180155 w 7042691"/>
              <a:gd name="connsiteY29" fmla="*/ 2659859 h 5393794"/>
              <a:gd name="connsiteX30" fmla="*/ 5045931 w 7042691"/>
              <a:gd name="connsiteY30" fmla="*/ 2131353 h 5393794"/>
              <a:gd name="connsiteX31" fmla="*/ 4576147 w 7042691"/>
              <a:gd name="connsiteY31" fmla="*/ 1904850 h 5393794"/>
              <a:gd name="connsiteX32" fmla="*/ 4911707 w 7042691"/>
              <a:gd name="connsiteY32" fmla="*/ 2575969 h 5393794"/>
              <a:gd name="connsiteX33" fmla="*/ 4425146 w 7042691"/>
              <a:gd name="connsiteY33" fmla="*/ 3012197 h 5393794"/>
              <a:gd name="connsiteX34" fmla="*/ 4651648 w 7042691"/>
              <a:gd name="connsiteY34" fmla="*/ 2508858 h 5393794"/>
              <a:gd name="connsiteX35" fmla="*/ 4458701 w 7042691"/>
              <a:gd name="connsiteY35" fmla="*/ 2173298 h 5393794"/>
              <a:gd name="connsiteX36" fmla="*/ 4089586 w 7042691"/>
              <a:gd name="connsiteY36" fmla="*/ 2609525 h 5393794"/>
              <a:gd name="connsiteX37" fmla="*/ 4123142 w 7042691"/>
              <a:gd name="connsiteY37" fmla="*/ 3700094 h 5393794"/>
              <a:gd name="connsiteX38" fmla="*/ 4483868 w 7042691"/>
              <a:gd name="connsiteY38" fmla="*/ 4916498 h 5393794"/>
              <a:gd name="connsiteX39" fmla="*/ 3301021 w 7042691"/>
              <a:gd name="connsiteY39" fmla="*/ 5042333 h 5393794"/>
              <a:gd name="connsiteX40" fmla="*/ 1774224 w 7042691"/>
              <a:gd name="connsiteY40" fmla="*/ 4220212 h 5393794"/>
              <a:gd name="connsiteX41" fmla="*/ 3393300 w 7042691"/>
              <a:gd name="connsiteY41" fmla="*/ 3926597 h 5393794"/>
              <a:gd name="connsiteX42" fmla="*/ 3552690 w 7042691"/>
              <a:gd name="connsiteY42" fmla="*/ 3456813 h 5393794"/>
              <a:gd name="connsiteX43" fmla="*/ 2311120 w 7042691"/>
              <a:gd name="connsiteY43" fmla="*/ 3188366 h 5393794"/>
              <a:gd name="connsiteX44" fmla="*/ 1841336 w 7042691"/>
              <a:gd name="connsiteY44" fmla="*/ 2575969 h 5393794"/>
              <a:gd name="connsiteX45" fmla="*/ 2780903 w 7042691"/>
              <a:gd name="connsiteY45" fmla="*/ 2265577 h 5393794"/>
              <a:gd name="connsiteX46" fmla="*/ 3166797 w 7042691"/>
              <a:gd name="connsiteY46" fmla="*/ 1820960 h 5393794"/>
              <a:gd name="connsiteX47" fmla="*/ 616544 w 7042691"/>
              <a:gd name="connsiteY47" fmla="*/ 1913239 h 5393794"/>
              <a:gd name="connsiteX48" fmla="*/ 46092 w 7042691"/>
              <a:gd name="connsiteY48" fmla="*/ 1359566 h 5393794"/>
              <a:gd name="connsiteX49" fmla="*/ 1480610 w 7042691"/>
              <a:gd name="connsiteY49" fmla="*/ 1460234 h 5393794"/>
              <a:gd name="connsiteX50" fmla="*/ 1749057 w 7042691"/>
              <a:gd name="connsiteY50" fmla="*/ 1141452 h 5393794"/>
              <a:gd name="connsiteX51" fmla="*/ 1975560 w 7042691"/>
              <a:gd name="connsiteY51" fmla="*/ 529056 h 5393794"/>
              <a:gd name="connsiteX52" fmla="*/ 2093006 w 7042691"/>
              <a:gd name="connsiteY52" fmla="*/ 1208564 h 5393794"/>
              <a:gd name="connsiteX53" fmla="*/ 2831237 w 7042691"/>
              <a:gd name="connsiteY53" fmla="*/ 1460234 h 5393794"/>
              <a:gd name="connsiteX54" fmla="*/ 3242298 w 7042691"/>
              <a:gd name="connsiteY54" fmla="*/ 1435067 h 5393794"/>
              <a:gd name="connsiteX55" fmla="*/ 3082907 w 7042691"/>
              <a:gd name="connsiteY55" fmla="*/ 327720 h 5393794"/>
              <a:gd name="connsiteX56" fmla="*/ 3905028 w 7042691"/>
              <a:gd name="connsiteY56" fmla="*/ 8938 h 5393794"/>
              <a:gd name="connsiteX57" fmla="*/ 3787582 w 7042691"/>
              <a:gd name="connsiteY57" fmla="*/ 587779 h 5393794"/>
              <a:gd name="connsiteX0" fmla="*/ 3787582 w 7042691"/>
              <a:gd name="connsiteY0" fmla="*/ 587779 h 5428945"/>
              <a:gd name="connsiteX1" fmla="*/ 3502357 w 7042691"/>
              <a:gd name="connsiteY1" fmla="*/ 1586069 h 5428945"/>
              <a:gd name="connsiteX2" fmla="*/ 3250687 w 7042691"/>
              <a:gd name="connsiteY2" fmla="*/ 2743749 h 5428945"/>
              <a:gd name="connsiteX3" fmla="*/ 3686914 w 7042691"/>
              <a:gd name="connsiteY3" fmla="*/ 2886362 h 5428945"/>
              <a:gd name="connsiteX4" fmla="*/ 4064419 w 7042691"/>
              <a:gd name="connsiteY4" fmla="*/ 1904850 h 5428945"/>
              <a:gd name="connsiteX5" fmla="*/ 4450312 w 7042691"/>
              <a:gd name="connsiteY5" fmla="*/ 873004 h 5428945"/>
              <a:gd name="connsiteX6" fmla="*/ 4987208 w 7042691"/>
              <a:gd name="connsiteY6" fmla="*/ 1082729 h 5428945"/>
              <a:gd name="connsiteX7" fmla="*/ 5062709 w 7042691"/>
              <a:gd name="connsiteY7" fmla="*/ 1669958 h 5428945"/>
              <a:gd name="connsiteX8" fmla="*/ 5649938 w 7042691"/>
              <a:gd name="connsiteY8" fmla="*/ 1686736 h 5428945"/>
              <a:gd name="connsiteX9" fmla="*/ 5456991 w 7042691"/>
              <a:gd name="connsiteY9" fmla="*/ 1082729 h 5428945"/>
              <a:gd name="connsiteX10" fmla="*/ 5020764 w 7042691"/>
              <a:gd name="connsiteY10" fmla="*/ 470333 h 5428945"/>
              <a:gd name="connsiteX11" fmla="*/ 5624771 w 7042691"/>
              <a:gd name="connsiteY11" fmla="*/ 419999 h 5428945"/>
              <a:gd name="connsiteX12" fmla="*/ 5842885 w 7042691"/>
              <a:gd name="connsiteY12" fmla="*/ 1258898 h 5428945"/>
              <a:gd name="connsiteX13" fmla="*/ 6044221 w 7042691"/>
              <a:gd name="connsiteY13" fmla="*/ 1594458 h 5428945"/>
              <a:gd name="connsiteX14" fmla="*/ 6044221 w 7042691"/>
              <a:gd name="connsiteY14" fmla="*/ 461944 h 5428945"/>
              <a:gd name="connsiteX15" fmla="*/ 6480448 w 7042691"/>
              <a:gd name="connsiteY15" fmla="*/ 193496 h 5428945"/>
              <a:gd name="connsiteX16" fmla="*/ 7042511 w 7042691"/>
              <a:gd name="connsiteY16" fmla="*/ 696836 h 5428945"/>
              <a:gd name="connsiteX17" fmla="*/ 6539171 w 7042691"/>
              <a:gd name="connsiteY17" fmla="*/ 1250509 h 5428945"/>
              <a:gd name="connsiteX18" fmla="*/ 6304279 w 7042691"/>
              <a:gd name="connsiteY18" fmla="*/ 1737070 h 5428945"/>
              <a:gd name="connsiteX19" fmla="*/ 6925065 w 7042691"/>
              <a:gd name="connsiteY19" fmla="*/ 1862905 h 5428945"/>
              <a:gd name="connsiteX20" fmla="*/ 6816008 w 7042691"/>
              <a:gd name="connsiteY20" fmla="*/ 2718582 h 5428945"/>
              <a:gd name="connsiteX21" fmla="*/ 6128111 w 7042691"/>
              <a:gd name="connsiteY21" fmla="*/ 2097797 h 5428945"/>
              <a:gd name="connsiteX22" fmla="*/ 5566048 w 7042691"/>
              <a:gd name="connsiteY22" fmla="*/ 2265577 h 5428945"/>
              <a:gd name="connsiteX23" fmla="*/ 5649938 w 7042691"/>
              <a:gd name="connsiteY23" fmla="*/ 2836028 h 5428945"/>
              <a:gd name="connsiteX24" fmla="*/ 6656617 w 7042691"/>
              <a:gd name="connsiteY24" fmla="*/ 3859485 h 5428945"/>
              <a:gd name="connsiteX25" fmla="*/ 6790841 w 7042691"/>
              <a:gd name="connsiteY25" fmla="*/ 5075889 h 5428945"/>
              <a:gd name="connsiteX26" fmla="*/ 5574437 w 7042691"/>
              <a:gd name="connsiteY26" fmla="*/ 5335947 h 5428945"/>
              <a:gd name="connsiteX27" fmla="*/ 5851274 w 7042691"/>
              <a:gd name="connsiteY27" fmla="*/ 3683316 h 5428945"/>
              <a:gd name="connsiteX28" fmla="*/ 4584536 w 7042691"/>
              <a:gd name="connsiteY28" fmla="*/ 3163199 h 5428945"/>
              <a:gd name="connsiteX29" fmla="*/ 5180155 w 7042691"/>
              <a:gd name="connsiteY29" fmla="*/ 2659859 h 5428945"/>
              <a:gd name="connsiteX30" fmla="*/ 5045931 w 7042691"/>
              <a:gd name="connsiteY30" fmla="*/ 2131353 h 5428945"/>
              <a:gd name="connsiteX31" fmla="*/ 4576147 w 7042691"/>
              <a:gd name="connsiteY31" fmla="*/ 1904850 h 5428945"/>
              <a:gd name="connsiteX32" fmla="*/ 4911707 w 7042691"/>
              <a:gd name="connsiteY32" fmla="*/ 2575969 h 5428945"/>
              <a:gd name="connsiteX33" fmla="*/ 4425146 w 7042691"/>
              <a:gd name="connsiteY33" fmla="*/ 3012197 h 5428945"/>
              <a:gd name="connsiteX34" fmla="*/ 4651648 w 7042691"/>
              <a:gd name="connsiteY34" fmla="*/ 2508858 h 5428945"/>
              <a:gd name="connsiteX35" fmla="*/ 4458701 w 7042691"/>
              <a:gd name="connsiteY35" fmla="*/ 2173298 h 5428945"/>
              <a:gd name="connsiteX36" fmla="*/ 4089586 w 7042691"/>
              <a:gd name="connsiteY36" fmla="*/ 2609525 h 5428945"/>
              <a:gd name="connsiteX37" fmla="*/ 4123142 w 7042691"/>
              <a:gd name="connsiteY37" fmla="*/ 3700094 h 5428945"/>
              <a:gd name="connsiteX38" fmla="*/ 4483868 w 7042691"/>
              <a:gd name="connsiteY38" fmla="*/ 4916498 h 5428945"/>
              <a:gd name="connsiteX39" fmla="*/ 3301021 w 7042691"/>
              <a:gd name="connsiteY39" fmla="*/ 5042333 h 5428945"/>
              <a:gd name="connsiteX40" fmla="*/ 1774224 w 7042691"/>
              <a:gd name="connsiteY40" fmla="*/ 4220212 h 5428945"/>
              <a:gd name="connsiteX41" fmla="*/ 3393300 w 7042691"/>
              <a:gd name="connsiteY41" fmla="*/ 3926597 h 5428945"/>
              <a:gd name="connsiteX42" fmla="*/ 3552690 w 7042691"/>
              <a:gd name="connsiteY42" fmla="*/ 3456813 h 5428945"/>
              <a:gd name="connsiteX43" fmla="*/ 2311120 w 7042691"/>
              <a:gd name="connsiteY43" fmla="*/ 3188366 h 5428945"/>
              <a:gd name="connsiteX44" fmla="*/ 1841336 w 7042691"/>
              <a:gd name="connsiteY44" fmla="*/ 2575969 h 5428945"/>
              <a:gd name="connsiteX45" fmla="*/ 2780903 w 7042691"/>
              <a:gd name="connsiteY45" fmla="*/ 2265577 h 5428945"/>
              <a:gd name="connsiteX46" fmla="*/ 3166797 w 7042691"/>
              <a:gd name="connsiteY46" fmla="*/ 1820960 h 5428945"/>
              <a:gd name="connsiteX47" fmla="*/ 616544 w 7042691"/>
              <a:gd name="connsiteY47" fmla="*/ 1913239 h 5428945"/>
              <a:gd name="connsiteX48" fmla="*/ 46092 w 7042691"/>
              <a:gd name="connsiteY48" fmla="*/ 1359566 h 5428945"/>
              <a:gd name="connsiteX49" fmla="*/ 1480610 w 7042691"/>
              <a:gd name="connsiteY49" fmla="*/ 1460234 h 5428945"/>
              <a:gd name="connsiteX50" fmla="*/ 1749057 w 7042691"/>
              <a:gd name="connsiteY50" fmla="*/ 1141452 h 5428945"/>
              <a:gd name="connsiteX51" fmla="*/ 1975560 w 7042691"/>
              <a:gd name="connsiteY51" fmla="*/ 529056 h 5428945"/>
              <a:gd name="connsiteX52" fmla="*/ 2093006 w 7042691"/>
              <a:gd name="connsiteY52" fmla="*/ 1208564 h 5428945"/>
              <a:gd name="connsiteX53" fmla="*/ 2831237 w 7042691"/>
              <a:gd name="connsiteY53" fmla="*/ 1460234 h 5428945"/>
              <a:gd name="connsiteX54" fmla="*/ 3242298 w 7042691"/>
              <a:gd name="connsiteY54" fmla="*/ 1435067 h 5428945"/>
              <a:gd name="connsiteX55" fmla="*/ 3082907 w 7042691"/>
              <a:gd name="connsiteY55" fmla="*/ 327720 h 5428945"/>
              <a:gd name="connsiteX56" fmla="*/ 3905028 w 7042691"/>
              <a:gd name="connsiteY56" fmla="*/ 8938 h 5428945"/>
              <a:gd name="connsiteX57" fmla="*/ 3787582 w 7042691"/>
              <a:gd name="connsiteY57" fmla="*/ 587779 h 5428945"/>
              <a:gd name="connsiteX0" fmla="*/ 3787582 w 7042691"/>
              <a:gd name="connsiteY0" fmla="*/ 587779 h 5348848"/>
              <a:gd name="connsiteX1" fmla="*/ 3502357 w 7042691"/>
              <a:gd name="connsiteY1" fmla="*/ 1586069 h 5348848"/>
              <a:gd name="connsiteX2" fmla="*/ 3250687 w 7042691"/>
              <a:gd name="connsiteY2" fmla="*/ 2743749 h 5348848"/>
              <a:gd name="connsiteX3" fmla="*/ 3686914 w 7042691"/>
              <a:gd name="connsiteY3" fmla="*/ 2886362 h 5348848"/>
              <a:gd name="connsiteX4" fmla="*/ 4064419 w 7042691"/>
              <a:gd name="connsiteY4" fmla="*/ 1904850 h 5348848"/>
              <a:gd name="connsiteX5" fmla="*/ 4450312 w 7042691"/>
              <a:gd name="connsiteY5" fmla="*/ 873004 h 5348848"/>
              <a:gd name="connsiteX6" fmla="*/ 4987208 w 7042691"/>
              <a:gd name="connsiteY6" fmla="*/ 1082729 h 5348848"/>
              <a:gd name="connsiteX7" fmla="*/ 5062709 w 7042691"/>
              <a:gd name="connsiteY7" fmla="*/ 1669958 h 5348848"/>
              <a:gd name="connsiteX8" fmla="*/ 5649938 w 7042691"/>
              <a:gd name="connsiteY8" fmla="*/ 1686736 h 5348848"/>
              <a:gd name="connsiteX9" fmla="*/ 5456991 w 7042691"/>
              <a:gd name="connsiteY9" fmla="*/ 1082729 h 5348848"/>
              <a:gd name="connsiteX10" fmla="*/ 5020764 w 7042691"/>
              <a:gd name="connsiteY10" fmla="*/ 470333 h 5348848"/>
              <a:gd name="connsiteX11" fmla="*/ 5624771 w 7042691"/>
              <a:gd name="connsiteY11" fmla="*/ 419999 h 5348848"/>
              <a:gd name="connsiteX12" fmla="*/ 5842885 w 7042691"/>
              <a:gd name="connsiteY12" fmla="*/ 1258898 h 5348848"/>
              <a:gd name="connsiteX13" fmla="*/ 6044221 w 7042691"/>
              <a:gd name="connsiteY13" fmla="*/ 1594458 h 5348848"/>
              <a:gd name="connsiteX14" fmla="*/ 6044221 w 7042691"/>
              <a:gd name="connsiteY14" fmla="*/ 461944 h 5348848"/>
              <a:gd name="connsiteX15" fmla="*/ 6480448 w 7042691"/>
              <a:gd name="connsiteY15" fmla="*/ 193496 h 5348848"/>
              <a:gd name="connsiteX16" fmla="*/ 7042511 w 7042691"/>
              <a:gd name="connsiteY16" fmla="*/ 696836 h 5348848"/>
              <a:gd name="connsiteX17" fmla="*/ 6539171 w 7042691"/>
              <a:gd name="connsiteY17" fmla="*/ 1250509 h 5348848"/>
              <a:gd name="connsiteX18" fmla="*/ 6304279 w 7042691"/>
              <a:gd name="connsiteY18" fmla="*/ 1737070 h 5348848"/>
              <a:gd name="connsiteX19" fmla="*/ 6925065 w 7042691"/>
              <a:gd name="connsiteY19" fmla="*/ 1862905 h 5348848"/>
              <a:gd name="connsiteX20" fmla="*/ 6816008 w 7042691"/>
              <a:gd name="connsiteY20" fmla="*/ 2718582 h 5348848"/>
              <a:gd name="connsiteX21" fmla="*/ 6128111 w 7042691"/>
              <a:gd name="connsiteY21" fmla="*/ 2097797 h 5348848"/>
              <a:gd name="connsiteX22" fmla="*/ 5566048 w 7042691"/>
              <a:gd name="connsiteY22" fmla="*/ 2265577 h 5348848"/>
              <a:gd name="connsiteX23" fmla="*/ 5649938 w 7042691"/>
              <a:gd name="connsiteY23" fmla="*/ 2836028 h 5348848"/>
              <a:gd name="connsiteX24" fmla="*/ 6656617 w 7042691"/>
              <a:gd name="connsiteY24" fmla="*/ 3859485 h 5348848"/>
              <a:gd name="connsiteX25" fmla="*/ 6346224 w 7042691"/>
              <a:gd name="connsiteY25" fmla="*/ 4421547 h 5348848"/>
              <a:gd name="connsiteX26" fmla="*/ 5574437 w 7042691"/>
              <a:gd name="connsiteY26" fmla="*/ 5335947 h 5348848"/>
              <a:gd name="connsiteX27" fmla="*/ 5851274 w 7042691"/>
              <a:gd name="connsiteY27" fmla="*/ 3683316 h 5348848"/>
              <a:gd name="connsiteX28" fmla="*/ 4584536 w 7042691"/>
              <a:gd name="connsiteY28" fmla="*/ 3163199 h 5348848"/>
              <a:gd name="connsiteX29" fmla="*/ 5180155 w 7042691"/>
              <a:gd name="connsiteY29" fmla="*/ 2659859 h 5348848"/>
              <a:gd name="connsiteX30" fmla="*/ 5045931 w 7042691"/>
              <a:gd name="connsiteY30" fmla="*/ 2131353 h 5348848"/>
              <a:gd name="connsiteX31" fmla="*/ 4576147 w 7042691"/>
              <a:gd name="connsiteY31" fmla="*/ 1904850 h 5348848"/>
              <a:gd name="connsiteX32" fmla="*/ 4911707 w 7042691"/>
              <a:gd name="connsiteY32" fmla="*/ 2575969 h 5348848"/>
              <a:gd name="connsiteX33" fmla="*/ 4425146 w 7042691"/>
              <a:gd name="connsiteY33" fmla="*/ 3012197 h 5348848"/>
              <a:gd name="connsiteX34" fmla="*/ 4651648 w 7042691"/>
              <a:gd name="connsiteY34" fmla="*/ 2508858 h 5348848"/>
              <a:gd name="connsiteX35" fmla="*/ 4458701 w 7042691"/>
              <a:gd name="connsiteY35" fmla="*/ 2173298 h 5348848"/>
              <a:gd name="connsiteX36" fmla="*/ 4089586 w 7042691"/>
              <a:gd name="connsiteY36" fmla="*/ 2609525 h 5348848"/>
              <a:gd name="connsiteX37" fmla="*/ 4123142 w 7042691"/>
              <a:gd name="connsiteY37" fmla="*/ 3700094 h 5348848"/>
              <a:gd name="connsiteX38" fmla="*/ 4483868 w 7042691"/>
              <a:gd name="connsiteY38" fmla="*/ 4916498 h 5348848"/>
              <a:gd name="connsiteX39" fmla="*/ 3301021 w 7042691"/>
              <a:gd name="connsiteY39" fmla="*/ 5042333 h 5348848"/>
              <a:gd name="connsiteX40" fmla="*/ 1774224 w 7042691"/>
              <a:gd name="connsiteY40" fmla="*/ 4220212 h 5348848"/>
              <a:gd name="connsiteX41" fmla="*/ 3393300 w 7042691"/>
              <a:gd name="connsiteY41" fmla="*/ 3926597 h 5348848"/>
              <a:gd name="connsiteX42" fmla="*/ 3552690 w 7042691"/>
              <a:gd name="connsiteY42" fmla="*/ 3456813 h 5348848"/>
              <a:gd name="connsiteX43" fmla="*/ 2311120 w 7042691"/>
              <a:gd name="connsiteY43" fmla="*/ 3188366 h 5348848"/>
              <a:gd name="connsiteX44" fmla="*/ 1841336 w 7042691"/>
              <a:gd name="connsiteY44" fmla="*/ 2575969 h 5348848"/>
              <a:gd name="connsiteX45" fmla="*/ 2780903 w 7042691"/>
              <a:gd name="connsiteY45" fmla="*/ 2265577 h 5348848"/>
              <a:gd name="connsiteX46" fmla="*/ 3166797 w 7042691"/>
              <a:gd name="connsiteY46" fmla="*/ 1820960 h 5348848"/>
              <a:gd name="connsiteX47" fmla="*/ 616544 w 7042691"/>
              <a:gd name="connsiteY47" fmla="*/ 1913239 h 5348848"/>
              <a:gd name="connsiteX48" fmla="*/ 46092 w 7042691"/>
              <a:gd name="connsiteY48" fmla="*/ 1359566 h 5348848"/>
              <a:gd name="connsiteX49" fmla="*/ 1480610 w 7042691"/>
              <a:gd name="connsiteY49" fmla="*/ 1460234 h 5348848"/>
              <a:gd name="connsiteX50" fmla="*/ 1749057 w 7042691"/>
              <a:gd name="connsiteY50" fmla="*/ 1141452 h 5348848"/>
              <a:gd name="connsiteX51" fmla="*/ 1975560 w 7042691"/>
              <a:gd name="connsiteY51" fmla="*/ 529056 h 5348848"/>
              <a:gd name="connsiteX52" fmla="*/ 2093006 w 7042691"/>
              <a:gd name="connsiteY52" fmla="*/ 1208564 h 5348848"/>
              <a:gd name="connsiteX53" fmla="*/ 2831237 w 7042691"/>
              <a:gd name="connsiteY53" fmla="*/ 1460234 h 5348848"/>
              <a:gd name="connsiteX54" fmla="*/ 3242298 w 7042691"/>
              <a:gd name="connsiteY54" fmla="*/ 1435067 h 5348848"/>
              <a:gd name="connsiteX55" fmla="*/ 3082907 w 7042691"/>
              <a:gd name="connsiteY55" fmla="*/ 327720 h 5348848"/>
              <a:gd name="connsiteX56" fmla="*/ 3905028 w 7042691"/>
              <a:gd name="connsiteY56" fmla="*/ 8938 h 5348848"/>
              <a:gd name="connsiteX57" fmla="*/ 3787582 w 7042691"/>
              <a:gd name="connsiteY57" fmla="*/ 587779 h 5348848"/>
              <a:gd name="connsiteX0" fmla="*/ 3787582 w 7042691"/>
              <a:gd name="connsiteY0" fmla="*/ 587779 h 5343405"/>
              <a:gd name="connsiteX1" fmla="*/ 3502357 w 7042691"/>
              <a:gd name="connsiteY1" fmla="*/ 1586069 h 5343405"/>
              <a:gd name="connsiteX2" fmla="*/ 3250687 w 7042691"/>
              <a:gd name="connsiteY2" fmla="*/ 2743749 h 5343405"/>
              <a:gd name="connsiteX3" fmla="*/ 3686914 w 7042691"/>
              <a:gd name="connsiteY3" fmla="*/ 2886362 h 5343405"/>
              <a:gd name="connsiteX4" fmla="*/ 4064419 w 7042691"/>
              <a:gd name="connsiteY4" fmla="*/ 1904850 h 5343405"/>
              <a:gd name="connsiteX5" fmla="*/ 4450312 w 7042691"/>
              <a:gd name="connsiteY5" fmla="*/ 873004 h 5343405"/>
              <a:gd name="connsiteX6" fmla="*/ 4987208 w 7042691"/>
              <a:gd name="connsiteY6" fmla="*/ 1082729 h 5343405"/>
              <a:gd name="connsiteX7" fmla="*/ 5062709 w 7042691"/>
              <a:gd name="connsiteY7" fmla="*/ 1669958 h 5343405"/>
              <a:gd name="connsiteX8" fmla="*/ 5649938 w 7042691"/>
              <a:gd name="connsiteY8" fmla="*/ 1686736 h 5343405"/>
              <a:gd name="connsiteX9" fmla="*/ 5456991 w 7042691"/>
              <a:gd name="connsiteY9" fmla="*/ 1082729 h 5343405"/>
              <a:gd name="connsiteX10" fmla="*/ 5020764 w 7042691"/>
              <a:gd name="connsiteY10" fmla="*/ 470333 h 5343405"/>
              <a:gd name="connsiteX11" fmla="*/ 5624771 w 7042691"/>
              <a:gd name="connsiteY11" fmla="*/ 419999 h 5343405"/>
              <a:gd name="connsiteX12" fmla="*/ 5842885 w 7042691"/>
              <a:gd name="connsiteY12" fmla="*/ 1258898 h 5343405"/>
              <a:gd name="connsiteX13" fmla="*/ 6044221 w 7042691"/>
              <a:gd name="connsiteY13" fmla="*/ 1594458 h 5343405"/>
              <a:gd name="connsiteX14" fmla="*/ 6044221 w 7042691"/>
              <a:gd name="connsiteY14" fmla="*/ 461944 h 5343405"/>
              <a:gd name="connsiteX15" fmla="*/ 6480448 w 7042691"/>
              <a:gd name="connsiteY15" fmla="*/ 193496 h 5343405"/>
              <a:gd name="connsiteX16" fmla="*/ 7042511 w 7042691"/>
              <a:gd name="connsiteY16" fmla="*/ 696836 h 5343405"/>
              <a:gd name="connsiteX17" fmla="*/ 6539171 w 7042691"/>
              <a:gd name="connsiteY17" fmla="*/ 1250509 h 5343405"/>
              <a:gd name="connsiteX18" fmla="*/ 6304279 w 7042691"/>
              <a:gd name="connsiteY18" fmla="*/ 1737070 h 5343405"/>
              <a:gd name="connsiteX19" fmla="*/ 6925065 w 7042691"/>
              <a:gd name="connsiteY19" fmla="*/ 1862905 h 5343405"/>
              <a:gd name="connsiteX20" fmla="*/ 6816008 w 7042691"/>
              <a:gd name="connsiteY20" fmla="*/ 2718582 h 5343405"/>
              <a:gd name="connsiteX21" fmla="*/ 6128111 w 7042691"/>
              <a:gd name="connsiteY21" fmla="*/ 2097797 h 5343405"/>
              <a:gd name="connsiteX22" fmla="*/ 5566048 w 7042691"/>
              <a:gd name="connsiteY22" fmla="*/ 2265577 h 5343405"/>
              <a:gd name="connsiteX23" fmla="*/ 5649938 w 7042691"/>
              <a:gd name="connsiteY23" fmla="*/ 2836028 h 5343405"/>
              <a:gd name="connsiteX24" fmla="*/ 6656617 w 7042691"/>
              <a:gd name="connsiteY24" fmla="*/ 3859485 h 5343405"/>
              <a:gd name="connsiteX25" fmla="*/ 6346224 w 7042691"/>
              <a:gd name="connsiteY25" fmla="*/ 4421547 h 5343405"/>
              <a:gd name="connsiteX26" fmla="*/ 5574437 w 7042691"/>
              <a:gd name="connsiteY26" fmla="*/ 5335947 h 5343405"/>
              <a:gd name="connsiteX27" fmla="*/ 5851274 w 7042691"/>
              <a:gd name="connsiteY27" fmla="*/ 3683316 h 5343405"/>
              <a:gd name="connsiteX28" fmla="*/ 4584536 w 7042691"/>
              <a:gd name="connsiteY28" fmla="*/ 3163199 h 5343405"/>
              <a:gd name="connsiteX29" fmla="*/ 5180155 w 7042691"/>
              <a:gd name="connsiteY29" fmla="*/ 2659859 h 5343405"/>
              <a:gd name="connsiteX30" fmla="*/ 5045931 w 7042691"/>
              <a:gd name="connsiteY30" fmla="*/ 2131353 h 5343405"/>
              <a:gd name="connsiteX31" fmla="*/ 4576147 w 7042691"/>
              <a:gd name="connsiteY31" fmla="*/ 1904850 h 5343405"/>
              <a:gd name="connsiteX32" fmla="*/ 4911707 w 7042691"/>
              <a:gd name="connsiteY32" fmla="*/ 2575969 h 5343405"/>
              <a:gd name="connsiteX33" fmla="*/ 4425146 w 7042691"/>
              <a:gd name="connsiteY33" fmla="*/ 3012197 h 5343405"/>
              <a:gd name="connsiteX34" fmla="*/ 4651648 w 7042691"/>
              <a:gd name="connsiteY34" fmla="*/ 2508858 h 5343405"/>
              <a:gd name="connsiteX35" fmla="*/ 4458701 w 7042691"/>
              <a:gd name="connsiteY35" fmla="*/ 2173298 h 5343405"/>
              <a:gd name="connsiteX36" fmla="*/ 4089586 w 7042691"/>
              <a:gd name="connsiteY36" fmla="*/ 2609525 h 5343405"/>
              <a:gd name="connsiteX37" fmla="*/ 4123142 w 7042691"/>
              <a:gd name="connsiteY37" fmla="*/ 3700094 h 5343405"/>
              <a:gd name="connsiteX38" fmla="*/ 4483868 w 7042691"/>
              <a:gd name="connsiteY38" fmla="*/ 4916498 h 5343405"/>
              <a:gd name="connsiteX39" fmla="*/ 3301021 w 7042691"/>
              <a:gd name="connsiteY39" fmla="*/ 5042333 h 5343405"/>
              <a:gd name="connsiteX40" fmla="*/ 1774224 w 7042691"/>
              <a:gd name="connsiteY40" fmla="*/ 4220212 h 5343405"/>
              <a:gd name="connsiteX41" fmla="*/ 3393300 w 7042691"/>
              <a:gd name="connsiteY41" fmla="*/ 3926597 h 5343405"/>
              <a:gd name="connsiteX42" fmla="*/ 3552690 w 7042691"/>
              <a:gd name="connsiteY42" fmla="*/ 3456813 h 5343405"/>
              <a:gd name="connsiteX43" fmla="*/ 2311120 w 7042691"/>
              <a:gd name="connsiteY43" fmla="*/ 3188366 h 5343405"/>
              <a:gd name="connsiteX44" fmla="*/ 1841336 w 7042691"/>
              <a:gd name="connsiteY44" fmla="*/ 2575969 h 5343405"/>
              <a:gd name="connsiteX45" fmla="*/ 2780903 w 7042691"/>
              <a:gd name="connsiteY45" fmla="*/ 2265577 h 5343405"/>
              <a:gd name="connsiteX46" fmla="*/ 3166797 w 7042691"/>
              <a:gd name="connsiteY46" fmla="*/ 1820960 h 5343405"/>
              <a:gd name="connsiteX47" fmla="*/ 616544 w 7042691"/>
              <a:gd name="connsiteY47" fmla="*/ 1913239 h 5343405"/>
              <a:gd name="connsiteX48" fmla="*/ 46092 w 7042691"/>
              <a:gd name="connsiteY48" fmla="*/ 1359566 h 5343405"/>
              <a:gd name="connsiteX49" fmla="*/ 1480610 w 7042691"/>
              <a:gd name="connsiteY49" fmla="*/ 1460234 h 5343405"/>
              <a:gd name="connsiteX50" fmla="*/ 1749057 w 7042691"/>
              <a:gd name="connsiteY50" fmla="*/ 1141452 h 5343405"/>
              <a:gd name="connsiteX51" fmla="*/ 1975560 w 7042691"/>
              <a:gd name="connsiteY51" fmla="*/ 529056 h 5343405"/>
              <a:gd name="connsiteX52" fmla="*/ 2093006 w 7042691"/>
              <a:gd name="connsiteY52" fmla="*/ 1208564 h 5343405"/>
              <a:gd name="connsiteX53" fmla="*/ 2831237 w 7042691"/>
              <a:gd name="connsiteY53" fmla="*/ 1460234 h 5343405"/>
              <a:gd name="connsiteX54" fmla="*/ 3242298 w 7042691"/>
              <a:gd name="connsiteY54" fmla="*/ 1435067 h 5343405"/>
              <a:gd name="connsiteX55" fmla="*/ 3082907 w 7042691"/>
              <a:gd name="connsiteY55" fmla="*/ 327720 h 5343405"/>
              <a:gd name="connsiteX56" fmla="*/ 3905028 w 7042691"/>
              <a:gd name="connsiteY56" fmla="*/ 8938 h 5343405"/>
              <a:gd name="connsiteX57" fmla="*/ 3787582 w 7042691"/>
              <a:gd name="connsiteY57" fmla="*/ 587779 h 5343405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4064419 w 7042691"/>
              <a:gd name="connsiteY4" fmla="*/ 1904850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3871631 w 7042691"/>
              <a:gd name="connsiteY4" fmla="*/ 1995574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  <a:gd name="connsiteX0" fmla="*/ 3787582 w 7042691"/>
              <a:gd name="connsiteY0" fmla="*/ 587779 h 5342092"/>
              <a:gd name="connsiteX1" fmla="*/ 3502357 w 7042691"/>
              <a:gd name="connsiteY1" fmla="*/ 1586069 h 5342092"/>
              <a:gd name="connsiteX2" fmla="*/ 3250687 w 7042691"/>
              <a:gd name="connsiteY2" fmla="*/ 2743749 h 5342092"/>
              <a:gd name="connsiteX3" fmla="*/ 3686914 w 7042691"/>
              <a:gd name="connsiteY3" fmla="*/ 2886362 h 5342092"/>
              <a:gd name="connsiteX4" fmla="*/ 3826269 w 7042691"/>
              <a:gd name="connsiteY4" fmla="*/ 2006914 h 5342092"/>
              <a:gd name="connsiteX5" fmla="*/ 4450312 w 7042691"/>
              <a:gd name="connsiteY5" fmla="*/ 873004 h 5342092"/>
              <a:gd name="connsiteX6" fmla="*/ 4987208 w 7042691"/>
              <a:gd name="connsiteY6" fmla="*/ 1082729 h 5342092"/>
              <a:gd name="connsiteX7" fmla="*/ 5062709 w 7042691"/>
              <a:gd name="connsiteY7" fmla="*/ 1669958 h 5342092"/>
              <a:gd name="connsiteX8" fmla="*/ 5649938 w 7042691"/>
              <a:gd name="connsiteY8" fmla="*/ 1686736 h 5342092"/>
              <a:gd name="connsiteX9" fmla="*/ 5456991 w 7042691"/>
              <a:gd name="connsiteY9" fmla="*/ 1082729 h 5342092"/>
              <a:gd name="connsiteX10" fmla="*/ 5020764 w 7042691"/>
              <a:gd name="connsiteY10" fmla="*/ 470333 h 5342092"/>
              <a:gd name="connsiteX11" fmla="*/ 5624771 w 7042691"/>
              <a:gd name="connsiteY11" fmla="*/ 419999 h 5342092"/>
              <a:gd name="connsiteX12" fmla="*/ 5842885 w 7042691"/>
              <a:gd name="connsiteY12" fmla="*/ 1258898 h 5342092"/>
              <a:gd name="connsiteX13" fmla="*/ 6044221 w 7042691"/>
              <a:gd name="connsiteY13" fmla="*/ 1594458 h 5342092"/>
              <a:gd name="connsiteX14" fmla="*/ 6044221 w 7042691"/>
              <a:gd name="connsiteY14" fmla="*/ 461944 h 5342092"/>
              <a:gd name="connsiteX15" fmla="*/ 6480448 w 7042691"/>
              <a:gd name="connsiteY15" fmla="*/ 193496 h 5342092"/>
              <a:gd name="connsiteX16" fmla="*/ 7042511 w 7042691"/>
              <a:gd name="connsiteY16" fmla="*/ 696836 h 5342092"/>
              <a:gd name="connsiteX17" fmla="*/ 6539171 w 7042691"/>
              <a:gd name="connsiteY17" fmla="*/ 1250509 h 5342092"/>
              <a:gd name="connsiteX18" fmla="*/ 6304279 w 7042691"/>
              <a:gd name="connsiteY18" fmla="*/ 1737070 h 5342092"/>
              <a:gd name="connsiteX19" fmla="*/ 6925065 w 7042691"/>
              <a:gd name="connsiteY19" fmla="*/ 1862905 h 5342092"/>
              <a:gd name="connsiteX20" fmla="*/ 6816008 w 7042691"/>
              <a:gd name="connsiteY20" fmla="*/ 2718582 h 5342092"/>
              <a:gd name="connsiteX21" fmla="*/ 6128111 w 7042691"/>
              <a:gd name="connsiteY21" fmla="*/ 2097797 h 5342092"/>
              <a:gd name="connsiteX22" fmla="*/ 5566048 w 7042691"/>
              <a:gd name="connsiteY22" fmla="*/ 2265577 h 5342092"/>
              <a:gd name="connsiteX23" fmla="*/ 5649938 w 7042691"/>
              <a:gd name="connsiteY23" fmla="*/ 2836028 h 5342092"/>
              <a:gd name="connsiteX24" fmla="*/ 6656617 w 7042691"/>
              <a:gd name="connsiteY24" fmla="*/ 3859485 h 5342092"/>
              <a:gd name="connsiteX25" fmla="*/ 6446892 w 7042691"/>
              <a:gd name="connsiteY25" fmla="*/ 4362825 h 5342092"/>
              <a:gd name="connsiteX26" fmla="*/ 5574437 w 7042691"/>
              <a:gd name="connsiteY26" fmla="*/ 5335947 h 5342092"/>
              <a:gd name="connsiteX27" fmla="*/ 5851274 w 7042691"/>
              <a:gd name="connsiteY27" fmla="*/ 3683316 h 5342092"/>
              <a:gd name="connsiteX28" fmla="*/ 4584536 w 7042691"/>
              <a:gd name="connsiteY28" fmla="*/ 3163199 h 5342092"/>
              <a:gd name="connsiteX29" fmla="*/ 5180155 w 7042691"/>
              <a:gd name="connsiteY29" fmla="*/ 2659859 h 5342092"/>
              <a:gd name="connsiteX30" fmla="*/ 5045931 w 7042691"/>
              <a:gd name="connsiteY30" fmla="*/ 2131353 h 5342092"/>
              <a:gd name="connsiteX31" fmla="*/ 4576147 w 7042691"/>
              <a:gd name="connsiteY31" fmla="*/ 1904850 h 5342092"/>
              <a:gd name="connsiteX32" fmla="*/ 4911707 w 7042691"/>
              <a:gd name="connsiteY32" fmla="*/ 2575969 h 5342092"/>
              <a:gd name="connsiteX33" fmla="*/ 4425146 w 7042691"/>
              <a:gd name="connsiteY33" fmla="*/ 3012197 h 5342092"/>
              <a:gd name="connsiteX34" fmla="*/ 4651648 w 7042691"/>
              <a:gd name="connsiteY34" fmla="*/ 2508858 h 5342092"/>
              <a:gd name="connsiteX35" fmla="*/ 4458701 w 7042691"/>
              <a:gd name="connsiteY35" fmla="*/ 2173298 h 5342092"/>
              <a:gd name="connsiteX36" fmla="*/ 4089586 w 7042691"/>
              <a:gd name="connsiteY36" fmla="*/ 2609525 h 5342092"/>
              <a:gd name="connsiteX37" fmla="*/ 4123142 w 7042691"/>
              <a:gd name="connsiteY37" fmla="*/ 3700094 h 5342092"/>
              <a:gd name="connsiteX38" fmla="*/ 4483868 w 7042691"/>
              <a:gd name="connsiteY38" fmla="*/ 4916498 h 5342092"/>
              <a:gd name="connsiteX39" fmla="*/ 3301021 w 7042691"/>
              <a:gd name="connsiteY39" fmla="*/ 5042333 h 5342092"/>
              <a:gd name="connsiteX40" fmla="*/ 1774224 w 7042691"/>
              <a:gd name="connsiteY40" fmla="*/ 4220212 h 5342092"/>
              <a:gd name="connsiteX41" fmla="*/ 3393300 w 7042691"/>
              <a:gd name="connsiteY41" fmla="*/ 3926597 h 5342092"/>
              <a:gd name="connsiteX42" fmla="*/ 3552690 w 7042691"/>
              <a:gd name="connsiteY42" fmla="*/ 3456813 h 5342092"/>
              <a:gd name="connsiteX43" fmla="*/ 2311120 w 7042691"/>
              <a:gd name="connsiteY43" fmla="*/ 3188366 h 5342092"/>
              <a:gd name="connsiteX44" fmla="*/ 1841336 w 7042691"/>
              <a:gd name="connsiteY44" fmla="*/ 2575969 h 5342092"/>
              <a:gd name="connsiteX45" fmla="*/ 2780903 w 7042691"/>
              <a:gd name="connsiteY45" fmla="*/ 2265577 h 5342092"/>
              <a:gd name="connsiteX46" fmla="*/ 3166797 w 7042691"/>
              <a:gd name="connsiteY46" fmla="*/ 1820960 h 5342092"/>
              <a:gd name="connsiteX47" fmla="*/ 616544 w 7042691"/>
              <a:gd name="connsiteY47" fmla="*/ 1913239 h 5342092"/>
              <a:gd name="connsiteX48" fmla="*/ 46092 w 7042691"/>
              <a:gd name="connsiteY48" fmla="*/ 1359566 h 5342092"/>
              <a:gd name="connsiteX49" fmla="*/ 1480610 w 7042691"/>
              <a:gd name="connsiteY49" fmla="*/ 1460234 h 5342092"/>
              <a:gd name="connsiteX50" fmla="*/ 1749057 w 7042691"/>
              <a:gd name="connsiteY50" fmla="*/ 1141452 h 5342092"/>
              <a:gd name="connsiteX51" fmla="*/ 1975560 w 7042691"/>
              <a:gd name="connsiteY51" fmla="*/ 529056 h 5342092"/>
              <a:gd name="connsiteX52" fmla="*/ 2093006 w 7042691"/>
              <a:gd name="connsiteY52" fmla="*/ 1208564 h 5342092"/>
              <a:gd name="connsiteX53" fmla="*/ 2831237 w 7042691"/>
              <a:gd name="connsiteY53" fmla="*/ 1460234 h 5342092"/>
              <a:gd name="connsiteX54" fmla="*/ 3242298 w 7042691"/>
              <a:gd name="connsiteY54" fmla="*/ 1435067 h 5342092"/>
              <a:gd name="connsiteX55" fmla="*/ 3082907 w 7042691"/>
              <a:gd name="connsiteY55" fmla="*/ 327720 h 5342092"/>
              <a:gd name="connsiteX56" fmla="*/ 3905028 w 7042691"/>
              <a:gd name="connsiteY56" fmla="*/ 8938 h 5342092"/>
              <a:gd name="connsiteX57" fmla="*/ 3787582 w 7042691"/>
              <a:gd name="connsiteY57" fmla="*/ 587779 h 534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042691" h="5342092">
                <a:moveTo>
                  <a:pt x="3787582" y="587779"/>
                </a:moveTo>
                <a:cubicBezTo>
                  <a:pt x="3720470" y="850634"/>
                  <a:pt x="3591839" y="1226741"/>
                  <a:pt x="3502357" y="1586069"/>
                </a:cubicBezTo>
                <a:cubicBezTo>
                  <a:pt x="3412874" y="1945397"/>
                  <a:pt x="3219927" y="2527034"/>
                  <a:pt x="3250687" y="2743749"/>
                </a:cubicBezTo>
                <a:cubicBezTo>
                  <a:pt x="3281446" y="2960465"/>
                  <a:pt x="3590984" y="3009168"/>
                  <a:pt x="3686914" y="2886362"/>
                </a:cubicBezTo>
                <a:cubicBezTo>
                  <a:pt x="3782844" y="2763556"/>
                  <a:pt x="3699036" y="2342474"/>
                  <a:pt x="3826269" y="2006914"/>
                </a:cubicBezTo>
                <a:cubicBezTo>
                  <a:pt x="3953502" y="1671354"/>
                  <a:pt x="4256822" y="1027035"/>
                  <a:pt x="4450312" y="873004"/>
                </a:cubicBezTo>
                <a:cubicBezTo>
                  <a:pt x="4643802" y="718973"/>
                  <a:pt x="4885142" y="949903"/>
                  <a:pt x="4987208" y="1082729"/>
                </a:cubicBezTo>
                <a:cubicBezTo>
                  <a:pt x="5089274" y="1215555"/>
                  <a:pt x="4952254" y="1569290"/>
                  <a:pt x="5062709" y="1669958"/>
                </a:cubicBezTo>
                <a:cubicBezTo>
                  <a:pt x="5173164" y="1770626"/>
                  <a:pt x="5584224" y="1784608"/>
                  <a:pt x="5649938" y="1686736"/>
                </a:cubicBezTo>
                <a:cubicBezTo>
                  <a:pt x="5715652" y="1588865"/>
                  <a:pt x="5561853" y="1285463"/>
                  <a:pt x="5456991" y="1082729"/>
                </a:cubicBezTo>
                <a:cubicBezTo>
                  <a:pt x="5352129" y="879995"/>
                  <a:pt x="4992801" y="580788"/>
                  <a:pt x="5020764" y="470333"/>
                </a:cubicBezTo>
                <a:cubicBezTo>
                  <a:pt x="5048727" y="359878"/>
                  <a:pt x="5487751" y="288572"/>
                  <a:pt x="5624771" y="419999"/>
                </a:cubicBezTo>
                <a:cubicBezTo>
                  <a:pt x="5761791" y="551426"/>
                  <a:pt x="5772977" y="1063155"/>
                  <a:pt x="5842885" y="1258898"/>
                </a:cubicBezTo>
                <a:cubicBezTo>
                  <a:pt x="5912793" y="1454641"/>
                  <a:pt x="6010665" y="1727284"/>
                  <a:pt x="6044221" y="1594458"/>
                </a:cubicBezTo>
                <a:cubicBezTo>
                  <a:pt x="6077777" y="1461632"/>
                  <a:pt x="5971517" y="695438"/>
                  <a:pt x="6044221" y="461944"/>
                </a:cubicBezTo>
                <a:cubicBezTo>
                  <a:pt x="6116925" y="228450"/>
                  <a:pt x="6314066" y="154347"/>
                  <a:pt x="6480448" y="193496"/>
                </a:cubicBezTo>
                <a:cubicBezTo>
                  <a:pt x="6646830" y="232645"/>
                  <a:pt x="7032724" y="520667"/>
                  <a:pt x="7042511" y="696836"/>
                </a:cubicBezTo>
                <a:cubicBezTo>
                  <a:pt x="7052298" y="873005"/>
                  <a:pt x="6662210" y="1077137"/>
                  <a:pt x="6539171" y="1250509"/>
                </a:cubicBezTo>
                <a:cubicBezTo>
                  <a:pt x="6416132" y="1423881"/>
                  <a:pt x="6239963" y="1635004"/>
                  <a:pt x="6304279" y="1737070"/>
                </a:cubicBezTo>
                <a:cubicBezTo>
                  <a:pt x="6368595" y="1839136"/>
                  <a:pt x="6839777" y="1699320"/>
                  <a:pt x="6925065" y="1862905"/>
                </a:cubicBezTo>
                <a:cubicBezTo>
                  <a:pt x="7010353" y="2026490"/>
                  <a:pt x="6948834" y="2679433"/>
                  <a:pt x="6816008" y="2718582"/>
                </a:cubicBezTo>
                <a:cubicBezTo>
                  <a:pt x="6683182" y="2757731"/>
                  <a:pt x="6336438" y="2173298"/>
                  <a:pt x="6128111" y="2097797"/>
                </a:cubicBezTo>
                <a:cubicBezTo>
                  <a:pt x="5919784" y="2022296"/>
                  <a:pt x="5645744" y="2142539"/>
                  <a:pt x="5566048" y="2265577"/>
                </a:cubicBezTo>
                <a:cubicBezTo>
                  <a:pt x="5486353" y="2388616"/>
                  <a:pt x="5468177" y="2570377"/>
                  <a:pt x="5649938" y="2836028"/>
                </a:cubicBezTo>
                <a:cubicBezTo>
                  <a:pt x="5831699" y="3101679"/>
                  <a:pt x="6523791" y="3605019"/>
                  <a:pt x="6656617" y="3859485"/>
                </a:cubicBezTo>
                <a:cubicBezTo>
                  <a:pt x="6789443" y="4113951"/>
                  <a:pt x="6820202" y="4771089"/>
                  <a:pt x="6446892" y="4362825"/>
                </a:cubicBezTo>
                <a:cubicBezTo>
                  <a:pt x="6073582" y="3954561"/>
                  <a:pt x="5673707" y="5449199"/>
                  <a:pt x="5574437" y="5335947"/>
                </a:cubicBezTo>
                <a:cubicBezTo>
                  <a:pt x="5475167" y="5222696"/>
                  <a:pt x="6016258" y="4045441"/>
                  <a:pt x="5851274" y="3683316"/>
                </a:cubicBezTo>
                <a:cubicBezTo>
                  <a:pt x="5686291" y="3321191"/>
                  <a:pt x="4696389" y="3333775"/>
                  <a:pt x="4584536" y="3163199"/>
                </a:cubicBezTo>
                <a:cubicBezTo>
                  <a:pt x="4472683" y="2992623"/>
                  <a:pt x="5103256" y="2831833"/>
                  <a:pt x="5180155" y="2659859"/>
                </a:cubicBezTo>
                <a:cubicBezTo>
                  <a:pt x="5257054" y="2487885"/>
                  <a:pt x="5146599" y="2257188"/>
                  <a:pt x="5045931" y="2131353"/>
                </a:cubicBezTo>
                <a:cubicBezTo>
                  <a:pt x="4945263" y="2005518"/>
                  <a:pt x="4598518" y="1830747"/>
                  <a:pt x="4576147" y="1904850"/>
                </a:cubicBezTo>
                <a:cubicBezTo>
                  <a:pt x="4553776" y="1978953"/>
                  <a:pt x="4936874" y="2391411"/>
                  <a:pt x="4911707" y="2575969"/>
                </a:cubicBezTo>
                <a:cubicBezTo>
                  <a:pt x="4886540" y="2760527"/>
                  <a:pt x="4468489" y="3023382"/>
                  <a:pt x="4425146" y="3012197"/>
                </a:cubicBezTo>
                <a:cubicBezTo>
                  <a:pt x="4381803" y="3001012"/>
                  <a:pt x="4646056" y="2648674"/>
                  <a:pt x="4651648" y="2508858"/>
                </a:cubicBezTo>
                <a:cubicBezTo>
                  <a:pt x="4657240" y="2369042"/>
                  <a:pt x="4552378" y="2156520"/>
                  <a:pt x="4458701" y="2173298"/>
                </a:cubicBezTo>
                <a:cubicBezTo>
                  <a:pt x="4365024" y="2190076"/>
                  <a:pt x="4145513" y="2355059"/>
                  <a:pt x="4089586" y="2609525"/>
                </a:cubicBezTo>
                <a:cubicBezTo>
                  <a:pt x="4033659" y="2863991"/>
                  <a:pt x="4057428" y="3315599"/>
                  <a:pt x="4123142" y="3700094"/>
                </a:cubicBezTo>
                <a:cubicBezTo>
                  <a:pt x="4188856" y="4084589"/>
                  <a:pt x="4620888" y="4692792"/>
                  <a:pt x="4483868" y="4916498"/>
                </a:cubicBezTo>
                <a:cubicBezTo>
                  <a:pt x="4346848" y="5140205"/>
                  <a:pt x="3752628" y="5158381"/>
                  <a:pt x="3301021" y="5042333"/>
                </a:cubicBezTo>
                <a:cubicBezTo>
                  <a:pt x="2849414" y="4926285"/>
                  <a:pt x="1758844" y="4406168"/>
                  <a:pt x="1774224" y="4220212"/>
                </a:cubicBezTo>
                <a:cubicBezTo>
                  <a:pt x="1789604" y="4034256"/>
                  <a:pt x="3096889" y="4053830"/>
                  <a:pt x="3393300" y="3926597"/>
                </a:cubicBezTo>
                <a:cubicBezTo>
                  <a:pt x="3689711" y="3799364"/>
                  <a:pt x="3733053" y="3579851"/>
                  <a:pt x="3552690" y="3456813"/>
                </a:cubicBezTo>
                <a:cubicBezTo>
                  <a:pt x="3372327" y="3333775"/>
                  <a:pt x="2596346" y="3335173"/>
                  <a:pt x="2311120" y="3188366"/>
                </a:cubicBezTo>
                <a:cubicBezTo>
                  <a:pt x="2025894" y="3041559"/>
                  <a:pt x="1763039" y="2729767"/>
                  <a:pt x="1841336" y="2575969"/>
                </a:cubicBezTo>
                <a:cubicBezTo>
                  <a:pt x="1919633" y="2422171"/>
                  <a:pt x="2559993" y="2391412"/>
                  <a:pt x="2780903" y="2265577"/>
                </a:cubicBezTo>
                <a:cubicBezTo>
                  <a:pt x="3001813" y="2139742"/>
                  <a:pt x="3527523" y="1879683"/>
                  <a:pt x="3166797" y="1820960"/>
                </a:cubicBezTo>
                <a:cubicBezTo>
                  <a:pt x="2806071" y="1762237"/>
                  <a:pt x="1136661" y="1990138"/>
                  <a:pt x="616544" y="1913239"/>
                </a:cubicBezTo>
                <a:cubicBezTo>
                  <a:pt x="96427" y="1836340"/>
                  <a:pt x="-97919" y="1435067"/>
                  <a:pt x="46092" y="1359566"/>
                </a:cubicBezTo>
                <a:cubicBezTo>
                  <a:pt x="190103" y="1284065"/>
                  <a:pt x="1196782" y="1496586"/>
                  <a:pt x="1480610" y="1460234"/>
                </a:cubicBezTo>
                <a:cubicBezTo>
                  <a:pt x="1764438" y="1423882"/>
                  <a:pt x="1666565" y="1296648"/>
                  <a:pt x="1749057" y="1141452"/>
                </a:cubicBezTo>
                <a:cubicBezTo>
                  <a:pt x="1831549" y="986256"/>
                  <a:pt x="1918235" y="517871"/>
                  <a:pt x="1975560" y="529056"/>
                </a:cubicBezTo>
                <a:cubicBezTo>
                  <a:pt x="2032885" y="540241"/>
                  <a:pt x="1950393" y="1053368"/>
                  <a:pt x="2093006" y="1208564"/>
                </a:cubicBezTo>
                <a:cubicBezTo>
                  <a:pt x="2235619" y="1363760"/>
                  <a:pt x="2639688" y="1422484"/>
                  <a:pt x="2831237" y="1460234"/>
                </a:cubicBezTo>
                <a:cubicBezTo>
                  <a:pt x="3022786" y="1497984"/>
                  <a:pt x="3200353" y="1623819"/>
                  <a:pt x="3242298" y="1435067"/>
                </a:cubicBezTo>
                <a:cubicBezTo>
                  <a:pt x="3284243" y="1246315"/>
                  <a:pt x="2972452" y="565408"/>
                  <a:pt x="3082907" y="327720"/>
                </a:cubicBezTo>
                <a:cubicBezTo>
                  <a:pt x="3193362" y="90032"/>
                  <a:pt x="3786184" y="-35803"/>
                  <a:pt x="3905028" y="8938"/>
                </a:cubicBezTo>
                <a:cubicBezTo>
                  <a:pt x="4023872" y="53679"/>
                  <a:pt x="3854694" y="324924"/>
                  <a:pt x="3787582" y="587779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E8946E5-F98F-201C-33D7-D105B95B816F}"/>
              </a:ext>
            </a:extLst>
          </p:cNvPr>
          <p:cNvSpPr/>
          <p:nvPr/>
        </p:nvSpPr>
        <p:spPr bwMode="auto">
          <a:xfrm>
            <a:off x="3036194" y="3431131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F3BFA0-697D-4DF9-DFB2-669F08FA7FAF}"/>
              </a:ext>
            </a:extLst>
          </p:cNvPr>
          <p:cNvSpPr/>
          <p:nvPr/>
        </p:nvSpPr>
        <p:spPr bwMode="auto">
          <a:xfrm>
            <a:off x="5095528" y="559557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00000CF-50B3-F96B-5C5B-8CCA263BCDCD}"/>
              </a:ext>
            </a:extLst>
          </p:cNvPr>
          <p:cNvSpPr/>
          <p:nvPr/>
        </p:nvSpPr>
        <p:spPr bwMode="auto">
          <a:xfrm>
            <a:off x="5501705" y="3791089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7F781BD-6E77-DB29-33A7-2D994CA170D5}"/>
              </a:ext>
            </a:extLst>
          </p:cNvPr>
          <p:cNvSpPr/>
          <p:nvPr/>
        </p:nvSpPr>
        <p:spPr bwMode="auto">
          <a:xfrm rot="13497988">
            <a:off x="7285737" y="3481923"/>
            <a:ext cx="872365" cy="844498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177AF7-8C35-365E-60D1-D7644A724CBC}"/>
              </a:ext>
            </a:extLst>
          </p:cNvPr>
          <p:cNvGrpSpPr/>
          <p:nvPr/>
        </p:nvGrpSpPr>
        <p:grpSpPr>
          <a:xfrm>
            <a:off x="7589965" y="3791089"/>
            <a:ext cx="3139155" cy="1998712"/>
            <a:chOff x="7589965" y="3791089"/>
            <a:chExt cx="3139155" cy="199871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8A7D04F-D8D0-E58C-67FC-A0B143DAB415}"/>
                </a:ext>
              </a:extLst>
            </p:cNvPr>
            <p:cNvSpPr/>
            <p:nvPr/>
          </p:nvSpPr>
          <p:spPr bwMode="auto">
            <a:xfrm>
              <a:off x="10153675" y="4534014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F7AB257-FC3B-69AB-BADD-017601F98188}"/>
                </a:ext>
              </a:extLst>
            </p:cNvPr>
            <p:cNvSpPr/>
            <p:nvPr/>
          </p:nvSpPr>
          <p:spPr bwMode="auto">
            <a:xfrm>
              <a:off x="10585104" y="564578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9E09814-CE70-0C58-8B4F-2B510F125CD4}"/>
                </a:ext>
              </a:extLst>
            </p:cNvPr>
            <p:cNvSpPr/>
            <p:nvPr/>
          </p:nvSpPr>
          <p:spPr bwMode="auto">
            <a:xfrm>
              <a:off x="9336360" y="451116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575DCCC-60B3-C8E3-DC5C-D5F13DEF05AB}"/>
                </a:ext>
              </a:extLst>
            </p:cNvPr>
            <p:cNvSpPr/>
            <p:nvPr/>
          </p:nvSpPr>
          <p:spPr bwMode="auto">
            <a:xfrm>
              <a:off x="10167739" y="5262947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70DB66B-FF64-3ADB-1D2D-67B94F9103E0}"/>
                </a:ext>
              </a:extLst>
            </p:cNvPr>
            <p:cNvSpPr/>
            <p:nvPr/>
          </p:nvSpPr>
          <p:spPr bwMode="auto">
            <a:xfrm>
              <a:off x="10580053" y="415470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30C9DEE-7613-EA25-CA63-D6A52ED90645}"/>
                </a:ext>
              </a:extLst>
            </p:cNvPr>
            <p:cNvSpPr/>
            <p:nvPr/>
          </p:nvSpPr>
          <p:spPr bwMode="auto">
            <a:xfrm>
              <a:off x="9758065" y="413849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1462E47-ECD0-1F51-016B-BE01B3A6E793}"/>
                </a:ext>
              </a:extLst>
            </p:cNvPr>
            <p:cNvSpPr/>
            <p:nvPr/>
          </p:nvSpPr>
          <p:spPr bwMode="auto">
            <a:xfrm>
              <a:off x="8937129" y="4887580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19F0861-5A65-0FD2-BE7C-A04027DBBF1B}"/>
                </a:ext>
              </a:extLst>
            </p:cNvPr>
            <p:cNvSpPr/>
            <p:nvPr/>
          </p:nvSpPr>
          <p:spPr bwMode="auto">
            <a:xfrm>
              <a:off x="8942065" y="5628273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281E11B-CF5F-DE6D-A2F3-ABF9B030B1F4}"/>
                </a:ext>
              </a:extLst>
            </p:cNvPr>
            <p:cNvSpPr/>
            <p:nvPr/>
          </p:nvSpPr>
          <p:spPr bwMode="auto">
            <a:xfrm>
              <a:off x="7589965" y="379108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45" name="S prime">
            <a:extLst>
              <a:ext uri="{FF2B5EF4-FFF2-40B4-BE49-F238E27FC236}">
                <a16:creationId xmlns:a16="http://schemas.microsoft.com/office/drawing/2014/main" id="{87D30EF9-4FA8-4B9D-D4EA-91D6119AC72D}"/>
              </a:ext>
            </a:extLst>
          </p:cNvPr>
          <p:cNvGrpSpPr/>
          <p:nvPr/>
        </p:nvGrpSpPr>
        <p:grpSpPr>
          <a:xfrm>
            <a:off x="7589118" y="3789040"/>
            <a:ext cx="3139155" cy="1998712"/>
            <a:chOff x="7589965" y="3791089"/>
            <a:chExt cx="3139155" cy="1998712"/>
          </a:xfrm>
          <a:solidFill>
            <a:srgbClr val="0070C0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6D0D71-F956-758E-C8FF-5266204E51ED}"/>
                </a:ext>
              </a:extLst>
            </p:cNvPr>
            <p:cNvSpPr/>
            <p:nvPr/>
          </p:nvSpPr>
          <p:spPr bwMode="auto">
            <a:xfrm>
              <a:off x="10153675" y="4534014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F6E8A8D-77A8-906A-50E9-5381FEF8BF18}"/>
                </a:ext>
              </a:extLst>
            </p:cNvPr>
            <p:cNvSpPr/>
            <p:nvPr/>
          </p:nvSpPr>
          <p:spPr bwMode="auto">
            <a:xfrm>
              <a:off x="10585104" y="5645785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30A1BC9-B5D9-B897-3BC0-57CC7F546888}"/>
                </a:ext>
              </a:extLst>
            </p:cNvPr>
            <p:cNvSpPr/>
            <p:nvPr/>
          </p:nvSpPr>
          <p:spPr bwMode="auto">
            <a:xfrm>
              <a:off x="9336360" y="4511169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433FB1A-580F-AC49-173B-2A4B8D6401A2}"/>
                </a:ext>
              </a:extLst>
            </p:cNvPr>
            <p:cNvSpPr/>
            <p:nvPr/>
          </p:nvSpPr>
          <p:spPr bwMode="auto">
            <a:xfrm>
              <a:off x="10167739" y="5262947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7A3100-6F5E-36B9-C5FC-0305E70AAE68}"/>
                </a:ext>
              </a:extLst>
            </p:cNvPr>
            <p:cNvSpPr/>
            <p:nvPr/>
          </p:nvSpPr>
          <p:spPr bwMode="auto">
            <a:xfrm>
              <a:off x="10580053" y="4154702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F8F1F2A-FA96-0AFD-2972-04986C83F1A2}"/>
                </a:ext>
              </a:extLst>
            </p:cNvPr>
            <p:cNvSpPr/>
            <p:nvPr/>
          </p:nvSpPr>
          <p:spPr bwMode="auto">
            <a:xfrm>
              <a:off x="9758065" y="4138495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BC6CDDB-D7B4-34BA-B39E-40409AAA137E}"/>
                </a:ext>
              </a:extLst>
            </p:cNvPr>
            <p:cNvSpPr/>
            <p:nvPr/>
          </p:nvSpPr>
          <p:spPr bwMode="auto">
            <a:xfrm>
              <a:off x="8937129" y="4887580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F95E172-C5C2-2C4F-98F6-F4CF76590273}"/>
                </a:ext>
              </a:extLst>
            </p:cNvPr>
            <p:cNvSpPr/>
            <p:nvPr/>
          </p:nvSpPr>
          <p:spPr bwMode="auto">
            <a:xfrm>
              <a:off x="8942065" y="5628273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5B41778-7B3A-EE4E-C973-C14F68A06216}"/>
                </a:ext>
              </a:extLst>
            </p:cNvPr>
            <p:cNvSpPr/>
            <p:nvPr/>
          </p:nvSpPr>
          <p:spPr bwMode="auto">
            <a:xfrm>
              <a:off x="7589965" y="3791089"/>
              <a:ext cx="144016" cy="144016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55" name="Xes">
            <a:extLst>
              <a:ext uri="{FF2B5EF4-FFF2-40B4-BE49-F238E27FC236}">
                <a16:creationId xmlns:a16="http://schemas.microsoft.com/office/drawing/2014/main" id="{6A082151-09E3-A890-157D-3CCA106C44B6}"/>
              </a:ext>
            </a:extLst>
          </p:cNvPr>
          <p:cNvGrpSpPr/>
          <p:nvPr/>
        </p:nvGrpSpPr>
        <p:grpSpPr>
          <a:xfrm>
            <a:off x="2388122" y="2777388"/>
            <a:ext cx="8805193" cy="3400021"/>
            <a:chOff x="2388122" y="2777388"/>
            <a:chExt cx="8805193" cy="3400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FA13F2F-C5EA-CC4E-F72B-8395D9C3129C}"/>
                    </a:ext>
                  </a:extLst>
                </p:cNvPr>
                <p:cNvSpPr txBox="1"/>
                <p:nvPr/>
              </p:nvSpPr>
              <p:spPr>
                <a:xfrm>
                  <a:off x="6020276" y="2984309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FA13F2F-C5EA-CC4E-F72B-8395D9C31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0276" y="2984309"/>
                  <a:ext cx="36004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8F8F41F-180A-65E3-DBBE-AE012F140D86}"/>
                    </a:ext>
                  </a:extLst>
                </p:cNvPr>
                <p:cNvSpPr txBox="1"/>
                <p:nvPr/>
              </p:nvSpPr>
              <p:spPr>
                <a:xfrm>
                  <a:off x="5645721" y="3079223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8F8F41F-180A-65E3-DBBE-AE012F140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5721" y="3079223"/>
                  <a:ext cx="36004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A453F6C-6410-B875-2940-6D421657983D}"/>
                    </a:ext>
                  </a:extLst>
                </p:cNvPr>
                <p:cNvSpPr txBox="1"/>
                <p:nvPr/>
              </p:nvSpPr>
              <p:spPr>
                <a:xfrm>
                  <a:off x="5867082" y="3288655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A453F6C-6410-B875-2940-6D4216579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082" y="3288655"/>
                  <a:ext cx="360040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4A5F536-92E2-0C63-8CA3-F58208437CFC}"/>
                    </a:ext>
                  </a:extLst>
                </p:cNvPr>
                <p:cNvSpPr txBox="1"/>
                <p:nvPr/>
              </p:nvSpPr>
              <p:spPr>
                <a:xfrm>
                  <a:off x="5144427" y="4124671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4A5F536-92E2-0C63-8CA3-F58208437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427" y="4124671"/>
                  <a:ext cx="360040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46AA20A-61DE-E3F7-BEA3-DFE057CA95DC}"/>
                    </a:ext>
                  </a:extLst>
                </p:cNvPr>
                <p:cNvSpPr txBox="1"/>
                <p:nvPr/>
              </p:nvSpPr>
              <p:spPr>
                <a:xfrm>
                  <a:off x="4220575" y="3864843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46AA20A-61DE-E3F7-BEA3-DFE057CA95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0575" y="3864843"/>
                  <a:ext cx="36004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408F2DA-B58C-180A-A582-E47700184885}"/>
                    </a:ext>
                  </a:extLst>
                </p:cNvPr>
                <p:cNvSpPr txBox="1"/>
                <p:nvPr/>
              </p:nvSpPr>
              <p:spPr>
                <a:xfrm>
                  <a:off x="4301200" y="4417353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408F2DA-B58C-180A-A582-E47700184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1200" y="4417353"/>
                  <a:ext cx="36004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1E152CE-FA12-927B-86A5-7AB6E94E64A4}"/>
                    </a:ext>
                  </a:extLst>
                </p:cNvPr>
                <p:cNvSpPr txBox="1"/>
                <p:nvPr/>
              </p:nvSpPr>
              <p:spPr>
                <a:xfrm>
                  <a:off x="4673361" y="3215141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1E152CE-FA12-927B-86A5-7AB6E94E6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361" y="3215141"/>
                  <a:ext cx="36004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5E38840-4404-134A-9D65-8B5A3D038842}"/>
                    </a:ext>
                  </a:extLst>
                </p:cNvPr>
                <p:cNvSpPr txBox="1"/>
                <p:nvPr/>
              </p:nvSpPr>
              <p:spPr>
                <a:xfrm>
                  <a:off x="3845269" y="3061094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5E38840-4404-134A-9D65-8B5A3D0388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5269" y="3061094"/>
                  <a:ext cx="360040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0A421EA-A0A9-9B00-E396-E14505C0CF4A}"/>
                    </a:ext>
                  </a:extLst>
                </p:cNvPr>
                <p:cNvSpPr txBox="1"/>
                <p:nvPr/>
              </p:nvSpPr>
              <p:spPr>
                <a:xfrm>
                  <a:off x="3359089" y="3288655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0A421EA-A0A9-9B00-E396-E14505C0CF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9089" y="3288655"/>
                  <a:ext cx="360040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D2488F4-7C8A-88DE-F32B-D0DCC1CFD2AA}"/>
                    </a:ext>
                  </a:extLst>
                </p:cNvPr>
                <p:cNvSpPr txBox="1"/>
                <p:nvPr/>
              </p:nvSpPr>
              <p:spPr>
                <a:xfrm>
                  <a:off x="2388122" y="3180313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D2488F4-7C8A-88DE-F32B-D0DCC1CFD2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122" y="3180313"/>
                  <a:ext cx="360040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2F27605-E9E5-333D-8C5F-905690E43065}"/>
                    </a:ext>
                  </a:extLst>
                </p:cNvPr>
                <p:cNvSpPr txBox="1"/>
                <p:nvPr/>
              </p:nvSpPr>
              <p:spPr>
                <a:xfrm>
                  <a:off x="4025289" y="5260898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2F27605-E9E5-333D-8C5F-905690E430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289" y="5260898"/>
                  <a:ext cx="360040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6D06E80-1F82-74F0-44FC-9B5D50A6E00E}"/>
                    </a:ext>
                  </a:extLst>
                </p:cNvPr>
                <p:cNvSpPr txBox="1"/>
                <p:nvPr/>
              </p:nvSpPr>
              <p:spPr>
                <a:xfrm>
                  <a:off x="4538531" y="5715744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6D06E80-1F82-74F0-44FC-9B5D50A6E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8531" y="5715744"/>
                  <a:ext cx="360040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6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D4A4E0E7-9BE8-CB3F-36A1-565E74400E7E}"/>
                    </a:ext>
                  </a:extLst>
                </p:cNvPr>
                <p:cNvSpPr txBox="1"/>
                <p:nvPr/>
              </p:nvSpPr>
              <p:spPr>
                <a:xfrm>
                  <a:off x="5270523" y="5277929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D4A4E0E7-9BE8-CB3F-36A1-565E74400E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523" y="5277929"/>
                  <a:ext cx="36004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0AFE6AF-7AC1-5CA8-04A2-28A6AEF40660}"/>
                    </a:ext>
                  </a:extLst>
                </p:cNvPr>
                <p:cNvSpPr txBox="1"/>
                <p:nvPr/>
              </p:nvSpPr>
              <p:spPr>
                <a:xfrm>
                  <a:off x="5135543" y="4671638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0AFE6AF-7AC1-5CA8-04A2-28A6AEF40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5543" y="4671638"/>
                  <a:ext cx="360040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03DC880-9D5A-65D0-CE4F-0E17F70FEFAC}"/>
                    </a:ext>
                  </a:extLst>
                </p:cNvPr>
                <p:cNvSpPr txBox="1"/>
                <p:nvPr/>
              </p:nvSpPr>
              <p:spPr>
                <a:xfrm>
                  <a:off x="6553361" y="2777388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03DC880-9D5A-65D0-CE4F-0E17F70FE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361" y="2777388"/>
                  <a:ext cx="388504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C9FCEB6-58F7-E3F9-159A-38FC85CB8DF5}"/>
                    </a:ext>
                  </a:extLst>
                </p:cNvPr>
                <p:cNvSpPr txBox="1"/>
                <p:nvPr/>
              </p:nvSpPr>
              <p:spPr>
                <a:xfrm>
                  <a:off x="6294609" y="4447197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C9FCEB6-58F7-E3F9-159A-38FC85CB8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609" y="4447197"/>
                  <a:ext cx="388504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C4E42BF-AA32-DC7E-008B-D0BAA86B0DF8}"/>
                    </a:ext>
                  </a:extLst>
                </p:cNvPr>
                <p:cNvSpPr txBox="1"/>
                <p:nvPr/>
              </p:nvSpPr>
              <p:spPr>
                <a:xfrm>
                  <a:off x="6533885" y="4364132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C4E42BF-AA32-DC7E-008B-D0BAA86B0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885" y="4364132"/>
                  <a:ext cx="388504" cy="4616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06718AF5-3617-DC25-F3DE-60DB24CB615E}"/>
                    </a:ext>
                  </a:extLst>
                </p:cNvPr>
                <p:cNvSpPr txBox="1"/>
                <p:nvPr/>
              </p:nvSpPr>
              <p:spPr>
                <a:xfrm>
                  <a:off x="6855172" y="5326087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06718AF5-3617-DC25-F3DE-60DB24CB6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5172" y="5326087"/>
                  <a:ext cx="388504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6313B8AA-EECB-285D-0E18-ED7A04A57F9C}"/>
                    </a:ext>
                  </a:extLst>
                </p:cNvPr>
                <p:cNvSpPr txBox="1"/>
                <p:nvPr/>
              </p:nvSpPr>
              <p:spPr>
                <a:xfrm>
                  <a:off x="7497702" y="3867498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6313B8AA-EECB-285D-0E18-ED7A04A57F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7702" y="3867498"/>
                  <a:ext cx="388504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11256A9-F435-3441-2964-761547B4DC23}"/>
                    </a:ext>
                  </a:extLst>
                </p:cNvPr>
                <p:cNvSpPr txBox="1"/>
                <p:nvPr/>
              </p:nvSpPr>
              <p:spPr>
                <a:xfrm>
                  <a:off x="9363474" y="4971530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11256A9-F435-3441-2964-761547B4DC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3474" y="4971530"/>
                  <a:ext cx="388504" cy="4616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AEA627F-009C-B893-513D-B845EEEBE213}"/>
                    </a:ext>
                  </a:extLst>
                </p:cNvPr>
                <p:cNvSpPr txBox="1"/>
                <p:nvPr/>
              </p:nvSpPr>
              <p:spPr>
                <a:xfrm>
                  <a:off x="8964197" y="3847354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AEA627F-009C-B893-513D-B845EEEBE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197" y="3847354"/>
                  <a:ext cx="388504" cy="461665"/>
                </a:xfrm>
                <a:prstGeom prst="rect">
                  <a:avLst/>
                </a:prstGeom>
                <a:blipFill>
                  <a:blip r:embed="rId25"/>
                  <a:stretch>
                    <a:fillRect l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21999B8-5A56-ACD0-7407-F9EE65B10F0E}"/>
                    </a:ext>
                  </a:extLst>
                </p:cNvPr>
                <p:cNvSpPr txBox="1"/>
                <p:nvPr/>
              </p:nvSpPr>
              <p:spPr>
                <a:xfrm>
                  <a:off x="9370135" y="5362803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21999B8-5A56-ACD0-7407-F9EE65B10F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0135" y="5362803"/>
                  <a:ext cx="388504" cy="4616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16EF2B0-1DAD-A972-6075-22D92C758CC3}"/>
                    </a:ext>
                  </a:extLst>
                </p:cNvPr>
                <p:cNvSpPr txBox="1"/>
                <p:nvPr/>
              </p:nvSpPr>
              <p:spPr>
                <a:xfrm>
                  <a:off x="9798648" y="5698232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16EF2B0-1DAD-A972-6075-22D92C758C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8648" y="5698232"/>
                  <a:ext cx="388504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4F3745F-81F0-C565-13D4-3C0AFA2787AB}"/>
                    </a:ext>
                  </a:extLst>
                </p:cNvPr>
                <p:cNvSpPr txBox="1"/>
                <p:nvPr/>
              </p:nvSpPr>
              <p:spPr>
                <a:xfrm>
                  <a:off x="10804811" y="4976643"/>
                  <a:ext cx="388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 err="1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4F3745F-81F0-C565-13D4-3C0AFA2787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4811" y="4976643"/>
                  <a:ext cx="388504" cy="46166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Larger separator">
            <a:extLst>
              <a:ext uri="{FF2B5EF4-FFF2-40B4-BE49-F238E27FC236}">
                <a16:creationId xmlns:a16="http://schemas.microsoft.com/office/drawing/2014/main" id="{A45CB80E-D45A-DC5E-7B59-D39727F5C119}"/>
              </a:ext>
            </a:extLst>
          </p:cNvPr>
          <p:cNvGrpSpPr/>
          <p:nvPr/>
        </p:nvGrpSpPr>
        <p:grpSpPr>
          <a:xfrm>
            <a:off x="7434455" y="3953985"/>
            <a:ext cx="3786833" cy="2199046"/>
            <a:chOff x="7434455" y="3953985"/>
            <a:chExt cx="3786833" cy="21990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C1CB1E76-F44E-6450-D62E-AB2B264C2CA3}"/>
                    </a:ext>
                  </a:extLst>
                </p:cNvPr>
                <p:cNvSpPr/>
                <p:nvPr/>
              </p:nvSpPr>
              <p:spPr bwMode="auto">
                <a:xfrm>
                  <a:off x="7434455" y="4009465"/>
                  <a:ext cx="444450" cy="32773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small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C1CB1E76-F44E-6450-D62E-AB2B264C2C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34455" y="4009465"/>
                  <a:ext cx="444450" cy="327734"/>
                </a:xfrm>
                <a:prstGeom prst="round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D540EBAA-D6C0-8F11-DFDA-A1D33CFE3CE0}"/>
                    </a:ext>
                  </a:extLst>
                </p:cNvPr>
                <p:cNvSpPr/>
                <p:nvPr/>
              </p:nvSpPr>
              <p:spPr bwMode="auto">
                <a:xfrm>
                  <a:off x="9679009" y="5825297"/>
                  <a:ext cx="444450" cy="32773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small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D540EBAA-D6C0-8F11-DFDA-A1D33CFE3C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79009" y="5825297"/>
                  <a:ext cx="444450" cy="327734"/>
                </a:xfrm>
                <a:prstGeom prst="round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EE31CDDB-D99F-DE4C-8639-8F9907515CFB}"/>
                    </a:ext>
                  </a:extLst>
                </p:cNvPr>
                <p:cNvSpPr/>
                <p:nvPr/>
              </p:nvSpPr>
              <p:spPr bwMode="auto">
                <a:xfrm>
                  <a:off x="9270894" y="5478863"/>
                  <a:ext cx="444450" cy="32773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small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EE31CDDB-D99F-DE4C-8639-8F9907515C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70894" y="5478863"/>
                  <a:ext cx="444450" cy="327734"/>
                </a:xfrm>
                <a:prstGeom prst="round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9959A623-B3BE-C660-271C-E1A895DFD6E2}"/>
                    </a:ext>
                  </a:extLst>
                </p:cNvPr>
                <p:cNvSpPr/>
                <p:nvPr/>
              </p:nvSpPr>
              <p:spPr bwMode="auto">
                <a:xfrm>
                  <a:off x="10776838" y="5096170"/>
                  <a:ext cx="444450" cy="32773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small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9959A623-B3BE-C660-271C-E1A895DFD6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776838" y="5096170"/>
                  <a:ext cx="444450" cy="327734"/>
                </a:xfrm>
                <a:prstGeom prst="round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5E6EC10-BC3C-724C-BA8B-4869EF4757D0}"/>
                    </a:ext>
                  </a:extLst>
                </p:cNvPr>
                <p:cNvSpPr/>
                <p:nvPr/>
              </p:nvSpPr>
              <p:spPr bwMode="auto">
                <a:xfrm>
                  <a:off x="9259014" y="5058592"/>
                  <a:ext cx="444450" cy="32773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small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5E6EC10-BC3C-724C-BA8B-4869EF475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59014" y="5058592"/>
                  <a:ext cx="444450" cy="327734"/>
                </a:xfrm>
                <a:prstGeom prst="round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0488FBB5-1863-B3AA-C6E9-D100F326A800}"/>
                    </a:ext>
                  </a:extLst>
                </p:cNvPr>
                <p:cNvSpPr/>
                <p:nvPr/>
              </p:nvSpPr>
              <p:spPr bwMode="auto">
                <a:xfrm>
                  <a:off x="8828493" y="3953985"/>
                  <a:ext cx="444450" cy="32773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small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0488FBB5-1863-B3AA-C6E9-D100F326A8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8493" y="3953985"/>
                  <a:ext cx="444450" cy="327734"/>
                </a:xfrm>
                <a:prstGeom prst="round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Paths">
            <a:extLst>
              <a:ext uri="{FF2B5EF4-FFF2-40B4-BE49-F238E27FC236}">
                <a16:creationId xmlns:a16="http://schemas.microsoft.com/office/drawing/2014/main" id="{CCBFA90A-DF03-292F-019C-8DB2B964B65F}"/>
              </a:ext>
            </a:extLst>
          </p:cNvPr>
          <p:cNvGrpSpPr/>
          <p:nvPr/>
        </p:nvGrpSpPr>
        <p:grpSpPr>
          <a:xfrm>
            <a:off x="7434455" y="3718286"/>
            <a:ext cx="3620215" cy="2391864"/>
            <a:chOff x="7434455" y="3718286"/>
            <a:chExt cx="3620215" cy="239186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5AEA15-2E3D-FDBC-198D-FE7B5E2C633D}"/>
                    </a:ext>
                  </a:extLst>
                </p14:cNvPr>
                <p14:cNvContentPartPr/>
                <p14:nvPr/>
              </p14:nvContentPartPr>
              <p14:xfrm>
                <a:off x="10776750" y="5472950"/>
                <a:ext cx="277920" cy="226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5AEA15-2E3D-FDBC-198D-FE7B5E2C63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41110" y="5437310"/>
                  <a:ext cx="349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8C415EA-E1DA-2FCF-92AE-0AAA7115BDEA}"/>
                    </a:ext>
                  </a:extLst>
                </p14:cNvPr>
                <p14:cNvContentPartPr/>
                <p14:nvPr/>
              </p14:nvContentPartPr>
              <p14:xfrm>
                <a:off x="10143510" y="5455310"/>
                <a:ext cx="120240" cy="654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8C415EA-E1DA-2FCF-92AE-0AAA7115BDE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07870" y="5419310"/>
                  <a:ext cx="19188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12AD900-2287-EBEB-6375-452390967305}"/>
                    </a:ext>
                  </a:extLst>
                </p14:cNvPr>
                <p14:cNvContentPartPr/>
                <p14:nvPr/>
              </p14:nvContentPartPr>
              <p14:xfrm>
                <a:off x="9082230" y="5723510"/>
                <a:ext cx="193320" cy="1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12AD900-2287-EBEB-6375-45239096730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46590" y="5687870"/>
                  <a:ext cx="264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4D10AF4-1DE6-BC2A-565C-BEA377C167DA}"/>
                    </a:ext>
                  </a:extLst>
                </p14:cNvPr>
                <p14:cNvContentPartPr/>
                <p14:nvPr/>
              </p14:nvContentPartPr>
              <p14:xfrm>
                <a:off x="9715470" y="4721270"/>
                <a:ext cx="508680" cy="600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4D10AF4-1DE6-BC2A-565C-BEA377C167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79830" y="4685270"/>
                  <a:ext cx="58032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C6D5388-7D67-83E9-5C39-CCF64905B837}"/>
                    </a:ext>
                  </a:extLst>
                </p14:cNvPr>
                <p14:cNvContentPartPr/>
                <p14:nvPr/>
              </p14:nvContentPartPr>
              <p14:xfrm>
                <a:off x="7914390" y="4240310"/>
                <a:ext cx="984600" cy="64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C6D5388-7D67-83E9-5C39-CCF64905B83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78390" y="4204670"/>
                  <a:ext cx="1056240" cy="720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1" name="Paths">
              <a:extLst>
                <a:ext uri="{FF2B5EF4-FFF2-40B4-BE49-F238E27FC236}">
                  <a16:creationId xmlns:a16="http://schemas.microsoft.com/office/drawing/2014/main" id="{B78C5BCF-1704-2A95-B482-9FB7077A7446}"/>
                </a:ext>
              </a:extLst>
            </p:cNvPr>
            <p:cNvGrpSpPr/>
            <p:nvPr/>
          </p:nvGrpSpPr>
          <p:grpSpPr>
            <a:xfrm>
              <a:off x="7434455" y="3718286"/>
              <a:ext cx="2320975" cy="913704"/>
              <a:chOff x="7434455" y="3718286"/>
              <a:chExt cx="2320975" cy="913704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47403DE4-A627-23EB-2F80-F7CBD598948B}"/>
                      </a:ext>
                    </a:extLst>
                  </p14:cNvPr>
                  <p14:cNvContentPartPr/>
                  <p14:nvPr/>
                </p14:nvContentPartPr>
                <p14:xfrm>
                  <a:off x="7434455" y="3718286"/>
                  <a:ext cx="1857295" cy="913704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47403DE4-A627-23EB-2F80-F7CBD598948B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398454" y="3682645"/>
                    <a:ext cx="1928937" cy="9853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57B89BD6-DF55-007C-868F-4B0225F8E258}"/>
                      </a:ext>
                    </a:extLst>
                  </p14:cNvPr>
                  <p14:cNvContentPartPr/>
                  <p14:nvPr/>
                </p14:nvContentPartPr>
                <p14:xfrm>
                  <a:off x="9286350" y="4233110"/>
                  <a:ext cx="469080" cy="363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57B89BD6-DF55-007C-868F-4B0225F8E2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9250710" y="4197110"/>
                    <a:ext cx="540720" cy="10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28E252C-44EB-03EA-0C72-2752A284B1E7}"/>
                  </a:ext>
                </a:extLst>
              </p:cNvPr>
              <p:cNvSpPr/>
              <p:nvPr/>
            </p:nvSpPr>
            <p:spPr bwMode="auto">
              <a:xfrm>
                <a:off x="594783" y="1929848"/>
                <a:ext cx="11002434" cy="8852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If you know 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-deletion set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there is no small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-separator, then the witnessing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-paths end at a vertex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that is redundant: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has a solution smaller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28E252C-44EB-03EA-0C72-2752A284B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83" y="1929848"/>
                <a:ext cx="11002434" cy="885252"/>
              </a:xfrm>
              <a:prstGeom prst="roundRect">
                <a:avLst/>
              </a:prstGeom>
              <a:blipFill>
                <a:blip r:embed="rId4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9717F6A8-4323-F8D4-A4FA-C95BD31D6F7C}"/>
                  </a:ext>
                </a:extLst>
              </p:cNvPr>
              <p:cNvSpPr/>
              <p:nvPr/>
            </p:nvSpPr>
            <p:spPr bwMode="auto">
              <a:xfrm>
                <a:off x="6970749" y="3482645"/>
                <a:ext cx="444450" cy="32773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small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0" lang="en-US" sz="2000" u="none" strike="noStrike" cap="small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9717F6A8-4323-F8D4-A4FA-C95BD31D6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0749" y="3482645"/>
                <a:ext cx="444450" cy="327734"/>
              </a:xfrm>
              <a:prstGeom prst="roundRect">
                <a:avLst/>
              </a:prstGeom>
              <a:blipFill>
                <a:blip r:embed="rId5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4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27" grpId="0" animBg="1"/>
      <p:bldP spid="1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D3785-3050-8835-E5B2-DFCD2D50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7CEA1014-6BE0-AC74-30DD-1C421E788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096747"/>
                <a:ext cx="10972800" cy="302941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Using these ideas, we recursively decompose like Robertson &amp; Seymour</a:t>
                </a:r>
                <a:br>
                  <a:rPr lang="en-US" dirty="0"/>
                </a:br>
                <a:r>
                  <a:rPr lang="en-US" dirty="0"/>
                  <a:t>We start the algorithm with the trivial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</a:t>
                </a:r>
                <a:r>
                  <a:rPr lang="en-US" dirty="0"/>
                  <a:t>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each step, we either:</a:t>
                </a:r>
              </a:p>
              <a:p>
                <a:r>
                  <a:rPr lang="en-US" dirty="0"/>
                  <a:t>Find a balanced separation while recursing on each resulting components</a:t>
                </a:r>
              </a:p>
              <a:p>
                <a:r>
                  <a:rPr lang="en-US" dirty="0"/>
                  <a:t>Split off a base component and recurse on the remainder, or</a:t>
                </a:r>
              </a:p>
              <a:p>
                <a:r>
                  <a:rPr lang="en-US" dirty="0"/>
                  <a:t>Replace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</a:t>
                </a:r>
                <a:r>
                  <a:rPr lang="en-US" dirty="0"/>
                  <a:t>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by a smaller one in consultation with the oracle</a:t>
                </a:r>
              </a:p>
            </p:txBody>
          </p:sp>
        </mc:Choice>
        <mc:Fallback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7CEA1014-6BE0-AC74-30DD-1C421E788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096747"/>
                <a:ext cx="10972800" cy="3029415"/>
              </a:xfrm>
              <a:blipFill>
                <a:blip r:embed="rId3"/>
                <a:stretch>
                  <a:fillRect l="-889" t="-2817" b="-3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47EB028-BA44-948A-AB35-1F4C7F133D8E}"/>
                  </a:ext>
                </a:extLst>
              </p:cNvPr>
              <p:cNvSpPr/>
              <p:nvPr/>
            </p:nvSpPr>
            <p:spPr bwMode="auto">
              <a:xfrm>
                <a:off x="594783" y="523222"/>
                <a:ext cx="11002434" cy="112497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>
                    <a:solidFill>
                      <a:srgbClr val="0070C0"/>
                    </a:solidFill>
                  </a:rPr>
                  <a:t>Idea #3: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solution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cap="small" dirty="0">
                    <a:solidFill>
                      <a:schemeClr val="tx1"/>
                    </a:solidFill>
                  </a:rPr>
                  <a:t>-Deletion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vertices from a single base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has 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cap="small" dirty="0">
                    <a:solidFill>
                      <a:schemeClr val="tx1"/>
                    </a:solidFill>
                  </a:rPr>
                  <a:t>-Deletion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set smaller than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47EB028-BA44-948A-AB35-1F4C7F133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83" y="523222"/>
                <a:ext cx="11002434" cy="11249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D2FA25D-22D0-196D-E01E-88688447DFF4}"/>
                  </a:ext>
                </a:extLst>
              </p:cNvPr>
              <p:cNvSpPr/>
              <p:nvPr/>
            </p:nvSpPr>
            <p:spPr bwMode="auto">
              <a:xfrm>
                <a:off x="594783" y="1929848"/>
                <a:ext cx="11002434" cy="8852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If you know 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-deletion set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there is no small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-separator, then the witnessing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-paths end at a vertex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that is redundant: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has a solution smaller than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D2FA25D-22D0-196D-E01E-88688447D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83" y="1929848"/>
                <a:ext cx="11002434" cy="8852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1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B1BF2-719F-EEF0-2E35-F20F1CE7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EFB5EA7-3EC9-9DBA-60D9-B16256A4C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gave new FPT-approximation algorithms for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-Treewidth</a:t>
                </a:r>
              </a:p>
              <a:p>
                <a:r>
                  <a:rPr lang="en-US" dirty="0"/>
                  <a:t>5-approximating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-Treewidth</a:t>
                </a:r>
                <a:r>
                  <a:rPr lang="en-US" dirty="0"/>
                  <a:t> is now essentially as fast as solving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</a:t>
                </a:r>
              </a:p>
              <a:p>
                <a:pPr marL="0" indent="0">
                  <a:buNone/>
                </a:pPr>
                <a:r>
                  <a:rPr lang="en-US" dirty="0"/>
                  <a:t>Our approach also gives improvements for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-Elimination Distance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A conjecture</a:t>
                </a:r>
                <a:br>
                  <a:rPr lang="en-US" dirty="0"/>
                </a:b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be a hereditary and union-closed graph class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EFB5EA7-3EC9-9DBA-60D9-B16256A4C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47E6C59-1127-716C-0817-AB7D80A1474A}"/>
                  </a:ext>
                </a:extLst>
              </p:cNvPr>
              <p:cNvSpPr/>
              <p:nvPr/>
            </p:nvSpPr>
            <p:spPr bwMode="auto">
              <a:xfrm>
                <a:off x="624417" y="4111473"/>
                <a:ext cx="10972800" cy="159576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 algn="l">
                  <a:buNone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cap="small" dirty="0"/>
                  <a:t>-Deletion</a:t>
                </a:r>
                <a:r>
                  <a:rPr lang="en-US" sz="2000" dirty="0"/>
                  <a:t> can be solved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time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)·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 parameterized by solution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, and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time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 parameterized by treewidth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 algn="l">
                  <a:buNone/>
                </a:pPr>
                <a:r>
                  <a:rPr lang="en-US" sz="2000" dirty="0"/>
                  <a:t>then it can be solved in time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)))·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 parameterized by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dirty="0"/>
                  <a:t>-treewidth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47E6C59-1127-716C-0817-AB7D80A14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4111473"/>
                <a:ext cx="10972800" cy="159576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17457D-2C94-71B8-6C5B-B686BCA80032}"/>
                  </a:ext>
                </a:extLst>
              </p14:cNvPr>
              <p14:cNvContentPartPr/>
              <p14:nvPr/>
            </p14:nvContentPartPr>
            <p14:xfrm>
              <a:off x="4295800" y="6141240"/>
              <a:ext cx="464040" cy="147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17457D-2C94-71B8-6C5B-B686BCA800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6800" y="6132240"/>
                <a:ext cx="481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6C0D00-9721-1B51-1507-7E0319A7538A}"/>
                  </a:ext>
                </a:extLst>
              </p14:cNvPr>
              <p14:cNvContentPartPr/>
              <p14:nvPr/>
            </p14:nvContentPartPr>
            <p14:xfrm>
              <a:off x="4531240" y="6239520"/>
              <a:ext cx="36720" cy="29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6C0D00-9721-1B51-1507-7E0319A753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22240" y="6230509"/>
                <a:ext cx="54360" cy="316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44A4BA-8D14-A919-5DF9-76E2E8AD3A1B}"/>
                  </a:ext>
                </a:extLst>
              </p14:cNvPr>
              <p14:cNvContentPartPr/>
              <p14:nvPr/>
            </p14:nvContentPartPr>
            <p14:xfrm>
              <a:off x="4783240" y="6127560"/>
              <a:ext cx="280080" cy="36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44A4BA-8D14-A919-5DF9-76E2E8AD3A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4240" y="6118560"/>
                <a:ext cx="2977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C08E707-0E79-7FC6-1CEC-C88D84134BA5}"/>
                  </a:ext>
                </a:extLst>
              </p14:cNvPr>
              <p14:cNvContentPartPr/>
              <p14:nvPr/>
            </p14:nvContentPartPr>
            <p14:xfrm>
              <a:off x="5110480" y="6325560"/>
              <a:ext cx="254160" cy="152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C08E707-0E79-7FC6-1CEC-C88D84134B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1480" y="6316560"/>
                <a:ext cx="2718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F3C781-B841-14F8-6ECA-B7B33B7999BF}"/>
                  </a:ext>
                </a:extLst>
              </p14:cNvPr>
              <p14:cNvContentPartPr/>
              <p14:nvPr/>
            </p14:nvContentPartPr>
            <p14:xfrm>
              <a:off x="5375440" y="6154920"/>
              <a:ext cx="443880" cy="344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F3C781-B841-14F8-6ECA-B7B33B7999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440" y="6145920"/>
                <a:ext cx="461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CE902E-0438-156B-377E-39B67215324A}"/>
                  </a:ext>
                </a:extLst>
              </p14:cNvPr>
              <p14:cNvContentPartPr/>
              <p14:nvPr/>
            </p14:nvContentPartPr>
            <p14:xfrm>
              <a:off x="6237280" y="6316920"/>
              <a:ext cx="209520" cy="137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CE902E-0438-156B-377E-39B6721532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28265" y="6307920"/>
                <a:ext cx="22719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D1F69B-69BE-AD2C-717C-4A1C70E5D979}"/>
                  </a:ext>
                </a:extLst>
              </p14:cNvPr>
              <p14:cNvContentPartPr/>
              <p14:nvPr/>
            </p14:nvContentPartPr>
            <p14:xfrm>
              <a:off x="6325480" y="6309360"/>
              <a:ext cx="176760" cy="360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D1F69B-69BE-AD2C-717C-4A1C70E5D9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16498" y="6300360"/>
                <a:ext cx="19436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CA78D5A-59FF-35B8-6318-65D7825912CB}"/>
                  </a:ext>
                </a:extLst>
              </p14:cNvPr>
              <p14:cNvContentPartPr/>
              <p14:nvPr/>
            </p14:nvContentPartPr>
            <p14:xfrm>
              <a:off x="6520960" y="6332040"/>
              <a:ext cx="181440" cy="144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CA78D5A-59FF-35B8-6318-65D7825912C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11960" y="6323040"/>
                <a:ext cx="1990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751F6EC-0BB2-2F8A-05ED-F5523E7D1801}"/>
                  </a:ext>
                </a:extLst>
              </p14:cNvPr>
              <p14:cNvContentPartPr/>
              <p14:nvPr/>
            </p14:nvContentPartPr>
            <p14:xfrm>
              <a:off x="6766480" y="6324840"/>
              <a:ext cx="185760" cy="174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751F6EC-0BB2-2F8A-05ED-F5523E7D180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57497" y="6315840"/>
                <a:ext cx="203366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97CB7DB-ECDC-5D5D-2038-AE74B17D6EE7}"/>
                  </a:ext>
                </a:extLst>
              </p14:cNvPr>
              <p14:cNvContentPartPr/>
              <p14:nvPr/>
            </p14:nvContentPartPr>
            <p14:xfrm>
              <a:off x="7395040" y="5972400"/>
              <a:ext cx="22680" cy="342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97CB7DB-ECDC-5D5D-2038-AE74B17D6EE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5895" y="5963400"/>
                <a:ext cx="40605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38894-8603-DA93-6B83-80091C69AF7D}"/>
                  </a:ext>
                </a:extLst>
              </p14:cNvPr>
              <p14:cNvContentPartPr/>
              <p14:nvPr/>
            </p14:nvContentPartPr>
            <p14:xfrm>
              <a:off x="7375960" y="6554520"/>
              <a:ext cx="58320" cy="5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38894-8603-DA93-6B83-80091C69AF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66960" y="6545520"/>
                <a:ext cx="75960" cy="759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4E3D75B-D660-A1F8-AF84-C909B5F0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2" y="6519866"/>
            <a:ext cx="2605617" cy="276225"/>
          </a:xfrm>
        </p:spPr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33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9C5AF8B-37CA-475D-92E8-29B1764579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Vertex-deletion into a graph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9C5AF8B-37CA-475D-92E8-29B176457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</a:t>
                </a:r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Minimum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belongs to graph class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Many classic NP-complete graph problems can be phrased in this way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16">
            <a:extLst>
              <a:ext uri="{FF2B5EF4-FFF2-40B4-BE49-F238E27FC236}">
                <a16:creationId xmlns:a16="http://schemas.microsoft.com/office/drawing/2014/main" id="{0AF9D528-15EE-468A-9E76-03633DEEE00A}"/>
              </a:ext>
            </a:extLst>
          </p:cNvPr>
          <p:cNvSpPr/>
          <p:nvPr/>
        </p:nvSpPr>
        <p:spPr>
          <a:xfrm>
            <a:off x="3352110" y="3299034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Vertex Cover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600" dirty="0"/>
              <a:t>Delete vertices to get edgeless graph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B8FA6F49-8640-407F-BADC-A6E58B9E28BB}"/>
              </a:ext>
            </a:extLst>
          </p:cNvPr>
          <p:cNvSpPr/>
          <p:nvPr/>
        </p:nvSpPr>
        <p:spPr>
          <a:xfrm>
            <a:off x="7456762" y="3299034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Triangle-Free Vertex Deletion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600" dirty="0"/>
              <a:t>Delete vertices to get triangle-free graph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19F45D44-6DB6-40D5-813D-787834D0D935}"/>
              </a:ext>
            </a:extLst>
          </p:cNvPr>
          <p:cNvSpPr/>
          <p:nvPr/>
        </p:nvSpPr>
        <p:spPr>
          <a:xfrm>
            <a:off x="3352110" y="5234473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Odd Cycle Transversal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600" dirty="0"/>
              <a:t>Delete vertices to get bipartite graph</a:t>
            </a:r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5E414437-9789-4C59-8C84-5D31ADD228B4}"/>
              </a:ext>
            </a:extLst>
          </p:cNvPr>
          <p:cNvSpPr/>
          <p:nvPr/>
        </p:nvSpPr>
        <p:spPr>
          <a:xfrm>
            <a:off x="7456762" y="5234473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Vertex Planarization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600" dirty="0"/>
              <a:t>Delete vertices to get planar graph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2B6348-489A-4F8B-9B85-F8C39C744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7E8A6-71F3-4BAF-ADB2-878515124849}"/>
              </a:ext>
            </a:extLst>
          </p:cNvPr>
          <p:cNvSpPr txBox="1"/>
          <p:nvPr/>
        </p:nvSpPr>
        <p:spPr>
          <a:xfrm>
            <a:off x="2604071" y="606341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2C750-5085-4EFC-A29D-DA416103D313}"/>
              </a:ext>
            </a:extLst>
          </p:cNvPr>
          <p:cNvSpPr txBox="1"/>
          <p:nvPr/>
        </p:nvSpPr>
        <p:spPr>
          <a:xfrm>
            <a:off x="2604071" y="51295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CD66D1-B9F8-4C4D-8166-F616CD5D5CB9}"/>
              </a:ext>
            </a:extLst>
          </p:cNvPr>
          <p:cNvSpPr txBox="1"/>
          <p:nvPr/>
        </p:nvSpPr>
        <p:spPr>
          <a:xfrm>
            <a:off x="3069913" y="560131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B01259-B291-482A-B6ED-4523C96A6A50}"/>
              </a:ext>
            </a:extLst>
          </p:cNvPr>
          <p:cNvSpPr txBox="1"/>
          <p:nvPr/>
        </p:nvSpPr>
        <p:spPr>
          <a:xfrm>
            <a:off x="3517385" y="60487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3592E5-7E01-4B7A-ADAC-801970BECB34}"/>
              </a:ext>
            </a:extLst>
          </p:cNvPr>
          <p:cNvSpPr txBox="1"/>
          <p:nvPr/>
        </p:nvSpPr>
        <p:spPr>
          <a:xfrm>
            <a:off x="3517385" y="51343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E3EECB-AD0C-4214-A56C-6BA757168525}"/>
              </a:ext>
            </a:extLst>
          </p:cNvPr>
          <p:cNvSpPr txBox="1"/>
          <p:nvPr/>
        </p:nvSpPr>
        <p:spPr>
          <a:xfrm>
            <a:off x="2146240" y="56004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131C64-A944-418F-AB60-E10668A5DE08}"/>
              </a:ext>
            </a:extLst>
          </p:cNvPr>
          <p:cNvSpPr txBox="1"/>
          <p:nvPr/>
        </p:nvSpPr>
        <p:spPr>
          <a:xfrm>
            <a:off x="2610213" y="56004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909F4C-87F6-4E04-9018-ED29E25ED2E9}"/>
              </a:ext>
            </a:extLst>
          </p:cNvPr>
          <p:cNvSpPr txBox="1"/>
          <p:nvPr/>
        </p:nvSpPr>
        <p:spPr>
          <a:xfrm>
            <a:off x="3080153" y="51343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746BD0-66F3-4631-8262-B9832A9C3A92}"/>
              </a:ext>
            </a:extLst>
          </p:cNvPr>
          <p:cNvSpPr txBox="1"/>
          <p:nvPr/>
        </p:nvSpPr>
        <p:spPr>
          <a:xfrm>
            <a:off x="3529613" y="55915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pic>
        <p:nvPicPr>
          <p:cNvPr id="27" name="TriangleFree">
            <a:extLst>
              <a:ext uri="{FF2B5EF4-FFF2-40B4-BE49-F238E27FC236}">
                <a16:creationId xmlns:a16="http://schemas.microsoft.com/office/drawing/2014/main" id="{FEC16B09-AA0E-7CA9-FC2A-2C876E3DD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0001" y="3131949"/>
            <a:ext cx="1857375" cy="14192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876E64-A999-37CA-3FF3-02BBCB3CEC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0000" y="5080834"/>
            <a:ext cx="18573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Fixed-parameter tractable algorithms for vertex 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Fixed-parameter tractability </a:t>
                </a:r>
                <a:r>
                  <a:rPr lang="en-US" dirty="0"/>
                  <a:t>often gives a way to cope with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</a:t>
                </a:r>
                <a:r>
                  <a:rPr lang="en-US" dirty="0"/>
                  <a:t>, meaning:</a:t>
                </a:r>
              </a:p>
              <a:p>
                <a:r>
                  <a:rPr lang="en-US" dirty="0"/>
                  <a:t>A solution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can be found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if one exists</a:t>
                </a:r>
              </a:p>
              <a:p>
                <a:r>
                  <a:rPr lang="en-US" dirty="0"/>
                  <a:t>A minimum solution can be found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on a graph of treewidth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16">
            <a:extLst>
              <a:ext uri="{FF2B5EF4-FFF2-40B4-BE49-F238E27FC236}">
                <a16:creationId xmlns:a16="http://schemas.microsoft.com/office/drawing/2014/main" id="{0AF9D528-15EE-468A-9E76-03633DEEE00A}"/>
              </a:ext>
            </a:extLst>
          </p:cNvPr>
          <p:cNvSpPr/>
          <p:nvPr/>
        </p:nvSpPr>
        <p:spPr>
          <a:xfrm>
            <a:off x="3352110" y="3299034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Vertex Cover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600" dirty="0"/>
              <a:t>Delete vertices to get edgeless graph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B8FA6F49-8640-407F-BADC-A6E58B9E28BB}"/>
              </a:ext>
            </a:extLst>
          </p:cNvPr>
          <p:cNvSpPr/>
          <p:nvPr/>
        </p:nvSpPr>
        <p:spPr>
          <a:xfrm>
            <a:off x="7456762" y="3299034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Triangle-Free Vertex Deletion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600" dirty="0"/>
              <a:t>Delete vertices to get triangle-free graph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19F45D44-6DB6-40D5-813D-787834D0D935}"/>
              </a:ext>
            </a:extLst>
          </p:cNvPr>
          <p:cNvSpPr/>
          <p:nvPr/>
        </p:nvSpPr>
        <p:spPr>
          <a:xfrm>
            <a:off x="3352110" y="5234473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Odd Cycle Transversal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600" dirty="0"/>
              <a:t>Delete vertices to get bipartite graph</a:t>
            </a:r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5E414437-9789-4C59-8C84-5D31ADD228B4}"/>
              </a:ext>
            </a:extLst>
          </p:cNvPr>
          <p:cNvSpPr/>
          <p:nvPr/>
        </p:nvSpPr>
        <p:spPr>
          <a:xfrm>
            <a:off x="7456762" y="5234473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Vertex Planarization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600" dirty="0"/>
              <a:t>Delete vertices to get planar graph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2B6348-489A-4F8B-9B85-F8C39C744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TriangleFree">
            <a:extLst>
              <a:ext uri="{FF2B5EF4-FFF2-40B4-BE49-F238E27FC236}">
                <a16:creationId xmlns:a16="http://schemas.microsoft.com/office/drawing/2014/main" id="{DD856991-85CF-751E-0120-5BE4614099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0001" y="3131949"/>
            <a:ext cx="1857375" cy="1419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C3385E-71E4-6F55-D842-4126DF816D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0000" y="5080834"/>
            <a:ext cx="1857375" cy="1409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1B75A3-97CE-4E47-3378-ABC4ABA6CE5E}"/>
              </a:ext>
            </a:extLst>
          </p:cNvPr>
          <p:cNvSpPr txBox="1"/>
          <p:nvPr/>
        </p:nvSpPr>
        <p:spPr>
          <a:xfrm>
            <a:off x="2604071" y="606341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6449D-FF64-EA75-FCE2-2B9C3A126F6F}"/>
              </a:ext>
            </a:extLst>
          </p:cNvPr>
          <p:cNvSpPr txBox="1"/>
          <p:nvPr/>
        </p:nvSpPr>
        <p:spPr>
          <a:xfrm>
            <a:off x="2604071" y="51295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62230D-BE99-CC21-4C25-55FBF9129320}"/>
              </a:ext>
            </a:extLst>
          </p:cNvPr>
          <p:cNvSpPr txBox="1"/>
          <p:nvPr/>
        </p:nvSpPr>
        <p:spPr>
          <a:xfrm>
            <a:off x="3069913" y="560131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43D889-B05D-CEAE-8E8E-EA3A24600BED}"/>
              </a:ext>
            </a:extLst>
          </p:cNvPr>
          <p:cNvSpPr txBox="1"/>
          <p:nvPr/>
        </p:nvSpPr>
        <p:spPr>
          <a:xfrm>
            <a:off x="3517385" y="60487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822988-8158-3BE5-0D35-F3E3A5234423}"/>
              </a:ext>
            </a:extLst>
          </p:cNvPr>
          <p:cNvSpPr txBox="1"/>
          <p:nvPr/>
        </p:nvSpPr>
        <p:spPr>
          <a:xfrm>
            <a:off x="3517385" y="51343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A665A8-FA20-24D2-8539-6A3594192C7F}"/>
              </a:ext>
            </a:extLst>
          </p:cNvPr>
          <p:cNvSpPr txBox="1"/>
          <p:nvPr/>
        </p:nvSpPr>
        <p:spPr>
          <a:xfrm>
            <a:off x="2146240" y="56004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F1EBD9-0C44-413F-21D7-A46037A62F46}"/>
              </a:ext>
            </a:extLst>
          </p:cNvPr>
          <p:cNvSpPr txBox="1"/>
          <p:nvPr/>
        </p:nvSpPr>
        <p:spPr>
          <a:xfrm>
            <a:off x="2610213" y="56004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1AA302-731A-991E-9F34-91C909817DF7}"/>
              </a:ext>
            </a:extLst>
          </p:cNvPr>
          <p:cNvSpPr txBox="1"/>
          <p:nvPr/>
        </p:nvSpPr>
        <p:spPr>
          <a:xfrm>
            <a:off x="3080153" y="51343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15FEB1-5E74-4998-4656-E8132815C3C2}"/>
              </a:ext>
            </a:extLst>
          </p:cNvPr>
          <p:cNvSpPr txBox="1"/>
          <p:nvPr/>
        </p:nvSpPr>
        <p:spPr>
          <a:xfrm>
            <a:off x="3529613" y="55915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29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Fixed-parameter tractable algorithms for vertex 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Fixed-parameter tractability </a:t>
                </a:r>
                <a:r>
                  <a:rPr lang="en-US" dirty="0"/>
                  <a:t>often gives a way to cope with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</a:t>
                </a:r>
                <a:r>
                  <a:rPr lang="en-US" dirty="0"/>
                  <a:t>, meaning:</a:t>
                </a:r>
              </a:p>
              <a:p>
                <a:r>
                  <a:rPr lang="en-US" dirty="0"/>
                  <a:t>A solution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can be found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if one exists</a:t>
                </a:r>
              </a:p>
              <a:p>
                <a:r>
                  <a:rPr lang="en-US" dirty="0"/>
                  <a:t>A minimum solution can be found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on a graph of treewidth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reeform 16">
                <a:extLst>
                  <a:ext uri="{FF2B5EF4-FFF2-40B4-BE49-F238E27FC236}">
                    <a16:creationId xmlns:a16="http://schemas.microsoft.com/office/drawing/2014/main" id="{0AF9D528-15EE-468A-9E76-03633DEEE00A}"/>
                  </a:ext>
                </a:extLst>
              </p:cNvPr>
              <p:cNvSpPr/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Vertex Cover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1.27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dirty="0"/>
                  <a:t> </a:t>
                </a:r>
                <a:br>
                  <a:rPr lang="en-US" sz="15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6" name="Freeform 16">
                <a:extLst>
                  <a:ext uri="{FF2B5EF4-FFF2-40B4-BE49-F238E27FC236}">
                    <a16:creationId xmlns:a16="http://schemas.microsoft.com/office/drawing/2014/main" id="{0AF9D528-15EE-468A-9E76-03633DEEE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B8FA6F49-8640-407F-BADC-A6E58B9E28BB}"/>
                  </a:ext>
                </a:extLst>
              </p:cNvPr>
              <p:cNvSpPr/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Triangle-Free Vertex Deletion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600" dirty="0"/>
                  <a:t> 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B8FA6F49-8640-407F-BADC-A6E58B9E2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19F45D44-6DB6-40D5-813D-787834D0D935}"/>
                  </a:ext>
                </a:extLst>
              </p:cNvPr>
              <p:cNvSpPr/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Odd Cycle Transversal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2.31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600" dirty="0"/>
                  <a:t> 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19F45D44-6DB6-40D5-813D-787834D0D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22">
                <a:extLst>
                  <a:ext uri="{FF2B5EF4-FFF2-40B4-BE49-F238E27FC236}">
                    <a16:creationId xmlns:a16="http://schemas.microsoft.com/office/drawing/2014/main" id="{5E414437-9789-4C59-8C84-5D31ADD228B4}"/>
                  </a:ext>
                </a:extLst>
              </p:cNvPr>
              <p:cNvSpPr/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Vertex Planarization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600" dirty="0"/>
                  <a:t> 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func>
                              <m:func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400" dirty="0"/>
                  <a:t> </a:t>
                </a:r>
                <a:endParaRPr lang="en-US" sz="1500" dirty="0"/>
              </a:p>
            </p:txBody>
          </p:sp>
        </mc:Choice>
        <mc:Fallback xmlns="">
          <p:sp>
            <p:nvSpPr>
              <p:cNvPr id="9" name="Freeform 22">
                <a:extLst>
                  <a:ext uri="{FF2B5EF4-FFF2-40B4-BE49-F238E27FC236}">
                    <a16:creationId xmlns:a16="http://schemas.microsoft.com/office/drawing/2014/main" id="{5E414437-9789-4C59-8C84-5D31ADD22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62B6348-489A-4F8B-9B85-F8C39C744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TriangleFree">
            <a:extLst>
              <a:ext uri="{FF2B5EF4-FFF2-40B4-BE49-F238E27FC236}">
                <a16:creationId xmlns:a16="http://schemas.microsoft.com/office/drawing/2014/main" id="{DD856991-85CF-751E-0120-5BE4614099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0001" y="3131949"/>
            <a:ext cx="1857375" cy="1419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C3385E-71E4-6F55-D842-4126DF816D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0000" y="5080834"/>
            <a:ext cx="1857375" cy="1409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1B75A3-97CE-4E47-3378-ABC4ABA6CE5E}"/>
              </a:ext>
            </a:extLst>
          </p:cNvPr>
          <p:cNvSpPr txBox="1"/>
          <p:nvPr/>
        </p:nvSpPr>
        <p:spPr>
          <a:xfrm>
            <a:off x="2604071" y="606341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6449D-FF64-EA75-FCE2-2B9C3A126F6F}"/>
              </a:ext>
            </a:extLst>
          </p:cNvPr>
          <p:cNvSpPr txBox="1"/>
          <p:nvPr/>
        </p:nvSpPr>
        <p:spPr>
          <a:xfrm>
            <a:off x="2604071" y="51295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62230D-BE99-CC21-4C25-55FBF9129320}"/>
              </a:ext>
            </a:extLst>
          </p:cNvPr>
          <p:cNvSpPr txBox="1"/>
          <p:nvPr/>
        </p:nvSpPr>
        <p:spPr>
          <a:xfrm>
            <a:off x="3069913" y="560131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43D889-B05D-CEAE-8E8E-EA3A24600BED}"/>
              </a:ext>
            </a:extLst>
          </p:cNvPr>
          <p:cNvSpPr txBox="1"/>
          <p:nvPr/>
        </p:nvSpPr>
        <p:spPr>
          <a:xfrm>
            <a:off x="3517385" y="60487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822988-8158-3BE5-0D35-F3E3A5234423}"/>
              </a:ext>
            </a:extLst>
          </p:cNvPr>
          <p:cNvSpPr txBox="1"/>
          <p:nvPr/>
        </p:nvSpPr>
        <p:spPr>
          <a:xfrm>
            <a:off x="3517385" y="51343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A665A8-FA20-24D2-8539-6A3594192C7F}"/>
              </a:ext>
            </a:extLst>
          </p:cNvPr>
          <p:cNvSpPr txBox="1"/>
          <p:nvPr/>
        </p:nvSpPr>
        <p:spPr>
          <a:xfrm>
            <a:off x="2146240" y="56004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F1EBD9-0C44-413F-21D7-A46037A62F46}"/>
              </a:ext>
            </a:extLst>
          </p:cNvPr>
          <p:cNvSpPr txBox="1"/>
          <p:nvPr/>
        </p:nvSpPr>
        <p:spPr>
          <a:xfrm>
            <a:off x="2610213" y="56004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1AA302-731A-991E-9F34-91C909817DF7}"/>
              </a:ext>
            </a:extLst>
          </p:cNvPr>
          <p:cNvSpPr txBox="1"/>
          <p:nvPr/>
        </p:nvSpPr>
        <p:spPr>
          <a:xfrm>
            <a:off x="3080153" y="51343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15FEB1-5E74-4998-4656-E8132815C3C2}"/>
              </a:ext>
            </a:extLst>
          </p:cNvPr>
          <p:cNvSpPr txBox="1"/>
          <p:nvPr/>
        </p:nvSpPr>
        <p:spPr>
          <a:xfrm>
            <a:off x="3529613" y="55915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2A525567-20AB-5B49-86EB-A5DBA0880EB1}"/>
                  </a:ext>
                </a:extLst>
              </p:cNvPr>
              <p:cNvSpPr/>
              <p:nvPr/>
            </p:nvSpPr>
            <p:spPr bwMode="auto">
              <a:xfrm>
                <a:off x="624417" y="1229597"/>
                <a:ext cx="10972800" cy="159576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Many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kumimoji="0" lang="en-US" sz="2400" u="none" strike="noStrike" cap="small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-Deletion</a:t>
                </a: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problems are easy on tree-like graphs and on graphs close 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b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</a:br>
                <a:b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cap="small" dirty="0"/>
                  <a:t>-Treewidth</a:t>
                </a:r>
                <a:r>
                  <a:rPr lang="en-US" sz="2400" dirty="0"/>
                  <a:t> gives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unifying view on these two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islands of tractability</a:t>
                </a:r>
              </a:p>
            </p:txBody>
          </p:sp>
        </mc:Choice>
        <mc:Fallback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2A525567-20AB-5B49-86EB-A5DBA0880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229597"/>
                <a:ext cx="10972800" cy="1595768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2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77648B-FEB1-1D53-F3F9-0DF0212222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-Treewidth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77648B-FEB1-1D53-F3F9-0DF021222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156F2-3729-D579-B3A6-71CAE9ADF6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Recent hybrid: captures graphs which have tree-like regions and regions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br>
                  <a:rPr lang="en-US" dirty="0"/>
                </a:br>
                <a:r>
                  <a:rPr lang="de-DE" sz="1600" dirty="0">
                    <a:solidFill>
                      <a:srgbClr val="0070C0"/>
                    </a:solidFill>
                  </a:rPr>
                  <a:t>[Eiben, Ganian, Hamm, Kwon, MFCS’19/JCSS‘21]</a:t>
                </a:r>
                <a:endParaRPr lang="de-DE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Several equivalent ways to define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Minimum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be built as follows</a:t>
                </a:r>
              </a:p>
              <a:p>
                <a:pPr lvl="1"/>
                <a:r>
                  <a:rPr lang="en-US" dirty="0"/>
                  <a:t>Start from a seed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a tree decomposition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width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156F2-3729-D579-B3A6-71CAE9ADF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BB7B-DF47-8D00-21D3-89B330A1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70979-3FFC-6002-05BA-53A12FC89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716338"/>
            <a:ext cx="6096000" cy="24098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50BB9CF-DE49-C902-7183-7617B21972EA}"/>
              </a:ext>
            </a:extLst>
          </p:cNvPr>
          <p:cNvSpPr/>
          <p:nvPr/>
        </p:nvSpPr>
        <p:spPr bwMode="auto">
          <a:xfrm>
            <a:off x="3017193" y="4660905"/>
            <a:ext cx="1486619" cy="630238"/>
          </a:xfrm>
          <a:prstGeom prst="ellipse">
            <a:avLst/>
          </a:pr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F0455D-18B0-1F86-81ED-83E818DE39B6}"/>
              </a:ext>
            </a:extLst>
          </p:cNvPr>
          <p:cNvSpPr/>
          <p:nvPr/>
        </p:nvSpPr>
        <p:spPr bwMode="auto">
          <a:xfrm>
            <a:off x="3048000" y="3861048"/>
            <a:ext cx="1352219" cy="1309024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5068DE-9D9C-64F3-8163-3A815D99B3FC}"/>
              </a:ext>
            </a:extLst>
          </p:cNvPr>
          <p:cNvSpPr/>
          <p:nvPr/>
        </p:nvSpPr>
        <p:spPr bwMode="auto">
          <a:xfrm rot="18900000">
            <a:off x="3021308" y="5025487"/>
            <a:ext cx="1528903" cy="630238"/>
          </a:xfrm>
          <a:prstGeom prst="ellipse">
            <a:avLst/>
          </a:pr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19F803-702D-FD55-E222-E850383EEC7C}"/>
              </a:ext>
            </a:extLst>
          </p:cNvPr>
          <p:cNvSpPr/>
          <p:nvPr/>
        </p:nvSpPr>
        <p:spPr bwMode="auto">
          <a:xfrm rot="10800000">
            <a:off x="3947479" y="4660270"/>
            <a:ext cx="1352219" cy="1309024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7E96014-4F33-1863-8BA6-170A4D4C5D6E}"/>
              </a:ext>
            </a:extLst>
          </p:cNvPr>
          <p:cNvSpPr/>
          <p:nvPr/>
        </p:nvSpPr>
        <p:spPr bwMode="auto">
          <a:xfrm rot="16200000">
            <a:off x="4727181" y="4678791"/>
            <a:ext cx="1352219" cy="1309024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B14A6B-B8A7-E933-1321-F6E177078669}"/>
              </a:ext>
            </a:extLst>
          </p:cNvPr>
          <p:cNvSpPr/>
          <p:nvPr/>
        </p:nvSpPr>
        <p:spPr bwMode="auto">
          <a:xfrm rot="5400000">
            <a:off x="4684968" y="4706015"/>
            <a:ext cx="1352219" cy="1309024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6887B90-04C9-32E4-479B-0762BC62AFBE}"/>
              </a:ext>
            </a:extLst>
          </p:cNvPr>
          <p:cNvSpPr/>
          <p:nvPr/>
        </p:nvSpPr>
        <p:spPr bwMode="auto">
          <a:xfrm rot="16200000">
            <a:off x="7692178" y="4706015"/>
            <a:ext cx="1352219" cy="1309024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F1D20B-BCFE-4473-65EC-FB4EBAC8D657}"/>
              </a:ext>
            </a:extLst>
          </p:cNvPr>
          <p:cNvSpPr/>
          <p:nvPr/>
        </p:nvSpPr>
        <p:spPr bwMode="auto">
          <a:xfrm rot="16200000">
            <a:off x="4745921" y="3848889"/>
            <a:ext cx="1352219" cy="1309024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23A119-B4EF-C144-E4BE-38DE72DECE93}"/>
              </a:ext>
            </a:extLst>
          </p:cNvPr>
          <p:cNvSpPr/>
          <p:nvPr/>
        </p:nvSpPr>
        <p:spPr bwMode="auto">
          <a:xfrm>
            <a:off x="5521306" y="5451162"/>
            <a:ext cx="2878950" cy="630238"/>
          </a:xfrm>
          <a:prstGeom prst="ellipse">
            <a:avLst/>
          </a:pr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9E40E11-0DBA-C6D7-FAED-DF3010087323}"/>
              </a:ext>
            </a:extLst>
          </p:cNvPr>
          <p:cNvSpPr/>
          <p:nvPr/>
        </p:nvSpPr>
        <p:spPr bwMode="auto">
          <a:xfrm rot="5400000">
            <a:off x="4681860" y="3894732"/>
            <a:ext cx="1352219" cy="1309024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C30B510-BEED-0638-7F36-FF77488678C8}"/>
              </a:ext>
            </a:extLst>
          </p:cNvPr>
          <p:cNvSpPr/>
          <p:nvPr/>
        </p:nvSpPr>
        <p:spPr bwMode="auto">
          <a:xfrm rot="10800000">
            <a:off x="7722562" y="3848167"/>
            <a:ext cx="1352219" cy="1309024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A114A0-E98E-0491-B2DA-C6CAF323BA81}"/>
                  </a:ext>
                </a:extLst>
              </p:cNvPr>
              <p:cNvSpPr txBox="1"/>
              <p:nvPr/>
            </p:nvSpPr>
            <p:spPr>
              <a:xfrm>
                <a:off x="6528048" y="4293096"/>
                <a:ext cx="648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A114A0-E98E-0491-B2DA-C6CAF323B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4293096"/>
                <a:ext cx="64807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7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77648B-FEB1-1D53-F3F9-0DF0212222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-Treewidth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77648B-FEB1-1D53-F3F9-0DF021222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156F2-3729-D579-B3A6-71CAE9ADF6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Recent hybrid: captures graphs which have tree-like regions and regions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br>
                  <a:rPr lang="en-US" dirty="0"/>
                </a:br>
                <a:r>
                  <a:rPr lang="de-DE" sz="1600" dirty="0">
                    <a:solidFill>
                      <a:srgbClr val="0070C0"/>
                    </a:solidFill>
                  </a:rPr>
                  <a:t>[Eiben, Ganian, Hamm, Kwon, MFCS’19/JCSS‘21]</a:t>
                </a:r>
                <a:endParaRPr lang="de-DE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Several equivalent ways to define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Minimum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be built as follows</a:t>
                </a:r>
              </a:p>
              <a:p>
                <a:pPr lvl="1"/>
                <a:r>
                  <a:rPr lang="en-US" dirty="0"/>
                  <a:t>Repeatedly insert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called </a:t>
                </a:r>
                <a:r>
                  <a:rPr lang="en-US" dirty="0">
                    <a:solidFill>
                      <a:srgbClr val="0070C0"/>
                    </a:solidFill>
                  </a:rPr>
                  <a:t>base components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/>
                  <a:t>while connecting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to a set of vertices of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contained in a </a:t>
                </a:r>
                <a:r>
                  <a:rPr lang="en-US" i="1" dirty="0"/>
                  <a:t>single</a:t>
                </a:r>
                <a:r>
                  <a:rPr lang="en-US" dirty="0"/>
                  <a:t> bag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156F2-3729-D579-B3A6-71CAE9ADF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BB7B-DF47-8D00-21D3-89B330A1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 = triangle free">
                <a:extLst>
                  <a:ext uri="{FF2B5EF4-FFF2-40B4-BE49-F238E27FC236}">
                    <a16:creationId xmlns:a16="http://schemas.microsoft.com/office/drawing/2014/main" id="{1D3893F5-AB83-B0E1-8DAB-1942489157FB}"/>
                  </a:ext>
                </a:extLst>
              </p:cNvPr>
              <p:cNvSpPr txBox="1"/>
              <p:nvPr/>
            </p:nvSpPr>
            <p:spPr>
              <a:xfrm>
                <a:off x="4691844" y="6142008"/>
                <a:ext cx="28083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dirty="0">
                    <a:latin typeface="+mj-lt"/>
                  </a:rPr>
                  <a:t> = triangle-free</a:t>
                </a:r>
              </a:p>
            </p:txBody>
          </p:sp>
        </mc:Choice>
        <mc:Fallback xmlns="">
          <p:sp>
            <p:nvSpPr>
              <p:cNvPr id="5" name="H = triangle free">
                <a:extLst>
                  <a:ext uri="{FF2B5EF4-FFF2-40B4-BE49-F238E27FC236}">
                    <a16:creationId xmlns:a16="http://schemas.microsoft.com/office/drawing/2014/main" id="{1D3893F5-AB83-B0E1-8DAB-19424891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44" y="6142008"/>
                <a:ext cx="2808312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94C4BAE3-F35E-F168-4B6C-F898395B1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038" y="3717370"/>
            <a:ext cx="6096000" cy="24098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7C9E3FB-1DF9-C126-B177-716DAC664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813" y="3717370"/>
            <a:ext cx="8277225" cy="24098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E9BC30-9C7A-D669-5FF0-D6FAFA5E0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813" y="3717370"/>
            <a:ext cx="8277225" cy="2409825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BBB173D-4DF2-51C1-B0D9-7D29B50FF7ED}"/>
              </a:ext>
            </a:extLst>
          </p:cNvPr>
          <p:cNvSpPr/>
          <p:nvPr/>
        </p:nvSpPr>
        <p:spPr bwMode="auto">
          <a:xfrm>
            <a:off x="3048000" y="3861048"/>
            <a:ext cx="1352219" cy="1309024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F66FA18-A0C3-1768-3F9C-1DE6847BECCF}"/>
              </a:ext>
            </a:extLst>
          </p:cNvPr>
          <p:cNvSpPr/>
          <p:nvPr/>
        </p:nvSpPr>
        <p:spPr bwMode="auto">
          <a:xfrm rot="10800000">
            <a:off x="7722562" y="3848167"/>
            <a:ext cx="1352219" cy="1309024"/>
          </a:xfrm>
          <a:custGeom>
            <a:avLst/>
            <a:gdLst>
              <a:gd name="connsiteX0" fmla="*/ 306786 w 1223413"/>
              <a:gd name="connsiteY0" fmla="*/ 507363 h 1242274"/>
              <a:gd name="connsiteX1" fmla="*/ 954486 w 1223413"/>
              <a:gd name="connsiteY1" fmla="*/ 1240788 h 1242274"/>
              <a:gd name="connsiteX2" fmla="*/ 1202136 w 1223413"/>
              <a:gd name="connsiteY2" fmla="*/ 297813 h 1242274"/>
              <a:gd name="connsiteX3" fmla="*/ 449661 w 1223413"/>
              <a:gd name="connsiteY3" fmla="*/ 2538 h 1242274"/>
              <a:gd name="connsiteX4" fmla="*/ 1986 w 1223413"/>
              <a:gd name="connsiteY4" fmla="*/ 173988 h 1242274"/>
              <a:gd name="connsiteX5" fmla="*/ 306786 w 1223413"/>
              <a:gd name="connsiteY5" fmla="*/ 507363 h 1242274"/>
              <a:gd name="connsiteX0" fmla="*/ 13397 w 1234824"/>
              <a:gd name="connsiteY0" fmla="*/ 182588 h 1249388"/>
              <a:gd name="connsiteX1" fmla="*/ 965897 w 1234824"/>
              <a:gd name="connsiteY1" fmla="*/ 1249388 h 1249388"/>
              <a:gd name="connsiteX2" fmla="*/ 1213547 w 1234824"/>
              <a:gd name="connsiteY2" fmla="*/ 306413 h 1249388"/>
              <a:gd name="connsiteX3" fmla="*/ 461072 w 1234824"/>
              <a:gd name="connsiteY3" fmla="*/ 11138 h 1249388"/>
              <a:gd name="connsiteX4" fmla="*/ 13397 w 1234824"/>
              <a:gd name="connsiteY4" fmla="*/ 182588 h 1249388"/>
              <a:gd name="connsiteX0" fmla="*/ 13397 w 1127907"/>
              <a:gd name="connsiteY0" fmla="*/ 182588 h 1249407"/>
              <a:gd name="connsiteX1" fmla="*/ 965897 w 1127907"/>
              <a:gd name="connsiteY1" fmla="*/ 1249388 h 1249407"/>
              <a:gd name="connsiteX2" fmla="*/ 1080197 w 1127907"/>
              <a:gd name="connsiteY2" fmla="*/ 154013 h 1249407"/>
              <a:gd name="connsiteX3" fmla="*/ 461072 w 1127907"/>
              <a:gd name="connsiteY3" fmla="*/ 11138 h 1249407"/>
              <a:gd name="connsiteX4" fmla="*/ 13397 w 1127907"/>
              <a:gd name="connsiteY4" fmla="*/ 182588 h 1249407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4140 w 1129350"/>
              <a:gd name="connsiteY0" fmla="*/ 198957 h 1265776"/>
              <a:gd name="connsiteX1" fmla="*/ 966640 w 1129350"/>
              <a:gd name="connsiteY1" fmla="*/ 1265757 h 1265776"/>
              <a:gd name="connsiteX2" fmla="*/ 1080940 w 1129350"/>
              <a:gd name="connsiteY2" fmla="*/ 170382 h 1265776"/>
              <a:gd name="connsiteX3" fmla="*/ 452290 w 1129350"/>
              <a:gd name="connsiteY3" fmla="*/ 8457 h 1265776"/>
              <a:gd name="connsiteX4" fmla="*/ 14140 w 1129350"/>
              <a:gd name="connsiteY4" fmla="*/ 198957 h 1265776"/>
              <a:gd name="connsiteX0" fmla="*/ 17099 w 1132309"/>
              <a:gd name="connsiteY0" fmla="*/ 198170 h 1264989"/>
              <a:gd name="connsiteX1" fmla="*/ 969599 w 1132309"/>
              <a:gd name="connsiteY1" fmla="*/ 1264970 h 1264989"/>
              <a:gd name="connsiteX2" fmla="*/ 1083899 w 1132309"/>
              <a:gd name="connsiteY2" fmla="*/ 169595 h 1264989"/>
              <a:gd name="connsiteX3" fmla="*/ 455249 w 1132309"/>
              <a:gd name="connsiteY3" fmla="*/ 7670 h 1264989"/>
              <a:gd name="connsiteX4" fmla="*/ 17099 w 1132309"/>
              <a:gd name="connsiteY4" fmla="*/ 198170 h 1264989"/>
              <a:gd name="connsiteX0" fmla="*/ 17099 w 1132309"/>
              <a:gd name="connsiteY0" fmla="*/ 190500 h 1257319"/>
              <a:gd name="connsiteX1" fmla="*/ 969599 w 1132309"/>
              <a:gd name="connsiteY1" fmla="*/ 1257300 h 1257319"/>
              <a:gd name="connsiteX2" fmla="*/ 1083899 w 1132309"/>
              <a:gd name="connsiteY2" fmla="*/ 161925 h 1257319"/>
              <a:gd name="connsiteX3" fmla="*/ 455249 w 1132309"/>
              <a:gd name="connsiteY3" fmla="*/ 0 h 1257319"/>
              <a:gd name="connsiteX4" fmla="*/ 17099 w 1132309"/>
              <a:gd name="connsiteY4" fmla="*/ 190500 h 12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09" h="1257319">
                <a:moveTo>
                  <a:pt x="17099" y="190500"/>
                </a:moveTo>
                <a:cubicBezTo>
                  <a:pt x="102824" y="400050"/>
                  <a:pt x="791799" y="1262063"/>
                  <a:pt x="969599" y="1257300"/>
                </a:cubicBezTo>
                <a:cubicBezTo>
                  <a:pt x="1147399" y="1252538"/>
                  <a:pt x="1169624" y="371475"/>
                  <a:pt x="1083899" y="161925"/>
                </a:cubicBezTo>
                <a:cubicBezTo>
                  <a:pt x="998174" y="-47625"/>
                  <a:pt x="801655" y="11488"/>
                  <a:pt x="455249" y="0"/>
                </a:cubicBezTo>
                <a:cubicBezTo>
                  <a:pt x="182034" y="6808"/>
                  <a:pt x="-68626" y="-19050"/>
                  <a:pt x="17099" y="190500"/>
                </a:cubicBezTo>
                <a:close/>
              </a:path>
            </a:pathLst>
          </a:custGeom>
          <a:solidFill>
            <a:srgbClr val="E1E9ED">
              <a:alpha val="63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87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DC372C-8203-CE4A-878A-88A72B88DA90}"/>
              </a:ext>
            </a:extLst>
          </p:cNvPr>
          <p:cNvSpPr/>
          <p:nvPr/>
        </p:nvSpPr>
        <p:spPr bwMode="auto">
          <a:xfrm>
            <a:off x="624417" y="4285673"/>
            <a:ext cx="10800175" cy="7666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77648B-FEB1-1D53-F3F9-0DF0212222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-Treewidth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77648B-FEB1-1D53-F3F9-0DF021222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156F2-3729-D579-B3A6-71CAE9ADF6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Recent hybrid: captures graphs which have tree-like regions and regions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br>
                  <a:rPr lang="en-US" dirty="0"/>
                </a:br>
                <a:r>
                  <a:rPr lang="de-DE" sz="1600" dirty="0">
                    <a:solidFill>
                      <a:srgbClr val="0070C0"/>
                    </a:solidFill>
                  </a:rPr>
                  <a:t>[Eiben, Ganian, Hamm, Kwon, MFCS’19/JCSS‘21]</a:t>
                </a:r>
                <a:endParaRPr lang="de-DE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Several equivalent ways to define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Minimum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be built as follows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Minimum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𝑡𝑜𝑟𝑠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taken over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Minimum width of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For many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 </a:t>
                </a:r>
                <a:r>
                  <a:rPr lang="en-US" dirty="0"/>
                  <a:t>problems, an optimal solution can be found in time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or 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when given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-decomposition</a:t>
                </a:r>
                <a:br>
                  <a:rPr lang="en-US" dirty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[J, de Kroon, Włodarczyk @ STOC’21]</a:t>
                </a:r>
              </a:p>
              <a:p>
                <a:pPr marL="0" lvl="0" indent="0">
                  <a:spcBef>
                    <a:spcPts val="600"/>
                  </a:spcBef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Prior to this work, </a:t>
                </a:r>
                <a:r>
                  <a:rPr lang="en-US" dirty="0">
                    <a:solidFill>
                      <a:srgbClr val="0070C0"/>
                    </a:solidFill>
                  </a:rPr>
                  <a:t>finding </a:t>
                </a:r>
                <a:r>
                  <a:rPr lang="en-US" dirty="0">
                    <a:solidFill>
                      <a:srgbClr val="000000"/>
                    </a:solidFill>
                  </a:rPr>
                  <a:t>a good tree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-decompositions was more costly than </a:t>
                </a:r>
                <a:r>
                  <a:rPr lang="en-US" dirty="0">
                    <a:solidFill>
                      <a:srgbClr val="0070C0"/>
                    </a:solidFill>
                  </a:rPr>
                  <a:t>using </a:t>
                </a:r>
                <a:r>
                  <a:rPr lang="en-US" dirty="0">
                    <a:solidFill>
                      <a:srgbClr val="000000"/>
                    </a:solidFill>
                  </a:rPr>
                  <a:t>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156F2-3729-D579-B3A6-71CAE9ADF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 r="-167" b="-4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BB7B-DF47-8D00-21D3-89B330A1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1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F505DF-5837-395C-6B54-B4B22FD9AF9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Known results for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-Treewidth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F505DF-5837-395C-6B54-B4B22FD9A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6B6D9A-824F-352D-01A0-7455F2261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Several FPT results are known, parameterized by the desired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rgbClr val="0070C0"/>
                    </a:solidFill>
                  </a:rPr>
                  <a:t>exact </a:t>
                </a:r>
                <a:r>
                  <a:rPr lang="en-US" dirty="0"/>
                  <a:t>FPT algorithm with unknown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-treewidth, </a:t>
                </a: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consists of the graphs of rank-width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dirty="0"/>
                </a:br>
                <a:r>
                  <a:rPr lang="de-DE" sz="1600" dirty="0">
                    <a:solidFill>
                      <a:srgbClr val="0070C0"/>
                    </a:solidFill>
                  </a:rPr>
                  <a:t>[Eiben, Ganian, Hamm, Kwon @ MFCS’19/JCSS‘21]</a:t>
                </a:r>
                <a:endParaRPr lang="en-US" sz="1600" dirty="0"/>
              </a:p>
              <a:p>
                <a:r>
                  <a:rPr lang="en-US" dirty="0"/>
                  <a:t>Non-uniform </a:t>
                </a:r>
                <a:r>
                  <a:rPr lang="en-US" dirty="0">
                    <a:solidFill>
                      <a:srgbClr val="0070C0"/>
                    </a:solidFill>
                  </a:rPr>
                  <a:t>exact </a:t>
                </a:r>
                <a:r>
                  <a:rPr lang="en-US" dirty="0"/>
                  <a:t>FPT algorithms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-treewidth, </a:t>
                </a:r>
                <a:br>
                  <a:rPr lang="en-US" dirty="0"/>
                </a:br>
                <a:r>
                  <a:rPr lang="en-US" dirty="0"/>
                  <a:t>for union-closed hereditary graph classes that can be formulated in CMSO</a:t>
                </a:r>
                <a:br>
                  <a:rPr lang="en-US" dirty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[Agrawal, 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Kanesh</a:t>
                </a:r>
                <a:r>
                  <a:rPr lang="en-US" sz="1600" dirty="0">
                    <a:solidFill>
                      <a:srgbClr val="0070C0"/>
                    </a:solidFill>
                  </a:rPr>
                  <a:t>, Lokshtanov, Panolan, M.S.R., Saurabh, Zehavi @ SODA‘22]</a:t>
                </a:r>
                <a:endParaRPr lang="en-US" sz="1600" dirty="0"/>
              </a:p>
              <a:p>
                <a:r>
                  <a:rPr lang="en-US" dirty="0"/>
                  <a:t>FPT-approximation algorithms, for many concrete graph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that compute a decomposition of width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br>
                  <a:rPr lang="en-US" dirty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[J, de Kroon, Włodarczyk @ STOC’21]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6B6D9A-824F-352D-01A0-7455F2261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67540-49D3-32BF-1323-22A0AD53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8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A7D7A6-73AB-60D7-E692-A347FFE28B03}"/>
              </a:ext>
            </a:extLst>
          </p:cNvPr>
          <p:cNvSpPr/>
          <p:nvPr/>
        </p:nvSpPr>
        <p:spPr bwMode="auto">
          <a:xfrm>
            <a:off x="551384" y="1772816"/>
            <a:ext cx="9073008" cy="1800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B8D03-2534-F8FE-557E-462E0A174C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Our results: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-Treewidth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B8D03-2534-F8FE-557E-462E0A174C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BB5AD-BEF7-9667-1EEE-4D3685E8D1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be a hereditary and union-closed class of graphs</a:t>
                </a:r>
              </a:p>
              <a:p>
                <a:pPr marL="0" indent="0">
                  <a:buNone/>
                </a:pPr>
                <a:r>
                  <a:rPr lang="en-US" dirty="0"/>
                  <a:t>There is an algorithm that,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either: </a:t>
                </a:r>
              </a:p>
              <a:p>
                <a:r>
                  <a:rPr lang="en-US" dirty="0"/>
                  <a:t>computes a tree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width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, or </a:t>
                </a:r>
              </a:p>
              <a:p>
                <a:r>
                  <a:rPr lang="en-US" dirty="0"/>
                  <a:t>correctly concludes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larger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algorithm makes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calls to an oracle to solve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</a:t>
                </a:r>
                <a:r>
                  <a:rPr lang="en-US" dirty="0"/>
                  <a:t> parameterized by solution size, for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Apart from the oracle calls, the running time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Algorithm is inspired by the Robertson-Seymour FPT </a:t>
                </a:r>
                <a:r>
                  <a:rPr lang="en-US" dirty="0">
                    <a:solidFill>
                      <a:srgbClr val="0070C0"/>
                    </a:solidFill>
                  </a:rPr>
                  <a:t>4-approximation</a:t>
                </a:r>
                <a:r>
                  <a:rPr lang="en-US" dirty="0"/>
                  <a:t> for treewidth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BB5AD-BEF7-9667-1EEE-4D3685E8D1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F9D17-CA6E-1D7B-9E0A-27420E80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3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55475</TotalTime>
  <Words>2446</Words>
  <Application>Microsoft Office PowerPoint</Application>
  <PresentationFormat>Widescreen</PresentationFormat>
  <Paragraphs>277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Cambria Math</vt:lpstr>
      <vt:lpstr>Arial Narrow</vt:lpstr>
      <vt:lpstr>Arial</vt:lpstr>
      <vt:lpstr>AA-UiB-Institusjonell-mal-rev03</vt:lpstr>
      <vt:lpstr>PowerPoint Presentation</vt:lpstr>
      <vt:lpstr>Vertex-deletion into a graph class H</vt:lpstr>
      <vt:lpstr>Fixed-parameter tractable algorithms for vertex deletion</vt:lpstr>
      <vt:lpstr>Fixed-parameter tractable algorithms for vertex deletion</vt:lpstr>
      <vt:lpstr>H-Treewidth</vt:lpstr>
      <vt:lpstr>H-Treewidth</vt:lpstr>
      <vt:lpstr>H-Treewidth</vt:lpstr>
      <vt:lpstr>Known results for computing H-Treewidth</vt:lpstr>
      <vt:lpstr>Our results: H-Treewidth</vt:lpstr>
      <vt:lpstr>Our results: H-Deletion</vt:lpstr>
      <vt:lpstr>Overview of some technical ingredients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Bart</cp:lastModifiedBy>
  <cp:revision>2143</cp:revision>
  <cp:lastPrinted>2018-06-05T11:33:59Z</cp:lastPrinted>
  <dcterms:created xsi:type="dcterms:W3CDTF">2011-05-20T06:21:58Z</dcterms:created>
  <dcterms:modified xsi:type="dcterms:W3CDTF">2023-09-06T06:45:58Z</dcterms:modified>
</cp:coreProperties>
</file>