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02" r:id="rId2"/>
    <p:sldId id="404" r:id="rId3"/>
    <p:sldId id="433" r:id="rId4"/>
    <p:sldId id="436" r:id="rId5"/>
    <p:sldId id="434" r:id="rId6"/>
    <p:sldId id="410" r:id="rId7"/>
    <p:sldId id="439" r:id="rId8"/>
    <p:sldId id="447" r:id="rId9"/>
    <p:sldId id="443" r:id="rId10"/>
    <p:sldId id="466" r:id="rId11"/>
    <p:sldId id="467" r:id="rId12"/>
    <p:sldId id="445" r:id="rId13"/>
    <p:sldId id="449" r:id="rId14"/>
    <p:sldId id="450" r:id="rId15"/>
    <p:sldId id="453" r:id="rId16"/>
    <p:sldId id="448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5" r:id="rId26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4C4"/>
    <a:srgbClr val="038CC0"/>
    <a:srgbClr val="0395CE"/>
    <a:srgbClr val="E2497F"/>
    <a:srgbClr val="008000"/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05" autoAdjust="0"/>
  </p:normalViewPr>
  <p:slideViewPr>
    <p:cSldViewPr>
      <p:cViewPr>
        <p:scale>
          <a:sx n="110" d="100"/>
          <a:sy n="110" d="100"/>
        </p:scale>
        <p:origin x="-165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360.png"/><Relationship Id="rId9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8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8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0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On Structural Parameterizations of Hitting </a:t>
            </a:r>
            <a:r>
              <a:rPr lang="en-US" sz="2400" dirty="0" smtClean="0"/>
              <a:t>Set:</a:t>
            </a:r>
            <a:br>
              <a:rPr lang="en-US" sz="2400" dirty="0" smtClean="0"/>
            </a:br>
            <a:r>
              <a:rPr lang="en-US" sz="2400" dirty="0" smtClean="0"/>
              <a:t>Hitting </a:t>
            </a:r>
            <a:r>
              <a:rPr lang="en-US" sz="2400" dirty="0"/>
              <a:t>Paths in Graphs Using </a:t>
            </a:r>
            <a:r>
              <a:rPr lang="en-US" sz="2400" dirty="0" smtClean="0"/>
              <a:t>2-SAT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400" b="1" dirty="0"/>
              <a:t>Bart M. P. </a:t>
            </a:r>
            <a:r>
              <a:rPr lang="en-US" sz="2400" b="1" dirty="0" smtClean="0"/>
              <a:t>Jansen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June 19th, WG 2015, Munich, Germany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degree-1 vertices from the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is singleton target path:</a:t>
                </a:r>
              </a:p>
              <a:p>
                <a:pPr lvl="1"/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and all target paths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decrease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is not a singleton target path:</a:t>
                </a:r>
              </a:p>
              <a:p>
                <a:pPr lvl="1"/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from all target paths</a:t>
                </a:r>
              </a:p>
              <a:p>
                <a:r>
                  <a:rPr lang="en-US" dirty="0" err="1" smtClean="0"/>
                  <a:t>Cyclomatic</a:t>
                </a:r>
                <a:r>
                  <a:rPr lang="en-US" dirty="0" smtClean="0"/>
                  <a:t> number is not affected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pic>
        <p:nvPicPr>
          <p:cNvPr id="11" name="SingletonBefor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3723087"/>
            <a:ext cx="4800600" cy="2400300"/>
          </a:xfrm>
          <a:prstGeom prst="rect">
            <a:avLst/>
          </a:prstGeom>
        </p:spPr>
      </p:pic>
      <p:pic>
        <p:nvPicPr>
          <p:cNvPr id="12" name="SingletonAft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355" y="3723087"/>
            <a:ext cx="3971925" cy="2400300"/>
          </a:xfrm>
          <a:prstGeom prst="rect">
            <a:avLst/>
          </a:prstGeom>
        </p:spPr>
      </p:pic>
      <p:pic>
        <p:nvPicPr>
          <p:cNvPr id="9" name="NotSingletonBefor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3723087"/>
            <a:ext cx="4800600" cy="2400300"/>
          </a:xfrm>
          <a:prstGeom prst="rect">
            <a:avLst/>
          </a:prstGeom>
        </p:spPr>
      </p:pic>
      <p:pic>
        <p:nvPicPr>
          <p:cNvPr id="13" name="NotSingletonAft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0355" y="3725863"/>
            <a:ext cx="3971925" cy="2400300"/>
          </a:xfrm>
          <a:prstGeom prst="rect">
            <a:avLst/>
          </a:prstGeom>
        </p:spPr>
      </p:pic>
      <p:pic>
        <p:nvPicPr>
          <p:cNvPr id="16" name="DeleteIcon" descr="C:\Documents and Settings\jansen\Local Settings\Temporary Internet Files\Content.IE5\8DIJWHIF\MC90043468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13" y="4599009"/>
            <a:ext cx="637878" cy="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14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graph is not connected:</a:t>
            </a:r>
          </a:p>
          <a:p>
            <a:pPr lvl="1"/>
            <a:r>
              <a:rPr lang="en-US" dirty="0" smtClean="0"/>
              <a:t>Add an edge between two connected components</a:t>
            </a:r>
          </a:p>
          <a:p>
            <a:r>
              <a:rPr lang="en-US" dirty="0" err="1" smtClean="0"/>
              <a:t>Cyclomatic</a:t>
            </a:r>
            <a:r>
              <a:rPr lang="en-US" dirty="0" smtClean="0"/>
              <a:t> number and hitting sets are not affected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5" name="Disconnected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7" y="2757488"/>
            <a:ext cx="3971925" cy="4038600"/>
          </a:xfrm>
          <a:prstGeom prst="rect">
            <a:avLst/>
          </a:prstGeom>
        </p:spPr>
      </p:pic>
      <p:pic>
        <p:nvPicPr>
          <p:cNvPr id="6" name="Disconnected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7" y="2757488"/>
            <a:ext cx="3971925" cy="403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orem"/>
              <p:cNvSpPr/>
              <p:nvPr/>
            </p:nvSpPr>
            <p:spPr bwMode="auto">
              <a:xfrm>
                <a:off x="971600" y="4005064"/>
                <a:ext cx="7200800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Observation.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The preprocessing steps allow us to work with connected graphs of minimum degree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4005064"/>
                <a:ext cx="7200800" cy="122413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683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</a:t>
            </a:r>
            <a:r>
              <a:rPr lang="en-US" dirty="0" err="1" smtClean="0"/>
              <a:t>cyclomatic</a:t>
            </a:r>
            <a:r>
              <a:rPr lang="en-US" dirty="0" smtClean="0"/>
              <a:t> number (I)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</a:t>
                </a:r>
                <a:r>
                  <a:rPr lang="en-US" dirty="0" smtClean="0"/>
                  <a:t>a connected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 err="1" smtClean="0"/>
                  <a:t>cyclomatic</a:t>
                </a:r>
                <a:r>
                  <a:rPr lang="en-US" dirty="0" smtClean="0"/>
                  <a:t>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and minimum degree at least two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heorem"/>
              <p:cNvSpPr/>
              <p:nvPr/>
            </p:nvSpPr>
            <p:spPr bwMode="auto">
              <a:xfrm>
                <a:off x="446087" y="2348880"/>
                <a:ext cx="8251826" cy="8805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Lemma 1.</a:t>
                </a:r>
                <a:r>
                  <a:rPr lang="en-US" sz="2400" cap="small" dirty="0" smtClean="0"/>
                  <a:t> </a:t>
                </a:r>
                <a:r>
                  <a:rPr lang="en-US" sz="2400" dirty="0" smtClean="0"/>
                  <a:t>There are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400" dirty="0" smtClean="0"/>
                  <a:t> vertices of 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087" y="2348880"/>
                <a:ext cx="8251826" cy="880517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25" y="3733453"/>
            <a:ext cx="3181350" cy="3181350"/>
          </a:xfrm>
          <a:prstGeom prst="rect">
            <a:avLst/>
          </a:prstGeom>
        </p:spPr>
      </p:pic>
      <p:pic>
        <p:nvPicPr>
          <p:cNvPr id="13" name="Deg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325" y="3733453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75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</a:t>
            </a:r>
            <a:r>
              <a:rPr lang="en-US" dirty="0" err="1" smtClean="0"/>
              <a:t>cyclomatic</a:t>
            </a:r>
            <a:r>
              <a:rPr lang="en-US" dirty="0" smtClean="0"/>
              <a:t> number (II)</a:t>
            </a:r>
            <a:endParaRPr lang="en-US" dirty="0"/>
          </a:p>
        </p:txBody>
      </p:sp>
      <p:pic>
        <p:nvPicPr>
          <p:cNvPr id="2" name="Deg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3733453"/>
            <a:ext cx="3181350" cy="3181350"/>
          </a:xfrm>
          <a:prstGeom prst="rect">
            <a:avLst/>
          </a:prstGeom>
        </p:spPr>
      </p:pic>
      <p:pic>
        <p:nvPicPr>
          <p:cNvPr id="9" name="WithoutDeg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325" y="3733453"/>
            <a:ext cx="3181350" cy="3181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 connected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 err="1" smtClean="0"/>
                  <a:t>cyclomatic</a:t>
                </a:r>
                <a:r>
                  <a:rPr lang="en-US" dirty="0" smtClean="0"/>
                  <a:t>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and minimum degree at least two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be the vertices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orem"/>
              <p:cNvSpPr/>
              <p:nvPr/>
            </p:nvSpPr>
            <p:spPr bwMode="auto">
              <a:xfrm>
                <a:off x="457200" y="2852936"/>
                <a:ext cx="8229600" cy="8805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Lemma 2.</a:t>
                </a:r>
                <a:r>
                  <a:rPr lang="en-US" sz="2400" cap="small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 has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components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852936"/>
                <a:ext cx="8229600" cy="880517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903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Hitting sets on </a:t>
            </a:r>
            <a:r>
              <a:rPr lang="en-US" dirty="0" err="1" smtClean="0"/>
              <a:t>subpaths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 component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in a preprocessed graph</a:t>
                </a:r>
              </a:p>
              <a:p>
                <a:r>
                  <a:rPr lang="en-US" dirty="0" smtClean="0"/>
                  <a:t>For each such component we define </a:t>
                </a:r>
                <a:r>
                  <a:rPr lang="en-US" cap="small" dirty="0" smtClean="0"/>
                  <a:t>opt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Min. hitting set size for target paths contained fully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be found efficiently by a greedy approach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pic>
        <p:nvPicPr>
          <p:cNvPr id="9" name="Basepat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85" y="3846302"/>
            <a:ext cx="7686675" cy="1162050"/>
          </a:xfrm>
          <a:prstGeom prst="rect">
            <a:avLst/>
          </a:prstGeom>
        </p:spPr>
      </p:pic>
      <p:pic>
        <p:nvPicPr>
          <p:cNvPr id="8" name="Subproble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85" y="3846302"/>
            <a:ext cx="7686675" cy="1162050"/>
          </a:xfrm>
          <a:prstGeom prst="rect">
            <a:avLst/>
          </a:prstGeom>
        </p:spPr>
      </p:pic>
      <p:pic>
        <p:nvPicPr>
          <p:cNvPr id="10" name="ExtractedSubproble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885" y="3846302"/>
            <a:ext cx="7686675" cy="1162050"/>
          </a:xfrm>
          <a:prstGeom prst="rect">
            <a:avLst/>
          </a:prstGeom>
        </p:spPr>
      </p:pic>
      <p:pic>
        <p:nvPicPr>
          <p:cNvPr id="13" name="Solution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885" y="3846302"/>
            <a:ext cx="76866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25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Budgets on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paths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03537"/>
                <a:ext cx="8229600" cy="3422625"/>
              </a:xfrm>
            </p:spPr>
            <p:txBody>
              <a:bodyPr/>
              <a:lstStyle/>
              <a:p>
                <a:r>
                  <a:rPr lang="en-US" dirty="0" smtClean="0"/>
                  <a:t>If a hitting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contains at least </a:t>
                </a:r>
                <a:r>
                  <a:rPr lang="en-US" cap="small" dirty="0" smtClean="0"/>
                  <a:t>opt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 smtClean="0"/>
                  <a:t> vertices from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Replace solution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by </a:t>
                </a:r>
                <a:r>
                  <a:rPr lang="en-US" cap="small" dirty="0" smtClean="0"/>
                  <a:t>opt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add the neighbors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of the endpoints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to the solution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is a component of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lvl="1"/>
                <a:r>
                  <a:rPr lang="en-US" dirty="0" smtClean="0"/>
                  <a:t>The replacement hits all paths using a vertex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03537"/>
                <a:ext cx="8229600" cy="3422625"/>
              </a:xfrm>
              <a:blipFill rotWithShape="0">
                <a:blip r:embed="rId3"/>
                <a:stretch>
                  <a:fillRect l="-1185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457200" y="1196975"/>
                <a:ext cx="8229600" cy="129066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Lemma 3.</a:t>
                </a:r>
                <a:r>
                  <a:rPr lang="en-US" sz="2400" cap="small" dirty="0" smtClean="0"/>
                  <a:t> </a:t>
                </a:r>
                <a:r>
                  <a:rPr lang="en-US" sz="2400" dirty="0" smtClean="0"/>
                  <a:t>There is a minimum hitting set for the target paths that contains either </a:t>
                </a:r>
                <a:r>
                  <a:rPr lang="en-US" sz="2400" cap="small" dirty="0" smtClean="0"/>
                  <a:t>opt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or </a:t>
                </a:r>
                <a:r>
                  <a:rPr lang="en-US" sz="2400" cap="small" dirty="0" smtClean="0"/>
                  <a:t>opt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 vertices from each component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 of</a:t>
                </a:r>
                <a:r>
                  <a:rPr lang="en-US" sz="2400" cap="small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96975"/>
                <a:ext cx="8229600" cy="1290663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at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2" y="4869160"/>
            <a:ext cx="7686675" cy="1162050"/>
          </a:xfrm>
          <a:prstGeom prst="rect">
            <a:avLst/>
          </a:prstGeom>
        </p:spPr>
      </p:pic>
      <p:grpSp>
        <p:nvGrpSpPr>
          <p:cNvPr id="12" name="LargeSol"/>
          <p:cNvGrpSpPr/>
          <p:nvPr/>
        </p:nvGrpSpPr>
        <p:grpSpPr>
          <a:xfrm>
            <a:off x="2283454" y="5335971"/>
            <a:ext cx="4490715" cy="383044"/>
            <a:chOff x="2283454" y="5335971"/>
            <a:chExt cx="4490715" cy="383044"/>
          </a:xfrm>
        </p:grpSpPr>
        <p:sp>
          <p:nvSpPr>
            <p:cNvPr id="8" name="Oval 7"/>
            <p:cNvSpPr/>
            <p:nvPr/>
          </p:nvSpPr>
          <p:spPr bwMode="auto">
            <a:xfrm>
              <a:off x="2283454" y="5337790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121714" y="5335971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414129" y="5358975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757858" y="5341722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9" name="SolInC"/>
          <p:cNvGrpSpPr/>
          <p:nvPr/>
        </p:nvGrpSpPr>
        <p:grpSpPr>
          <a:xfrm>
            <a:off x="3931914" y="5345025"/>
            <a:ext cx="2842255" cy="360040"/>
            <a:chOff x="3931914" y="5797867"/>
            <a:chExt cx="2842255" cy="360040"/>
          </a:xfrm>
        </p:grpSpPr>
        <p:sp>
          <p:nvSpPr>
            <p:cNvPr id="14" name="Oval 13"/>
            <p:cNvSpPr/>
            <p:nvPr/>
          </p:nvSpPr>
          <p:spPr bwMode="auto">
            <a:xfrm>
              <a:off x="6414129" y="5797867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931914" y="5797867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20" name="N"/>
          <p:cNvGrpSpPr/>
          <p:nvPr/>
        </p:nvGrpSpPr>
        <p:grpSpPr>
          <a:xfrm>
            <a:off x="1465382" y="5358552"/>
            <a:ext cx="6147047" cy="360040"/>
            <a:chOff x="1465382" y="5797867"/>
            <a:chExt cx="6147047" cy="360040"/>
          </a:xfrm>
        </p:grpSpPr>
        <p:sp>
          <p:nvSpPr>
            <p:cNvPr id="16" name="Oval 15"/>
            <p:cNvSpPr/>
            <p:nvPr/>
          </p:nvSpPr>
          <p:spPr bwMode="auto">
            <a:xfrm>
              <a:off x="7252389" y="5797867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465382" y="5797867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678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solve </a:t>
                </a:r>
                <a:r>
                  <a:rPr lang="en-US" cap="small" dirty="0"/>
                  <a:t>Hitting Paths in a </a:t>
                </a:r>
                <a:r>
                  <a:rPr lang="en-US" cap="small" dirty="0" smtClean="0"/>
                  <a:t>Graph </a:t>
                </a:r>
                <a:r>
                  <a:rPr lang="en-US" dirty="0" smtClean="0"/>
                  <a:t>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cyclomatic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Algorithm manipulates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lvl="1"/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′⊆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, find a hitting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Delete the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and the paths they hit</a:t>
                </a:r>
              </a:p>
              <a:p>
                <a:pPr lvl="2"/>
                <a:r>
                  <a:rPr lang="en-US" dirty="0" smtClean="0"/>
                  <a:t>In that branch, the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undeletable</a:t>
                </a:r>
              </a:p>
              <a:p>
                <a:pPr lvl="1"/>
                <a:r>
                  <a:rPr lang="en-US" dirty="0" smtClean="0"/>
                  <a:t>Remainder of the solution comes from linear forest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For each component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, branch on using 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or </a:t>
                </a:r>
                <a:r>
                  <a:rPr lang="en-US" cap="small" dirty="0" smtClean="0"/>
                  <a:t>opt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vertices from the component in the solution</a:t>
                </a:r>
                <a:endParaRPr lang="en-US" b="0" dirty="0" smtClean="0"/>
              </a:p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subproblems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85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5232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a </a:t>
            </a:r>
            <a:r>
              <a:rPr lang="en-US" dirty="0" err="1" smtClean="0"/>
              <a:t>subproblem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Subproblem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Find minimum hitting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, such that</a:t>
                </a:r>
              </a:p>
              <a:p>
                <a:pPr lvl="1"/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each</a:t>
                </a:r>
                <a:r>
                  <a:rPr lang="nl-NL" dirty="0" smtClean="0"/>
                  <a:t> component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nl-NL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cap="small" dirty="0" smtClean="0"/>
                  <a:t> opt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698438"/>
            <a:ext cx="3990975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2259" y="2769443"/>
            <a:ext cx="39719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09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a </a:t>
            </a:r>
            <a:r>
              <a:rPr lang="en-US" dirty="0" err="1" smtClean="0"/>
              <a:t>subproblem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Remove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paths</a:t>
                </a:r>
                <a:r>
                  <a:rPr lang="nl-NL" dirty="0" smtClean="0"/>
                  <a:t> hit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and remove the vertices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r>
                  <a:rPr lang="nl-NL" dirty="0" smtClean="0"/>
                  <a:t>The </a:t>
                </a:r>
                <a:r>
                  <a:rPr lang="nl-NL" dirty="0" err="1" smtClean="0"/>
                  <a:t>remaining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 smtClean="0"/>
                  <a:t> are undeletable</a:t>
                </a:r>
              </a:p>
              <a:p>
                <a:pPr lvl="1"/>
                <a:r>
                  <a:rPr lang="nl-NL" dirty="0" err="1" smtClean="0"/>
                  <a:t>Merge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into</a:t>
                </a:r>
                <a:r>
                  <a:rPr lang="nl-NL" dirty="0" smtClean="0"/>
                  <a:t> a single </a:t>
                </a:r>
                <a:r>
                  <a:rPr lang="nl-NL" dirty="0" err="1" smtClean="0"/>
                  <a:t>undeletable</a:t>
                </a:r>
                <a:r>
                  <a:rPr lang="nl-NL" dirty="0" smtClean="0"/>
                  <a:t> vertex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698438"/>
            <a:ext cx="3990975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2259" y="2769443"/>
            <a:ext cx="3971925" cy="397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368" y="2770156"/>
            <a:ext cx="3971925" cy="3971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3368" y="2770156"/>
            <a:ext cx="3971925" cy="3971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368" y="2770156"/>
            <a:ext cx="3971925" cy="3971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693" y="2770156"/>
            <a:ext cx="4800600" cy="3971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4693" y="2770156"/>
            <a:ext cx="4800600" cy="3971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4693" y="2770156"/>
            <a:ext cx="4800600" cy="3971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6018" y="2770156"/>
            <a:ext cx="56292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55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a </a:t>
            </a:r>
            <a:r>
              <a:rPr lang="en-US" dirty="0" err="1" smtClean="0"/>
              <a:t>subproblem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pic>
        <p:nvPicPr>
          <p:cNvPr id="16" name="Merg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018" y="2770156"/>
            <a:ext cx="5629275" cy="3971925"/>
          </a:xfrm>
          <a:prstGeom prst="rect">
            <a:avLst/>
          </a:prstGeom>
        </p:spPr>
      </p:pic>
      <p:pic>
        <p:nvPicPr>
          <p:cNvPr id="5" name="RemoveFullCo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018" y="2768730"/>
            <a:ext cx="5629275" cy="3971925"/>
          </a:xfrm>
          <a:prstGeom prst="rect">
            <a:avLst/>
          </a:prstGeom>
        </p:spPr>
      </p:pic>
      <p:pic>
        <p:nvPicPr>
          <p:cNvPr id="7" name="RemoveAnotherFullCo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018" y="2767304"/>
            <a:ext cx="5629275" cy="3971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65596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NL" dirty="0" smtClean="0"/>
                  <a:t>Target </a:t>
                </a:r>
                <a:r>
                  <a:rPr lang="nl-NL" dirty="0" err="1" smtClean="0"/>
                  <a:t>paths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may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become</a:t>
                </a:r>
                <a:r>
                  <a:rPr lang="nl-NL" dirty="0" smtClean="0"/>
                  <a:t> cyclic </a:t>
                </a:r>
                <a:r>
                  <a:rPr lang="nl-NL" dirty="0" err="1" smtClean="0"/>
                  <a:t>due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merging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If</a:t>
                </a:r>
                <a:r>
                  <a:rPr lang="nl-NL" dirty="0" smtClean="0"/>
                  <a:t> target 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fully contains a component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with positive budget: remove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since it will be hit on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fully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contains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of budget zero: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from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655961"/>
              </a:xfrm>
              <a:blipFill rotWithShape="0">
                <a:blip r:embed="rId5"/>
                <a:stretch>
                  <a:fillRect l="-1185" t="-5515" b="-2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475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Hitting Set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Input:</a:t>
                </a:r>
                <a:r>
                  <a:rPr lang="en-US" b="1" dirty="0" smtClean="0"/>
                  <a:t>		</a:t>
                </a:r>
                <a:r>
                  <a:rPr lang="en-US" dirty="0" smtClean="0"/>
                  <a:t>A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ℱ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of subsets of a finite 		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, and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Question</a:t>
                </a:r>
                <a:r>
                  <a:rPr lang="en-US" b="1" dirty="0">
                    <a:solidFill>
                      <a:srgbClr val="0070C0"/>
                    </a:solidFill>
                  </a:rPr>
                  <a:t>: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that intersects all sets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ℱ</m:t>
                    </m:r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A solution set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is called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hitting set</a:t>
                </a:r>
              </a:p>
              <a:p>
                <a:r>
                  <a:rPr lang="en-US" dirty="0" smtClean="0"/>
                  <a:t>Hard problem:</a:t>
                </a:r>
              </a:p>
              <a:p>
                <a:pPr lvl="1"/>
                <a:r>
                  <a:rPr lang="en-US" dirty="0" smtClean="0"/>
                  <a:t>NP-complete</a:t>
                </a:r>
              </a:p>
              <a:p>
                <a:pPr lvl="1"/>
                <a:r>
                  <a:rPr lang="en-US" dirty="0" smtClean="0"/>
                  <a:t>No constant-factor approximation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𝑁𝑃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[2]</m:t>
                    </m:r>
                  </m:oMath>
                </a14:m>
                <a:r>
                  <a:rPr lang="en-US" dirty="0" smtClean="0"/>
                  <a:t>-complete parameterized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Probably no algorithm with runtime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ℱ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tsF"/>
              <p:cNvSpPr/>
              <p:nvPr/>
            </p:nvSpPr>
            <p:spPr>
              <a:xfrm>
                <a:off x="395536" y="3935467"/>
                <a:ext cx="2736304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008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SetsF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35467"/>
                <a:ext cx="2736304" cy="18158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Tree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46" y="3219396"/>
            <a:ext cx="24669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Solu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45" y="3219396"/>
            <a:ext cx="24669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bce"/>
          <p:cNvSpPr/>
          <p:nvPr/>
        </p:nvSpPr>
        <p:spPr bwMode="auto">
          <a:xfrm>
            <a:off x="3353652" y="3190586"/>
            <a:ext cx="2029245" cy="2128425"/>
          </a:xfrm>
          <a:custGeom>
            <a:avLst/>
            <a:gdLst>
              <a:gd name="connsiteX0" fmla="*/ 939378 w 1986845"/>
              <a:gd name="connsiteY0" fmla="*/ 369 h 2125379"/>
              <a:gd name="connsiteX1" fmla="*/ 609595 w 1986845"/>
              <a:gd name="connsiteY1" fmla="*/ 285182 h 2125379"/>
              <a:gd name="connsiteX2" fmla="*/ 632080 w 1986845"/>
              <a:gd name="connsiteY2" fmla="*/ 877293 h 2125379"/>
              <a:gd name="connsiteX3" fmla="*/ 159890 w 1986845"/>
              <a:gd name="connsiteY3" fmla="*/ 1394454 h 2125379"/>
              <a:gd name="connsiteX4" fmla="*/ 2493 w 1986845"/>
              <a:gd name="connsiteY4" fmla="*/ 1679267 h 2125379"/>
              <a:gd name="connsiteX5" fmla="*/ 92434 w 1986845"/>
              <a:gd name="connsiteY5" fmla="*/ 2069011 h 2125379"/>
              <a:gd name="connsiteX6" fmla="*/ 452198 w 1986845"/>
              <a:gd name="connsiteY6" fmla="*/ 2076506 h 2125379"/>
              <a:gd name="connsiteX7" fmla="*/ 699536 w 1986845"/>
              <a:gd name="connsiteY7" fmla="*/ 1671772 h 2125379"/>
              <a:gd name="connsiteX8" fmla="*/ 864428 w 1986845"/>
              <a:gd name="connsiteY8" fmla="*/ 1431929 h 2125379"/>
              <a:gd name="connsiteX9" fmla="*/ 1306637 w 1986845"/>
              <a:gd name="connsiteY9" fmla="*/ 1701752 h 2125379"/>
              <a:gd name="connsiteX10" fmla="*/ 1464034 w 1986845"/>
              <a:gd name="connsiteY10" fmla="*/ 2091496 h 2125379"/>
              <a:gd name="connsiteX11" fmla="*/ 1966205 w 1986845"/>
              <a:gd name="connsiteY11" fmla="*/ 2039031 h 2125379"/>
              <a:gd name="connsiteX12" fmla="*/ 1846283 w 1986845"/>
              <a:gd name="connsiteY12" fmla="*/ 1506880 h 2125379"/>
              <a:gd name="connsiteX13" fmla="*/ 1441549 w 1986845"/>
              <a:gd name="connsiteY13" fmla="*/ 1267037 h 2125379"/>
              <a:gd name="connsiteX14" fmla="*/ 1306637 w 1986845"/>
              <a:gd name="connsiteY14" fmla="*/ 854808 h 2125379"/>
              <a:gd name="connsiteX15" fmla="*/ 1284152 w 1986845"/>
              <a:gd name="connsiteY15" fmla="*/ 240211 h 2125379"/>
              <a:gd name="connsiteX16" fmla="*/ 939378 w 1986845"/>
              <a:gd name="connsiteY16" fmla="*/ 369 h 2125379"/>
              <a:gd name="connsiteX0" fmla="*/ 939378 w 1986845"/>
              <a:gd name="connsiteY0" fmla="*/ 369 h 2125379"/>
              <a:gd name="connsiteX1" fmla="*/ 609595 w 1986845"/>
              <a:gd name="connsiteY1" fmla="*/ 285182 h 2125379"/>
              <a:gd name="connsiteX2" fmla="*/ 632080 w 1986845"/>
              <a:gd name="connsiteY2" fmla="*/ 877293 h 2125379"/>
              <a:gd name="connsiteX3" fmla="*/ 159890 w 1986845"/>
              <a:gd name="connsiteY3" fmla="*/ 1394454 h 2125379"/>
              <a:gd name="connsiteX4" fmla="*/ 2493 w 1986845"/>
              <a:gd name="connsiteY4" fmla="*/ 1679267 h 2125379"/>
              <a:gd name="connsiteX5" fmla="*/ 92434 w 1986845"/>
              <a:gd name="connsiteY5" fmla="*/ 2069011 h 2125379"/>
              <a:gd name="connsiteX6" fmla="*/ 452198 w 1986845"/>
              <a:gd name="connsiteY6" fmla="*/ 2076506 h 2125379"/>
              <a:gd name="connsiteX7" fmla="*/ 699536 w 1986845"/>
              <a:gd name="connsiteY7" fmla="*/ 1671772 h 2125379"/>
              <a:gd name="connsiteX8" fmla="*/ 961864 w 1986845"/>
              <a:gd name="connsiteY8" fmla="*/ 1431929 h 2125379"/>
              <a:gd name="connsiteX9" fmla="*/ 1306637 w 1986845"/>
              <a:gd name="connsiteY9" fmla="*/ 1701752 h 2125379"/>
              <a:gd name="connsiteX10" fmla="*/ 1464034 w 1986845"/>
              <a:gd name="connsiteY10" fmla="*/ 2091496 h 2125379"/>
              <a:gd name="connsiteX11" fmla="*/ 1966205 w 1986845"/>
              <a:gd name="connsiteY11" fmla="*/ 2039031 h 2125379"/>
              <a:gd name="connsiteX12" fmla="*/ 1846283 w 1986845"/>
              <a:gd name="connsiteY12" fmla="*/ 1506880 h 2125379"/>
              <a:gd name="connsiteX13" fmla="*/ 1441549 w 1986845"/>
              <a:gd name="connsiteY13" fmla="*/ 1267037 h 2125379"/>
              <a:gd name="connsiteX14" fmla="*/ 1306637 w 1986845"/>
              <a:gd name="connsiteY14" fmla="*/ 854808 h 2125379"/>
              <a:gd name="connsiteX15" fmla="*/ 1284152 w 1986845"/>
              <a:gd name="connsiteY15" fmla="*/ 240211 h 2125379"/>
              <a:gd name="connsiteX16" fmla="*/ 939378 w 1986845"/>
              <a:gd name="connsiteY16" fmla="*/ 369 h 2125379"/>
              <a:gd name="connsiteX0" fmla="*/ 939378 w 1985443"/>
              <a:gd name="connsiteY0" fmla="*/ 369 h 2125379"/>
              <a:gd name="connsiteX1" fmla="*/ 609595 w 1985443"/>
              <a:gd name="connsiteY1" fmla="*/ 285182 h 2125379"/>
              <a:gd name="connsiteX2" fmla="*/ 632080 w 1985443"/>
              <a:gd name="connsiteY2" fmla="*/ 877293 h 2125379"/>
              <a:gd name="connsiteX3" fmla="*/ 159890 w 1985443"/>
              <a:gd name="connsiteY3" fmla="*/ 1394454 h 2125379"/>
              <a:gd name="connsiteX4" fmla="*/ 2493 w 1985443"/>
              <a:gd name="connsiteY4" fmla="*/ 1679267 h 2125379"/>
              <a:gd name="connsiteX5" fmla="*/ 92434 w 1985443"/>
              <a:gd name="connsiteY5" fmla="*/ 2069011 h 2125379"/>
              <a:gd name="connsiteX6" fmla="*/ 452198 w 1985443"/>
              <a:gd name="connsiteY6" fmla="*/ 2076506 h 2125379"/>
              <a:gd name="connsiteX7" fmla="*/ 699536 w 1985443"/>
              <a:gd name="connsiteY7" fmla="*/ 1671772 h 2125379"/>
              <a:gd name="connsiteX8" fmla="*/ 961864 w 1985443"/>
              <a:gd name="connsiteY8" fmla="*/ 1431929 h 2125379"/>
              <a:gd name="connsiteX9" fmla="*/ 1306637 w 1985443"/>
              <a:gd name="connsiteY9" fmla="*/ 1701752 h 2125379"/>
              <a:gd name="connsiteX10" fmla="*/ 1464034 w 1985443"/>
              <a:gd name="connsiteY10" fmla="*/ 2091496 h 2125379"/>
              <a:gd name="connsiteX11" fmla="*/ 1966205 w 1985443"/>
              <a:gd name="connsiteY11" fmla="*/ 2039031 h 2125379"/>
              <a:gd name="connsiteX12" fmla="*/ 1846283 w 1985443"/>
              <a:gd name="connsiteY12" fmla="*/ 1506880 h 2125379"/>
              <a:gd name="connsiteX13" fmla="*/ 1516500 w 1985443"/>
              <a:gd name="connsiteY13" fmla="*/ 1214572 h 2125379"/>
              <a:gd name="connsiteX14" fmla="*/ 1306637 w 1985443"/>
              <a:gd name="connsiteY14" fmla="*/ 854808 h 2125379"/>
              <a:gd name="connsiteX15" fmla="*/ 1284152 w 1985443"/>
              <a:gd name="connsiteY15" fmla="*/ 240211 h 2125379"/>
              <a:gd name="connsiteX16" fmla="*/ 939378 w 1985443"/>
              <a:gd name="connsiteY16" fmla="*/ 369 h 2125379"/>
              <a:gd name="connsiteX0" fmla="*/ 939378 w 1983972"/>
              <a:gd name="connsiteY0" fmla="*/ 369 h 2122572"/>
              <a:gd name="connsiteX1" fmla="*/ 609595 w 1983972"/>
              <a:gd name="connsiteY1" fmla="*/ 285182 h 2122572"/>
              <a:gd name="connsiteX2" fmla="*/ 632080 w 1983972"/>
              <a:gd name="connsiteY2" fmla="*/ 877293 h 2122572"/>
              <a:gd name="connsiteX3" fmla="*/ 159890 w 1983972"/>
              <a:gd name="connsiteY3" fmla="*/ 1394454 h 2122572"/>
              <a:gd name="connsiteX4" fmla="*/ 2493 w 1983972"/>
              <a:gd name="connsiteY4" fmla="*/ 1679267 h 2122572"/>
              <a:gd name="connsiteX5" fmla="*/ 92434 w 1983972"/>
              <a:gd name="connsiteY5" fmla="*/ 2069011 h 2122572"/>
              <a:gd name="connsiteX6" fmla="*/ 452198 w 1983972"/>
              <a:gd name="connsiteY6" fmla="*/ 2076506 h 2122572"/>
              <a:gd name="connsiteX7" fmla="*/ 699536 w 1983972"/>
              <a:gd name="connsiteY7" fmla="*/ 1671772 h 2122572"/>
              <a:gd name="connsiteX8" fmla="*/ 961864 w 1983972"/>
              <a:gd name="connsiteY8" fmla="*/ 1431929 h 2122572"/>
              <a:gd name="connsiteX9" fmla="*/ 1306637 w 1983972"/>
              <a:gd name="connsiteY9" fmla="*/ 1701752 h 2122572"/>
              <a:gd name="connsiteX10" fmla="*/ 1486519 w 1983972"/>
              <a:gd name="connsiteY10" fmla="*/ 2031536 h 2122572"/>
              <a:gd name="connsiteX11" fmla="*/ 1966205 w 1983972"/>
              <a:gd name="connsiteY11" fmla="*/ 2039031 h 2122572"/>
              <a:gd name="connsiteX12" fmla="*/ 1846283 w 1983972"/>
              <a:gd name="connsiteY12" fmla="*/ 1506880 h 2122572"/>
              <a:gd name="connsiteX13" fmla="*/ 1516500 w 1983972"/>
              <a:gd name="connsiteY13" fmla="*/ 1214572 h 2122572"/>
              <a:gd name="connsiteX14" fmla="*/ 1306637 w 1983972"/>
              <a:gd name="connsiteY14" fmla="*/ 854808 h 2122572"/>
              <a:gd name="connsiteX15" fmla="*/ 1284152 w 1983972"/>
              <a:gd name="connsiteY15" fmla="*/ 240211 h 2122572"/>
              <a:gd name="connsiteX16" fmla="*/ 939378 w 1983972"/>
              <a:gd name="connsiteY16" fmla="*/ 369 h 2122572"/>
              <a:gd name="connsiteX0" fmla="*/ 939378 w 1970976"/>
              <a:gd name="connsiteY0" fmla="*/ 369 h 2160088"/>
              <a:gd name="connsiteX1" fmla="*/ 609595 w 1970976"/>
              <a:gd name="connsiteY1" fmla="*/ 285182 h 2160088"/>
              <a:gd name="connsiteX2" fmla="*/ 632080 w 1970976"/>
              <a:gd name="connsiteY2" fmla="*/ 877293 h 2160088"/>
              <a:gd name="connsiteX3" fmla="*/ 159890 w 1970976"/>
              <a:gd name="connsiteY3" fmla="*/ 1394454 h 2160088"/>
              <a:gd name="connsiteX4" fmla="*/ 2493 w 1970976"/>
              <a:gd name="connsiteY4" fmla="*/ 1679267 h 2160088"/>
              <a:gd name="connsiteX5" fmla="*/ 92434 w 1970976"/>
              <a:gd name="connsiteY5" fmla="*/ 2069011 h 2160088"/>
              <a:gd name="connsiteX6" fmla="*/ 452198 w 1970976"/>
              <a:gd name="connsiteY6" fmla="*/ 2076506 h 2160088"/>
              <a:gd name="connsiteX7" fmla="*/ 699536 w 1970976"/>
              <a:gd name="connsiteY7" fmla="*/ 1671772 h 2160088"/>
              <a:gd name="connsiteX8" fmla="*/ 961864 w 1970976"/>
              <a:gd name="connsiteY8" fmla="*/ 1431929 h 2160088"/>
              <a:gd name="connsiteX9" fmla="*/ 1306637 w 1970976"/>
              <a:gd name="connsiteY9" fmla="*/ 1701752 h 2160088"/>
              <a:gd name="connsiteX10" fmla="*/ 1703877 w 1970976"/>
              <a:gd name="connsiteY10" fmla="*/ 2136467 h 2160088"/>
              <a:gd name="connsiteX11" fmla="*/ 1966205 w 1970976"/>
              <a:gd name="connsiteY11" fmla="*/ 2039031 h 2160088"/>
              <a:gd name="connsiteX12" fmla="*/ 1846283 w 1970976"/>
              <a:gd name="connsiteY12" fmla="*/ 1506880 h 2160088"/>
              <a:gd name="connsiteX13" fmla="*/ 1516500 w 1970976"/>
              <a:gd name="connsiteY13" fmla="*/ 1214572 h 2160088"/>
              <a:gd name="connsiteX14" fmla="*/ 1306637 w 1970976"/>
              <a:gd name="connsiteY14" fmla="*/ 854808 h 2160088"/>
              <a:gd name="connsiteX15" fmla="*/ 1284152 w 1970976"/>
              <a:gd name="connsiteY15" fmla="*/ 240211 h 2160088"/>
              <a:gd name="connsiteX16" fmla="*/ 939378 w 1970976"/>
              <a:gd name="connsiteY16" fmla="*/ 369 h 2160088"/>
              <a:gd name="connsiteX0" fmla="*/ 939378 w 1852950"/>
              <a:gd name="connsiteY0" fmla="*/ 369 h 2138586"/>
              <a:gd name="connsiteX1" fmla="*/ 609595 w 1852950"/>
              <a:gd name="connsiteY1" fmla="*/ 285182 h 2138586"/>
              <a:gd name="connsiteX2" fmla="*/ 632080 w 1852950"/>
              <a:gd name="connsiteY2" fmla="*/ 877293 h 2138586"/>
              <a:gd name="connsiteX3" fmla="*/ 159890 w 1852950"/>
              <a:gd name="connsiteY3" fmla="*/ 1394454 h 2138586"/>
              <a:gd name="connsiteX4" fmla="*/ 2493 w 1852950"/>
              <a:gd name="connsiteY4" fmla="*/ 1679267 h 2138586"/>
              <a:gd name="connsiteX5" fmla="*/ 92434 w 1852950"/>
              <a:gd name="connsiteY5" fmla="*/ 2069011 h 2138586"/>
              <a:gd name="connsiteX6" fmla="*/ 452198 w 1852950"/>
              <a:gd name="connsiteY6" fmla="*/ 2076506 h 2138586"/>
              <a:gd name="connsiteX7" fmla="*/ 699536 w 1852950"/>
              <a:gd name="connsiteY7" fmla="*/ 1671772 h 2138586"/>
              <a:gd name="connsiteX8" fmla="*/ 961864 w 1852950"/>
              <a:gd name="connsiteY8" fmla="*/ 1431929 h 2138586"/>
              <a:gd name="connsiteX9" fmla="*/ 1306637 w 1852950"/>
              <a:gd name="connsiteY9" fmla="*/ 1701752 h 2138586"/>
              <a:gd name="connsiteX10" fmla="*/ 1703877 w 1852950"/>
              <a:gd name="connsiteY10" fmla="*/ 2136467 h 2138586"/>
              <a:gd name="connsiteX11" fmla="*/ 1846283 w 1852950"/>
              <a:gd name="connsiteY11" fmla="*/ 1506880 h 2138586"/>
              <a:gd name="connsiteX12" fmla="*/ 1516500 w 1852950"/>
              <a:gd name="connsiteY12" fmla="*/ 1214572 h 2138586"/>
              <a:gd name="connsiteX13" fmla="*/ 1306637 w 1852950"/>
              <a:gd name="connsiteY13" fmla="*/ 854808 h 2138586"/>
              <a:gd name="connsiteX14" fmla="*/ 1284152 w 1852950"/>
              <a:gd name="connsiteY14" fmla="*/ 240211 h 2138586"/>
              <a:gd name="connsiteX15" fmla="*/ 939378 w 1852950"/>
              <a:gd name="connsiteY15" fmla="*/ 369 h 2138586"/>
              <a:gd name="connsiteX0" fmla="*/ 939378 w 1901392"/>
              <a:gd name="connsiteY0" fmla="*/ 369 h 2146046"/>
              <a:gd name="connsiteX1" fmla="*/ 609595 w 1901392"/>
              <a:gd name="connsiteY1" fmla="*/ 285182 h 2146046"/>
              <a:gd name="connsiteX2" fmla="*/ 632080 w 1901392"/>
              <a:gd name="connsiteY2" fmla="*/ 877293 h 2146046"/>
              <a:gd name="connsiteX3" fmla="*/ 159890 w 1901392"/>
              <a:gd name="connsiteY3" fmla="*/ 1394454 h 2146046"/>
              <a:gd name="connsiteX4" fmla="*/ 2493 w 1901392"/>
              <a:gd name="connsiteY4" fmla="*/ 1679267 h 2146046"/>
              <a:gd name="connsiteX5" fmla="*/ 92434 w 1901392"/>
              <a:gd name="connsiteY5" fmla="*/ 2069011 h 2146046"/>
              <a:gd name="connsiteX6" fmla="*/ 452198 w 1901392"/>
              <a:gd name="connsiteY6" fmla="*/ 2076506 h 2146046"/>
              <a:gd name="connsiteX7" fmla="*/ 699536 w 1901392"/>
              <a:gd name="connsiteY7" fmla="*/ 1671772 h 2146046"/>
              <a:gd name="connsiteX8" fmla="*/ 961864 w 1901392"/>
              <a:gd name="connsiteY8" fmla="*/ 1431929 h 2146046"/>
              <a:gd name="connsiteX9" fmla="*/ 1306637 w 1901392"/>
              <a:gd name="connsiteY9" fmla="*/ 1701752 h 2146046"/>
              <a:gd name="connsiteX10" fmla="*/ 1846283 w 1901392"/>
              <a:gd name="connsiteY10" fmla="*/ 2143962 h 2146046"/>
              <a:gd name="connsiteX11" fmla="*/ 1846283 w 1901392"/>
              <a:gd name="connsiteY11" fmla="*/ 1506880 h 2146046"/>
              <a:gd name="connsiteX12" fmla="*/ 1516500 w 1901392"/>
              <a:gd name="connsiteY12" fmla="*/ 1214572 h 2146046"/>
              <a:gd name="connsiteX13" fmla="*/ 1306637 w 1901392"/>
              <a:gd name="connsiteY13" fmla="*/ 854808 h 2146046"/>
              <a:gd name="connsiteX14" fmla="*/ 1284152 w 1901392"/>
              <a:gd name="connsiteY14" fmla="*/ 240211 h 2146046"/>
              <a:gd name="connsiteX15" fmla="*/ 939378 w 1901392"/>
              <a:gd name="connsiteY15" fmla="*/ 369 h 2146046"/>
              <a:gd name="connsiteX0" fmla="*/ 939378 w 2015792"/>
              <a:gd name="connsiteY0" fmla="*/ 369 h 2185658"/>
              <a:gd name="connsiteX1" fmla="*/ 609595 w 2015792"/>
              <a:gd name="connsiteY1" fmla="*/ 285182 h 2185658"/>
              <a:gd name="connsiteX2" fmla="*/ 632080 w 2015792"/>
              <a:gd name="connsiteY2" fmla="*/ 877293 h 2185658"/>
              <a:gd name="connsiteX3" fmla="*/ 159890 w 2015792"/>
              <a:gd name="connsiteY3" fmla="*/ 1394454 h 2185658"/>
              <a:gd name="connsiteX4" fmla="*/ 2493 w 2015792"/>
              <a:gd name="connsiteY4" fmla="*/ 1679267 h 2185658"/>
              <a:gd name="connsiteX5" fmla="*/ 92434 w 2015792"/>
              <a:gd name="connsiteY5" fmla="*/ 2069011 h 2185658"/>
              <a:gd name="connsiteX6" fmla="*/ 452198 w 2015792"/>
              <a:gd name="connsiteY6" fmla="*/ 2076506 h 2185658"/>
              <a:gd name="connsiteX7" fmla="*/ 699536 w 2015792"/>
              <a:gd name="connsiteY7" fmla="*/ 1671772 h 2185658"/>
              <a:gd name="connsiteX8" fmla="*/ 961864 w 2015792"/>
              <a:gd name="connsiteY8" fmla="*/ 1431929 h 2185658"/>
              <a:gd name="connsiteX9" fmla="*/ 1306637 w 2015792"/>
              <a:gd name="connsiteY9" fmla="*/ 1701752 h 2185658"/>
              <a:gd name="connsiteX10" fmla="*/ 1846283 w 2015792"/>
              <a:gd name="connsiteY10" fmla="*/ 2143962 h 2185658"/>
              <a:gd name="connsiteX11" fmla="*/ 1846283 w 2015792"/>
              <a:gd name="connsiteY11" fmla="*/ 1506880 h 2185658"/>
              <a:gd name="connsiteX12" fmla="*/ 1516500 w 2015792"/>
              <a:gd name="connsiteY12" fmla="*/ 1214572 h 2185658"/>
              <a:gd name="connsiteX13" fmla="*/ 1306637 w 2015792"/>
              <a:gd name="connsiteY13" fmla="*/ 854808 h 2185658"/>
              <a:gd name="connsiteX14" fmla="*/ 1284152 w 2015792"/>
              <a:gd name="connsiteY14" fmla="*/ 240211 h 2185658"/>
              <a:gd name="connsiteX15" fmla="*/ 939378 w 2015792"/>
              <a:gd name="connsiteY15" fmla="*/ 369 h 2185658"/>
              <a:gd name="connsiteX0" fmla="*/ 939378 w 2010224"/>
              <a:gd name="connsiteY0" fmla="*/ 369 h 2122572"/>
              <a:gd name="connsiteX1" fmla="*/ 609595 w 2010224"/>
              <a:gd name="connsiteY1" fmla="*/ 285182 h 2122572"/>
              <a:gd name="connsiteX2" fmla="*/ 632080 w 2010224"/>
              <a:gd name="connsiteY2" fmla="*/ 877293 h 2122572"/>
              <a:gd name="connsiteX3" fmla="*/ 159890 w 2010224"/>
              <a:gd name="connsiteY3" fmla="*/ 1394454 h 2122572"/>
              <a:gd name="connsiteX4" fmla="*/ 2493 w 2010224"/>
              <a:gd name="connsiteY4" fmla="*/ 1679267 h 2122572"/>
              <a:gd name="connsiteX5" fmla="*/ 92434 w 2010224"/>
              <a:gd name="connsiteY5" fmla="*/ 2069011 h 2122572"/>
              <a:gd name="connsiteX6" fmla="*/ 452198 w 2010224"/>
              <a:gd name="connsiteY6" fmla="*/ 2076506 h 2122572"/>
              <a:gd name="connsiteX7" fmla="*/ 699536 w 2010224"/>
              <a:gd name="connsiteY7" fmla="*/ 1671772 h 2122572"/>
              <a:gd name="connsiteX8" fmla="*/ 961864 w 2010224"/>
              <a:gd name="connsiteY8" fmla="*/ 1431929 h 2122572"/>
              <a:gd name="connsiteX9" fmla="*/ 1306637 w 2010224"/>
              <a:gd name="connsiteY9" fmla="*/ 1701752 h 2122572"/>
              <a:gd name="connsiteX10" fmla="*/ 1838788 w 2010224"/>
              <a:gd name="connsiteY10" fmla="*/ 2061516 h 2122572"/>
              <a:gd name="connsiteX11" fmla="*/ 1846283 w 2010224"/>
              <a:gd name="connsiteY11" fmla="*/ 1506880 h 2122572"/>
              <a:gd name="connsiteX12" fmla="*/ 1516500 w 2010224"/>
              <a:gd name="connsiteY12" fmla="*/ 1214572 h 2122572"/>
              <a:gd name="connsiteX13" fmla="*/ 1306637 w 2010224"/>
              <a:gd name="connsiteY13" fmla="*/ 854808 h 2122572"/>
              <a:gd name="connsiteX14" fmla="*/ 1284152 w 2010224"/>
              <a:gd name="connsiteY14" fmla="*/ 240211 h 2122572"/>
              <a:gd name="connsiteX15" fmla="*/ 939378 w 2010224"/>
              <a:gd name="connsiteY15" fmla="*/ 369 h 2122572"/>
              <a:gd name="connsiteX0" fmla="*/ 939378 w 1841910"/>
              <a:gd name="connsiteY0" fmla="*/ 369 h 2122572"/>
              <a:gd name="connsiteX1" fmla="*/ 609595 w 1841910"/>
              <a:gd name="connsiteY1" fmla="*/ 285182 h 2122572"/>
              <a:gd name="connsiteX2" fmla="*/ 632080 w 1841910"/>
              <a:gd name="connsiteY2" fmla="*/ 877293 h 2122572"/>
              <a:gd name="connsiteX3" fmla="*/ 159890 w 1841910"/>
              <a:gd name="connsiteY3" fmla="*/ 1394454 h 2122572"/>
              <a:gd name="connsiteX4" fmla="*/ 2493 w 1841910"/>
              <a:gd name="connsiteY4" fmla="*/ 1679267 h 2122572"/>
              <a:gd name="connsiteX5" fmla="*/ 92434 w 1841910"/>
              <a:gd name="connsiteY5" fmla="*/ 2069011 h 2122572"/>
              <a:gd name="connsiteX6" fmla="*/ 452198 w 1841910"/>
              <a:gd name="connsiteY6" fmla="*/ 2076506 h 2122572"/>
              <a:gd name="connsiteX7" fmla="*/ 699536 w 1841910"/>
              <a:gd name="connsiteY7" fmla="*/ 1671772 h 2122572"/>
              <a:gd name="connsiteX8" fmla="*/ 961864 w 1841910"/>
              <a:gd name="connsiteY8" fmla="*/ 1431929 h 2122572"/>
              <a:gd name="connsiteX9" fmla="*/ 1306637 w 1841910"/>
              <a:gd name="connsiteY9" fmla="*/ 1701752 h 2122572"/>
              <a:gd name="connsiteX10" fmla="*/ 1838788 w 1841910"/>
              <a:gd name="connsiteY10" fmla="*/ 2061516 h 2122572"/>
              <a:gd name="connsiteX11" fmla="*/ 1516500 w 1841910"/>
              <a:gd name="connsiteY11" fmla="*/ 1214572 h 2122572"/>
              <a:gd name="connsiteX12" fmla="*/ 1306637 w 1841910"/>
              <a:gd name="connsiteY12" fmla="*/ 854808 h 2122572"/>
              <a:gd name="connsiteX13" fmla="*/ 1284152 w 1841910"/>
              <a:gd name="connsiteY13" fmla="*/ 240211 h 2122572"/>
              <a:gd name="connsiteX14" fmla="*/ 939378 w 1841910"/>
              <a:gd name="connsiteY14" fmla="*/ 369 h 2122572"/>
              <a:gd name="connsiteX0" fmla="*/ 939378 w 1931308"/>
              <a:gd name="connsiteY0" fmla="*/ 369 h 2134434"/>
              <a:gd name="connsiteX1" fmla="*/ 609595 w 1931308"/>
              <a:gd name="connsiteY1" fmla="*/ 285182 h 2134434"/>
              <a:gd name="connsiteX2" fmla="*/ 632080 w 1931308"/>
              <a:gd name="connsiteY2" fmla="*/ 877293 h 2134434"/>
              <a:gd name="connsiteX3" fmla="*/ 159890 w 1931308"/>
              <a:gd name="connsiteY3" fmla="*/ 1394454 h 2134434"/>
              <a:gd name="connsiteX4" fmla="*/ 2493 w 1931308"/>
              <a:gd name="connsiteY4" fmla="*/ 1679267 h 2134434"/>
              <a:gd name="connsiteX5" fmla="*/ 92434 w 1931308"/>
              <a:gd name="connsiteY5" fmla="*/ 2069011 h 2134434"/>
              <a:gd name="connsiteX6" fmla="*/ 452198 w 1931308"/>
              <a:gd name="connsiteY6" fmla="*/ 2076506 h 2134434"/>
              <a:gd name="connsiteX7" fmla="*/ 699536 w 1931308"/>
              <a:gd name="connsiteY7" fmla="*/ 1671772 h 2134434"/>
              <a:gd name="connsiteX8" fmla="*/ 961864 w 1931308"/>
              <a:gd name="connsiteY8" fmla="*/ 1431929 h 2134434"/>
              <a:gd name="connsiteX9" fmla="*/ 1306637 w 1931308"/>
              <a:gd name="connsiteY9" fmla="*/ 1701752 h 2134434"/>
              <a:gd name="connsiteX10" fmla="*/ 1838788 w 1931308"/>
              <a:gd name="connsiteY10" fmla="*/ 2061516 h 2134434"/>
              <a:gd name="connsiteX11" fmla="*/ 1516500 w 1931308"/>
              <a:gd name="connsiteY11" fmla="*/ 1214572 h 2134434"/>
              <a:gd name="connsiteX12" fmla="*/ 1306637 w 1931308"/>
              <a:gd name="connsiteY12" fmla="*/ 854808 h 2134434"/>
              <a:gd name="connsiteX13" fmla="*/ 1284152 w 1931308"/>
              <a:gd name="connsiteY13" fmla="*/ 240211 h 2134434"/>
              <a:gd name="connsiteX14" fmla="*/ 939378 w 1931308"/>
              <a:gd name="connsiteY14" fmla="*/ 369 h 2134434"/>
              <a:gd name="connsiteX0" fmla="*/ 939378 w 1838788"/>
              <a:gd name="connsiteY0" fmla="*/ 369 h 2122572"/>
              <a:gd name="connsiteX1" fmla="*/ 609595 w 1838788"/>
              <a:gd name="connsiteY1" fmla="*/ 285182 h 2122572"/>
              <a:gd name="connsiteX2" fmla="*/ 632080 w 1838788"/>
              <a:gd name="connsiteY2" fmla="*/ 877293 h 2122572"/>
              <a:gd name="connsiteX3" fmla="*/ 159890 w 1838788"/>
              <a:gd name="connsiteY3" fmla="*/ 1394454 h 2122572"/>
              <a:gd name="connsiteX4" fmla="*/ 2493 w 1838788"/>
              <a:gd name="connsiteY4" fmla="*/ 1679267 h 2122572"/>
              <a:gd name="connsiteX5" fmla="*/ 92434 w 1838788"/>
              <a:gd name="connsiteY5" fmla="*/ 2069011 h 2122572"/>
              <a:gd name="connsiteX6" fmla="*/ 452198 w 1838788"/>
              <a:gd name="connsiteY6" fmla="*/ 2076506 h 2122572"/>
              <a:gd name="connsiteX7" fmla="*/ 699536 w 1838788"/>
              <a:gd name="connsiteY7" fmla="*/ 1671772 h 2122572"/>
              <a:gd name="connsiteX8" fmla="*/ 961864 w 1838788"/>
              <a:gd name="connsiteY8" fmla="*/ 1431929 h 2122572"/>
              <a:gd name="connsiteX9" fmla="*/ 1306637 w 1838788"/>
              <a:gd name="connsiteY9" fmla="*/ 1701752 h 2122572"/>
              <a:gd name="connsiteX10" fmla="*/ 1838788 w 1838788"/>
              <a:gd name="connsiteY10" fmla="*/ 2061516 h 2122572"/>
              <a:gd name="connsiteX11" fmla="*/ 1306637 w 1838788"/>
              <a:gd name="connsiteY11" fmla="*/ 854808 h 2122572"/>
              <a:gd name="connsiteX12" fmla="*/ 1284152 w 1838788"/>
              <a:gd name="connsiteY12" fmla="*/ 240211 h 2122572"/>
              <a:gd name="connsiteX13" fmla="*/ 939378 w 1838788"/>
              <a:gd name="connsiteY13" fmla="*/ 369 h 2122572"/>
              <a:gd name="connsiteX0" fmla="*/ 939378 w 1838788"/>
              <a:gd name="connsiteY0" fmla="*/ 369 h 2122572"/>
              <a:gd name="connsiteX1" fmla="*/ 632080 w 1838788"/>
              <a:gd name="connsiteY1" fmla="*/ 877293 h 2122572"/>
              <a:gd name="connsiteX2" fmla="*/ 159890 w 1838788"/>
              <a:gd name="connsiteY2" fmla="*/ 1394454 h 2122572"/>
              <a:gd name="connsiteX3" fmla="*/ 2493 w 1838788"/>
              <a:gd name="connsiteY3" fmla="*/ 1679267 h 2122572"/>
              <a:gd name="connsiteX4" fmla="*/ 92434 w 1838788"/>
              <a:gd name="connsiteY4" fmla="*/ 2069011 h 2122572"/>
              <a:gd name="connsiteX5" fmla="*/ 452198 w 1838788"/>
              <a:gd name="connsiteY5" fmla="*/ 2076506 h 2122572"/>
              <a:gd name="connsiteX6" fmla="*/ 699536 w 1838788"/>
              <a:gd name="connsiteY6" fmla="*/ 1671772 h 2122572"/>
              <a:gd name="connsiteX7" fmla="*/ 961864 w 1838788"/>
              <a:gd name="connsiteY7" fmla="*/ 1431929 h 2122572"/>
              <a:gd name="connsiteX8" fmla="*/ 1306637 w 1838788"/>
              <a:gd name="connsiteY8" fmla="*/ 1701752 h 2122572"/>
              <a:gd name="connsiteX9" fmla="*/ 1838788 w 1838788"/>
              <a:gd name="connsiteY9" fmla="*/ 2061516 h 2122572"/>
              <a:gd name="connsiteX10" fmla="*/ 1306637 w 1838788"/>
              <a:gd name="connsiteY10" fmla="*/ 854808 h 2122572"/>
              <a:gd name="connsiteX11" fmla="*/ 1284152 w 1838788"/>
              <a:gd name="connsiteY11" fmla="*/ 240211 h 2122572"/>
              <a:gd name="connsiteX12" fmla="*/ 939378 w 1838788"/>
              <a:gd name="connsiteY12" fmla="*/ 369 h 2122572"/>
              <a:gd name="connsiteX0" fmla="*/ 939378 w 1838788"/>
              <a:gd name="connsiteY0" fmla="*/ 21 h 2122224"/>
              <a:gd name="connsiteX1" fmla="*/ 632080 w 1838788"/>
              <a:gd name="connsiteY1" fmla="*/ 876945 h 2122224"/>
              <a:gd name="connsiteX2" fmla="*/ 159890 w 1838788"/>
              <a:gd name="connsiteY2" fmla="*/ 1394106 h 2122224"/>
              <a:gd name="connsiteX3" fmla="*/ 2493 w 1838788"/>
              <a:gd name="connsiteY3" fmla="*/ 1678919 h 2122224"/>
              <a:gd name="connsiteX4" fmla="*/ 92434 w 1838788"/>
              <a:gd name="connsiteY4" fmla="*/ 2068663 h 2122224"/>
              <a:gd name="connsiteX5" fmla="*/ 452198 w 1838788"/>
              <a:gd name="connsiteY5" fmla="*/ 2076158 h 2122224"/>
              <a:gd name="connsiteX6" fmla="*/ 699536 w 1838788"/>
              <a:gd name="connsiteY6" fmla="*/ 1671424 h 2122224"/>
              <a:gd name="connsiteX7" fmla="*/ 961864 w 1838788"/>
              <a:gd name="connsiteY7" fmla="*/ 1431581 h 2122224"/>
              <a:gd name="connsiteX8" fmla="*/ 1306637 w 1838788"/>
              <a:gd name="connsiteY8" fmla="*/ 1701404 h 2122224"/>
              <a:gd name="connsiteX9" fmla="*/ 1838788 w 1838788"/>
              <a:gd name="connsiteY9" fmla="*/ 2061168 h 2122224"/>
              <a:gd name="connsiteX10" fmla="*/ 1306637 w 1838788"/>
              <a:gd name="connsiteY10" fmla="*/ 854460 h 2122224"/>
              <a:gd name="connsiteX11" fmla="*/ 939378 w 1838788"/>
              <a:gd name="connsiteY11" fmla="*/ 21 h 2122224"/>
              <a:gd name="connsiteX0" fmla="*/ 937915 w 1837325"/>
              <a:gd name="connsiteY0" fmla="*/ 21 h 2122224"/>
              <a:gd name="connsiteX1" fmla="*/ 630617 w 1837325"/>
              <a:gd name="connsiteY1" fmla="*/ 876945 h 2122224"/>
              <a:gd name="connsiteX2" fmla="*/ 158427 w 1837325"/>
              <a:gd name="connsiteY2" fmla="*/ 1394106 h 2122224"/>
              <a:gd name="connsiteX3" fmla="*/ 128447 w 1837325"/>
              <a:gd name="connsiteY3" fmla="*/ 1424086 h 2122224"/>
              <a:gd name="connsiteX4" fmla="*/ 1030 w 1837325"/>
              <a:gd name="connsiteY4" fmla="*/ 1678919 h 2122224"/>
              <a:gd name="connsiteX5" fmla="*/ 90971 w 1837325"/>
              <a:gd name="connsiteY5" fmla="*/ 2068663 h 2122224"/>
              <a:gd name="connsiteX6" fmla="*/ 450735 w 1837325"/>
              <a:gd name="connsiteY6" fmla="*/ 2076158 h 2122224"/>
              <a:gd name="connsiteX7" fmla="*/ 698073 w 1837325"/>
              <a:gd name="connsiteY7" fmla="*/ 1671424 h 2122224"/>
              <a:gd name="connsiteX8" fmla="*/ 960401 w 1837325"/>
              <a:gd name="connsiteY8" fmla="*/ 1431581 h 2122224"/>
              <a:gd name="connsiteX9" fmla="*/ 1305174 w 1837325"/>
              <a:gd name="connsiteY9" fmla="*/ 1701404 h 2122224"/>
              <a:gd name="connsiteX10" fmla="*/ 1837325 w 1837325"/>
              <a:gd name="connsiteY10" fmla="*/ 2061168 h 2122224"/>
              <a:gd name="connsiteX11" fmla="*/ 1305174 w 1837325"/>
              <a:gd name="connsiteY11" fmla="*/ 854460 h 2122224"/>
              <a:gd name="connsiteX12" fmla="*/ 937915 w 1837325"/>
              <a:gd name="connsiteY12" fmla="*/ 21 h 2122224"/>
              <a:gd name="connsiteX0" fmla="*/ 946405 w 1845815"/>
              <a:gd name="connsiteY0" fmla="*/ 21 h 2122224"/>
              <a:gd name="connsiteX1" fmla="*/ 639107 w 1845815"/>
              <a:gd name="connsiteY1" fmla="*/ 876945 h 2122224"/>
              <a:gd name="connsiteX2" fmla="*/ 166917 w 1845815"/>
              <a:gd name="connsiteY2" fmla="*/ 1394106 h 2122224"/>
              <a:gd name="connsiteX3" fmla="*/ 136937 w 1845815"/>
              <a:gd name="connsiteY3" fmla="*/ 1424086 h 2122224"/>
              <a:gd name="connsiteX4" fmla="*/ 17015 w 1845815"/>
              <a:gd name="connsiteY4" fmla="*/ 1641444 h 2122224"/>
              <a:gd name="connsiteX5" fmla="*/ 9520 w 1845815"/>
              <a:gd name="connsiteY5" fmla="*/ 1678919 h 2122224"/>
              <a:gd name="connsiteX6" fmla="*/ 99461 w 1845815"/>
              <a:gd name="connsiteY6" fmla="*/ 2068663 h 2122224"/>
              <a:gd name="connsiteX7" fmla="*/ 459225 w 1845815"/>
              <a:gd name="connsiteY7" fmla="*/ 2076158 h 2122224"/>
              <a:gd name="connsiteX8" fmla="*/ 706563 w 1845815"/>
              <a:gd name="connsiteY8" fmla="*/ 1671424 h 2122224"/>
              <a:gd name="connsiteX9" fmla="*/ 968891 w 1845815"/>
              <a:gd name="connsiteY9" fmla="*/ 1431581 h 2122224"/>
              <a:gd name="connsiteX10" fmla="*/ 1313664 w 1845815"/>
              <a:gd name="connsiteY10" fmla="*/ 1701404 h 2122224"/>
              <a:gd name="connsiteX11" fmla="*/ 1845815 w 1845815"/>
              <a:gd name="connsiteY11" fmla="*/ 2061168 h 2122224"/>
              <a:gd name="connsiteX12" fmla="*/ 1313664 w 1845815"/>
              <a:gd name="connsiteY12" fmla="*/ 854460 h 2122224"/>
              <a:gd name="connsiteX13" fmla="*/ 946405 w 1845815"/>
              <a:gd name="connsiteY13" fmla="*/ 21 h 2122224"/>
              <a:gd name="connsiteX0" fmla="*/ 948142 w 1847552"/>
              <a:gd name="connsiteY0" fmla="*/ 21 h 2122224"/>
              <a:gd name="connsiteX1" fmla="*/ 640844 w 1847552"/>
              <a:gd name="connsiteY1" fmla="*/ 876945 h 2122224"/>
              <a:gd name="connsiteX2" fmla="*/ 168654 w 1847552"/>
              <a:gd name="connsiteY2" fmla="*/ 1394106 h 2122224"/>
              <a:gd name="connsiteX3" fmla="*/ 18752 w 1847552"/>
              <a:gd name="connsiteY3" fmla="*/ 1641444 h 2122224"/>
              <a:gd name="connsiteX4" fmla="*/ 11257 w 1847552"/>
              <a:gd name="connsiteY4" fmla="*/ 1678919 h 2122224"/>
              <a:gd name="connsiteX5" fmla="*/ 101198 w 1847552"/>
              <a:gd name="connsiteY5" fmla="*/ 2068663 h 2122224"/>
              <a:gd name="connsiteX6" fmla="*/ 460962 w 1847552"/>
              <a:gd name="connsiteY6" fmla="*/ 2076158 h 2122224"/>
              <a:gd name="connsiteX7" fmla="*/ 708300 w 1847552"/>
              <a:gd name="connsiteY7" fmla="*/ 1671424 h 2122224"/>
              <a:gd name="connsiteX8" fmla="*/ 970628 w 1847552"/>
              <a:gd name="connsiteY8" fmla="*/ 1431581 h 2122224"/>
              <a:gd name="connsiteX9" fmla="*/ 1315401 w 1847552"/>
              <a:gd name="connsiteY9" fmla="*/ 1701404 h 2122224"/>
              <a:gd name="connsiteX10" fmla="*/ 1847552 w 1847552"/>
              <a:gd name="connsiteY10" fmla="*/ 2061168 h 2122224"/>
              <a:gd name="connsiteX11" fmla="*/ 1315401 w 1847552"/>
              <a:gd name="connsiteY11" fmla="*/ 854460 h 2122224"/>
              <a:gd name="connsiteX12" fmla="*/ 948142 w 1847552"/>
              <a:gd name="connsiteY12" fmla="*/ 21 h 2122224"/>
              <a:gd name="connsiteX0" fmla="*/ 948142 w 1847552"/>
              <a:gd name="connsiteY0" fmla="*/ 21 h 2091229"/>
              <a:gd name="connsiteX1" fmla="*/ 640844 w 1847552"/>
              <a:gd name="connsiteY1" fmla="*/ 876945 h 2091229"/>
              <a:gd name="connsiteX2" fmla="*/ 168654 w 1847552"/>
              <a:gd name="connsiteY2" fmla="*/ 1394106 h 2091229"/>
              <a:gd name="connsiteX3" fmla="*/ 18752 w 1847552"/>
              <a:gd name="connsiteY3" fmla="*/ 1641444 h 2091229"/>
              <a:gd name="connsiteX4" fmla="*/ 11257 w 1847552"/>
              <a:gd name="connsiteY4" fmla="*/ 1678919 h 2091229"/>
              <a:gd name="connsiteX5" fmla="*/ 101198 w 1847552"/>
              <a:gd name="connsiteY5" fmla="*/ 2068663 h 2091229"/>
              <a:gd name="connsiteX6" fmla="*/ 708300 w 1847552"/>
              <a:gd name="connsiteY6" fmla="*/ 1671424 h 2091229"/>
              <a:gd name="connsiteX7" fmla="*/ 970628 w 1847552"/>
              <a:gd name="connsiteY7" fmla="*/ 1431581 h 2091229"/>
              <a:gd name="connsiteX8" fmla="*/ 1315401 w 1847552"/>
              <a:gd name="connsiteY8" fmla="*/ 1701404 h 2091229"/>
              <a:gd name="connsiteX9" fmla="*/ 1847552 w 1847552"/>
              <a:gd name="connsiteY9" fmla="*/ 2061168 h 2091229"/>
              <a:gd name="connsiteX10" fmla="*/ 1315401 w 1847552"/>
              <a:gd name="connsiteY10" fmla="*/ 854460 h 2091229"/>
              <a:gd name="connsiteX11" fmla="*/ 948142 w 1847552"/>
              <a:gd name="connsiteY11" fmla="*/ 21 h 2091229"/>
              <a:gd name="connsiteX0" fmla="*/ 948142 w 1847552"/>
              <a:gd name="connsiteY0" fmla="*/ 21 h 2091229"/>
              <a:gd name="connsiteX1" fmla="*/ 640844 w 1847552"/>
              <a:gd name="connsiteY1" fmla="*/ 876945 h 2091229"/>
              <a:gd name="connsiteX2" fmla="*/ 168654 w 1847552"/>
              <a:gd name="connsiteY2" fmla="*/ 1394106 h 2091229"/>
              <a:gd name="connsiteX3" fmla="*/ 18752 w 1847552"/>
              <a:gd name="connsiteY3" fmla="*/ 1641444 h 2091229"/>
              <a:gd name="connsiteX4" fmla="*/ 11257 w 1847552"/>
              <a:gd name="connsiteY4" fmla="*/ 1678919 h 2091229"/>
              <a:gd name="connsiteX5" fmla="*/ 101198 w 1847552"/>
              <a:gd name="connsiteY5" fmla="*/ 2068663 h 2091229"/>
              <a:gd name="connsiteX6" fmla="*/ 970628 w 1847552"/>
              <a:gd name="connsiteY6" fmla="*/ 1431581 h 2091229"/>
              <a:gd name="connsiteX7" fmla="*/ 1315401 w 1847552"/>
              <a:gd name="connsiteY7" fmla="*/ 1701404 h 2091229"/>
              <a:gd name="connsiteX8" fmla="*/ 1847552 w 1847552"/>
              <a:gd name="connsiteY8" fmla="*/ 2061168 h 2091229"/>
              <a:gd name="connsiteX9" fmla="*/ 1315401 w 1847552"/>
              <a:gd name="connsiteY9" fmla="*/ 854460 h 2091229"/>
              <a:gd name="connsiteX10" fmla="*/ 948142 w 1847552"/>
              <a:gd name="connsiteY10" fmla="*/ 21 h 2091229"/>
              <a:gd name="connsiteX0" fmla="*/ 948142 w 1847552"/>
              <a:gd name="connsiteY0" fmla="*/ 21 h 2071941"/>
              <a:gd name="connsiteX1" fmla="*/ 640844 w 1847552"/>
              <a:gd name="connsiteY1" fmla="*/ 876945 h 2071941"/>
              <a:gd name="connsiteX2" fmla="*/ 168654 w 1847552"/>
              <a:gd name="connsiteY2" fmla="*/ 1394106 h 2071941"/>
              <a:gd name="connsiteX3" fmla="*/ 18752 w 1847552"/>
              <a:gd name="connsiteY3" fmla="*/ 1641444 h 2071941"/>
              <a:gd name="connsiteX4" fmla="*/ 11257 w 1847552"/>
              <a:gd name="connsiteY4" fmla="*/ 1678919 h 2071941"/>
              <a:gd name="connsiteX5" fmla="*/ 101198 w 1847552"/>
              <a:gd name="connsiteY5" fmla="*/ 2068663 h 2071941"/>
              <a:gd name="connsiteX6" fmla="*/ 970628 w 1847552"/>
              <a:gd name="connsiteY6" fmla="*/ 1431581 h 2071941"/>
              <a:gd name="connsiteX7" fmla="*/ 1847552 w 1847552"/>
              <a:gd name="connsiteY7" fmla="*/ 2061168 h 2071941"/>
              <a:gd name="connsiteX8" fmla="*/ 1315401 w 1847552"/>
              <a:gd name="connsiteY8" fmla="*/ 854460 h 2071941"/>
              <a:gd name="connsiteX9" fmla="*/ 948142 w 1847552"/>
              <a:gd name="connsiteY9" fmla="*/ 21 h 2071941"/>
              <a:gd name="connsiteX0" fmla="*/ 956653 w 1856063"/>
              <a:gd name="connsiteY0" fmla="*/ 21 h 2072319"/>
              <a:gd name="connsiteX1" fmla="*/ 649355 w 1856063"/>
              <a:gd name="connsiteY1" fmla="*/ 876945 h 2072319"/>
              <a:gd name="connsiteX2" fmla="*/ 177165 w 1856063"/>
              <a:gd name="connsiteY2" fmla="*/ 1394106 h 2072319"/>
              <a:gd name="connsiteX3" fmla="*/ 19768 w 1856063"/>
              <a:gd name="connsiteY3" fmla="*/ 1678919 h 2072319"/>
              <a:gd name="connsiteX4" fmla="*/ 109709 w 1856063"/>
              <a:gd name="connsiteY4" fmla="*/ 2068663 h 2072319"/>
              <a:gd name="connsiteX5" fmla="*/ 979139 w 1856063"/>
              <a:gd name="connsiteY5" fmla="*/ 1431581 h 2072319"/>
              <a:gd name="connsiteX6" fmla="*/ 1856063 w 1856063"/>
              <a:gd name="connsiteY6" fmla="*/ 2061168 h 2072319"/>
              <a:gd name="connsiteX7" fmla="*/ 1323912 w 1856063"/>
              <a:gd name="connsiteY7" fmla="*/ 854460 h 2072319"/>
              <a:gd name="connsiteX8" fmla="*/ 956653 w 1856063"/>
              <a:gd name="connsiteY8" fmla="*/ 21 h 2072319"/>
              <a:gd name="connsiteX0" fmla="*/ 908848 w 1808258"/>
              <a:gd name="connsiteY0" fmla="*/ 21 h 2069935"/>
              <a:gd name="connsiteX1" fmla="*/ 601550 w 1808258"/>
              <a:gd name="connsiteY1" fmla="*/ 876945 h 2069935"/>
              <a:gd name="connsiteX2" fmla="*/ 129360 w 1808258"/>
              <a:gd name="connsiteY2" fmla="*/ 1394106 h 2069935"/>
              <a:gd name="connsiteX3" fmla="*/ 61904 w 1808258"/>
              <a:gd name="connsiteY3" fmla="*/ 2068663 h 2069935"/>
              <a:gd name="connsiteX4" fmla="*/ 931334 w 1808258"/>
              <a:gd name="connsiteY4" fmla="*/ 1431581 h 2069935"/>
              <a:gd name="connsiteX5" fmla="*/ 1808258 w 1808258"/>
              <a:gd name="connsiteY5" fmla="*/ 2061168 h 2069935"/>
              <a:gd name="connsiteX6" fmla="*/ 1276107 w 1808258"/>
              <a:gd name="connsiteY6" fmla="*/ 854460 h 2069935"/>
              <a:gd name="connsiteX7" fmla="*/ 908848 w 1808258"/>
              <a:gd name="connsiteY7" fmla="*/ 21 h 2069935"/>
              <a:gd name="connsiteX0" fmla="*/ 851540 w 1750950"/>
              <a:gd name="connsiteY0" fmla="*/ 21 h 2076772"/>
              <a:gd name="connsiteX1" fmla="*/ 544242 w 1750950"/>
              <a:gd name="connsiteY1" fmla="*/ 876945 h 2076772"/>
              <a:gd name="connsiteX2" fmla="*/ 4596 w 1750950"/>
              <a:gd name="connsiteY2" fmla="*/ 2068663 h 2076772"/>
              <a:gd name="connsiteX3" fmla="*/ 874026 w 1750950"/>
              <a:gd name="connsiteY3" fmla="*/ 1431581 h 2076772"/>
              <a:gd name="connsiteX4" fmla="*/ 1750950 w 1750950"/>
              <a:gd name="connsiteY4" fmla="*/ 2061168 h 2076772"/>
              <a:gd name="connsiteX5" fmla="*/ 1218799 w 1750950"/>
              <a:gd name="connsiteY5" fmla="*/ 854460 h 2076772"/>
              <a:gd name="connsiteX6" fmla="*/ 851540 w 1750950"/>
              <a:gd name="connsiteY6" fmla="*/ 21 h 2076772"/>
              <a:gd name="connsiteX0" fmla="*/ 852077 w 1751487"/>
              <a:gd name="connsiteY0" fmla="*/ 1195 h 2074241"/>
              <a:gd name="connsiteX1" fmla="*/ 529789 w 1751487"/>
              <a:gd name="connsiteY1" fmla="*/ 1035516 h 2074241"/>
              <a:gd name="connsiteX2" fmla="*/ 5133 w 1751487"/>
              <a:gd name="connsiteY2" fmla="*/ 2069837 h 2074241"/>
              <a:gd name="connsiteX3" fmla="*/ 874563 w 1751487"/>
              <a:gd name="connsiteY3" fmla="*/ 1432755 h 2074241"/>
              <a:gd name="connsiteX4" fmla="*/ 1751487 w 1751487"/>
              <a:gd name="connsiteY4" fmla="*/ 2062342 h 2074241"/>
              <a:gd name="connsiteX5" fmla="*/ 1219336 w 1751487"/>
              <a:gd name="connsiteY5" fmla="*/ 855634 h 2074241"/>
              <a:gd name="connsiteX6" fmla="*/ 852077 w 1751487"/>
              <a:gd name="connsiteY6" fmla="*/ 1195 h 2074241"/>
              <a:gd name="connsiteX0" fmla="*/ 998592 w 1898002"/>
              <a:gd name="connsiteY0" fmla="*/ 1195 h 2135699"/>
              <a:gd name="connsiteX1" fmla="*/ 676304 w 1898002"/>
              <a:gd name="connsiteY1" fmla="*/ 1035516 h 2135699"/>
              <a:gd name="connsiteX2" fmla="*/ 151648 w 1898002"/>
              <a:gd name="connsiteY2" fmla="*/ 2069837 h 2135699"/>
              <a:gd name="connsiteX3" fmla="*/ 1021078 w 1898002"/>
              <a:gd name="connsiteY3" fmla="*/ 1432755 h 2135699"/>
              <a:gd name="connsiteX4" fmla="*/ 1898002 w 1898002"/>
              <a:gd name="connsiteY4" fmla="*/ 2062342 h 2135699"/>
              <a:gd name="connsiteX5" fmla="*/ 1365851 w 1898002"/>
              <a:gd name="connsiteY5" fmla="*/ 855634 h 2135699"/>
              <a:gd name="connsiteX6" fmla="*/ 998592 w 1898002"/>
              <a:gd name="connsiteY6" fmla="*/ 1195 h 2135699"/>
              <a:gd name="connsiteX0" fmla="*/ 1018814 w 1918224"/>
              <a:gd name="connsiteY0" fmla="*/ 1195 h 2107164"/>
              <a:gd name="connsiteX1" fmla="*/ 696526 w 1918224"/>
              <a:gd name="connsiteY1" fmla="*/ 1035516 h 2107164"/>
              <a:gd name="connsiteX2" fmla="*/ 149385 w 1918224"/>
              <a:gd name="connsiteY2" fmla="*/ 2039857 h 2107164"/>
              <a:gd name="connsiteX3" fmla="*/ 1041300 w 1918224"/>
              <a:gd name="connsiteY3" fmla="*/ 1432755 h 2107164"/>
              <a:gd name="connsiteX4" fmla="*/ 1918224 w 1918224"/>
              <a:gd name="connsiteY4" fmla="*/ 2062342 h 2107164"/>
              <a:gd name="connsiteX5" fmla="*/ 1386073 w 1918224"/>
              <a:gd name="connsiteY5" fmla="*/ 855634 h 2107164"/>
              <a:gd name="connsiteX6" fmla="*/ 1018814 w 1918224"/>
              <a:gd name="connsiteY6" fmla="*/ 1195 h 2107164"/>
              <a:gd name="connsiteX0" fmla="*/ 1018814 w 2013453"/>
              <a:gd name="connsiteY0" fmla="*/ 1195 h 2107164"/>
              <a:gd name="connsiteX1" fmla="*/ 696526 w 2013453"/>
              <a:gd name="connsiteY1" fmla="*/ 1035516 h 2107164"/>
              <a:gd name="connsiteX2" fmla="*/ 149385 w 2013453"/>
              <a:gd name="connsiteY2" fmla="*/ 2039857 h 2107164"/>
              <a:gd name="connsiteX3" fmla="*/ 1041300 w 2013453"/>
              <a:gd name="connsiteY3" fmla="*/ 1432755 h 2107164"/>
              <a:gd name="connsiteX4" fmla="*/ 1918224 w 2013453"/>
              <a:gd name="connsiteY4" fmla="*/ 2062342 h 2107164"/>
              <a:gd name="connsiteX5" fmla="*/ 1386073 w 2013453"/>
              <a:gd name="connsiteY5" fmla="*/ 855634 h 2107164"/>
              <a:gd name="connsiteX6" fmla="*/ 1018814 w 2013453"/>
              <a:gd name="connsiteY6" fmla="*/ 1195 h 2107164"/>
              <a:gd name="connsiteX0" fmla="*/ 1018814 w 2013453"/>
              <a:gd name="connsiteY0" fmla="*/ 903 h 2106872"/>
              <a:gd name="connsiteX1" fmla="*/ 696526 w 2013453"/>
              <a:gd name="connsiteY1" fmla="*/ 1035224 h 2106872"/>
              <a:gd name="connsiteX2" fmla="*/ 149385 w 2013453"/>
              <a:gd name="connsiteY2" fmla="*/ 2039565 h 2106872"/>
              <a:gd name="connsiteX3" fmla="*/ 1041300 w 2013453"/>
              <a:gd name="connsiteY3" fmla="*/ 1432463 h 2106872"/>
              <a:gd name="connsiteX4" fmla="*/ 1918224 w 2013453"/>
              <a:gd name="connsiteY4" fmla="*/ 2062050 h 2106872"/>
              <a:gd name="connsiteX5" fmla="*/ 1386073 w 2013453"/>
              <a:gd name="connsiteY5" fmla="*/ 855342 h 2106872"/>
              <a:gd name="connsiteX6" fmla="*/ 1018814 w 2013453"/>
              <a:gd name="connsiteY6" fmla="*/ 903 h 2106872"/>
              <a:gd name="connsiteX0" fmla="*/ 1018814 w 1922832"/>
              <a:gd name="connsiteY0" fmla="*/ 42 h 2106011"/>
              <a:gd name="connsiteX1" fmla="*/ 696526 w 1922832"/>
              <a:gd name="connsiteY1" fmla="*/ 1034363 h 2106011"/>
              <a:gd name="connsiteX2" fmla="*/ 149385 w 1922832"/>
              <a:gd name="connsiteY2" fmla="*/ 2038704 h 2106011"/>
              <a:gd name="connsiteX3" fmla="*/ 1041300 w 1922832"/>
              <a:gd name="connsiteY3" fmla="*/ 1431602 h 2106011"/>
              <a:gd name="connsiteX4" fmla="*/ 1918224 w 1922832"/>
              <a:gd name="connsiteY4" fmla="*/ 2061189 h 2106011"/>
              <a:gd name="connsiteX5" fmla="*/ 1386073 w 1922832"/>
              <a:gd name="connsiteY5" fmla="*/ 1071838 h 2106011"/>
              <a:gd name="connsiteX6" fmla="*/ 1018814 w 1922832"/>
              <a:gd name="connsiteY6" fmla="*/ 42 h 2106011"/>
              <a:gd name="connsiteX0" fmla="*/ 1018814 w 2029245"/>
              <a:gd name="connsiteY0" fmla="*/ 42 h 2128005"/>
              <a:gd name="connsiteX1" fmla="*/ 696526 w 2029245"/>
              <a:gd name="connsiteY1" fmla="*/ 1034363 h 2128005"/>
              <a:gd name="connsiteX2" fmla="*/ 149385 w 2029245"/>
              <a:gd name="connsiteY2" fmla="*/ 2038704 h 2128005"/>
              <a:gd name="connsiteX3" fmla="*/ 1041300 w 2029245"/>
              <a:gd name="connsiteY3" fmla="*/ 1431602 h 2128005"/>
              <a:gd name="connsiteX4" fmla="*/ 1918224 w 2029245"/>
              <a:gd name="connsiteY4" fmla="*/ 2061189 h 2128005"/>
              <a:gd name="connsiteX5" fmla="*/ 1386073 w 2029245"/>
              <a:gd name="connsiteY5" fmla="*/ 1071838 h 2128005"/>
              <a:gd name="connsiteX6" fmla="*/ 1018814 w 2029245"/>
              <a:gd name="connsiteY6" fmla="*/ 42 h 2128005"/>
              <a:gd name="connsiteX0" fmla="*/ 1018814 w 2029245"/>
              <a:gd name="connsiteY0" fmla="*/ 462 h 2128425"/>
              <a:gd name="connsiteX1" fmla="*/ 696526 w 2029245"/>
              <a:gd name="connsiteY1" fmla="*/ 1034783 h 2128425"/>
              <a:gd name="connsiteX2" fmla="*/ 149385 w 2029245"/>
              <a:gd name="connsiteY2" fmla="*/ 2039124 h 2128425"/>
              <a:gd name="connsiteX3" fmla="*/ 1041300 w 2029245"/>
              <a:gd name="connsiteY3" fmla="*/ 1432022 h 2128425"/>
              <a:gd name="connsiteX4" fmla="*/ 1918224 w 2029245"/>
              <a:gd name="connsiteY4" fmla="*/ 2061609 h 2128425"/>
              <a:gd name="connsiteX5" fmla="*/ 1386073 w 2029245"/>
              <a:gd name="connsiteY5" fmla="*/ 1072258 h 2128425"/>
              <a:gd name="connsiteX6" fmla="*/ 1018814 w 2029245"/>
              <a:gd name="connsiteY6" fmla="*/ 462 h 212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245" h="2128425">
                <a:moveTo>
                  <a:pt x="1018814" y="462"/>
                </a:moveTo>
                <a:cubicBezTo>
                  <a:pt x="634066" y="-20774"/>
                  <a:pt x="841431" y="695006"/>
                  <a:pt x="696526" y="1034783"/>
                </a:cubicBezTo>
                <a:cubicBezTo>
                  <a:pt x="551621" y="1374560"/>
                  <a:pt x="-350287" y="1718084"/>
                  <a:pt x="149385" y="2039124"/>
                </a:cubicBezTo>
                <a:cubicBezTo>
                  <a:pt x="649057" y="2360164"/>
                  <a:pt x="746494" y="1428275"/>
                  <a:pt x="1041300" y="1432022"/>
                </a:cubicBezTo>
                <a:cubicBezTo>
                  <a:pt x="1336106" y="1435769"/>
                  <a:pt x="1508493" y="2383898"/>
                  <a:pt x="1918224" y="2061609"/>
                </a:cubicBezTo>
                <a:cubicBezTo>
                  <a:pt x="2327955" y="1739320"/>
                  <a:pt x="1478512" y="1375809"/>
                  <a:pt x="1386073" y="1072258"/>
                </a:cubicBezTo>
                <a:cubicBezTo>
                  <a:pt x="1236171" y="728734"/>
                  <a:pt x="1403562" y="21698"/>
                  <a:pt x="1018814" y="462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5" name="bcdgh"/>
          <p:cNvSpPr/>
          <p:nvPr/>
        </p:nvSpPr>
        <p:spPr bwMode="auto">
          <a:xfrm>
            <a:off x="3466576" y="4049947"/>
            <a:ext cx="1884534" cy="2375988"/>
          </a:xfrm>
          <a:custGeom>
            <a:avLst/>
            <a:gdLst>
              <a:gd name="connsiteX0" fmla="*/ 6065 w 1985672"/>
              <a:gd name="connsiteY0" fmla="*/ 1195122 h 2581731"/>
              <a:gd name="connsiteX1" fmla="*/ 515731 w 1985672"/>
              <a:gd name="connsiteY1" fmla="*/ 1195122 h 2581731"/>
              <a:gd name="connsiteX2" fmla="*/ 1122832 w 1985672"/>
              <a:gd name="connsiteY2" fmla="*/ 1734768 h 2581731"/>
              <a:gd name="connsiteX3" fmla="*/ 1055376 w 1985672"/>
              <a:gd name="connsiteY3" fmla="*/ 2581712 h 2581731"/>
              <a:gd name="connsiteX4" fmla="*/ 1984767 w 1985672"/>
              <a:gd name="connsiteY4" fmla="*/ 1757253 h 2581731"/>
              <a:gd name="connsiteX5" fmla="*/ 1220268 w 1985672"/>
              <a:gd name="connsiteY5" fmla="*/ 865338 h 2581731"/>
              <a:gd name="connsiteX6" fmla="*/ 867999 w 1985672"/>
              <a:gd name="connsiteY6" fmla="*/ 3404 h 2581731"/>
              <a:gd name="connsiteX7" fmla="*/ 6065 w 1985672"/>
              <a:gd name="connsiteY7" fmla="*/ 1195122 h 2581731"/>
              <a:gd name="connsiteX0" fmla="*/ 6065 w 1985672"/>
              <a:gd name="connsiteY0" fmla="*/ 1195122 h 2625847"/>
              <a:gd name="connsiteX1" fmla="*/ 515731 w 1985672"/>
              <a:gd name="connsiteY1" fmla="*/ 1195122 h 2625847"/>
              <a:gd name="connsiteX2" fmla="*/ 1122832 w 1985672"/>
              <a:gd name="connsiteY2" fmla="*/ 1734768 h 2625847"/>
              <a:gd name="connsiteX3" fmla="*/ 1055376 w 1985672"/>
              <a:gd name="connsiteY3" fmla="*/ 2581712 h 2625847"/>
              <a:gd name="connsiteX4" fmla="*/ 1984767 w 1985672"/>
              <a:gd name="connsiteY4" fmla="*/ 1757253 h 2625847"/>
              <a:gd name="connsiteX5" fmla="*/ 1220268 w 1985672"/>
              <a:gd name="connsiteY5" fmla="*/ 865338 h 2625847"/>
              <a:gd name="connsiteX6" fmla="*/ 867999 w 1985672"/>
              <a:gd name="connsiteY6" fmla="*/ 3404 h 2625847"/>
              <a:gd name="connsiteX7" fmla="*/ 6065 w 1985672"/>
              <a:gd name="connsiteY7" fmla="*/ 1195122 h 2625847"/>
              <a:gd name="connsiteX0" fmla="*/ 6065 w 1985672"/>
              <a:gd name="connsiteY0" fmla="*/ 1191727 h 2622452"/>
              <a:gd name="connsiteX1" fmla="*/ 515731 w 1985672"/>
              <a:gd name="connsiteY1" fmla="*/ 1191727 h 2622452"/>
              <a:gd name="connsiteX2" fmla="*/ 1122832 w 1985672"/>
              <a:gd name="connsiteY2" fmla="*/ 1731373 h 2622452"/>
              <a:gd name="connsiteX3" fmla="*/ 1055376 w 1985672"/>
              <a:gd name="connsiteY3" fmla="*/ 2578317 h 2622452"/>
              <a:gd name="connsiteX4" fmla="*/ 1984767 w 1985672"/>
              <a:gd name="connsiteY4" fmla="*/ 1753858 h 2622452"/>
              <a:gd name="connsiteX5" fmla="*/ 1220268 w 1985672"/>
              <a:gd name="connsiteY5" fmla="*/ 861943 h 2622452"/>
              <a:gd name="connsiteX6" fmla="*/ 867999 w 1985672"/>
              <a:gd name="connsiteY6" fmla="*/ 9 h 2622452"/>
              <a:gd name="connsiteX7" fmla="*/ 6065 w 1985672"/>
              <a:gd name="connsiteY7" fmla="*/ 1191727 h 2622452"/>
              <a:gd name="connsiteX0" fmla="*/ 61251 w 2040858"/>
              <a:gd name="connsiteY0" fmla="*/ 1191727 h 2622452"/>
              <a:gd name="connsiteX1" fmla="*/ 570917 w 2040858"/>
              <a:gd name="connsiteY1" fmla="*/ 1191727 h 2622452"/>
              <a:gd name="connsiteX2" fmla="*/ 1178018 w 2040858"/>
              <a:gd name="connsiteY2" fmla="*/ 1731373 h 2622452"/>
              <a:gd name="connsiteX3" fmla="*/ 1110562 w 2040858"/>
              <a:gd name="connsiteY3" fmla="*/ 2578317 h 2622452"/>
              <a:gd name="connsiteX4" fmla="*/ 2039953 w 2040858"/>
              <a:gd name="connsiteY4" fmla="*/ 1753858 h 2622452"/>
              <a:gd name="connsiteX5" fmla="*/ 1275454 w 2040858"/>
              <a:gd name="connsiteY5" fmla="*/ 861943 h 2622452"/>
              <a:gd name="connsiteX6" fmla="*/ 923185 w 2040858"/>
              <a:gd name="connsiteY6" fmla="*/ 9 h 2622452"/>
              <a:gd name="connsiteX7" fmla="*/ 61251 w 2040858"/>
              <a:gd name="connsiteY7" fmla="*/ 1191727 h 2622452"/>
              <a:gd name="connsiteX0" fmla="*/ 7822 w 1987429"/>
              <a:gd name="connsiteY0" fmla="*/ 1209374 h 2640099"/>
              <a:gd name="connsiteX1" fmla="*/ 517488 w 1987429"/>
              <a:gd name="connsiteY1" fmla="*/ 1209374 h 2640099"/>
              <a:gd name="connsiteX2" fmla="*/ 1124589 w 1987429"/>
              <a:gd name="connsiteY2" fmla="*/ 1749020 h 2640099"/>
              <a:gd name="connsiteX3" fmla="*/ 1057133 w 1987429"/>
              <a:gd name="connsiteY3" fmla="*/ 2595964 h 2640099"/>
              <a:gd name="connsiteX4" fmla="*/ 1986524 w 1987429"/>
              <a:gd name="connsiteY4" fmla="*/ 1771505 h 2640099"/>
              <a:gd name="connsiteX5" fmla="*/ 1222025 w 1987429"/>
              <a:gd name="connsiteY5" fmla="*/ 879590 h 2640099"/>
              <a:gd name="connsiteX6" fmla="*/ 869756 w 1987429"/>
              <a:gd name="connsiteY6" fmla="*/ 17656 h 2640099"/>
              <a:gd name="connsiteX7" fmla="*/ 255160 w 1987429"/>
              <a:gd name="connsiteY7" fmla="*/ 369924 h 2640099"/>
              <a:gd name="connsiteX8" fmla="*/ 7822 w 1987429"/>
              <a:gd name="connsiteY8" fmla="*/ 1209374 h 2640099"/>
              <a:gd name="connsiteX0" fmla="*/ 1800 w 1981407"/>
              <a:gd name="connsiteY0" fmla="*/ 1199871 h 2630596"/>
              <a:gd name="connsiteX1" fmla="*/ 511466 w 1981407"/>
              <a:gd name="connsiteY1" fmla="*/ 1199871 h 2630596"/>
              <a:gd name="connsiteX2" fmla="*/ 1118567 w 1981407"/>
              <a:gd name="connsiteY2" fmla="*/ 1739517 h 2630596"/>
              <a:gd name="connsiteX3" fmla="*/ 1051111 w 1981407"/>
              <a:gd name="connsiteY3" fmla="*/ 2586461 h 2630596"/>
              <a:gd name="connsiteX4" fmla="*/ 1980502 w 1981407"/>
              <a:gd name="connsiteY4" fmla="*/ 1762002 h 2630596"/>
              <a:gd name="connsiteX5" fmla="*/ 1216003 w 1981407"/>
              <a:gd name="connsiteY5" fmla="*/ 870087 h 2630596"/>
              <a:gd name="connsiteX6" fmla="*/ 863734 w 1981407"/>
              <a:gd name="connsiteY6" fmla="*/ 8153 h 2630596"/>
              <a:gd name="connsiteX7" fmla="*/ 361564 w 1981407"/>
              <a:gd name="connsiteY7" fmla="*/ 480342 h 2630596"/>
              <a:gd name="connsiteX8" fmla="*/ 1800 w 1981407"/>
              <a:gd name="connsiteY8" fmla="*/ 1199871 h 2630596"/>
              <a:gd name="connsiteX0" fmla="*/ 84120 w 2063727"/>
              <a:gd name="connsiteY0" fmla="*/ 1199871 h 2630596"/>
              <a:gd name="connsiteX1" fmla="*/ 593786 w 2063727"/>
              <a:gd name="connsiteY1" fmla="*/ 1199871 h 2630596"/>
              <a:gd name="connsiteX2" fmla="*/ 1200887 w 2063727"/>
              <a:gd name="connsiteY2" fmla="*/ 1739517 h 2630596"/>
              <a:gd name="connsiteX3" fmla="*/ 1133431 w 2063727"/>
              <a:gd name="connsiteY3" fmla="*/ 2586461 h 2630596"/>
              <a:gd name="connsiteX4" fmla="*/ 2062822 w 2063727"/>
              <a:gd name="connsiteY4" fmla="*/ 1762002 h 2630596"/>
              <a:gd name="connsiteX5" fmla="*/ 1298323 w 2063727"/>
              <a:gd name="connsiteY5" fmla="*/ 870087 h 2630596"/>
              <a:gd name="connsiteX6" fmla="*/ 946054 w 2063727"/>
              <a:gd name="connsiteY6" fmla="*/ 8153 h 2630596"/>
              <a:gd name="connsiteX7" fmla="*/ 443884 w 2063727"/>
              <a:gd name="connsiteY7" fmla="*/ 480342 h 2630596"/>
              <a:gd name="connsiteX8" fmla="*/ 84120 w 2063727"/>
              <a:gd name="connsiteY8" fmla="*/ 1199871 h 2630596"/>
              <a:gd name="connsiteX0" fmla="*/ 84120 w 2063727"/>
              <a:gd name="connsiteY0" fmla="*/ 1209074 h 2639799"/>
              <a:gd name="connsiteX1" fmla="*/ 593786 w 2063727"/>
              <a:gd name="connsiteY1" fmla="*/ 1209074 h 2639799"/>
              <a:gd name="connsiteX2" fmla="*/ 1200887 w 2063727"/>
              <a:gd name="connsiteY2" fmla="*/ 1748720 h 2639799"/>
              <a:gd name="connsiteX3" fmla="*/ 1133431 w 2063727"/>
              <a:gd name="connsiteY3" fmla="*/ 2595664 h 2639799"/>
              <a:gd name="connsiteX4" fmla="*/ 2062822 w 2063727"/>
              <a:gd name="connsiteY4" fmla="*/ 1771205 h 2639799"/>
              <a:gd name="connsiteX5" fmla="*/ 1298323 w 2063727"/>
              <a:gd name="connsiteY5" fmla="*/ 879290 h 2639799"/>
              <a:gd name="connsiteX6" fmla="*/ 946054 w 2063727"/>
              <a:gd name="connsiteY6" fmla="*/ 17356 h 2639799"/>
              <a:gd name="connsiteX7" fmla="*/ 443884 w 2063727"/>
              <a:gd name="connsiteY7" fmla="*/ 489545 h 2639799"/>
              <a:gd name="connsiteX8" fmla="*/ 84120 w 2063727"/>
              <a:gd name="connsiteY8" fmla="*/ 1209074 h 2639799"/>
              <a:gd name="connsiteX0" fmla="*/ 84120 w 2063727"/>
              <a:gd name="connsiteY0" fmla="*/ 1088155 h 2518880"/>
              <a:gd name="connsiteX1" fmla="*/ 593786 w 2063727"/>
              <a:gd name="connsiteY1" fmla="*/ 1088155 h 2518880"/>
              <a:gd name="connsiteX2" fmla="*/ 1200887 w 2063727"/>
              <a:gd name="connsiteY2" fmla="*/ 1627801 h 2518880"/>
              <a:gd name="connsiteX3" fmla="*/ 1133431 w 2063727"/>
              <a:gd name="connsiteY3" fmla="*/ 2474745 h 2518880"/>
              <a:gd name="connsiteX4" fmla="*/ 2062822 w 2063727"/>
              <a:gd name="connsiteY4" fmla="*/ 1650286 h 2518880"/>
              <a:gd name="connsiteX5" fmla="*/ 1298323 w 2063727"/>
              <a:gd name="connsiteY5" fmla="*/ 758371 h 2518880"/>
              <a:gd name="connsiteX6" fmla="*/ 1103450 w 2063727"/>
              <a:gd name="connsiteY6" fmla="*/ 23853 h 2518880"/>
              <a:gd name="connsiteX7" fmla="*/ 443884 w 2063727"/>
              <a:gd name="connsiteY7" fmla="*/ 368626 h 2518880"/>
              <a:gd name="connsiteX8" fmla="*/ 84120 w 2063727"/>
              <a:gd name="connsiteY8" fmla="*/ 1088155 h 2518880"/>
              <a:gd name="connsiteX0" fmla="*/ 84120 w 2063727"/>
              <a:gd name="connsiteY0" fmla="*/ 1139399 h 2570124"/>
              <a:gd name="connsiteX1" fmla="*/ 593786 w 2063727"/>
              <a:gd name="connsiteY1" fmla="*/ 1139399 h 2570124"/>
              <a:gd name="connsiteX2" fmla="*/ 1200887 w 2063727"/>
              <a:gd name="connsiteY2" fmla="*/ 1679045 h 2570124"/>
              <a:gd name="connsiteX3" fmla="*/ 1133431 w 2063727"/>
              <a:gd name="connsiteY3" fmla="*/ 2525989 h 2570124"/>
              <a:gd name="connsiteX4" fmla="*/ 2062822 w 2063727"/>
              <a:gd name="connsiteY4" fmla="*/ 1701530 h 2570124"/>
              <a:gd name="connsiteX5" fmla="*/ 1298323 w 2063727"/>
              <a:gd name="connsiteY5" fmla="*/ 809615 h 2570124"/>
              <a:gd name="connsiteX6" fmla="*/ 1103450 w 2063727"/>
              <a:gd name="connsiteY6" fmla="*/ 75097 h 2570124"/>
              <a:gd name="connsiteX7" fmla="*/ 443884 w 2063727"/>
              <a:gd name="connsiteY7" fmla="*/ 419870 h 2570124"/>
              <a:gd name="connsiteX8" fmla="*/ 84120 w 2063727"/>
              <a:gd name="connsiteY8" fmla="*/ 1139399 h 2570124"/>
              <a:gd name="connsiteX0" fmla="*/ 84120 w 2064367"/>
              <a:gd name="connsiteY0" fmla="*/ 1088155 h 2517300"/>
              <a:gd name="connsiteX1" fmla="*/ 593786 w 2064367"/>
              <a:gd name="connsiteY1" fmla="*/ 1088155 h 2517300"/>
              <a:gd name="connsiteX2" fmla="*/ 1200887 w 2064367"/>
              <a:gd name="connsiteY2" fmla="*/ 1627801 h 2517300"/>
              <a:gd name="connsiteX3" fmla="*/ 1133431 w 2064367"/>
              <a:gd name="connsiteY3" fmla="*/ 2474745 h 2517300"/>
              <a:gd name="connsiteX4" fmla="*/ 2062822 w 2064367"/>
              <a:gd name="connsiteY4" fmla="*/ 1650286 h 2517300"/>
              <a:gd name="connsiteX5" fmla="*/ 1343294 w 2064367"/>
              <a:gd name="connsiteY5" fmla="*/ 983224 h 2517300"/>
              <a:gd name="connsiteX6" fmla="*/ 1103450 w 2064367"/>
              <a:gd name="connsiteY6" fmla="*/ 23853 h 2517300"/>
              <a:gd name="connsiteX7" fmla="*/ 443884 w 2064367"/>
              <a:gd name="connsiteY7" fmla="*/ 368626 h 2517300"/>
              <a:gd name="connsiteX8" fmla="*/ 84120 w 2064367"/>
              <a:gd name="connsiteY8" fmla="*/ 1088155 h 2517300"/>
              <a:gd name="connsiteX0" fmla="*/ 84120 w 1922446"/>
              <a:gd name="connsiteY0" fmla="*/ 1088155 h 2474796"/>
              <a:gd name="connsiteX1" fmla="*/ 593786 w 1922446"/>
              <a:gd name="connsiteY1" fmla="*/ 1088155 h 2474796"/>
              <a:gd name="connsiteX2" fmla="*/ 1200887 w 1922446"/>
              <a:gd name="connsiteY2" fmla="*/ 1627801 h 2474796"/>
              <a:gd name="connsiteX3" fmla="*/ 1133431 w 1922446"/>
              <a:gd name="connsiteY3" fmla="*/ 2474745 h 2474796"/>
              <a:gd name="connsiteX4" fmla="*/ 1920416 w 1922446"/>
              <a:gd name="connsiteY4" fmla="*/ 1665276 h 2474796"/>
              <a:gd name="connsiteX5" fmla="*/ 1343294 w 1922446"/>
              <a:gd name="connsiteY5" fmla="*/ 983224 h 2474796"/>
              <a:gd name="connsiteX6" fmla="*/ 1103450 w 1922446"/>
              <a:gd name="connsiteY6" fmla="*/ 23853 h 2474796"/>
              <a:gd name="connsiteX7" fmla="*/ 443884 w 1922446"/>
              <a:gd name="connsiteY7" fmla="*/ 368626 h 2474796"/>
              <a:gd name="connsiteX8" fmla="*/ 84120 w 1922446"/>
              <a:gd name="connsiteY8" fmla="*/ 1088155 h 2474796"/>
              <a:gd name="connsiteX0" fmla="*/ 84120 w 1924697"/>
              <a:gd name="connsiteY0" fmla="*/ 1088155 h 2354886"/>
              <a:gd name="connsiteX1" fmla="*/ 593786 w 1924697"/>
              <a:gd name="connsiteY1" fmla="*/ 1088155 h 2354886"/>
              <a:gd name="connsiteX2" fmla="*/ 1200887 w 1924697"/>
              <a:gd name="connsiteY2" fmla="*/ 1627801 h 2354886"/>
              <a:gd name="connsiteX3" fmla="*/ 1028500 w 1924697"/>
              <a:gd name="connsiteY3" fmla="*/ 2354824 h 2354886"/>
              <a:gd name="connsiteX4" fmla="*/ 1920416 w 1924697"/>
              <a:gd name="connsiteY4" fmla="*/ 1665276 h 2354886"/>
              <a:gd name="connsiteX5" fmla="*/ 1343294 w 1924697"/>
              <a:gd name="connsiteY5" fmla="*/ 983224 h 2354886"/>
              <a:gd name="connsiteX6" fmla="*/ 1103450 w 1924697"/>
              <a:gd name="connsiteY6" fmla="*/ 23853 h 2354886"/>
              <a:gd name="connsiteX7" fmla="*/ 443884 w 1924697"/>
              <a:gd name="connsiteY7" fmla="*/ 368626 h 2354886"/>
              <a:gd name="connsiteX8" fmla="*/ 84120 w 1924697"/>
              <a:gd name="connsiteY8" fmla="*/ 1088155 h 2354886"/>
              <a:gd name="connsiteX0" fmla="*/ 84120 w 1924697"/>
              <a:gd name="connsiteY0" fmla="*/ 1088155 h 2399097"/>
              <a:gd name="connsiteX1" fmla="*/ 593786 w 1924697"/>
              <a:gd name="connsiteY1" fmla="*/ 1088155 h 2399097"/>
              <a:gd name="connsiteX2" fmla="*/ 1200887 w 1924697"/>
              <a:gd name="connsiteY2" fmla="*/ 1627801 h 2399097"/>
              <a:gd name="connsiteX3" fmla="*/ 1028500 w 1924697"/>
              <a:gd name="connsiteY3" fmla="*/ 2354824 h 2399097"/>
              <a:gd name="connsiteX4" fmla="*/ 1920416 w 1924697"/>
              <a:gd name="connsiteY4" fmla="*/ 1665276 h 2399097"/>
              <a:gd name="connsiteX5" fmla="*/ 1343294 w 1924697"/>
              <a:gd name="connsiteY5" fmla="*/ 983224 h 2399097"/>
              <a:gd name="connsiteX6" fmla="*/ 1103450 w 1924697"/>
              <a:gd name="connsiteY6" fmla="*/ 23853 h 2399097"/>
              <a:gd name="connsiteX7" fmla="*/ 443884 w 1924697"/>
              <a:gd name="connsiteY7" fmla="*/ 368626 h 2399097"/>
              <a:gd name="connsiteX8" fmla="*/ 84120 w 1924697"/>
              <a:gd name="connsiteY8" fmla="*/ 1088155 h 2399097"/>
              <a:gd name="connsiteX0" fmla="*/ 84120 w 1924697"/>
              <a:gd name="connsiteY0" fmla="*/ 1088155 h 2356035"/>
              <a:gd name="connsiteX1" fmla="*/ 593786 w 1924697"/>
              <a:gd name="connsiteY1" fmla="*/ 1088155 h 2356035"/>
              <a:gd name="connsiteX2" fmla="*/ 1335799 w 1924697"/>
              <a:gd name="connsiteY2" fmla="*/ 1492889 h 2356035"/>
              <a:gd name="connsiteX3" fmla="*/ 1028500 w 1924697"/>
              <a:gd name="connsiteY3" fmla="*/ 2354824 h 2356035"/>
              <a:gd name="connsiteX4" fmla="*/ 1920416 w 1924697"/>
              <a:gd name="connsiteY4" fmla="*/ 1665276 h 2356035"/>
              <a:gd name="connsiteX5" fmla="*/ 1343294 w 1924697"/>
              <a:gd name="connsiteY5" fmla="*/ 983224 h 2356035"/>
              <a:gd name="connsiteX6" fmla="*/ 1103450 w 1924697"/>
              <a:gd name="connsiteY6" fmla="*/ 23853 h 2356035"/>
              <a:gd name="connsiteX7" fmla="*/ 443884 w 1924697"/>
              <a:gd name="connsiteY7" fmla="*/ 368626 h 2356035"/>
              <a:gd name="connsiteX8" fmla="*/ 84120 w 1924697"/>
              <a:gd name="connsiteY8" fmla="*/ 1088155 h 2356035"/>
              <a:gd name="connsiteX0" fmla="*/ 84120 w 1924697"/>
              <a:gd name="connsiteY0" fmla="*/ 1088155 h 2381813"/>
              <a:gd name="connsiteX1" fmla="*/ 593786 w 1924697"/>
              <a:gd name="connsiteY1" fmla="*/ 1088155 h 2381813"/>
              <a:gd name="connsiteX2" fmla="*/ 1335799 w 1924697"/>
              <a:gd name="connsiteY2" fmla="*/ 1492889 h 2381813"/>
              <a:gd name="connsiteX3" fmla="*/ 1028500 w 1924697"/>
              <a:gd name="connsiteY3" fmla="*/ 2354824 h 2381813"/>
              <a:gd name="connsiteX4" fmla="*/ 1920416 w 1924697"/>
              <a:gd name="connsiteY4" fmla="*/ 1665276 h 2381813"/>
              <a:gd name="connsiteX5" fmla="*/ 1343294 w 1924697"/>
              <a:gd name="connsiteY5" fmla="*/ 983224 h 2381813"/>
              <a:gd name="connsiteX6" fmla="*/ 1103450 w 1924697"/>
              <a:gd name="connsiteY6" fmla="*/ 23853 h 2381813"/>
              <a:gd name="connsiteX7" fmla="*/ 443884 w 1924697"/>
              <a:gd name="connsiteY7" fmla="*/ 368626 h 2381813"/>
              <a:gd name="connsiteX8" fmla="*/ 84120 w 1924697"/>
              <a:gd name="connsiteY8" fmla="*/ 1088155 h 2381813"/>
              <a:gd name="connsiteX0" fmla="*/ 558 w 1841135"/>
              <a:gd name="connsiteY0" fmla="*/ 1082330 h 2375988"/>
              <a:gd name="connsiteX1" fmla="*/ 510224 w 1841135"/>
              <a:gd name="connsiteY1" fmla="*/ 1082330 h 2375988"/>
              <a:gd name="connsiteX2" fmla="*/ 1252237 w 1841135"/>
              <a:gd name="connsiteY2" fmla="*/ 1487064 h 2375988"/>
              <a:gd name="connsiteX3" fmla="*/ 944938 w 1841135"/>
              <a:gd name="connsiteY3" fmla="*/ 2348999 h 2375988"/>
              <a:gd name="connsiteX4" fmla="*/ 1836854 w 1841135"/>
              <a:gd name="connsiteY4" fmla="*/ 1659451 h 2375988"/>
              <a:gd name="connsiteX5" fmla="*/ 1259732 w 1841135"/>
              <a:gd name="connsiteY5" fmla="*/ 977399 h 2375988"/>
              <a:gd name="connsiteX6" fmla="*/ 1019888 w 1841135"/>
              <a:gd name="connsiteY6" fmla="*/ 18028 h 2375988"/>
              <a:gd name="connsiteX7" fmla="*/ 420283 w 1841135"/>
              <a:gd name="connsiteY7" fmla="*/ 415266 h 2375988"/>
              <a:gd name="connsiteX8" fmla="*/ 558 w 1841135"/>
              <a:gd name="connsiteY8" fmla="*/ 1082330 h 2375988"/>
              <a:gd name="connsiteX0" fmla="*/ 43957 w 1884534"/>
              <a:gd name="connsiteY0" fmla="*/ 1082330 h 2375988"/>
              <a:gd name="connsiteX1" fmla="*/ 553623 w 1884534"/>
              <a:gd name="connsiteY1" fmla="*/ 1082330 h 2375988"/>
              <a:gd name="connsiteX2" fmla="*/ 1295636 w 1884534"/>
              <a:gd name="connsiteY2" fmla="*/ 1487064 h 2375988"/>
              <a:gd name="connsiteX3" fmla="*/ 988337 w 1884534"/>
              <a:gd name="connsiteY3" fmla="*/ 2348999 h 2375988"/>
              <a:gd name="connsiteX4" fmla="*/ 1880253 w 1884534"/>
              <a:gd name="connsiteY4" fmla="*/ 1659451 h 2375988"/>
              <a:gd name="connsiteX5" fmla="*/ 1303131 w 1884534"/>
              <a:gd name="connsiteY5" fmla="*/ 977399 h 2375988"/>
              <a:gd name="connsiteX6" fmla="*/ 1063287 w 1884534"/>
              <a:gd name="connsiteY6" fmla="*/ 18028 h 2375988"/>
              <a:gd name="connsiteX7" fmla="*/ 463682 w 1884534"/>
              <a:gd name="connsiteY7" fmla="*/ 415266 h 2375988"/>
              <a:gd name="connsiteX8" fmla="*/ 43957 w 1884534"/>
              <a:gd name="connsiteY8" fmla="*/ 1082330 h 237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4534" h="2375988">
                <a:moveTo>
                  <a:pt x="43957" y="1082330"/>
                </a:moveTo>
                <a:cubicBezTo>
                  <a:pt x="231334" y="1260963"/>
                  <a:pt x="345010" y="1014874"/>
                  <a:pt x="553623" y="1082330"/>
                </a:cubicBezTo>
                <a:cubicBezTo>
                  <a:pt x="762236" y="1149786"/>
                  <a:pt x="1223184" y="1275953"/>
                  <a:pt x="1295636" y="1487064"/>
                </a:cubicBezTo>
                <a:cubicBezTo>
                  <a:pt x="1368088" y="1698176"/>
                  <a:pt x="643563" y="2185356"/>
                  <a:pt x="988337" y="2348999"/>
                </a:cubicBezTo>
                <a:cubicBezTo>
                  <a:pt x="1333111" y="2512642"/>
                  <a:pt x="1827787" y="1888051"/>
                  <a:pt x="1880253" y="1659451"/>
                </a:cubicBezTo>
                <a:cubicBezTo>
                  <a:pt x="1932719" y="1430851"/>
                  <a:pt x="1489259" y="1269707"/>
                  <a:pt x="1303131" y="977399"/>
                </a:cubicBezTo>
                <a:cubicBezTo>
                  <a:pt x="1117003" y="685091"/>
                  <a:pt x="1203195" y="111717"/>
                  <a:pt x="1063287" y="18028"/>
                </a:cubicBezTo>
                <a:cubicBezTo>
                  <a:pt x="923379" y="-75661"/>
                  <a:pt x="607338" y="216646"/>
                  <a:pt x="463682" y="415266"/>
                </a:cubicBezTo>
                <a:cubicBezTo>
                  <a:pt x="320026" y="613886"/>
                  <a:pt x="-143420" y="903697"/>
                  <a:pt x="43957" y="108233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dfgi"/>
          <p:cNvSpPr/>
          <p:nvPr/>
        </p:nvSpPr>
        <p:spPr bwMode="auto">
          <a:xfrm>
            <a:off x="3491447" y="4748642"/>
            <a:ext cx="2239021" cy="1653426"/>
          </a:xfrm>
          <a:custGeom>
            <a:avLst/>
            <a:gdLst>
              <a:gd name="connsiteX0" fmla="*/ 22027 w 2342378"/>
              <a:gd name="connsiteY0" fmla="*/ 929484 h 1717965"/>
              <a:gd name="connsiteX1" fmla="*/ 1026368 w 2342378"/>
              <a:gd name="connsiteY1" fmla="*/ 94 h 1717965"/>
              <a:gd name="connsiteX2" fmla="*/ 1850827 w 2342378"/>
              <a:gd name="connsiteY2" fmla="*/ 877019 h 1717965"/>
              <a:gd name="connsiteX3" fmla="*/ 2330512 w 2342378"/>
              <a:gd name="connsiteY3" fmla="*/ 1716468 h 1717965"/>
              <a:gd name="connsiteX4" fmla="*/ 1371142 w 2342378"/>
              <a:gd name="connsiteY4" fmla="*/ 1071891 h 1717965"/>
              <a:gd name="connsiteX5" fmla="*/ 966407 w 2342378"/>
              <a:gd name="connsiteY5" fmla="*/ 682147 h 1717965"/>
              <a:gd name="connsiteX6" fmla="*/ 381791 w 2342378"/>
              <a:gd name="connsiteY6" fmla="*/ 1371694 h 1717965"/>
              <a:gd name="connsiteX7" fmla="*/ 22027 w 2342378"/>
              <a:gd name="connsiteY7" fmla="*/ 929484 h 1717965"/>
              <a:gd name="connsiteX0" fmla="*/ 22027 w 2393018"/>
              <a:gd name="connsiteY0" fmla="*/ 929484 h 1748248"/>
              <a:gd name="connsiteX1" fmla="*/ 1026368 w 2393018"/>
              <a:gd name="connsiteY1" fmla="*/ 94 h 1748248"/>
              <a:gd name="connsiteX2" fmla="*/ 1850827 w 2393018"/>
              <a:gd name="connsiteY2" fmla="*/ 877019 h 1748248"/>
              <a:gd name="connsiteX3" fmla="*/ 2330512 w 2393018"/>
              <a:gd name="connsiteY3" fmla="*/ 1716468 h 1748248"/>
              <a:gd name="connsiteX4" fmla="*/ 1371142 w 2393018"/>
              <a:gd name="connsiteY4" fmla="*/ 1071891 h 1748248"/>
              <a:gd name="connsiteX5" fmla="*/ 966407 w 2393018"/>
              <a:gd name="connsiteY5" fmla="*/ 682147 h 1748248"/>
              <a:gd name="connsiteX6" fmla="*/ 381791 w 2393018"/>
              <a:gd name="connsiteY6" fmla="*/ 1371694 h 1748248"/>
              <a:gd name="connsiteX7" fmla="*/ 22027 w 2393018"/>
              <a:gd name="connsiteY7" fmla="*/ 929484 h 1748248"/>
              <a:gd name="connsiteX0" fmla="*/ 22027 w 2358514"/>
              <a:gd name="connsiteY0" fmla="*/ 929485 h 1777252"/>
              <a:gd name="connsiteX1" fmla="*/ 1026368 w 2358514"/>
              <a:gd name="connsiteY1" fmla="*/ 95 h 1777252"/>
              <a:gd name="connsiteX2" fmla="*/ 1850827 w 2358514"/>
              <a:gd name="connsiteY2" fmla="*/ 877020 h 1777252"/>
              <a:gd name="connsiteX3" fmla="*/ 2293037 w 2358514"/>
              <a:gd name="connsiteY3" fmla="*/ 1746449 h 1777252"/>
              <a:gd name="connsiteX4" fmla="*/ 1371142 w 2358514"/>
              <a:gd name="connsiteY4" fmla="*/ 1071892 h 1777252"/>
              <a:gd name="connsiteX5" fmla="*/ 966407 w 2358514"/>
              <a:gd name="connsiteY5" fmla="*/ 682148 h 1777252"/>
              <a:gd name="connsiteX6" fmla="*/ 381791 w 2358514"/>
              <a:gd name="connsiteY6" fmla="*/ 1371695 h 1777252"/>
              <a:gd name="connsiteX7" fmla="*/ 22027 w 2358514"/>
              <a:gd name="connsiteY7" fmla="*/ 929485 h 1777252"/>
              <a:gd name="connsiteX0" fmla="*/ 22027 w 2358514"/>
              <a:gd name="connsiteY0" fmla="*/ 787102 h 1634869"/>
              <a:gd name="connsiteX1" fmla="*/ 1026368 w 2358514"/>
              <a:gd name="connsiteY1" fmla="*/ 119 h 1634869"/>
              <a:gd name="connsiteX2" fmla="*/ 1850827 w 2358514"/>
              <a:gd name="connsiteY2" fmla="*/ 734637 h 1634869"/>
              <a:gd name="connsiteX3" fmla="*/ 2293037 w 2358514"/>
              <a:gd name="connsiteY3" fmla="*/ 1604066 h 1634869"/>
              <a:gd name="connsiteX4" fmla="*/ 1371142 w 2358514"/>
              <a:gd name="connsiteY4" fmla="*/ 929509 h 1634869"/>
              <a:gd name="connsiteX5" fmla="*/ 966407 w 2358514"/>
              <a:gd name="connsiteY5" fmla="*/ 539765 h 1634869"/>
              <a:gd name="connsiteX6" fmla="*/ 381791 w 2358514"/>
              <a:gd name="connsiteY6" fmla="*/ 1229312 h 1634869"/>
              <a:gd name="connsiteX7" fmla="*/ 22027 w 2358514"/>
              <a:gd name="connsiteY7" fmla="*/ 787102 h 1634869"/>
              <a:gd name="connsiteX0" fmla="*/ 28374 w 2259930"/>
              <a:gd name="connsiteY0" fmla="*/ 802167 h 1634944"/>
              <a:gd name="connsiteX1" fmla="*/ 927784 w 2259930"/>
              <a:gd name="connsiteY1" fmla="*/ 194 h 1634944"/>
              <a:gd name="connsiteX2" fmla="*/ 1752243 w 2259930"/>
              <a:gd name="connsiteY2" fmla="*/ 734712 h 1634944"/>
              <a:gd name="connsiteX3" fmla="*/ 2194453 w 2259930"/>
              <a:gd name="connsiteY3" fmla="*/ 1604141 h 1634944"/>
              <a:gd name="connsiteX4" fmla="*/ 1272558 w 2259930"/>
              <a:gd name="connsiteY4" fmla="*/ 929584 h 1634944"/>
              <a:gd name="connsiteX5" fmla="*/ 867823 w 2259930"/>
              <a:gd name="connsiteY5" fmla="*/ 539840 h 1634944"/>
              <a:gd name="connsiteX6" fmla="*/ 283207 w 2259930"/>
              <a:gd name="connsiteY6" fmla="*/ 1229387 h 1634944"/>
              <a:gd name="connsiteX7" fmla="*/ 28374 w 2259930"/>
              <a:gd name="connsiteY7" fmla="*/ 802167 h 1634944"/>
              <a:gd name="connsiteX0" fmla="*/ 26203 w 2257759"/>
              <a:gd name="connsiteY0" fmla="*/ 802167 h 1634944"/>
              <a:gd name="connsiteX1" fmla="*/ 925613 w 2257759"/>
              <a:gd name="connsiteY1" fmla="*/ 194 h 1634944"/>
              <a:gd name="connsiteX2" fmla="*/ 1750072 w 2257759"/>
              <a:gd name="connsiteY2" fmla="*/ 734712 h 1634944"/>
              <a:gd name="connsiteX3" fmla="*/ 2192282 w 2257759"/>
              <a:gd name="connsiteY3" fmla="*/ 1604141 h 1634944"/>
              <a:gd name="connsiteX4" fmla="*/ 1270387 w 2257759"/>
              <a:gd name="connsiteY4" fmla="*/ 929584 h 1634944"/>
              <a:gd name="connsiteX5" fmla="*/ 865652 w 2257759"/>
              <a:gd name="connsiteY5" fmla="*/ 539840 h 1634944"/>
              <a:gd name="connsiteX6" fmla="*/ 296026 w 2257759"/>
              <a:gd name="connsiteY6" fmla="*/ 1131951 h 1634944"/>
              <a:gd name="connsiteX7" fmla="*/ 26203 w 2257759"/>
              <a:gd name="connsiteY7" fmla="*/ 802167 h 1634944"/>
              <a:gd name="connsiteX0" fmla="*/ 26581 w 2258137"/>
              <a:gd name="connsiteY0" fmla="*/ 802167 h 1635447"/>
              <a:gd name="connsiteX1" fmla="*/ 925991 w 2258137"/>
              <a:gd name="connsiteY1" fmla="*/ 194 h 1635447"/>
              <a:gd name="connsiteX2" fmla="*/ 1750450 w 2258137"/>
              <a:gd name="connsiteY2" fmla="*/ 734712 h 1635447"/>
              <a:gd name="connsiteX3" fmla="*/ 2192660 w 2258137"/>
              <a:gd name="connsiteY3" fmla="*/ 1604141 h 1635447"/>
              <a:gd name="connsiteX4" fmla="*/ 1270765 w 2258137"/>
              <a:gd name="connsiteY4" fmla="*/ 929584 h 1635447"/>
              <a:gd name="connsiteX5" fmla="*/ 896010 w 2258137"/>
              <a:gd name="connsiteY5" fmla="*/ 457394 h 1635447"/>
              <a:gd name="connsiteX6" fmla="*/ 296404 w 2258137"/>
              <a:gd name="connsiteY6" fmla="*/ 1131951 h 1635447"/>
              <a:gd name="connsiteX7" fmla="*/ 26581 w 2258137"/>
              <a:gd name="connsiteY7" fmla="*/ 802167 h 1635447"/>
              <a:gd name="connsiteX0" fmla="*/ 26581 w 2197292"/>
              <a:gd name="connsiteY0" fmla="*/ 802167 h 1609846"/>
              <a:gd name="connsiteX1" fmla="*/ 925991 w 2197292"/>
              <a:gd name="connsiteY1" fmla="*/ 194 h 1609846"/>
              <a:gd name="connsiteX2" fmla="*/ 1750450 w 2197292"/>
              <a:gd name="connsiteY2" fmla="*/ 734712 h 1609846"/>
              <a:gd name="connsiteX3" fmla="*/ 2192660 w 2197292"/>
              <a:gd name="connsiteY3" fmla="*/ 1604141 h 1609846"/>
              <a:gd name="connsiteX4" fmla="*/ 1488122 w 2197292"/>
              <a:gd name="connsiteY4" fmla="*/ 1079486 h 1609846"/>
              <a:gd name="connsiteX5" fmla="*/ 896010 w 2197292"/>
              <a:gd name="connsiteY5" fmla="*/ 457394 h 1609846"/>
              <a:gd name="connsiteX6" fmla="*/ 296404 w 2197292"/>
              <a:gd name="connsiteY6" fmla="*/ 1131951 h 1609846"/>
              <a:gd name="connsiteX7" fmla="*/ 26581 w 2197292"/>
              <a:gd name="connsiteY7" fmla="*/ 802167 h 1609846"/>
              <a:gd name="connsiteX0" fmla="*/ 26581 w 2255783"/>
              <a:gd name="connsiteY0" fmla="*/ 802167 h 1655792"/>
              <a:gd name="connsiteX1" fmla="*/ 925991 w 2255783"/>
              <a:gd name="connsiteY1" fmla="*/ 194 h 1655792"/>
              <a:gd name="connsiteX2" fmla="*/ 1750450 w 2255783"/>
              <a:gd name="connsiteY2" fmla="*/ 734712 h 1655792"/>
              <a:gd name="connsiteX3" fmla="*/ 2192660 w 2255783"/>
              <a:gd name="connsiteY3" fmla="*/ 1604141 h 1655792"/>
              <a:gd name="connsiteX4" fmla="*/ 1488122 w 2255783"/>
              <a:gd name="connsiteY4" fmla="*/ 1079486 h 1655792"/>
              <a:gd name="connsiteX5" fmla="*/ 896010 w 2255783"/>
              <a:gd name="connsiteY5" fmla="*/ 457394 h 1655792"/>
              <a:gd name="connsiteX6" fmla="*/ 296404 w 2255783"/>
              <a:gd name="connsiteY6" fmla="*/ 1131951 h 1655792"/>
              <a:gd name="connsiteX7" fmla="*/ 26581 w 2255783"/>
              <a:gd name="connsiteY7" fmla="*/ 802167 h 1655792"/>
              <a:gd name="connsiteX0" fmla="*/ 26581 w 2198006"/>
              <a:gd name="connsiteY0" fmla="*/ 802167 h 1609238"/>
              <a:gd name="connsiteX1" fmla="*/ 925991 w 2198006"/>
              <a:gd name="connsiteY1" fmla="*/ 194 h 1609238"/>
              <a:gd name="connsiteX2" fmla="*/ 1750450 w 2198006"/>
              <a:gd name="connsiteY2" fmla="*/ 734712 h 1609238"/>
              <a:gd name="connsiteX3" fmla="*/ 2192660 w 2198006"/>
              <a:gd name="connsiteY3" fmla="*/ 1604141 h 1609238"/>
              <a:gd name="connsiteX4" fmla="*/ 1465637 w 2198006"/>
              <a:gd name="connsiteY4" fmla="*/ 1064496 h 1609238"/>
              <a:gd name="connsiteX5" fmla="*/ 896010 w 2198006"/>
              <a:gd name="connsiteY5" fmla="*/ 457394 h 1609238"/>
              <a:gd name="connsiteX6" fmla="*/ 296404 w 2198006"/>
              <a:gd name="connsiteY6" fmla="*/ 1131951 h 1609238"/>
              <a:gd name="connsiteX7" fmla="*/ 26581 w 2198006"/>
              <a:gd name="connsiteY7" fmla="*/ 802167 h 1609238"/>
              <a:gd name="connsiteX0" fmla="*/ 26581 w 2198006"/>
              <a:gd name="connsiteY0" fmla="*/ 802167 h 1609892"/>
              <a:gd name="connsiteX1" fmla="*/ 925991 w 2198006"/>
              <a:gd name="connsiteY1" fmla="*/ 194 h 1609892"/>
              <a:gd name="connsiteX2" fmla="*/ 1750450 w 2198006"/>
              <a:gd name="connsiteY2" fmla="*/ 734712 h 1609892"/>
              <a:gd name="connsiteX3" fmla="*/ 2192660 w 2198006"/>
              <a:gd name="connsiteY3" fmla="*/ 1604141 h 1609892"/>
              <a:gd name="connsiteX4" fmla="*/ 1465637 w 2198006"/>
              <a:gd name="connsiteY4" fmla="*/ 1064496 h 1609892"/>
              <a:gd name="connsiteX5" fmla="*/ 896010 w 2198006"/>
              <a:gd name="connsiteY5" fmla="*/ 457394 h 1609892"/>
              <a:gd name="connsiteX6" fmla="*/ 296404 w 2198006"/>
              <a:gd name="connsiteY6" fmla="*/ 1131951 h 1609892"/>
              <a:gd name="connsiteX7" fmla="*/ 26581 w 2198006"/>
              <a:gd name="connsiteY7" fmla="*/ 802167 h 1609892"/>
              <a:gd name="connsiteX0" fmla="*/ 26581 w 2248807"/>
              <a:gd name="connsiteY0" fmla="*/ 802167 h 1649678"/>
              <a:gd name="connsiteX1" fmla="*/ 925991 w 2248807"/>
              <a:gd name="connsiteY1" fmla="*/ 194 h 1649678"/>
              <a:gd name="connsiteX2" fmla="*/ 1750450 w 2248807"/>
              <a:gd name="connsiteY2" fmla="*/ 734712 h 1649678"/>
              <a:gd name="connsiteX3" fmla="*/ 2192660 w 2248807"/>
              <a:gd name="connsiteY3" fmla="*/ 1604141 h 1649678"/>
              <a:gd name="connsiteX4" fmla="*/ 1465637 w 2248807"/>
              <a:gd name="connsiteY4" fmla="*/ 1064496 h 1649678"/>
              <a:gd name="connsiteX5" fmla="*/ 896010 w 2248807"/>
              <a:gd name="connsiteY5" fmla="*/ 457394 h 1649678"/>
              <a:gd name="connsiteX6" fmla="*/ 296404 w 2248807"/>
              <a:gd name="connsiteY6" fmla="*/ 1131951 h 1649678"/>
              <a:gd name="connsiteX7" fmla="*/ 26581 w 2248807"/>
              <a:gd name="connsiteY7" fmla="*/ 802167 h 1649678"/>
              <a:gd name="connsiteX0" fmla="*/ 26581 w 2248807"/>
              <a:gd name="connsiteY0" fmla="*/ 807143 h 1654654"/>
              <a:gd name="connsiteX1" fmla="*/ 925991 w 2248807"/>
              <a:gd name="connsiteY1" fmla="*/ 5170 h 1654654"/>
              <a:gd name="connsiteX2" fmla="*/ 1750450 w 2248807"/>
              <a:gd name="connsiteY2" fmla="*/ 739688 h 1654654"/>
              <a:gd name="connsiteX3" fmla="*/ 2192660 w 2248807"/>
              <a:gd name="connsiteY3" fmla="*/ 1609117 h 1654654"/>
              <a:gd name="connsiteX4" fmla="*/ 1465637 w 2248807"/>
              <a:gd name="connsiteY4" fmla="*/ 1069472 h 1654654"/>
              <a:gd name="connsiteX5" fmla="*/ 896010 w 2248807"/>
              <a:gd name="connsiteY5" fmla="*/ 462370 h 1654654"/>
              <a:gd name="connsiteX6" fmla="*/ 296404 w 2248807"/>
              <a:gd name="connsiteY6" fmla="*/ 1136927 h 1654654"/>
              <a:gd name="connsiteX7" fmla="*/ 26581 w 2248807"/>
              <a:gd name="connsiteY7" fmla="*/ 807143 h 1654654"/>
              <a:gd name="connsiteX0" fmla="*/ 26581 w 2193454"/>
              <a:gd name="connsiteY0" fmla="*/ 803191 h 1613896"/>
              <a:gd name="connsiteX1" fmla="*/ 925991 w 2193454"/>
              <a:gd name="connsiteY1" fmla="*/ 1218 h 1613896"/>
              <a:gd name="connsiteX2" fmla="*/ 1593053 w 2193454"/>
              <a:gd name="connsiteY2" fmla="*/ 645795 h 1613896"/>
              <a:gd name="connsiteX3" fmla="*/ 2192660 w 2193454"/>
              <a:gd name="connsiteY3" fmla="*/ 1605165 h 1613896"/>
              <a:gd name="connsiteX4" fmla="*/ 1465637 w 2193454"/>
              <a:gd name="connsiteY4" fmla="*/ 1065520 h 1613896"/>
              <a:gd name="connsiteX5" fmla="*/ 896010 w 2193454"/>
              <a:gd name="connsiteY5" fmla="*/ 458418 h 1613896"/>
              <a:gd name="connsiteX6" fmla="*/ 296404 w 2193454"/>
              <a:gd name="connsiteY6" fmla="*/ 1132975 h 1613896"/>
              <a:gd name="connsiteX7" fmla="*/ 26581 w 2193454"/>
              <a:gd name="connsiteY7" fmla="*/ 803191 h 1613896"/>
              <a:gd name="connsiteX0" fmla="*/ 26581 w 2193975"/>
              <a:gd name="connsiteY0" fmla="*/ 803131 h 1613836"/>
              <a:gd name="connsiteX1" fmla="*/ 925991 w 2193975"/>
              <a:gd name="connsiteY1" fmla="*/ 1158 h 1613836"/>
              <a:gd name="connsiteX2" fmla="*/ 1593053 w 2193975"/>
              <a:gd name="connsiteY2" fmla="*/ 645735 h 1613836"/>
              <a:gd name="connsiteX3" fmla="*/ 2192660 w 2193975"/>
              <a:gd name="connsiteY3" fmla="*/ 1605105 h 1613836"/>
              <a:gd name="connsiteX4" fmla="*/ 1465637 w 2193975"/>
              <a:gd name="connsiteY4" fmla="*/ 1065460 h 1613836"/>
              <a:gd name="connsiteX5" fmla="*/ 896010 w 2193975"/>
              <a:gd name="connsiteY5" fmla="*/ 458358 h 1613836"/>
              <a:gd name="connsiteX6" fmla="*/ 296404 w 2193975"/>
              <a:gd name="connsiteY6" fmla="*/ 1132915 h 1613836"/>
              <a:gd name="connsiteX7" fmla="*/ 26581 w 2193975"/>
              <a:gd name="connsiteY7" fmla="*/ 803131 h 1613836"/>
              <a:gd name="connsiteX0" fmla="*/ 26581 w 2193939"/>
              <a:gd name="connsiteY0" fmla="*/ 803358 h 1614063"/>
              <a:gd name="connsiteX1" fmla="*/ 925991 w 2193939"/>
              <a:gd name="connsiteY1" fmla="*/ 1385 h 1614063"/>
              <a:gd name="connsiteX2" fmla="*/ 1593053 w 2193939"/>
              <a:gd name="connsiteY2" fmla="*/ 645962 h 1614063"/>
              <a:gd name="connsiteX3" fmla="*/ 2192660 w 2193939"/>
              <a:gd name="connsiteY3" fmla="*/ 1605332 h 1614063"/>
              <a:gd name="connsiteX4" fmla="*/ 1465637 w 2193939"/>
              <a:gd name="connsiteY4" fmla="*/ 1065687 h 1614063"/>
              <a:gd name="connsiteX5" fmla="*/ 896010 w 2193939"/>
              <a:gd name="connsiteY5" fmla="*/ 458585 h 1614063"/>
              <a:gd name="connsiteX6" fmla="*/ 296404 w 2193939"/>
              <a:gd name="connsiteY6" fmla="*/ 1133142 h 1614063"/>
              <a:gd name="connsiteX7" fmla="*/ 26581 w 2193939"/>
              <a:gd name="connsiteY7" fmla="*/ 803358 h 1614063"/>
              <a:gd name="connsiteX0" fmla="*/ 26581 w 2239021"/>
              <a:gd name="connsiteY0" fmla="*/ 803358 h 1653426"/>
              <a:gd name="connsiteX1" fmla="*/ 925991 w 2239021"/>
              <a:gd name="connsiteY1" fmla="*/ 1385 h 1653426"/>
              <a:gd name="connsiteX2" fmla="*/ 1593053 w 2239021"/>
              <a:gd name="connsiteY2" fmla="*/ 645962 h 1653426"/>
              <a:gd name="connsiteX3" fmla="*/ 2192660 w 2239021"/>
              <a:gd name="connsiteY3" fmla="*/ 1605332 h 1653426"/>
              <a:gd name="connsiteX4" fmla="*/ 1465637 w 2239021"/>
              <a:gd name="connsiteY4" fmla="*/ 1065687 h 1653426"/>
              <a:gd name="connsiteX5" fmla="*/ 896010 w 2239021"/>
              <a:gd name="connsiteY5" fmla="*/ 458585 h 1653426"/>
              <a:gd name="connsiteX6" fmla="*/ 296404 w 2239021"/>
              <a:gd name="connsiteY6" fmla="*/ 1133142 h 1653426"/>
              <a:gd name="connsiteX7" fmla="*/ 26581 w 2239021"/>
              <a:gd name="connsiteY7" fmla="*/ 803358 h 165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021" h="1653426">
                <a:moveTo>
                  <a:pt x="26581" y="803358"/>
                </a:moveTo>
                <a:cubicBezTo>
                  <a:pt x="131512" y="614732"/>
                  <a:pt x="664912" y="27618"/>
                  <a:pt x="925991" y="1385"/>
                </a:cubicBezTo>
                <a:cubicBezTo>
                  <a:pt x="1187070" y="-24848"/>
                  <a:pt x="1217051" y="326172"/>
                  <a:pt x="1593053" y="645962"/>
                </a:cubicBezTo>
                <a:cubicBezTo>
                  <a:pt x="1969055" y="965752"/>
                  <a:pt x="2378788" y="1400467"/>
                  <a:pt x="2192660" y="1605332"/>
                </a:cubicBezTo>
                <a:cubicBezTo>
                  <a:pt x="2006532" y="1810197"/>
                  <a:pt x="1681745" y="1309277"/>
                  <a:pt x="1465637" y="1065687"/>
                </a:cubicBezTo>
                <a:cubicBezTo>
                  <a:pt x="1249529" y="822097"/>
                  <a:pt x="1060902" y="408618"/>
                  <a:pt x="896010" y="458585"/>
                </a:cubicBezTo>
                <a:cubicBezTo>
                  <a:pt x="731118" y="508552"/>
                  <a:pt x="441309" y="1075680"/>
                  <a:pt x="296404" y="1133142"/>
                </a:cubicBezTo>
                <a:cubicBezTo>
                  <a:pt x="151499" y="1190604"/>
                  <a:pt x="-78350" y="991984"/>
                  <a:pt x="26581" y="803358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abe"/>
          <p:cNvSpPr/>
          <p:nvPr/>
        </p:nvSpPr>
        <p:spPr bwMode="auto">
          <a:xfrm>
            <a:off x="4112882" y="3339422"/>
            <a:ext cx="1252163" cy="1851404"/>
          </a:xfrm>
          <a:custGeom>
            <a:avLst/>
            <a:gdLst>
              <a:gd name="connsiteX0" fmla="*/ 262334 w 1171050"/>
              <a:gd name="connsiteY0" fmla="*/ 24539 h 1956906"/>
              <a:gd name="connsiteX1" fmla="*/ 6 w 1171050"/>
              <a:gd name="connsiteY1" fmla="*/ 699096 h 1956906"/>
              <a:gd name="connsiteX2" fmla="*/ 269829 w 1171050"/>
              <a:gd name="connsiteY2" fmla="*/ 1321188 h 1956906"/>
              <a:gd name="connsiteX3" fmla="*/ 1169238 w 1171050"/>
              <a:gd name="connsiteY3" fmla="*/ 1950775 h 1956906"/>
              <a:gd name="connsiteX4" fmla="*/ 502176 w 1171050"/>
              <a:gd name="connsiteY4" fmla="*/ 923949 h 1956906"/>
              <a:gd name="connsiteX5" fmla="*/ 494681 w 1171050"/>
              <a:gd name="connsiteY5" fmla="*/ 219411 h 1956906"/>
              <a:gd name="connsiteX6" fmla="*/ 262334 w 1171050"/>
              <a:gd name="connsiteY6" fmla="*/ 24539 h 1956906"/>
              <a:gd name="connsiteX0" fmla="*/ 262334 w 1180742"/>
              <a:gd name="connsiteY0" fmla="*/ 24539 h 2017106"/>
              <a:gd name="connsiteX1" fmla="*/ 6 w 1180742"/>
              <a:gd name="connsiteY1" fmla="*/ 699096 h 2017106"/>
              <a:gd name="connsiteX2" fmla="*/ 269829 w 1180742"/>
              <a:gd name="connsiteY2" fmla="*/ 1321188 h 2017106"/>
              <a:gd name="connsiteX3" fmla="*/ 1169238 w 1180742"/>
              <a:gd name="connsiteY3" fmla="*/ 1950775 h 2017106"/>
              <a:gd name="connsiteX4" fmla="*/ 502176 w 1180742"/>
              <a:gd name="connsiteY4" fmla="*/ 923949 h 2017106"/>
              <a:gd name="connsiteX5" fmla="*/ 494681 w 1180742"/>
              <a:gd name="connsiteY5" fmla="*/ 219411 h 2017106"/>
              <a:gd name="connsiteX6" fmla="*/ 262334 w 1180742"/>
              <a:gd name="connsiteY6" fmla="*/ 24539 h 2017106"/>
              <a:gd name="connsiteX0" fmla="*/ 262334 w 1254633"/>
              <a:gd name="connsiteY0" fmla="*/ 24539 h 1940033"/>
              <a:gd name="connsiteX1" fmla="*/ 6 w 1254633"/>
              <a:gd name="connsiteY1" fmla="*/ 699096 h 1940033"/>
              <a:gd name="connsiteX2" fmla="*/ 269829 w 1254633"/>
              <a:gd name="connsiteY2" fmla="*/ 1321188 h 1940033"/>
              <a:gd name="connsiteX3" fmla="*/ 1244189 w 1254633"/>
              <a:gd name="connsiteY3" fmla="*/ 1868329 h 1940033"/>
              <a:gd name="connsiteX4" fmla="*/ 502176 w 1254633"/>
              <a:gd name="connsiteY4" fmla="*/ 923949 h 1940033"/>
              <a:gd name="connsiteX5" fmla="*/ 494681 w 1254633"/>
              <a:gd name="connsiteY5" fmla="*/ 219411 h 1940033"/>
              <a:gd name="connsiteX6" fmla="*/ 262334 w 1254633"/>
              <a:gd name="connsiteY6" fmla="*/ 24539 h 1940033"/>
              <a:gd name="connsiteX0" fmla="*/ 159816 w 1257046"/>
              <a:gd name="connsiteY0" fmla="*/ 29340 h 1907359"/>
              <a:gd name="connsiteX1" fmla="*/ 2419 w 1257046"/>
              <a:gd name="connsiteY1" fmla="*/ 666422 h 1907359"/>
              <a:gd name="connsiteX2" fmla="*/ 272242 w 1257046"/>
              <a:gd name="connsiteY2" fmla="*/ 1288514 h 1907359"/>
              <a:gd name="connsiteX3" fmla="*/ 1246602 w 1257046"/>
              <a:gd name="connsiteY3" fmla="*/ 1835655 h 1907359"/>
              <a:gd name="connsiteX4" fmla="*/ 504589 w 1257046"/>
              <a:gd name="connsiteY4" fmla="*/ 891275 h 1907359"/>
              <a:gd name="connsiteX5" fmla="*/ 497094 w 1257046"/>
              <a:gd name="connsiteY5" fmla="*/ 186737 h 1907359"/>
              <a:gd name="connsiteX6" fmla="*/ 159816 w 1257046"/>
              <a:gd name="connsiteY6" fmla="*/ 29340 h 1907359"/>
              <a:gd name="connsiteX0" fmla="*/ 159816 w 1257046"/>
              <a:gd name="connsiteY0" fmla="*/ 29340 h 1900930"/>
              <a:gd name="connsiteX1" fmla="*/ 2419 w 1257046"/>
              <a:gd name="connsiteY1" fmla="*/ 666422 h 1900930"/>
              <a:gd name="connsiteX2" fmla="*/ 272242 w 1257046"/>
              <a:gd name="connsiteY2" fmla="*/ 1288514 h 1900930"/>
              <a:gd name="connsiteX3" fmla="*/ 1246602 w 1257046"/>
              <a:gd name="connsiteY3" fmla="*/ 1835655 h 1900930"/>
              <a:gd name="connsiteX4" fmla="*/ 504589 w 1257046"/>
              <a:gd name="connsiteY4" fmla="*/ 891275 h 1900930"/>
              <a:gd name="connsiteX5" fmla="*/ 497094 w 1257046"/>
              <a:gd name="connsiteY5" fmla="*/ 186737 h 1900930"/>
              <a:gd name="connsiteX6" fmla="*/ 159816 w 1257046"/>
              <a:gd name="connsiteY6" fmla="*/ 29340 h 1900930"/>
              <a:gd name="connsiteX0" fmla="*/ 159816 w 1190535"/>
              <a:gd name="connsiteY0" fmla="*/ 29340 h 1893440"/>
              <a:gd name="connsiteX1" fmla="*/ 2419 w 1190535"/>
              <a:gd name="connsiteY1" fmla="*/ 666422 h 1893440"/>
              <a:gd name="connsiteX2" fmla="*/ 272242 w 1190535"/>
              <a:gd name="connsiteY2" fmla="*/ 1288514 h 1893440"/>
              <a:gd name="connsiteX3" fmla="*/ 1179146 w 1190535"/>
              <a:gd name="connsiteY3" fmla="*/ 1820665 h 1893440"/>
              <a:gd name="connsiteX4" fmla="*/ 504589 w 1190535"/>
              <a:gd name="connsiteY4" fmla="*/ 891275 h 1893440"/>
              <a:gd name="connsiteX5" fmla="*/ 497094 w 1190535"/>
              <a:gd name="connsiteY5" fmla="*/ 186737 h 1893440"/>
              <a:gd name="connsiteX6" fmla="*/ 159816 w 1190535"/>
              <a:gd name="connsiteY6" fmla="*/ 29340 h 1893440"/>
              <a:gd name="connsiteX0" fmla="*/ 159816 w 1249830"/>
              <a:gd name="connsiteY0" fmla="*/ 29340 h 1867254"/>
              <a:gd name="connsiteX1" fmla="*/ 2419 w 1249830"/>
              <a:gd name="connsiteY1" fmla="*/ 666422 h 1867254"/>
              <a:gd name="connsiteX2" fmla="*/ 272242 w 1249830"/>
              <a:gd name="connsiteY2" fmla="*/ 1288514 h 1867254"/>
              <a:gd name="connsiteX3" fmla="*/ 1179146 w 1249830"/>
              <a:gd name="connsiteY3" fmla="*/ 1820665 h 1867254"/>
              <a:gd name="connsiteX4" fmla="*/ 504589 w 1249830"/>
              <a:gd name="connsiteY4" fmla="*/ 891275 h 1867254"/>
              <a:gd name="connsiteX5" fmla="*/ 497094 w 1249830"/>
              <a:gd name="connsiteY5" fmla="*/ 186737 h 1867254"/>
              <a:gd name="connsiteX6" fmla="*/ 159816 w 1249830"/>
              <a:gd name="connsiteY6" fmla="*/ 29340 h 1867254"/>
              <a:gd name="connsiteX0" fmla="*/ 159816 w 1249830"/>
              <a:gd name="connsiteY0" fmla="*/ 29340 h 1864227"/>
              <a:gd name="connsiteX1" fmla="*/ 2419 w 1249830"/>
              <a:gd name="connsiteY1" fmla="*/ 666422 h 1864227"/>
              <a:gd name="connsiteX2" fmla="*/ 272242 w 1249830"/>
              <a:gd name="connsiteY2" fmla="*/ 1288514 h 1864227"/>
              <a:gd name="connsiteX3" fmla="*/ 1179146 w 1249830"/>
              <a:gd name="connsiteY3" fmla="*/ 1820665 h 1864227"/>
              <a:gd name="connsiteX4" fmla="*/ 504589 w 1249830"/>
              <a:gd name="connsiteY4" fmla="*/ 891275 h 1864227"/>
              <a:gd name="connsiteX5" fmla="*/ 497094 w 1249830"/>
              <a:gd name="connsiteY5" fmla="*/ 186737 h 1864227"/>
              <a:gd name="connsiteX6" fmla="*/ 159816 w 1249830"/>
              <a:gd name="connsiteY6" fmla="*/ 29340 h 1864227"/>
              <a:gd name="connsiteX0" fmla="*/ 132169 w 1252163"/>
              <a:gd name="connsiteY0" fmla="*/ 31508 h 1851404"/>
              <a:gd name="connsiteX1" fmla="*/ 4752 w 1252163"/>
              <a:gd name="connsiteY1" fmla="*/ 653599 h 1851404"/>
              <a:gd name="connsiteX2" fmla="*/ 274575 w 1252163"/>
              <a:gd name="connsiteY2" fmla="*/ 1275691 h 1851404"/>
              <a:gd name="connsiteX3" fmla="*/ 1181479 w 1252163"/>
              <a:gd name="connsiteY3" fmla="*/ 1807842 h 1851404"/>
              <a:gd name="connsiteX4" fmla="*/ 506922 w 1252163"/>
              <a:gd name="connsiteY4" fmla="*/ 878452 h 1851404"/>
              <a:gd name="connsiteX5" fmla="*/ 499427 w 1252163"/>
              <a:gd name="connsiteY5" fmla="*/ 173914 h 1851404"/>
              <a:gd name="connsiteX6" fmla="*/ 132169 w 1252163"/>
              <a:gd name="connsiteY6" fmla="*/ 31508 h 185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2163" h="1851404">
                <a:moveTo>
                  <a:pt x="132169" y="31508"/>
                </a:moveTo>
                <a:cubicBezTo>
                  <a:pt x="49723" y="111455"/>
                  <a:pt x="-18982" y="446235"/>
                  <a:pt x="4752" y="653599"/>
                </a:cubicBezTo>
                <a:cubicBezTo>
                  <a:pt x="28486" y="860963"/>
                  <a:pt x="-41467" y="1135782"/>
                  <a:pt x="274575" y="1275691"/>
                </a:cubicBezTo>
                <a:cubicBezTo>
                  <a:pt x="590617" y="1415600"/>
                  <a:pt x="857942" y="2016454"/>
                  <a:pt x="1181479" y="1807842"/>
                </a:cubicBezTo>
                <a:cubicBezTo>
                  <a:pt x="1505016" y="1599230"/>
                  <a:pt x="619348" y="1167013"/>
                  <a:pt x="506922" y="878452"/>
                </a:cubicBezTo>
                <a:cubicBezTo>
                  <a:pt x="394496" y="589891"/>
                  <a:pt x="561886" y="315071"/>
                  <a:pt x="499427" y="173914"/>
                </a:cubicBezTo>
                <a:cubicBezTo>
                  <a:pt x="436968" y="32757"/>
                  <a:pt x="214615" y="-48439"/>
                  <a:pt x="132169" y="31508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5251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Hitting</a:t>
            </a:r>
            <a:r>
              <a:rPr lang="nl-NL" dirty="0" smtClean="0"/>
              <a:t> </a:t>
            </a:r>
            <a:r>
              <a:rPr lang="nl-NL" dirty="0" err="1" smtClean="0"/>
              <a:t>paths</a:t>
            </a:r>
            <a:r>
              <a:rPr lang="nl-NL" dirty="0" smtClean="0"/>
              <a:t> in a </a:t>
            </a:r>
            <a:r>
              <a:rPr lang="nl-NL" dirty="0" err="1" smtClean="0"/>
              <a:t>flower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budgets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Input</a:t>
                </a:r>
                <a:r>
                  <a:rPr lang="en-US" b="1" dirty="0">
                    <a:solidFill>
                      <a:srgbClr val="0070C0"/>
                    </a:solidFill>
                  </a:rPr>
                  <a:t>:</a:t>
                </a:r>
                <a:r>
                  <a:rPr lang="en-US" b="1" dirty="0"/>
                  <a:t>	</a:t>
                </a:r>
                <a:r>
                  <a:rPr lang="en-US" dirty="0" smtClean="0"/>
                  <a:t>A flower graph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with a core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, a </a:t>
                </a:r>
                <a:r>
                  <a:rPr lang="en-US" dirty="0"/>
                  <a:t>list of </a:t>
                </a:r>
                <a:r>
                  <a:rPr lang="en-US" dirty="0" smtClean="0"/>
                  <a:t>simple 		paths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𝒫</m:t>
                    </m:r>
                    <m:r>
                      <a:rPr lang="en-US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and for each 			</a:t>
                </a:r>
                <a:r>
                  <a:rPr lang="en-US" i="1" dirty="0" smtClean="0"/>
                  <a:t>petal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a budget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Question: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that hits all target paths and 		contains exactly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vertices from each petal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5" y="3257699"/>
            <a:ext cx="508635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775" y="3257550"/>
            <a:ext cx="5124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55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38" y="4871348"/>
            <a:ext cx="7829550" cy="2924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Canonical</a:t>
            </a:r>
            <a:r>
              <a:rPr lang="nl-NL" dirty="0" smtClean="0"/>
              <a:t> </a:t>
            </a:r>
            <a:r>
              <a:rPr lang="nl-NL" dirty="0" err="1" smtClean="0"/>
              <a:t>solutions</a:t>
            </a:r>
            <a:r>
              <a:rPr lang="nl-NL" dirty="0" smtClean="0"/>
              <a:t> </a:t>
            </a:r>
            <a:r>
              <a:rPr lang="nl-NL" dirty="0" err="1" smtClean="0"/>
              <a:t>within</a:t>
            </a:r>
            <a:r>
              <a:rPr lang="nl-NL" dirty="0" smtClean="0"/>
              <a:t> </a:t>
            </a:r>
            <a:r>
              <a:rPr lang="nl-NL" dirty="0" err="1" smtClean="0"/>
              <a:t>petals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 priori, </a:t>
            </a:r>
            <a:r>
              <a:rPr lang="nl-NL" dirty="0" err="1" smtClean="0"/>
              <a:t>it</a:t>
            </a:r>
            <a:r>
              <a:rPr lang="nl-NL" dirty="0" smtClean="0"/>
              <a:t> is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clear</a:t>
            </a:r>
            <a:r>
              <a:rPr lang="nl-NL" dirty="0" smtClean="0"/>
              <a:t>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spend</a:t>
            </a:r>
            <a:r>
              <a:rPr lang="nl-NL" dirty="0" smtClean="0"/>
              <a:t> the budget on a </a:t>
            </a:r>
            <a:r>
              <a:rPr lang="nl-NL" dirty="0" err="1" smtClean="0"/>
              <a:t>petal</a:t>
            </a:r>
            <a:endParaRPr lang="nl-NL" dirty="0" smtClean="0"/>
          </a:p>
          <a:p>
            <a:pPr lvl="1"/>
            <a:r>
              <a:rPr lang="nl-NL" dirty="0" smtClean="0"/>
              <a:t>A vertex </a:t>
            </a:r>
            <a:r>
              <a:rPr lang="nl-NL" dirty="0" err="1" smtClean="0"/>
              <a:t>further</a:t>
            </a:r>
            <a:r>
              <a:rPr lang="nl-NL" dirty="0" smtClean="0"/>
              <a:t> </a:t>
            </a:r>
            <a:r>
              <a:rPr lang="nl-NL" dirty="0" err="1" smtClean="0"/>
              <a:t>left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hit more </a:t>
            </a:r>
            <a:r>
              <a:rPr lang="nl-NL" dirty="0" err="1" smtClean="0"/>
              <a:t>paths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enter the </a:t>
            </a:r>
            <a:r>
              <a:rPr lang="nl-NL" dirty="0" err="1" smtClean="0"/>
              <a:t>petal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the </a:t>
            </a:r>
            <a:r>
              <a:rPr lang="nl-NL" dirty="0" err="1" smtClean="0"/>
              <a:t>left</a:t>
            </a:r>
            <a:r>
              <a:rPr lang="nl-NL" dirty="0" smtClean="0"/>
              <a:t>,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vice</a:t>
            </a:r>
            <a:r>
              <a:rPr lang="nl-NL" dirty="0" smtClean="0"/>
              <a:t> versa</a:t>
            </a:r>
          </a:p>
          <a:p>
            <a:r>
              <a:rPr lang="nl-NL" dirty="0" err="1" smtClean="0"/>
              <a:t>If</a:t>
            </a:r>
            <a:r>
              <a:rPr lang="nl-NL" dirty="0" smtClean="0"/>
              <a:t> we </a:t>
            </a:r>
            <a:r>
              <a:rPr lang="nl-NL" dirty="0" smtClean="0">
                <a:solidFill>
                  <a:srgbClr val="0070C0"/>
                </a:solidFill>
              </a:rPr>
              <a:t>fix the </a:t>
            </a:r>
            <a:r>
              <a:rPr lang="nl-NL" dirty="0" err="1" smtClean="0">
                <a:solidFill>
                  <a:srgbClr val="0070C0"/>
                </a:solidFill>
              </a:rPr>
              <a:t>leftmost</a:t>
            </a:r>
            <a:r>
              <a:rPr lang="nl-NL" dirty="0" smtClean="0">
                <a:solidFill>
                  <a:srgbClr val="0070C0"/>
                </a:solidFill>
              </a:rPr>
              <a:t> vertex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goes</a:t>
            </a:r>
            <a:r>
              <a:rPr lang="nl-NL" dirty="0" smtClean="0"/>
              <a:t> in the </a:t>
            </a:r>
            <a:r>
              <a:rPr lang="nl-NL" dirty="0" err="1" smtClean="0"/>
              <a:t>hitting</a:t>
            </a:r>
            <a:r>
              <a:rPr lang="nl-NL" dirty="0" smtClean="0"/>
              <a:t> set, </a:t>
            </a:r>
            <a:r>
              <a:rPr lang="nl-NL" dirty="0" err="1" smtClean="0"/>
              <a:t>there</a:t>
            </a:r>
            <a:r>
              <a:rPr lang="nl-NL" dirty="0" smtClean="0"/>
              <a:t> is a </a:t>
            </a:r>
            <a:r>
              <a:rPr lang="nl-NL" dirty="0" err="1" smtClean="0"/>
              <a:t>greedy</a:t>
            </a:r>
            <a:r>
              <a:rPr lang="nl-NL" dirty="0" smtClean="0"/>
              <a:t> </a:t>
            </a:r>
            <a:r>
              <a:rPr lang="nl-NL" dirty="0" err="1" smtClean="0">
                <a:solidFill>
                  <a:srgbClr val="0070C0"/>
                </a:solidFill>
              </a:rPr>
              <a:t>optimal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smtClean="0"/>
              <a:t>extension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given</a:t>
            </a:r>
            <a:r>
              <a:rPr lang="nl-NL" dirty="0" smtClean="0"/>
              <a:t> budget</a:t>
            </a:r>
          </a:p>
          <a:p>
            <a:pPr lvl="1"/>
            <a:r>
              <a:rPr lang="nl-NL" dirty="0" err="1" smtClean="0"/>
              <a:t>Repeatedly</a:t>
            </a:r>
            <a:r>
              <a:rPr lang="nl-NL" dirty="0" smtClean="0"/>
              <a:t> </a:t>
            </a:r>
            <a:r>
              <a:rPr lang="nl-NL" dirty="0" err="1" smtClean="0"/>
              <a:t>find</a:t>
            </a:r>
            <a:r>
              <a:rPr lang="nl-NL" dirty="0" smtClean="0"/>
              <a:t> the </a:t>
            </a:r>
            <a:r>
              <a:rPr lang="nl-NL" dirty="0" err="1" smtClean="0"/>
              <a:t>earliest</a:t>
            </a:r>
            <a:r>
              <a:rPr lang="nl-NL" dirty="0" smtClean="0"/>
              <a:t> </a:t>
            </a:r>
            <a:r>
              <a:rPr lang="nl-NL" dirty="0" err="1" smtClean="0"/>
              <a:t>ending</a:t>
            </a:r>
            <a:r>
              <a:rPr lang="nl-NL" dirty="0" smtClean="0"/>
              <a:t> </a:t>
            </a:r>
            <a:r>
              <a:rPr lang="nl-NL" dirty="0" err="1" smtClean="0"/>
              <a:t>path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is </a:t>
            </a:r>
            <a:r>
              <a:rPr lang="nl-NL" dirty="0" err="1" smtClean="0"/>
              <a:t>not</a:t>
            </a:r>
            <a:r>
              <a:rPr lang="nl-NL" dirty="0" smtClean="0"/>
              <a:t> hit </a:t>
            </a:r>
            <a:r>
              <a:rPr lang="nl-NL" dirty="0" err="1" smtClean="0"/>
              <a:t>yet</a:t>
            </a:r>
            <a:r>
              <a:rPr lang="nl-NL" dirty="0" smtClean="0"/>
              <a:t>, </a:t>
            </a:r>
            <a:r>
              <a:rPr lang="nl-NL" dirty="0" err="1" smtClean="0"/>
              <a:t>pick</a:t>
            </a:r>
            <a:r>
              <a:rPr lang="nl-NL" dirty="0" smtClean="0"/>
              <a:t> </a:t>
            </a:r>
            <a:r>
              <a:rPr lang="nl-NL" dirty="0" err="1" smtClean="0"/>
              <a:t>its</a:t>
            </a:r>
            <a:r>
              <a:rPr lang="nl-NL" dirty="0" smtClean="0"/>
              <a:t> rightmost vertex</a:t>
            </a:r>
          </a:p>
          <a:p>
            <a:pPr lvl="1"/>
            <a:r>
              <a:rPr lang="nl-NL" dirty="0" smtClean="0"/>
              <a:t>We call </a:t>
            </a:r>
            <a:r>
              <a:rPr lang="nl-NL" dirty="0" err="1" smtClean="0"/>
              <a:t>this</a:t>
            </a:r>
            <a:r>
              <a:rPr lang="nl-NL" dirty="0" smtClean="0"/>
              <a:t> the </a:t>
            </a:r>
            <a:r>
              <a:rPr lang="nl-NL" dirty="0" err="1" smtClean="0">
                <a:solidFill>
                  <a:srgbClr val="0070C0"/>
                </a:solidFill>
              </a:rPr>
              <a:t>canonical</a:t>
            </a:r>
            <a:r>
              <a:rPr lang="nl-NL" dirty="0" smtClean="0">
                <a:solidFill>
                  <a:srgbClr val="0070C0"/>
                </a:solidFill>
              </a:rPr>
              <a:t> solution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leftmost</a:t>
            </a:r>
            <a:r>
              <a:rPr lang="nl-NL" dirty="0" smtClean="0"/>
              <a:t>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grpSp>
        <p:nvGrpSpPr>
          <p:cNvPr id="18" name="OptLeft"/>
          <p:cNvGrpSpPr/>
          <p:nvPr/>
        </p:nvGrpSpPr>
        <p:grpSpPr>
          <a:xfrm>
            <a:off x="2483768" y="5215202"/>
            <a:ext cx="3061605" cy="370485"/>
            <a:chOff x="3059832" y="5215202"/>
            <a:chExt cx="3061605" cy="370485"/>
          </a:xfrm>
        </p:grpSpPr>
        <p:sp>
          <p:nvSpPr>
            <p:cNvPr id="19" name="Oval 18"/>
            <p:cNvSpPr/>
            <p:nvPr/>
          </p:nvSpPr>
          <p:spPr bwMode="auto">
            <a:xfrm>
              <a:off x="3059832" y="5225647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761397" y="5215202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3" name="OptRight"/>
          <p:cNvGrpSpPr/>
          <p:nvPr/>
        </p:nvGrpSpPr>
        <p:grpSpPr>
          <a:xfrm>
            <a:off x="3059832" y="5215202"/>
            <a:ext cx="3061605" cy="370485"/>
            <a:chOff x="3059832" y="5215202"/>
            <a:chExt cx="3061605" cy="370485"/>
          </a:xfrm>
        </p:grpSpPr>
        <p:sp>
          <p:nvSpPr>
            <p:cNvPr id="11" name="Oval 10"/>
            <p:cNvSpPr/>
            <p:nvPr/>
          </p:nvSpPr>
          <p:spPr bwMode="auto">
            <a:xfrm>
              <a:off x="3059832" y="5225647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761397" y="5215202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827584" y="5950408"/>
            <a:ext cx="7635378" cy="1834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27784" y="5950408"/>
                <a:ext cx="3888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cap="small" dirty="0" smtClean="0">
                    <a:latin typeface="+mj-lt"/>
                  </a:rPr>
                  <a:t>opt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sz="2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nl-NL" sz="2800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950408"/>
                <a:ext cx="3888432" cy="523220"/>
              </a:xfrm>
              <a:prstGeom prst="rect">
                <a:avLst/>
              </a:prstGeom>
              <a:blipFill rotWithShape="0">
                <a:blip r:embed="rId3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913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Requirements</a:t>
            </a:r>
            <a:r>
              <a:rPr lang="nl-NL" dirty="0" smtClean="0"/>
              <a:t> </a:t>
            </a:r>
            <a:r>
              <a:rPr lang="nl-NL" dirty="0" err="1" smtClean="0"/>
              <a:t>imposed</a:t>
            </a:r>
            <a:r>
              <a:rPr lang="nl-NL" dirty="0" smtClean="0"/>
              <a:t> on </a:t>
            </a:r>
            <a:r>
              <a:rPr lang="nl-NL" dirty="0" err="1" smtClean="0"/>
              <a:t>canonical</a:t>
            </a:r>
            <a:r>
              <a:rPr lang="nl-NL" dirty="0" smtClean="0"/>
              <a:t> </a:t>
            </a:r>
            <a:r>
              <a:rPr lang="nl-NL" dirty="0" err="1" smtClean="0"/>
              <a:t>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070770"/>
              </a:xfrm>
            </p:spPr>
            <p:txBody>
              <a:bodyPr>
                <a:normAutofit fontScale="92500"/>
              </a:bodyPr>
              <a:lstStyle/>
              <a:p>
                <a:r>
                  <a:rPr lang="nl-NL" dirty="0" smtClean="0"/>
                  <a:t>Using </a:t>
                </a:r>
                <a:r>
                  <a:rPr lang="nl-NL" dirty="0" err="1" smtClean="0"/>
                  <a:t>canonical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solutions</a:t>
                </a:r>
                <a:r>
                  <a:rPr lang="nl-NL" dirty="0" smtClean="0"/>
                  <a:t>, the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turns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into</a:t>
                </a:r>
                <a:r>
                  <a:rPr lang="nl-NL" dirty="0" smtClean="0"/>
                  <a:t>:</a:t>
                </a:r>
              </a:p>
              <a:p>
                <a:pPr lvl="1"/>
                <a:r>
                  <a:rPr lang="nl-NL" dirty="0" smtClean="0"/>
                  <a:t>For </a:t>
                </a:r>
                <a:r>
                  <a:rPr lang="nl-NL" dirty="0" err="1" smtClean="0"/>
                  <a:t>each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petal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choose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an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index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:r>
                  <a:rPr lang="nl-NL" dirty="0" smtClean="0"/>
                  <a:t>the </a:t>
                </a:r>
                <a:r>
                  <a:rPr lang="nl-NL" dirty="0" err="1" smtClean="0"/>
                  <a:t>corresponding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canonical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solutions</a:t>
                </a:r>
                <a:r>
                  <a:rPr lang="nl-NL" dirty="0" smtClean="0"/>
                  <a:t> hit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target </a:t>
                </a:r>
                <a:r>
                  <a:rPr lang="nl-NL" dirty="0" err="1" smtClean="0"/>
                  <a:t>paths</a:t>
                </a:r>
                <a:endParaRPr lang="nl-NL" dirty="0" smtClean="0"/>
              </a:p>
              <a:p>
                <a:r>
                  <a:rPr lang="nl-NL" dirty="0" smtClean="0"/>
                  <a:t>We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encode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requirement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 must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hit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constraining</a:t>
                </a:r>
                <a:r>
                  <a:rPr lang="nl-NL" dirty="0" smtClean="0"/>
                  <a:t> the indices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may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chosen</a:t>
                </a:r>
                <a:endParaRPr lang="nl-NL" dirty="0" smtClean="0"/>
              </a:p>
              <a:p>
                <a:r>
                  <a:rPr lang="nl-NL" dirty="0" err="1" smtClean="0"/>
                  <a:t>Leftmost</a:t>
                </a:r>
                <a:r>
                  <a:rPr lang="nl-NL" dirty="0" smtClean="0"/>
                  <a:t> vertex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dirty="0" smtClean="0"/>
                  <a:t> is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far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enough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left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hit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nl-NL" dirty="0" smtClean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l-NL" dirty="0" smtClean="0"/>
                  <a:t> or </a:t>
                </a:r>
                <a:r>
                  <a:rPr lang="nl-NL" dirty="0" err="1" smtClean="0"/>
                  <a:t>leftmost</a:t>
                </a:r>
                <a:r>
                  <a:rPr lang="nl-NL" dirty="0" smtClean="0"/>
                  <a:t> vertex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dirty="0" smtClean="0"/>
                  <a:t> is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far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enough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right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canonical</a:t>
                </a:r>
                <a:r>
                  <a:rPr lang="nl-NL" dirty="0" smtClean="0"/>
                  <a:t> solution hits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nl-NL" dirty="0" smtClean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nl-NL" dirty="0" smtClean="0"/>
              </a:p>
              <a:p>
                <a:endParaRPr lang="nl-N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070770"/>
              </a:xfrm>
              <a:blipFill rotWithShape="0">
                <a:blip r:embed="rId2"/>
                <a:stretch>
                  <a:fillRect l="-963" t="-1587" b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grpSp>
        <p:nvGrpSpPr>
          <p:cNvPr id="10" name="Group 9"/>
          <p:cNvGrpSpPr/>
          <p:nvPr/>
        </p:nvGrpSpPr>
        <p:grpSpPr>
          <a:xfrm>
            <a:off x="2224087" y="4221088"/>
            <a:ext cx="4695825" cy="2467777"/>
            <a:chOff x="2224087" y="4221088"/>
            <a:chExt cx="4695825" cy="24677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4087" y="4365104"/>
              <a:ext cx="4695825" cy="2057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627784" y="6288755"/>
                  <a:ext cx="38884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000" dirty="0" smtClean="0">
                      <a:latin typeface="+mj-lt"/>
                    </a:rPr>
                    <a:t>Petal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NL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0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6288755"/>
                  <a:ext cx="3888432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627784" y="4221088"/>
                  <a:ext cx="38884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000" dirty="0" smtClean="0">
                      <a:latin typeface="+mj-lt"/>
                    </a:rPr>
                    <a:t>Petal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NL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20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4221088"/>
                  <a:ext cx="3888432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84168" y="5192249"/>
                <a:ext cx="2869976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nl-NL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≤4∨</m:t>
                      </m:r>
                      <m:sSub>
                        <m:sSubPr>
                          <m:ctrlPr>
                            <a:rPr lang="nl-NL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nl-NL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≥3)</m:t>
                      </m:r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192249"/>
                <a:ext cx="2869976" cy="426527"/>
              </a:xfrm>
              <a:prstGeom prst="rect">
                <a:avLst/>
              </a:prstGeom>
              <a:blipFill rotWithShape="0"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155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multi-valued</a:t>
            </a:r>
            <a:r>
              <a:rPr lang="nl-NL" dirty="0" smtClean="0"/>
              <a:t> 2-SAT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We </a:t>
                </a:r>
                <a:r>
                  <a:rPr lang="nl-NL" dirty="0" err="1" smtClean="0"/>
                  <a:t>obtain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constraints</a:t>
                </a:r>
                <a:r>
                  <a:rPr lang="nl-NL" dirty="0" smtClean="0"/>
                  <a:t> on the indices of </a:t>
                </a:r>
                <a:r>
                  <a:rPr lang="nl-NL" dirty="0" err="1" smtClean="0"/>
                  <a:t>canonical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solutions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Each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constraint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disjunction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literals</a:t>
                </a:r>
                <a:endParaRPr lang="nl-NL" dirty="0"/>
              </a:p>
              <a:p>
                <a:pPr lvl="1"/>
                <a:r>
                  <a:rPr lang="nl-NL" b="0" dirty="0" smtClean="0"/>
                  <a:t>A </a:t>
                </a:r>
                <a:r>
                  <a:rPr lang="nl-NL" b="0" dirty="0" err="1" smtClean="0"/>
                  <a:t>literal</a:t>
                </a:r>
                <a:r>
                  <a:rPr lang="nl-NL" b="0" dirty="0" smtClean="0"/>
                  <a:t> is “at </a:t>
                </a:r>
                <a:r>
                  <a:rPr lang="nl-NL" b="0" dirty="0" err="1" smtClean="0"/>
                  <a:t>least</a:t>
                </a:r>
                <a:r>
                  <a:rPr lang="nl-NL" b="0" dirty="0" smtClean="0"/>
                  <a:t>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or “at most”: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r>
                  <a:rPr lang="nl-NL" dirty="0" smtClean="0"/>
                  <a:t>We are </a:t>
                </a:r>
                <a:r>
                  <a:rPr lang="nl-NL" dirty="0" err="1" smtClean="0"/>
                  <a:t>asking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satisfying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assignment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a </a:t>
                </a:r>
                <a:br>
                  <a:rPr lang="nl-NL" dirty="0" smtClean="0"/>
                </a:br>
                <a:r>
                  <a:rPr lang="nl-NL" dirty="0" smtClean="0"/>
                  <a:t>2-CNF-SAT </a:t>
                </a:r>
                <a:r>
                  <a:rPr lang="nl-NL" dirty="0" err="1" smtClean="0"/>
                  <a:t>formula</a:t>
                </a:r>
                <a:r>
                  <a:rPr lang="nl-NL" dirty="0" smtClean="0"/>
                  <a:t> in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multi-valued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logic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such</a:t>
                </a:r>
                <a:r>
                  <a:rPr lang="nl-NL" dirty="0" smtClean="0"/>
                  <a:t>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≥4∨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≤8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≤3∨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≤5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≥6∨</m:t>
                      </m:r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≤1)</m:t>
                      </m:r>
                    </m:oMath>
                  </m:oMathPara>
                </a14:m>
                <a:endParaRPr lang="nl-NL" dirty="0" smtClean="0"/>
              </a:p>
              <a:p>
                <a:r>
                  <a:rPr lang="nl-NL" dirty="0" err="1" smtClean="0"/>
                  <a:t>Chosen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canonical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solutions</a:t>
                </a:r>
                <a:r>
                  <a:rPr lang="nl-NL" dirty="0" smtClean="0"/>
                  <a:t> hit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paths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formula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satisfied</a:t>
                </a:r>
                <a:endParaRPr lang="nl-NL" dirty="0" smtClean="0"/>
              </a:p>
              <a:p>
                <a:endParaRPr lang="nl-NL" dirty="0"/>
              </a:p>
              <a:p>
                <a:endParaRPr lang="nl-NL" dirty="0"/>
              </a:p>
              <a:p>
                <a:r>
                  <a:rPr lang="nl-NL" dirty="0" smtClean="0"/>
                  <a:t>The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solved</a:t>
                </a:r>
                <a:r>
                  <a:rPr lang="nl-NL" dirty="0" smtClean="0"/>
                  <a:t> in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polynomial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time</a:t>
                </a:r>
                <a:r>
                  <a:rPr lang="nl-NL" dirty="0" smtClean="0"/>
                  <a:t> on </a:t>
                </a:r>
                <a:r>
                  <a:rPr lang="nl-NL" dirty="0" err="1" smtClean="0"/>
                  <a:t>flowers</a:t>
                </a:r>
                <a:r>
                  <a:rPr lang="nl-NL" dirty="0" smtClean="0"/>
                  <a:t>!</a:t>
                </a: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296" b="-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457200" y="4442593"/>
                <a:ext cx="8229600" cy="129066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Theorem (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Manyà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2001).</a:t>
                </a:r>
                <a:r>
                  <a:rPr lang="en-US" sz="2400" dirty="0" smtClean="0"/>
                  <a:t> 2-SAT with truth value set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 smtClean="0"/>
                  <a:t> and literals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 smtClean="0"/>
                  <a:t> can be solved in polynomial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442593"/>
                <a:ext cx="8229600" cy="129066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080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Algorithm</a:t>
            </a:r>
            <a:r>
              <a:rPr lang="nl-NL" dirty="0" smtClean="0"/>
              <a:t>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The </a:t>
                </a:r>
                <a:r>
                  <a:rPr lang="nl-NL" dirty="0" err="1"/>
                  <a:t>algorithm</a:t>
                </a:r>
                <a:r>
                  <a:rPr lang="nl-NL" dirty="0"/>
                  <a:t> branches </a:t>
                </a:r>
                <a:r>
                  <a:rPr lang="nl-NL" dirty="0" err="1"/>
                  <a:t>into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directions</a:t>
                </a:r>
              </a:p>
              <a:p>
                <a:pPr lvl="1"/>
                <a:r>
                  <a:rPr lang="nl-NL" dirty="0" err="1"/>
                  <a:t>Each</a:t>
                </a:r>
                <a:r>
                  <a:rPr lang="nl-NL" dirty="0"/>
                  <a:t> </a:t>
                </a:r>
                <a:r>
                  <a:rPr lang="nl-NL" dirty="0" err="1"/>
                  <a:t>branch</a:t>
                </a:r>
                <a:r>
                  <a:rPr lang="nl-NL" dirty="0"/>
                  <a:t> is </a:t>
                </a:r>
                <a:r>
                  <a:rPr lang="nl-NL" dirty="0" err="1"/>
                  <a:t>simplified</a:t>
                </a:r>
                <a:r>
                  <a:rPr lang="nl-NL" dirty="0"/>
                  <a:t> </a:t>
                </a:r>
                <a:r>
                  <a:rPr lang="nl-NL" dirty="0" err="1"/>
                  <a:t>into</a:t>
                </a:r>
                <a:r>
                  <a:rPr lang="nl-NL" dirty="0"/>
                  <a:t> a </a:t>
                </a:r>
                <a:r>
                  <a:rPr lang="nl-NL" dirty="0" err="1" smtClean="0"/>
                  <a:t>budgeted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flower</a:t>
                </a:r>
                <a:r>
                  <a:rPr lang="nl-NL" dirty="0" smtClean="0"/>
                  <a:t> </a:t>
                </a:r>
                <a:r>
                  <a:rPr lang="nl-NL" dirty="0" err="1"/>
                  <a:t>problem</a:t>
                </a:r>
                <a:endParaRPr lang="nl-NL" dirty="0"/>
              </a:p>
              <a:p>
                <a:r>
                  <a:rPr lang="nl-NL" dirty="0" smtClean="0"/>
                  <a:t>The </a:t>
                </a:r>
                <a:r>
                  <a:rPr lang="nl-NL" dirty="0" err="1" smtClean="0"/>
                  <a:t>subproblem</a:t>
                </a:r>
                <a:r>
                  <a:rPr lang="nl-NL" dirty="0" smtClean="0"/>
                  <a:t> </a:t>
                </a:r>
                <a:r>
                  <a:rPr lang="nl-NL" cap="small" dirty="0" err="1"/>
                  <a:t>Hitting</a:t>
                </a:r>
                <a:r>
                  <a:rPr lang="nl-NL" cap="small" dirty="0"/>
                  <a:t> </a:t>
                </a:r>
                <a:r>
                  <a:rPr lang="nl-NL" cap="small" dirty="0" err="1"/>
                  <a:t>paths</a:t>
                </a:r>
                <a:r>
                  <a:rPr lang="nl-NL" cap="small" dirty="0"/>
                  <a:t> in a </a:t>
                </a:r>
                <a:r>
                  <a:rPr lang="nl-NL" cap="small" dirty="0" err="1"/>
                  <a:t>flower</a:t>
                </a:r>
                <a:r>
                  <a:rPr lang="nl-NL" cap="small" dirty="0"/>
                  <a:t> </a:t>
                </a:r>
                <a:r>
                  <a:rPr lang="nl-NL" cap="small" dirty="0" err="1"/>
                  <a:t>with</a:t>
                </a:r>
                <a:r>
                  <a:rPr lang="nl-NL" cap="small" dirty="0"/>
                  <a:t> </a:t>
                </a:r>
                <a:r>
                  <a:rPr lang="nl-NL" cap="small" dirty="0" smtClean="0"/>
                  <a:t>budgets </a:t>
                </a:r>
                <a:r>
                  <a:rPr lang="nl-NL" dirty="0" smtClean="0"/>
                  <a:t>is in P</a:t>
                </a:r>
              </a:p>
              <a:p>
                <a:pPr lvl="1"/>
                <a:r>
                  <a:rPr lang="nl-NL" dirty="0" err="1" smtClean="0"/>
                  <a:t>Reduces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multi-valued</a:t>
                </a:r>
                <a:r>
                  <a:rPr lang="nl-NL" dirty="0" smtClean="0"/>
                  <a:t> 2-SAT, </a:t>
                </a:r>
                <a:r>
                  <a:rPr lang="nl-NL" dirty="0" err="1" smtClean="0"/>
                  <a:t>which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2-SAT</a:t>
                </a:r>
              </a:p>
              <a:p>
                <a:endParaRPr lang="nl-N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323528" y="4365104"/>
                <a:ext cx="8496944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Theorem.</a:t>
                </a:r>
                <a:r>
                  <a:rPr lang="en-US" sz="2400" cap="small" dirty="0" smtClean="0"/>
                  <a:t> Hitting Paths in a Graph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parameterized by the cyclomatic number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cap="small" dirty="0" smtClean="0"/>
                  <a:t> </a:t>
                </a:r>
                <a:r>
                  <a:rPr lang="en-US" sz="2400" dirty="0" smtClean="0"/>
                  <a:t>is FPT and</a:t>
                </a:r>
                <a:r>
                  <a:rPr lang="en-US" sz="2400" cap="small" dirty="0" smtClean="0"/>
                  <a:t> </a:t>
                </a:r>
                <a:r>
                  <a:rPr lang="en-US" sz="2400" dirty="0" smtClean="0"/>
                  <a:t>can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365104"/>
                <a:ext cx="8496944" cy="107999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313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We </a:t>
                </a:r>
                <a:r>
                  <a:rPr lang="nl-NL" dirty="0" err="1" smtClean="0"/>
                  <a:t>analyzed</a:t>
                </a:r>
                <a:r>
                  <a:rPr lang="nl-NL" dirty="0" smtClean="0"/>
                  <a:t> </a:t>
                </a:r>
                <a:r>
                  <a:rPr lang="nl-NL" dirty="0" err="1"/>
                  <a:t>hitting</a:t>
                </a:r>
                <a:r>
                  <a:rPr lang="nl-NL" dirty="0"/>
                  <a:t> set </a:t>
                </a:r>
                <a:r>
                  <a:rPr lang="nl-NL" dirty="0" err="1"/>
                  <a:t>problems</a:t>
                </a:r>
                <a:r>
                  <a:rPr lang="nl-NL" dirty="0"/>
                  <a:t> in </a:t>
                </a:r>
                <a:r>
                  <a:rPr lang="nl-NL" dirty="0" err="1"/>
                  <a:t>graphs</a:t>
                </a:r>
                <a:r>
                  <a:rPr lang="nl-NL" dirty="0"/>
                  <a:t>, </a:t>
                </a:r>
                <a:r>
                  <a:rPr lang="nl-NL" dirty="0" err="1"/>
                  <a:t>motivated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:r>
                  <a:rPr lang="nl-NL" dirty="0" err="1"/>
                  <a:t>structural</a:t>
                </a:r>
                <a:r>
                  <a:rPr lang="nl-NL" dirty="0"/>
                  <a:t> </a:t>
                </a:r>
                <a:r>
                  <a:rPr lang="nl-NL" dirty="0" err="1"/>
                  <a:t>parameterizations</a:t>
                </a:r>
                <a:r>
                  <a:rPr lang="nl-NL" dirty="0"/>
                  <a:t> of </a:t>
                </a:r>
                <a:r>
                  <a:rPr lang="nl-NL" cap="small" dirty="0" err="1"/>
                  <a:t>hitting</a:t>
                </a:r>
                <a:r>
                  <a:rPr lang="nl-NL" cap="small" dirty="0"/>
                  <a:t> set</a:t>
                </a:r>
              </a:p>
              <a:p>
                <a:endParaRPr lang="nl-NL" cap="small" dirty="0"/>
              </a:p>
              <a:p>
                <a:endParaRPr lang="nl-NL" cap="small" dirty="0"/>
              </a:p>
              <a:p>
                <a:endParaRPr lang="nl-NL" cap="small" dirty="0"/>
              </a:p>
              <a:p>
                <a:endParaRPr lang="nl-NL" cap="small" dirty="0"/>
              </a:p>
              <a:p>
                <a:r>
                  <a:rPr lang="nl-NL" dirty="0"/>
                  <a:t>How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compute</a:t>
                </a:r>
                <a:r>
                  <a:rPr lang="nl-NL" dirty="0"/>
                  <a:t>, </a:t>
                </a:r>
                <a:r>
                  <a:rPr lang="nl-NL" dirty="0" err="1"/>
                  <a:t>given</a:t>
                </a:r>
                <a:r>
                  <a:rPr lang="nl-NL" dirty="0"/>
                  <a:t> a set system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dirty="0"/>
                  <a:t>, a tree-</a:t>
                </a:r>
                <a:r>
                  <a:rPr lang="nl-NL" dirty="0" err="1"/>
                  <a:t>like</a:t>
                </a:r>
                <a:r>
                  <a:rPr lang="nl-NL" dirty="0"/>
                  <a:t> </a:t>
                </a:r>
                <a:r>
                  <a:rPr lang="nl-NL" dirty="0" err="1"/>
                  <a:t>graph</a:t>
                </a:r>
                <a:r>
                  <a:rPr lang="nl-NL" dirty="0"/>
                  <a:t> in </a:t>
                </a:r>
                <a:r>
                  <a:rPr lang="nl-NL" dirty="0" err="1"/>
                  <a:t>which</a:t>
                </a:r>
                <a:r>
                  <a:rPr lang="nl-NL" dirty="0"/>
                  <a:t> </a:t>
                </a:r>
                <a:r>
                  <a:rPr lang="nl-NL" dirty="0" err="1"/>
                  <a:t>there</a:t>
                </a:r>
                <a:r>
                  <a:rPr lang="nl-NL" dirty="0"/>
                  <a:t> is a </a:t>
                </a:r>
                <a:r>
                  <a:rPr lang="nl-NL" dirty="0" err="1"/>
                  <a:t>simple</a:t>
                </a:r>
                <a:r>
                  <a:rPr lang="nl-NL" dirty="0"/>
                  <a:t> </a:t>
                </a:r>
                <a:r>
                  <a:rPr lang="nl-NL" dirty="0" err="1"/>
                  <a:t>path</a:t>
                </a:r>
                <a:r>
                  <a:rPr lang="nl-NL" dirty="0"/>
                  <a:t> </a:t>
                </a:r>
                <a:r>
                  <a:rPr lang="nl-NL" dirty="0" err="1"/>
                  <a:t>representing</a:t>
                </a:r>
                <a:r>
                  <a:rPr lang="nl-NL" dirty="0"/>
                  <a:t> </a:t>
                </a:r>
                <a:r>
                  <a:rPr lang="nl-NL" dirty="0" err="1"/>
                  <a:t>every</a:t>
                </a:r>
                <a:r>
                  <a:rPr lang="nl-NL" dirty="0"/>
                  <a:t> set?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899592" y="569218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8154723"/>
                  </p:ext>
                </p:extLst>
              </p:nvPr>
            </p:nvGraphicFramePr>
            <p:xfrm>
              <a:off x="404162" y="2180766"/>
              <a:ext cx="8352930" cy="1889681"/>
            </p:xfrm>
            <a:graphic>
              <a:graphicData uri="http://schemas.openxmlformats.org/drawingml/2006/table">
                <a:tbl>
                  <a:tblPr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{F5AB1C69-6EDB-4FF4-983F-18BD219EF322}</a:tableStyleId>
                  </a:tblPr>
                  <a:tblGrid>
                    <a:gridCol w="2592289"/>
                    <a:gridCol w="2160240"/>
                    <a:gridCol w="3600401"/>
                  </a:tblGrid>
                  <a:tr h="456146">
                    <a:tc>
                      <a:txBody>
                        <a:bodyPr/>
                        <a:lstStyle/>
                        <a:p>
                          <a:r>
                            <a:rPr lang="nl-NL" b="1" dirty="0" smtClean="0">
                              <a:solidFill>
                                <a:srgbClr val="0070C0"/>
                              </a:solidFill>
                            </a:rPr>
                            <a:t>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 err="1" smtClean="0">
                              <a:solidFill>
                                <a:srgbClr val="0070C0"/>
                              </a:solidFill>
                            </a:rPr>
                            <a:t>Hitting</a:t>
                          </a:r>
                          <a:r>
                            <a:rPr lang="nl-NL" b="1" dirty="0" smtClean="0">
                              <a:solidFill>
                                <a:srgbClr val="0070C0"/>
                              </a:solidFill>
                            </a:rPr>
                            <a:t> 3-leaf trees</a:t>
                          </a:r>
                          <a:endParaRPr lang="en-US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 err="1" smtClean="0">
                              <a:solidFill>
                                <a:srgbClr val="0070C0"/>
                              </a:solidFill>
                            </a:rPr>
                            <a:t>Hitting</a:t>
                          </a:r>
                          <a:r>
                            <a:rPr lang="nl-NL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nl-NL" b="1" dirty="0" err="1" smtClean="0">
                              <a:solidFill>
                                <a:srgbClr val="0070C0"/>
                              </a:solidFill>
                            </a:rPr>
                            <a:t>paths</a:t>
                          </a:r>
                          <a:endParaRPr lang="en-US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5381">
                    <a:tc>
                      <a:txBody>
                        <a:bodyPr/>
                        <a:lstStyle/>
                        <a:p>
                          <a:r>
                            <a:rPr lang="nl-NL" b="1" dirty="0" err="1" smtClean="0">
                              <a:solidFill>
                                <a:srgbClr val="0070C0"/>
                              </a:solidFill>
                            </a:rPr>
                            <a:t>Cyclomatic</a:t>
                          </a:r>
                          <a:r>
                            <a:rPr lang="nl-NL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nl-NL" b="1" dirty="0" err="1" smtClean="0">
                              <a:solidFill>
                                <a:srgbClr val="0070C0"/>
                              </a:solidFill>
                            </a:rPr>
                            <a:t>number</a:t>
                          </a:r>
                          <a:endParaRPr lang="en-US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l-NL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nl-NL" smtClean="0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oMath>
                          </a14:m>
                          <a:r>
                            <a:rPr lang="en-US" dirty="0" smtClean="0"/>
                            <a:t>-hard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l-NL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nl-NL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l-NL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nl-NL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l-NL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nl-NL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nl-NL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algorithm</a:t>
                          </a:r>
                          <a:br>
                            <a:rPr lang="en-US" dirty="0" smtClean="0"/>
                          </a:br>
                          <a:r>
                            <a:rPr lang="en-US" baseline="0" dirty="0" smtClean="0"/>
                            <a:t>No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l-NL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aseline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nl-NL" baseline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nl-NL" i="1" baseline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 kernel (</a:t>
                          </a:r>
                          <a14:m>
                            <m:oMath xmlns:m="http://schemas.openxmlformats.org/officeDocument/2006/math">
                              <m:r>
                                <a:rPr lang="nl-NL" baseline="0" smtClean="0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  <m:r>
                                <a:rPr lang="nl-NL" baseline="0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nl-NL" baseline="0" smtClean="0">
                                  <a:latin typeface="Cambria Math" panose="02040503050406030204" pitchFamily="18" charset="0"/>
                                </a:rPr>
                                <m:t>𝑐𝑜𝑁𝑃</m:t>
                              </m:r>
                              <m:r>
                                <a:rPr lang="nl-NL" baseline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baseline="0" smtClean="0">
                                  <a:latin typeface="Cambria Math" panose="02040503050406030204" pitchFamily="18" charset="0"/>
                                </a:rPr>
                                <m:t>𝑝𝑜𝑙𝑦</m:t>
                              </m:r>
                            </m:oMath>
                          </a14:m>
                          <a:r>
                            <a:rPr lang="en-US" baseline="0" dirty="0" smtClean="0"/>
                            <a:t>)</a:t>
                          </a:r>
                        </a:p>
                        <a:p>
                          <a:r>
                            <a:rPr lang="nl-NL" baseline="0" dirty="0" smtClean="0"/>
                            <a:t>No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l-NL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aseline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nl-NL" baseline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nl-NL" i="1" baseline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l-NL" i="1" baseline="0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NL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l-NL" baseline="0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  <m:d>
                                        <m:dPr>
                                          <m:ctrlPr>
                                            <a:rPr lang="nl-NL" i="1" baseline="0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NL" baseline="0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 under ETH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5381">
                    <a:tc>
                      <a:txBody>
                        <a:bodyPr/>
                        <a:lstStyle/>
                        <a:p>
                          <a:r>
                            <a:rPr lang="nl-NL" b="1" dirty="0" smtClean="0">
                              <a:solidFill>
                                <a:srgbClr val="0070C0"/>
                              </a:solidFill>
                            </a:rPr>
                            <a:t>Feedback vertex </a:t>
                          </a:r>
                          <a:r>
                            <a:rPr lang="nl-NL" b="1" dirty="0" err="1" smtClean="0">
                              <a:solidFill>
                                <a:srgbClr val="0070C0"/>
                              </a:solidFill>
                            </a:rPr>
                            <a:t>number</a:t>
                          </a:r>
                          <a:endParaRPr lang="en-US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/>
                            <a:t>Para-NP-complete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/>
                            <a:t>Para-NP-complete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8154723"/>
                  </p:ext>
                </p:extLst>
              </p:nvPr>
            </p:nvGraphicFramePr>
            <p:xfrm>
              <a:off x="404162" y="2180766"/>
              <a:ext cx="8352930" cy="1957817"/>
            </p:xfrm>
            <a:graphic>
              <a:graphicData uri="http://schemas.openxmlformats.org/drawingml/2006/table">
                <a:tbl>
                  <a:tblPr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{F5AB1C69-6EDB-4FF4-983F-18BD219EF322}</a:tableStyleId>
                  </a:tblPr>
                  <a:tblGrid>
                    <a:gridCol w="2592289"/>
                    <a:gridCol w="2160240"/>
                    <a:gridCol w="3600401"/>
                  </a:tblGrid>
                  <a:tr h="456146">
                    <a:tc>
                      <a:txBody>
                        <a:bodyPr/>
                        <a:lstStyle/>
                        <a:p>
                          <a:r>
                            <a:rPr lang="nl-NL" b="1" dirty="0" smtClean="0">
                              <a:solidFill>
                                <a:srgbClr val="0070C0"/>
                              </a:solidFill>
                            </a:rPr>
                            <a:t>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 err="1" smtClean="0">
                              <a:solidFill>
                                <a:srgbClr val="0070C0"/>
                              </a:solidFill>
                            </a:rPr>
                            <a:t>Hitting</a:t>
                          </a:r>
                          <a:r>
                            <a:rPr lang="nl-NL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nl-NL" b="1" dirty="0" smtClean="0">
                              <a:solidFill>
                                <a:srgbClr val="0070C0"/>
                              </a:solidFill>
                            </a:rPr>
                            <a:t>3-leaf trees</a:t>
                          </a:r>
                          <a:endParaRPr lang="en-US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 err="1" smtClean="0">
                              <a:solidFill>
                                <a:srgbClr val="0070C0"/>
                              </a:solidFill>
                            </a:rPr>
                            <a:t>Hitting</a:t>
                          </a:r>
                          <a:r>
                            <a:rPr lang="nl-NL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nl-NL" b="1" dirty="0" err="1" smtClean="0">
                              <a:solidFill>
                                <a:srgbClr val="0070C0"/>
                              </a:solidFill>
                            </a:rPr>
                            <a:t>paths</a:t>
                          </a:r>
                          <a:endParaRPr lang="en-US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046290">
                    <a:tc>
                      <a:txBody>
                        <a:bodyPr/>
                        <a:lstStyle/>
                        <a:p>
                          <a:r>
                            <a:rPr lang="nl-NL" b="1" dirty="0" err="1" smtClean="0">
                              <a:solidFill>
                                <a:srgbClr val="0070C0"/>
                              </a:solidFill>
                            </a:rPr>
                            <a:t>Cyclomatic</a:t>
                          </a:r>
                          <a:r>
                            <a:rPr lang="nl-NL" b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nl-NL" b="1" dirty="0" err="1" smtClean="0">
                              <a:solidFill>
                                <a:srgbClr val="0070C0"/>
                              </a:solidFill>
                            </a:rPr>
                            <a:t>number</a:t>
                          </a:r>
                          <a:endParaRPr lang="en-US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21127" t="-46512" r="-170704" b="-5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32826" t="-46512" r="-2538" b="-52326"/>
                          </a:stretch>
                        </a:blipFill>
                      </a:tcPr>
                    </a:tc>
                  </a:tr>
                  <a:tr h="455381">
                    <a:tc>
                      <a:txBody>
                        <a:bodyPr/>
                        <a:lstStyle/>
                        <a:p>
                          <a:r>
                            <a:rPr lang="nl-NL" b="1" dirty="0" smtClean="0">
                              <a:solidFill>
                                <a:srgbClr val="0070C0"/>
                              </a:solidFill>
                            </a:rPr>
                            <a:t>Feedback vertex </a:t>
                          </a:r>
                          <a:r>
                            <a:rPr lang="nl-NL" b="1" dirty="0" err="1" smtClean="0">
                              <a:solidFill>
                                <a:srgbClr val="0070C0"/>
                              </a:solidFill>
                            </a:rPr>
                            <a:t>number</a:t>
                          </a:r>
                          <a:endParaRPr lang="en-US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/>
                            <a:t>Para-NP-complete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/>
                            <a:t>Para-NP-complete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4106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hypergraphs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dirty="0"/>
                  <a:t>set family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ℱ</m:t>
                    </m:r>
                  </m:oMath>
                </a14:m>
                <a:r>
                  <a:rPr lang="en-US" dirty="0"/>
                  <a:t> over universe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 hypergraph</a:t>
                </a:r>
                <a:r>
                  <a:rPr lang="en-US" dirty="0" smtClean="0"/>
                  <a:t> if:</a:t>
                </a:r>
              </a:p>
              <a:p>
                <a:pPr lvl="1"/>
                <a:r>
                  <a:rPr lang="en-US" dirty="0" smtClean="0"/>
                  <a:t>there is a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on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pPr lvl="1"/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induce a subtree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tree representation can be computed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 in poly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6" name="Tre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46" y="3219396"/>
            <a:ext cx="24669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re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46" y="3219396"/>
            <a:ext cx="24669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bce"/>
          <p:cNvSpPr/>
          <p:nvPr/>
        </p:nvSpPr>
        <p:spPr bwMode="auto">
          <a:xfrm>
            <a:off x="3353652" y="3190586"/>
            <a:ext cx="2029245" cy="2128425"/>
          </a:xfrm>
          <a:custGeom>
            <a:avLst/>
            <a:gdLst>
              <a:gd name="connsiteX0" fmla="*/ 939378 w 1986845"/>
              <a:gd name="connsiteY0" fmla="*/ 369 h 2125379"/>
              <a:gd name="connsiteX1" fmla="*/ 609595 w 1986845"/>
              <a:gd name="connsiteY1" fmla="*/ 285182 h 2125379"/>
              <a:gd name="connsiteX2" fmla="*/ 632080 w 1986845"/>
              <a:gd name="connsiteY2" fmla="*/ 877293 h 2125379"/>
              <a:gd name="connsiteX3" fmla="*/ 159890 w 1986845"/>
              <a:gd name="connsiteY3" fmla="*/ 1394454 h 2125379"/>
              <a:gd name="connsiteX4" fmla="*/ 2493 w 1986845"/>
              <a:gd name="connsiteY4" fmla="*/ 1679267 h 2125379"/>
              <a:gd name="connsiteX5" fmla="*/ 92434 w 1986845"/>
              <a:gd name="connsiteY5" fmla="*/ 2069011 h 2125379"/>
              <a:gd name="connsiteX6" fmla="*/ 452198 w 1986845"/>
              <a:gd name="connsiteY6" fmla="*/ 2076506 h 2125379"/>
              <a:gd name="connsiteX7" fmla="*/ 699536 w 1986845"/>
              <a:gd name="connsiteY7" fmla="*/ 1671772 h 2125379"/>
              <a:gd name="connsiteX8" fmla="*/ 864428 w 1986845"/>
              <a:gd name="connsiteY8" fmla="*/ 1431929 h 2125379"/>
              <a:gd name="connsiteX9" fmla="*/ 1306637 w 1986845"/>
              <a:gd name="connsiteY9" fmla="*/ 1701752 h 2125379"/>
              <a:gd name="connsiteX10" fmla="*/ 1464034 w 1986845"/>
              <a:gd name="connsiteY10" fmla="*/ 2091496 h 2125379"/>
              <a:gd name="connsiteX11" fmla="*/ 1966205 w 1986845"/>
              <a:gd name="connsiteY11" fmla="*/ 2039031 h 2125379"/>
              <a:gd name="connsiteX12" fmla="*/ 1846283 w 1986845"/>
              <a:gd name="connsiteY12" fmla="*/ 1506880 h 2125379"/>
              <a:gd name="connsiteX13" fmla="*/ 1441549 w 1986845"/>
              <a:gd name="connsiteY13" fmla="*/ 1267037 h 2125379"/>
              <a:gd name="connsiteX14" fmla="*/ 1306637 w 1986845"/>
              <a:gd name="connsiteY14" fmla="*/ 854808 h 2125379"/>
              <a:gd name="connsiteX15" fmla="*/ 1284152 w 1986845"/>
              <a:gd name="connsiteY15" fmla="*/ 240211 h 2125379"/>
              <a:gd name="connsiteX16" fmla="*/ 939378 w 1986845"/>
              <a:gd name="connsiteY16" fmla="*/ 369 h 2125379"/>
              <a:gd name="connsiteX0" fmla="*/ 939378 w 1986845"/>
              <a:gd name="connsiteY0" fmla="*/ 369 h 2125379"/>
              <a:gd name="connsiteX1" fmla="*/ 609595 w 1986845"/>
              <a:gd name="connsiteY1" fmla="*/ 285182 h 2125379"/>
              <a:gd name="connsiteX2" fmla="*/ 632080 w 1986845"/>
              <a:gd name="connsiteY2" fmla="*/ 877293 h 2125379"/>
              <a:gd name="connsiteX3" fmla="*/ 159890 w 1986845"/>
              <a:gd name="connsiteY3" fmla="*/ 1394454 h 2125379"/>
              <a:gd name="connsiteX4" fmla="*/ 2493 w 1986845"/>
              <a:gd name="connsiteY4" fmla="*/ 1679267 h 2125379"/>
              <a:gd name="connsiteX5" fmla="*/ 92434 w 1986845"/>
              <a:gd name="connsiteY5" fmla="*/ 2069011 h 2125379"/>
              <a:gd name="connsiteX6" fmla="*/ 452198 w 1986845"/>
              <a:gd name="connsiteY6" fmla="*/ 2076506 h 2125379"/>
              <a:gd name="connsiteX7" fmla="*/ 699536 w 1986845"/>
              <a:gd name="connsiteY7" fmla="*/ 1671772 h 2125379"/>
              <a:gd name="connsiteX8" fmla="*/ 961864 w 1986845"/>
              <a:gd name="connsiteY8" fmla="*/ 1431929 h 2125379"/>
              <a:gd name="connsiteX9" fmla="*/ 1306637 w 1986845"/>
              <a:gd name="connsiteY9" fmla="*/ 1701752 h 2125379"/>
              <a:gd name="connsiteX10" fmla="*/ 1464034 w 1986845"/>
              <a:gd name="connsiteY10" fmla="*/ 2091496 h 2125379"/>
              <a:gd name="connsiteX11" fmla="*/ 1966205 w 1986845"/>
              <a:gd name="connsiteY11" fmla="*/ 2039031 h 2125379"/>
              <a:gd name="connsiteX12" fmla="*/ 1846283 w 1986845"/>
              <a:gd name="connsiteY12" fmla="*/ 1506880 h 2125379"/>
              <a:gd name="connsiteX13" fmla="*/ 1441549 w 1986845"/>
              <a:gd name="connsiteY13" fmla="*/ 1267037 h 2125379"/>
              <a:gd name="connsiteX14" fmla="*/ 1306637 w 1986845"/>
              <a:gd name="connsiteY14" fmla="*/ 854808 h 2125379"/>
              <a:gd name="connsiteX15" fmla="*/ 1284152 w 1986845"/>
              <a:gd name="connsiteY15" fmla="*/ 240211 h 2125379"/>
              <a:gd name="connsiteX16" fmla="*/ 939378 w 1986845"/>
              <a:gd name="connsiteY16" fmla="*/ 369 h 2125379"/>
              <a:gd name="connsiteX0" fmla="*/ 939378 w 1985443"/>
              <a:gd name="connsiteY0" fmla="*/ 369 h 2125379"/>
              <a:gd name="connsiteX1" fmla="*/ 609595 w 1985443"/>
              <a:gd name="connsiteY1" fmla="*/ 285182 h 2125379"/>
              <a:gd name="connsiteX2" fmla="*/ 632080 w 1985443"/>
              <a:gd name="connsiteY2" fmla="*/ 877293 h 2125379"/>
              <a:gd name="connsiteX3" fmla="*/ 159890 w 1985443"/>
              <a:gd name="connsiteY3" fmla="*/ 1394454 h 2125379"/>
              <a:gd name="connsiteX4" fmla="*/ 2493 w 1985443"/>
              <a:gd name="connsiteY4" fmla="*/ 1679267 h 2125379"/>
              <a:gd name="connsiteX5" fmla="*/ 92434 w 1985443"/>
              <a:gd name="connsiteY5" fmla="*/ 2069011 h 2125379"/>
              <a:gd name="connsiteX6" fmla="*/ 452198 w 1985443"/>
              <a:gd name="connsiteY6" fmla="*/ 2076506 h 2125379"/>
              <a:gd name="connsiteX7" fmla="*/ 699536 w 1985443"/>
              <a:gd name="connsiteY7" fmla="*/ 1671772 h 2125379"/>
              <a:gd name="connsiteX8" fmla="*/ 961864 w 1985443"/>
              <a:gd name="connsiteY8" fmla="*/ 1431929 h 2125379"/>
              <a:gd name="connsiteX9" fmla="*/ 1306637 w 1985443"/>
              <a:gd name="connsiteY9" fmla="*/ 1701752 h 2125379"/>
              <a:gd name="connsiteX10" fmla="*/ 1464034 w 1985443"/>
              <a:gd name="connsiteY10" fmla="*/ 2091496 h 2125379"/>
              <a:gd name="connsiteX11" fmla="*/ 1966205 w 1985443"/>
              <a:gd name="connsiteY11" fmla="*/ 2039031 h 2125379"/>
              <a:gd name="connsiteX12" fmla="*/ 1846283 w 1985443"/>
              <a:gd name="connsiteY12" fmla="*/ 1506880 h 2125379"/>
              <a:gd name="connsiteX13" fmla="*/ 1516500 w 1985443"/>
              <a:gd name="connsiteY13" fmla="*/ 1214572 h 2125379"/>
              <a:gd name="connsiteX14" fmla="*/ 1306637 w 1985443"/>
              <a:gd name="connsiteY14" fmla="*/ 854808 h 2125379"/>
              <a:gd name="connsiteX15" fmla="*/ 1284152 w 1985443"/>
              <a:gd name="connsiteY15" fmla="*/ 240211 h 2125379"/>
              <a:gd name="connsiteX16" fmla="*/ 939378 w 1985443"/>
              <a:gd name="connsiteY16" fmla="*/ 369 h 2125379"/>
              <a:gd name="connsiteX0" fmla="*/ 939378 w 1983972"/>
              <a:gd name="connsiteY0" fmla="*/ 369 h 2122572"/>
              <a:gd name="connsiteX1" fmla="*/ 609595 w 1983972"/>
              <a:gd name="connsiteY1" fmla="*/ 285182 h 2122572"/>
              <a:gd name="connsiteX2" fmla="*/ 632080 w 1983972"/>
              <a:gd name="connsiteY2" fmla="*/ 877293 h 2122572"/>
              <a:gd name="connsiteX3" fmla="*/ 159890 w 1983972"/>
              <a:gd name="connsiteY3" fmla="*/ 1394454 h 2122572"/>
              <a:gd name="connsiteX4" fmla="*/ 2493 w 1983972"/>
              <a:gd name="connsiteY4" fmla="*/ 1679267 h 2122572"/>
              <a:gd name="connsiteX5" fmla="*/ 92434 w 1983972"/>
              <a:gd name="connsiteY5" fmla="*/ 2069011 h 2122572"/>
              <a:gd name="connsiteX6" fmla="*/ 452198 w 1983972"/>
              <a:gd name="connsiteY6" fmla="*/ 2076506 h 2122572"/>
              <a:gd name="connsiteX7" fmla="*/ 699536 w 1983972"/>
              <a:gd name="connsiteY7" fmla="*/ 1671772 h 2122572"/>
              <a:gd name="connsiteX8" fmla="*/ 961864 w 1983972"/>
              <a:gd name="connsiteY8" fmla="*/ 1431929 h 2122572"/>
              <a:gd name="connsiteX9" fmla="*/ 1306637 w 1983972"/>
              <a:gd name="connsiteY9" fmla="*/ 1701752 h 2122572"/>
              <a:gd name="connsiteX10" fmla="*/ 1486519 w 1983972"/>
              <a:gd name="connsiteY10" fmla="*/ 2031536 h 2122572"/>
              <a:gd name="connsiteX11" fmla="*/ 1966205 w 1983972"/>
              <a:gd name="connsiteY11" fmla="*/ 2039031 h 2122572"/>
              <a:gd name="connsiteX12" fmla="*/ 1846283 w 1983972"/>
              <a:gd name="connsiteY12" fmla="*/ 1506880 h 2122572"/>
              <a:gd name="connsiteX13" fmla="*/ 1516500 w 1983972"/>
              <a:gd name="connsiteY13" fmla="*/ 1214572 h 2122572"/>
              <a:gd name="connsiteX14" fmla="*/ 1306637 w 1983972"/>
              <a:gd name="connsiteY14" fmla="*/ 854808 h 2122572"/>
              <a:gd name="connsiteX15" fmla="*/ 1284152 w 1983972"/>
              <a:gd name="connsiteY15" fmla="*/ 240211 h 2122572"/>
              <a:gd name="connsiteX16" fmla="*/ 939378 w 1983972"/>
              <a:gd name="connsiteY16" fmla="*/ 369 h 2122572"/>
              <a:gd name="connsiteX0" fmla="*/ 939378 w 1970976"/>
              <a:gd name="connsiteY0" fmla="*/ 369 h 2160088"/>
              <a:gd name="connsiteX1" fmla="*/ 609595 w 1970976"/>
              <a:gd name="connsiteY1" fmla="*/ 285182 h 2160088"/>
              <a:gd name="connsiteX2" fmla="*/ 632080 w 1970976"/>
              <a:gd name="connsiteY2" fmla="*/ 877293 h 2160088"/>
              <a:gd name="connsiteX3" fmla="*/ 159890 w 1970976"/>
              <a:gd name="connsiteY3" fmla="*/ 1394454 h 2160088"/>
              <a:gd name="connsiteX4" fmla="*/ 2493 w 1970976"/>
              <a:gd name="connsiteY4" fmla="*/ 1679267 h 2160088"/>
              <a:gd name="connsiteX5" fmla="*/ 92434 w 1970976"/>
              <a:gd name="connsiteY5" fmla="*/ 2069011 h 2160088"/>
              <a:gd name="connsiteX6" fmla="*/ 452198 w 1970976"/>
              <a:gd name="connsiteY6" fmla="*/ 2076506 h 2160088"/>
              <a:gd name="connsiteX7" fmla="*/ 699536 w 1970976"/>
              <a:gd name="connsiteY7" fmla="*/ 1671772 h 2160088"/>
              <a:gd name="connsiteX8" fmla="*/ 961864 w 1970976"/>
              <a:gd name="connsiteY8" fmla="*/ 1431929 h 2160088"/>
              <a:gd name="connsiteX9" fmla="*/ 1306637 w 1970976"/>
              <a:gd name="connsiteY9" fmla="*/ 1701752 h 2160088"/>
              <a:gd name="connsiteX10" fmla="*/ 1703877 w 1970976"/>
              <a:gd name="connsiteY10" fmla="*/ 2136467 h 2160088"/>
              <a:gd name="connsiteX11" fmla="*/ 1966205 w 1970976"/>
              <a:gd name="connsiteY11" fmla="*/ 2039031 h 2160088"/>
              <a:gd name="connsiteX12" fmla="*/ 1846283 w 1970976"/>
              <a:gd name="connsiteY12" fmla="*/ 1506880 h 2160088"/>
              <a:gd name="connsiteX13" fmla="*/ 1516500 w 1970976"/>
              <a:gd name="connsiteY13" fmla="*/ 1214572 h 2160088"/>
              <a:gd name="connsiteX14" fmla="*/ 1306637 w 1970976"/>
              <a:gd name="connsiteY14" fmla="*/ 854808 h 2160088"/>
              <a:gd name="connsiteX15" fmla="*/ 1284152 w 1970976"/>
              <a:gd name="connsiteY15" fmla="*/ 240211 h 2160088"/>
              <a:gd name="connsiteX16" fmla="*/ 939378 w 1970976"/>
              <a:gd name="connsiteY16" fmla="*/ 369 h 2160088"/>
              <a:gd name="connsiteX0" fmla="*/ 939378 w 1852950"/>
              <a:gd name="connsiteY0" fmla="*/ 369 h 2138586"/>
              <a:gd name="connsiteX1" fmla="*/ 609595 w 1852950"/>
              <a:gd name="connsiteY1" fmla="*/ 285182 h 2138586"/>
              <a:gd name="connsiteX2" fmla="*/ 632080 w 1852950"/>
              <a:gd name="connsiteY2" fmla="*/ 877293 h 2138586"/>
              <a:gd name="connsiteX3" fmla="*/ 159890 w 1852950"/>
              <a:gd name="connsiteY3" fmla="*/ 1394454 h 2138586"/>
              <a:gd name="connsiteX4" fmla="*/ 2493 w 1852950"/>
              <a:gd name="connsiteY4" fmla="*/ 1679267 h 2138586"/>
              <a:gd name="connsiteX5" fmla="*/ 92434 w 1852950"/>
              <a:gd name="connsiteY5" fmla="*/ 2069011 h 2138586"/>
              <a:gd name="connsiteX6" fmla="*/ 452198 w 1852950"/>
              <a:gd name="connsiteY6" fmla="*/ 2076506 h 2138586"/>
              <a:gd name="connsiteX7" fmla="*/ 699536 w 1852950"/>
              <a:gd name="connsiteY7" fmla="*/ 1671772 h 2138586"/>
              <a:gd name="connsiteX8" fmla="*/ 961864 w 1852950"/>
              <a:gd name="connsiteY8" fmla="*/ 1431929 h 2138586"/>
              <a:gd name="connsiteX9" fmla="*/ 1306637 w 1852950"/>
              <a:gd name="connsiteY9" fmla="*/ 1701752 h 2138586"/>
              <a:gd name="connsiteX10" fmla="*/ 1703877 w 1852950"/>
              <a:gd name="connsiteY10" fmla="*/ 2136467 h 2138586"/>
              <a:gd name="connsiteX11" fmla="*/ 1846283 w 1852950"/>
              <a:gd name="connsiteY11" fmla="*/ 1506880 h 2138586"/>
              <a:gd name="connsiteX12" fmla="*/ 1516500 w 1852950"/>
              <a:gd name="connsiteY12" fmla="*/ 1214572 h 2138586"/>
              <a:gd name="connsiteX13" fmla="*/ 1306637 w 1852950"/>
              <a:gd name="connsiteY13" fmla="*/ 854808 h 2138586"/>
              <a:gd name="connsiteX14" fmla="*/ 1284152 w 1852950"/>
              <a:gd name="connsiteY14" fmla="*/ 240211 h 2138586"/>
              <a:gd name="connsiteX15" fmla="*/ 939378 w 1852950"/>
              <a:gd name="connsiteY15" fmla="*/ 369 h 2138586"/>
              <a:gd name="connsiteX0" fmla="*/ 939378 w 1901392"/>
              <a:gd name="connsiteY0" fmla="*/ 369 h 2146046"/>
              <a:gd name="connsiteX1" fmla="*/ 609595 w 1901392"/>
              <a:gd name="connsiteY1" fmla="*/ 285182 h 2146046"/>
              <a:gd name="connsiteX2" fmla="*/ 632080 w 1901392"/>
              <a:gd name="connsiteY2" fmla="*/ 877293 h 2146046"/>
              <a:gd name="connsiteX3" fmla="*/ 159890 w 1901392"/>
              <a:gd name="connsiteY3" fmla="*/ 1394454 h 2146046"/>
              <a:gd name="connsiteX4" fmla="*/ 2493 w 1901392"/>
              <a:gd name="connsiteY4" fmla="*/ 1679267 h 2146046"/>
              <a:gd name="connsiteX5" fmla="*/ 92434 w 1901392"/>
              <a:gd name="connsiteY5" fmla="*/ 2069011 h 2146046"/>
              <a:gd name="connsiteX6" fmla="*/ 452198 w 1901392"/>
              <a:gd name="connsiteY6" fmla="*/ 2076506 h 2146046"/>
              <a:gd name="connsiteX7" fmla="*/ 699536 w 1901392"/>
              <a:gd name="connsiteY7" fmla="*/ 1671772 h 2146046"/>
              <a:gd name="connsiteX8" fmla="*/ 961864 w 1901392"/>
              <a:gd name="connsiteY8" fmla="*/ 1431929 h 2146046"/>
              <a:gd name="connsiteX9" fmla="*/ 1306637 w 1901392"/>
              <a:gd name="connsiteY9" fmla="*/ 1701752 h 2146046"/>
              <a:gd name="connsiteX10" fmla="*/ 1846283 w 1901392"/>
              <a:gd name="connsiteY10" fmla="*/ 2143962 h 2146046"/>
              <a:gd name="connsiteX11" fmla="*/ 1846283 w 1901392"/>
              <a:gd name="connsiteY11" fmla="*/ 1506880 h 2146046"/>
              <a:gd name="connsiteX12" fmla="*/ 1516500 w 1901392"/>
              <a:gd name="connsiteY12" fmla="*/ 1214572 h 2146046"/>
              <a:gd name="connsiteX13" fmla="*/ 1306637 w 1901392"/>
              <a:gd name="connsiteY13" fmla="*/ 854808 h 2146046"/>
              <a:gd name="connsiteX14" fmla="*/ 1284152 w 1901392"/>
              <a:gd name="connsiteY14" fmla="*/ 240211 h 2146046"/>
              <a:gd name="connsiteX15" fmla="*/ 939378 w 1901392"/>
              <a:gd name="connsiteY15" fmla="*/ 369 h 2146046"/>
              <a:gd name="connsiteX0" fmla="*/ 939378 w 2015792"/>
              <a:gd name="connsiteY0" fmla="*/ 369 h 2185658"/>
              <a:gd name="connsiteX1" fmla="*/ 609595 w 2015792"/>
              <a:gd name="connsiteY1" fmla="*/ 285182 h 2185658"/>
              <a:gd name="connsiteX2" fmla="*/ 632080 w 2015792"/>
              <a:gd name="connsiteY2" fmla="*/ 877293 h 2185658"/>
              <a:gd name="connsiteX3" fmla="*/ 159890 w 2015792"/>
              <a:gd name="connsiteY3" fmla="*/ 1394454 h 2185658"/>
              <a:gd name="connsiteX4" fmla="*/ 2493 w 2015792"/>
              <a:gd name="connsiteY4" fmla="*/ 1679267 h 2185658"/>
              <a:gd name="connsiteX5" fmla="*/ 92434 w 2015792"/>
              <a:gd name="connsiteY5" fmla="*/ 2069011 h 2185658"/>
              <a:gd name="connsiteX6" fmla="*/ 452198 w 2015792"/>
              <a:gd name="connsiteY6" fmla="*/ 2076506 h 2185658"/>
              <a:gd name="connsiteX7" fmla="*/ 699536 w 2015792"/>
              <a:gd name="connsiteY7" fmla="*/ 1671772 h 2185658"/>
              <a:gd name="connsiteX8" fmla="*/ 961864 w 2015792"/>
              <a:gd name="connsiteY8" fmla="*/ 1431929 h 2185658"/>
              <a:gd name="connsiteX9" fmla="*/ 1306637 w 2015792"/>
              <a:gd name="connsiteY9" fmla="*/ 1701752 h 2185658"/>
              <a:gd name="connsiteX10" fmla="*/ 1846283 w 2015792"/>
              <a:gd name="connsiteY10" fmla="*/ 2143962 h 2185658"/>
              <a:gd name="connsiteX11" fmla="*/ 1846283 w 2015792"/>
              <a:gd name="connsiteY11" fmla="*/ 1506880 h 2185658"/>
              <a:gd name="connsiteX12" fmla="*/ 1516500 w 2015792"/>
              <a:gd name="connsiteY12" fmla="*/ 1214572 h 2185658"/>
              <a:gd name="connsiteX13" fmla="*/ 1306637 w 2015792"/>
              <a:gd name="connsiteY13" fmla="*/ 854808 h 2185658"/>
              <a:gd name="connsiteX14" fmla="*/ 1284152 w 2015792"/>
              <a:gd name="connsiteY14" fmla="*/ 240211 h 2185658"/>
              <a:gd name="connsiteX15" fmla="*/ 939378 w 2015792"/>
              <a:gd name="connsiteY15" fmla="*/ 369 h 2185658"/>
              <a:gd name="connsiteX0" fmla="*/ 939378 w 2010224"/>
              <a:gd name="connsiteY0" fmla="*/ 369 h 2122572"/>
              <a:gd name="connsiteX1" fmla="*/ 609595 w 2010224"/>
              <a:gd name="connsiteY1" fmla="*/ 285182 h 2122572"/>
              <a:gd name="connsiteX2" fmla="*/ 632080 w 2010224"/>
              <a:gd name="connsiteY2" fmla="*/ 877293 h 2122572"/>
              <a:gd name="connsiteX3" fmla="*/ 159890 w 2010224"/>
              <a:gd name="connsiteY3" fmla="*/ 1394454 h 2122572"/>
              <a:gd name="connsiteX4" fmla="*/ 2493 w 2010224"/>
              <a:gd name="connsiteY4" fmla="*/ 1679267 h 2122572"/>
              <a:gd name="connsiteX5" fmla="*/ 92434 w 2010224"/>
              <a:gd name="connsiteY5" fmla="*/ 2069011 h 2122572"/>
              <a:gd name="connsiteX6" fmla="*/ 452198 w 2010224"/>
              <a:gd name="connsiteY6" fmla="*/ 2076506 h 2122572"/>
              <a:gd name="connsiteX7" fmla="*/ 699536 w 2010224"/>
              <a:gd name="connsiteY7" fmla="*/ 1671772 h 2122572"/>
              <a:gd name="connsiteX8" fmla="*/ 961864 w 2010224"/>
              <a:gd name="connsiteY8" fmla="*/ 1431929 h 2122572"/>
              <a:gd name="connsiteX9" fmla="*/ 1306637 w 2010224"/>
              <a:gd name="connsiteY9" fmla="*/ 1701752 h 2122572"/>
              <a:gd name="connsiteX10" fmla="*/ 1838788 w 2010224"/>
              <a:gd name="connsiteY10" fmla="*/ 2061516 h 2122572"/>
              <a:gd name="connsiteX11" fmla="*/ 1846283 w 2010224"/>
              <a:gd name="connsiteY11" fmla="*/ 1506880 h 2122572"/>
              <a:gd name="connsiteX12" fmla="*/ 1516500 w 2010224"/>
              <a:gd name="connsiteY12" fmla="*/ 1214572 h 2122572"/>
              <a:gd name="connsiteX13" fmla="*/ 1306637 w 2010224"/>
              <a:gd name="connsiteY13" fmla="*/ 854808 h 2122572"/>
              <a:gd name="connsiteX14" fmla="*/ 1284152 w 2010224"/>
              <a:gd name="connsiteY14" fmla="*/ 240211 h 2122572"/>
              <a:gd name="connsiteX15" fmla="*/ 939378 w 2010224"/>
              <a:gd name="connsiteY15" fmla="*/ 369 h 2122572"/>
              <a:gd name="connsiteX0" fmla="*/ 939378 w 1841910"/>
              <a:gd name="connsiteY0" fmla="*/ 369 h 2122572"/>
              <a:gd name="connsiteX1" fmla="*/ 609595 w 1841910"/>
              <a:gd name="connsiteY1" fmla="*/ 285182 h 2122572"/>
              <a:gd name="connsiteX2" fmla="*/ 632080 w 1841910"/>
              <a:gd name="connsiteY2" fmla="*/ 877293 h 2122572"/>
              <a:gd name="connsiteX3" fmla="*/ 159890 w 1841910"/>
              <a:gd name="connsiteY3" fmla="*/ 1394454 h 2122572"/>
              <a:gd name="connsiteX4" fmla="*/ 2493 w 1841910"/>
              <a:gd name="connsiteY4" fmla="*/ 1679267 h 2122572"/>
              <a:gd name="connsiteX5" fmla="*/ 92434 w 1841910"/>
              <a:gd name="connsiteY5" fmla="*/ 2069011 h 2122572"/>
              <a:gd name="connsiteX6" fmla="*/ 452198 w 1841910"/>
              <a:gd name="connsiteY6" fmla="*/ 2076506 h 2122572"/>
              <a:gd name="connsiteX7" fmla="*/ 699536 w 1841910"/>
              <a:gd name="connsiteY7" fmla="*/ 1671772 h 2122572"/>
              <a:gd name="connsiteX8" fmla="*/ 961864 w 1841910"/>
              <a:gd name="connsiteY8" fmla="*/ 1431929 h 2122572"/>
              <a:gd name="connsiteX9" fmla="*/ 1306637 w 1841910"/>
              <a:gd name="connsiteY9" fmla="*/ 1701752 h 2122572"/>
              <a:gd name="connsiteX10" fmla="*/ 1838788 w 1841910"/>
              <a:gd name="connsiteY10" fmla="*/ 2061516 h 2122572"/>
              <a:gd name="connsiteX11" fmla="*/ 1516500 w 1841910"/>
              <a:gd name="connsiteY11" fmla="*/ 1214572 h 2122572"/>
              <a:gd name="connsiteX12" fmla="*/ 1306637 w 1841910"/>
              <a:gd name="connsiteY12" fmla="*/ 854808 h 2122572"/>
              <a:gd name="connsiteX13" fmla="*/ 1284152 w 1841910"/>
              <a:gd name="connsiteY13" fmla="*/ 240211 h 2122572"/>
              <a:gd name="connsiteX14" fmla="*/ 939378 w 1841910"/>
              <a:gd name="connsiteY14" fmla="*/ 369 h 2122572"/>
              <a:gd name="connsiteX0" fmla="*/ 939378 w 1931308"/>
              <a:gd name="connsiteY0" fmla="*/ 369 h 2134434"/>
              <a:gd name="connsiteX1" fmla="*/ 609595 w 1931308"/>
              <a:gd name="connsiteY1" fmla="*/ 285182 h 2134434"/>
              <a:gd name="connsiteX2" fmla="*/ 632080 w 1931308"/>
              <a:gd name="connsiteY2" fmla="*/ 877293 h 2134434"/>
              <a:gd name="connsiteX3" fmla="*/ 159890 w 1931308"/>
              <a:gd name="connsiteY3" fmla="*/ 1394454 h 2134434"/>
              <a:gd name="connsiteX4" fmla="*/ 2493 w 1931308"/>
              <a:gd name="connsiteY4" fmla="*/ 1679267 h 2134434"/>
              <a:gd name="connsiteX5" fmla="*/ 92434 w 1931308"/>
              <a:gd name="connsiteY5" fmla="*/ 2069011 h 2134434"/>
              <a:gd name="connsiteX6" fmla="*/ 452198 w 1931308"/>
              <a:gd name="connsiteY6" fmla="*/ 2076506 h 2134434"/>
              <a:gd name="connsiteX7" fmla="*/ 699536 w 1931308"/>
              <a:gd name="connsiteY7" fmla="*/ 1671772 h 2134434"/>
              <a:gd name="connsiteX8" fmla="*/ 961864 w 1931308"/>
              <a:gd name="connsiteY8" fmla="*/ 1431929 h 2134434"/>
              <a:gd name="connsiteX9" fmla="*/ 1306637 w 1931308"/>
              <a:gd name="connsiteY9" fmla="*/ 1701752 h 2134434"/>
              <a:gd name="connsiteX10" fmla="*/ 1838788 w 1931308"/>
              <a:gd name="connsiteY10" fmla="*/ 2061516 h 2134434"/>
              <a:gd name="connsiteX11" fmla="*/ 1516500 w 1931308"/>
              <a:gd name="connsiteY11" fmla="*/ 1214572 h 2134434"/>
              <a:gd name="connsiteX12" fmla="*/ 1306637 w 1931308"/>
              <a:gd name="connsiteY12" fmla="*/ 854808 h 2134434"/>
              <a:gd name="connsiteX13" fmla="*/ 1284152 w 1931308"/>
              <a:gd name="connsiteY13" fmla="*/ 240211 h 2134434"/>
              <a:gd name="connsiteX14" fmla="*/ 939378 w 1931308"/>
              <a:gd name="connsiteY14" fmla="*/ 369 h 2134434"/>
              <a:gd name="connsiteX0" fmla="*/ 939378 w 1838788"/>
              <a:gd name="connsiteY0" fmla="*/ 369 h 2122572"/>
              <a:gd name="connsiteX1" fmla="*/ 609595 w 1838788"/>
              <a:gd name="connsiteY1" fmla="*/ 285182 h 2122572"/>
              <a:gd name="connsiteX2" fmla="*/ 632080 w 1838788"/>
              <a:gd name="connsiteY2" fmla="*/ 877293 h 2122572"/>
              <a:gd name="connsiteX3" fmla="*/ 159890 w 1838788"/>
              <a:gd name="connsiteY3" fmla="*/ 1394454 h 2122572"/>
              <a:gd name="connsiteX4" fmla="*/ 2493 w 1838788"/>
              <a:gd name="connsiteY4" fmla="*/ 1679267 h 2122572"/>
              <a:gd name="connsiteX5" fmla="*/ 92434 w 1838788"/>
              <a:gd name="connsiteY5" fmla="*/ 2069011 h 2122572"/>
              <a:gd name="connsiteX6" fmla="*/ 452198 w 1838788"/>
              <a:gd name="connsiteY6" fmla="*/ 2076506 h 2122572"/>
              <a:gd name="connsiteX7" fmla="*/ 699536 w 1838788"/>
              <a:gd name="connsiteY7" fmla="*/ 1671772 h 2122572"/>
              <a:gd name="connsiteX8" fmla="*/ 961864 w 1838788"/>
              <a:gd name="connsiteY8" fmla="*/ 1431929 h 2122572"/>
              <a:gd name="connsiteX9" fmla="*/ 1306637 w 1838788"/>
              <a:gd name="connsiteY9" fmla="*/ 1701752 h 2122572"/>
              <a:gd name="connsiteX10" fmla="*/ 1838788 w 1838788"/>
              <a:gd name="connsiteY10" fmla="*/ 2061516 h 2122572"/>
              <a:gd name="connsiteX11" fmla="*/ 1306637 w 1838788"/>
              <a:gd name="connsiteY11" fmla="*/ 854808 h 2122572"/>
              <a:gd name="connsiteX12" fmla="*/ 1284152 w 1838788"/>
              <a:gd name="connsiteY12" fmla="*/ 240211 h 2122572"/>
              <a:gd name="connsiteX13" fmla="*/ 939378 w 1838788"/>
              <a:gd name="connsiteY13" fmla="*/ 369 h 2122572"/>
              <a:gd name="connsiteX0" fmla="*/ 939378 w 1838788"/>
              <a:gd name="connsiteY0" fmla="*/ 369 h 2122572"/>
              <a:gd name="connsiteX1" fmla="*/ 632080 w 1838788"/>
              <a:gd name="connsiteY1" fmla="*/ 877293 h 2122572"/>
              <a:gd name="connsiteX2" fmla="*/ 159890 w 1838788"/>
              <a:gd name="connsiteY2" fmla="*/ 1394454 h 2122572"/>
              <a:gd name="connsiteX3" fmla="*/ 2493 w 1838788"/>
              <a:gd name="connsiteY3" fmla="*/ 1679267 h 2122572"/>
              <a:gd name="connsiteX4" fmla="*/ 92434 w 1838788"/>
              <a:gd name="connsiteY4" fmla="*/ 2069011 h 2122572"/>
              <a:gd name="connsiteX5" fmla="*/ 452198 w 1838788"/>
              <a:gd name="connsiteY5" fmla="*/ 2076506 h 2122572"/>
              <a:gd name="connsiteX6" fmla="*/ 699536 w 1838788"/>
              <a:gd name="connsiteY6" fmla="*/ 1671772 h 2122572"/>
              <a:gd name="connsiteX7" fmla="*/ 961864 w 1838788"/>
              <a:gd name="connsiteY7" fmla="*/ 1431929 h 2122572"/>
              <a:gd name="connsiteX8" fmla="*/ 1306637 w 1838788"/>
              <a:gd name="connsiteY8" fmla="*/ 1701752 h 2122572"/>
              <a:gd name="connsiteX9" fmla="*/ 1838788 w 1838788"/>
              <a:gd name="connsiteY9" fmla="*/ 2061516 h 2122572"/>
              <a:gd name="connsiteX10" fmla="*/ 1306637 w 1838788"/>
              <a:gd name="connsiteY10" fmla="*/ 854808 h 2122572"/>
              <a:gd name="connsiteX11" fmla="*/ 1284152 w 1838788"/>
              <a:gd name="connsiteY11" fmla="*/ 240211 h 2122572"/>
              <a:gd name="connsiteX12" fmla="*/ 939378 w 1838788"/>
              <a:gd name="connsiteY12" fmla="*/ 369 h 2122572"/>
              <a:gd name="connsiteX0" fmla="*/ 939378 w 1838788"/>
              <a:gd name="connsiteY0" fmla="*/ 21 h 2122224"/>
              <a:gd name="connsiteX1" fmla="*/ 632080 w 1838788"/>
              <a:gd name="connsiteY1" fmla="*/ 876945 h 2122224"/>
              <a:gd name="connsiteX2" fmla="*/ 159890 w 1838788"/>
              <a:gd name="connsiteY2" fmla="*/ 1394106 h 2122224"/>
              <a:gd name="connsiteX3" fmla="*/ 2493 w 1838788"/>
              <a:gd name="connsiteY3" fmla="*/ 1678919 h 2122224"/>
              <a:gd name="connsiteX4" fmla="*/ 92434 w 1838788"/>
              <a:gd name="connsiteY4" fmla="*/ 2068663 h 2122224"/>
              <a:gd name="connsiteX5" fmla="*/ 452198 w 1838788"/>
              <a:gd name="connsiteY5" fmla="*/ 2076158 h 2122224"/>
              <a:gd name="connsiteX6" fmla="*/ 699536 w 1838788"/>
              <a:gd name="connsiteY6" fmla="*/ 1671424 h 2122224"/>
              <a:gd name="connsiteX7" fmla="*/ 961864 w 1838788"/>
              <a:gd name="connsiteY7" fmla="*/ 1431581 h 2122224"/>
              <a:gd name="connsiteX8" fmla="*/ 1306637 w 1838788"/>
              <a:gd name="connsiteY8" fmla="*/ 1701404 h 2122224"/>
              <a:gd name="connsiteX9" fmla="*/ 1838788 w 1838788"/>
              <a:gd name="connsiteY9" fmla="*/ 2061168 h 2122224"/>
              <a:gd name="connsiteX10" fmla="*/ 1306637 w 1838788"/>
              <a:gd name="connsiteY10" fmla="*/ 854460 h 2122224"/>
              <a:gd name="connsiteX11" fmla="*/ 939378 w 1838788"/>
              <a:gd name="connsiteY11" fmla="*/ 21 h 2122224"/>
              <a:gd name="connsiteX0" fmla="*/ 937915 w 1837325"/>
              <a:gd name="connsiteY0" fmla="*/ 21 h 2122224"/>
              <a:gd name="connsiteX1" fmla="*/ 630617 w 1837325"/>
              <a:gd name="connsiteY1" fmla="*/ 876945 h 2122224"/>
              <a:gd name="connsiteX2" fmla="*/ 158427 w 1837325"/>
              <a:gd name="connsiteY2" fmla="*/ 1394106 h 2122224"/>
              <a:gd name="connsiteX3" fmla="*/ 128447 w 1837325"/>
              <a:gd name="connsiteY3" fmla="*/ 1424086 h 2122224"/>
              <a:gd name="connsiteX4" fmla="*/ 1030 w 1837325"/>
              <a:gd name="connsiteY4" fmla="*/ 1678919 h 2122224"/>
              <a:gd name="connsiteX5" fmla="*/ 90971 w 1837325"/>
              <a:gd name="connsiteY5" fmla="*/ 2068663 h 2122224"/>
              <a:gd name="connsiteX6" fmla="*/ 450735 w 1837325"/>
              <a:gd name="connsiteY6" fmla="*/ 2076158 h 2122224"/>
              <a:gd name="connsiteX7" fmla="*/ 698073 w 1837325"/>
              <a:gd name="connsiteY7" fmla="*/ 1671424 h 2122224"/>
              <a:gd name="connsiteX8" fmla="*/ 960401 w 1837325"/>
              <a:gd name="connsiteY8" fmla="*/ 1431581 h 2122224"/>
              <a:gd name="connsiteX9" fmla="*/ 1305174 w 1837325"/>
              <a:gd name="connsiteY9" fmla="*/ 1701404 h 2122224"/>
              <a:gd name="connsiteX10" fmla="*/ 1837325 w 1837325"/>
              <a:gd name="connsiteY10" fmla="*/ 2061168 h 2122224"/>
              <a:gd name="connsiteX11" fmla="*/ 1305174 w 1837325"/>
              <a:gd name="connsiteY11" fmla="*/ 854460 h 2122224"/>
              <a:gd name="connsiteX12" fmla="*/ 937915 w 1837325"/>
              <a:gd name="connsiteY12" fmla="*/ 21 h 2122224"/>
              <a:gd name="connsiteX0" fmla="*/ 946405 w 1845815"/>
              <a:gd name="connsiteY0" fmla="*/ 21 h 2122224"/>
              <a:gd name="connsiteX1" fmla="*/ 639107 w 1845815"/>
              <a:gd name="connsiteY1" fmla="*/ 876945 h 2122224"/>
              <a:gd name="connsiteX2" fmla="*/ 166917 w 1845815"/>
              <a:gd name="connsiteY2" fmla="*/ 1394106 h 2122224"/>
              <a:gd name="connsiteX3" fmla="*/ 136937 w 1845815"/>
              <a:gd name="connsiteY3" fmla="*/ 1424086 h 2122224"/>
              <a:gd name="connsiteX4" fmla="*/ 17015 w 1845815"/>
              <a:gd name="connsiteY4" fmla="*/ 1641444 h 2122224"/>
              <a:gd name="connsiteX5" fmla="*/ 9520 w 1845815"/>
              <a:gd name="connsiteY5" fmla="*/ 1678919 h 2122224"/>
              <a:gd name="connsiteX6" fmla="*/ 99461 w 1845815"/>
              <a:gd name="connsiteY6" fmla="*/ 2068663 h 2122224"/>
              <a:gd name="connsiteX7" fmla="*/ 459225 w 1845815"/>
              <a:gd name="connsiteY7" fmla="*/ 2076158 h 2122224"/>
              <a:gd name="connsiteX8" fmla="*/ 706563 w 1845815"/>
              <a:gd name="connsiteY8" fmla="*/ 1671424 h 2122224"/>
              <a:gd name="connsiteX9" fmla="*/ 968891 w 1845815"/>
              <a:gd name="connsiteY9" fmla="*/ 1431581 h 2122224"/>
              <a:gd name="connsiteX10" fmla="*/ 1313664 w 1845815"/>
              <a:gd name="connsiteY10" fmla="*/ 1701404 h 2122224"/>
              <a:gd name="connsiteX11" fmla="*/ 1845815 w 1845815"/>
              <a:gd name="connsiteY11" fmla="*/ 2061168 h 2122224"/>
              <a:gd name="connsiteX12" fmla="*/ 1313664 w 1845815"/>
              <a:gd name="connsiteY12" fmla="*/ 854460 h 2122224"/>
              <a:gd name="connsiteX13" fmla="*/ 946405 w 1845815"/>
              <a:gd name="connsiteY13" fmla="*/ 21 h 2122224"/>
              <a:gd name="connsiteX0" fmla="*/ 948142 w 1847552"/>
              <a:gd name="connsiteY0" fmla="*/ 21 h 2122224"/>
              <a:gd name="connsiteX1" fmla="*/ 640844 w 1847552"/>
              <a:gd name="connsiteY1" fmla="*/ 876945 h 2122224"/>
              <a:gd name="connsiteX2" fmla="*/ 168654 w 1847552"/>
              <a:gd name="connsiteY2" fmla="*/ 1394106 h 2122224"/>
              <a:gd name="connsiteX3" fmla="*/ 18752 w 1847552"/>
              <a:gd name="connsiteY3" fmla="*/ 1641444 h 2122224"/>
              <a:gd name="connsiteX4" fmla="*/ 11257 w 1847552"/>
              <a:gd name="connsiteY4" fmla="*/ 1678919 h 2122224"/>
              <a:gd name="connsiteX5" fmla="*/ 101198 w 1847552"/>
              <a:gd name="connsiteY5" fmla="*/ 2068663 h 2122224"/>
              <a:gd name="connsiteX6" fmla="*/ 460962 w 1847552"/>
              <a:gd name="connsiteY6" fmla="*/ 2076158 h 2122224"/>
              <a:gd name="connsiteX7" fmla="*/ 708300 w 1847552"/>
              <a:gd name="connsiteY7" fmla="*/ 1671424 h 2122224"/>
              <a:gd name="connsiteX8" fmla="*/ 970628 w 1847552"/>
              <a:gd name="connsiteY8" fmla="*/ 1431581 h 2122224"/>
              <a:gd name="connsiteX9" fmla="*/ 1315401 w 1847552"/>
              <a:gd name="connsiteY9" fmla="*/ 1701404 h 2122224"/>
              <a:gd name="connsiteX10" fmla="*/ 1847552 w 1847552"/>
              <a:gd name="connsiteY10" fmla="*/ 2061168 h 2122224"/>
              <a:gd name="connsiteX11" fmla="*/ 1315401 w 1847552"/>
              <a:gd name="connsiteY11" fmla="*/ 854460 h 2122224"/>
              <a:gd name="connsiteX12" fmla="*/ 948142 w 1847552"/>
              <a:gd name="connsiteY12" fmla="*/ 21 h 2122224"/>
              <a:gd name="connsiteX0" fmla="*/ 948142 w 1847552"/>
              <a:gd name="connsiteY0" fmla="*/ 21 h 2091229"/>
              <a:gd name="connsiteX1" fmla="*/ 640844 w 1847552"/>
              <a:gd name="connsiteY1" fmla="*/ 876945 h 2091229"/>
              <a:gd name="connsiteX2" fmla="*/ 168654 w 1847552"/>
              <a:gd name="connsiteY2" fmla="*/ 1394106 h 2091229"/>
              <a:gd name="connsiteX3" fmla="*/ 18752 w 1847552"/>
              <a:gd name="connsiteY3" fmla="*/ 1641444 h 2091229"/>
              <a:gd name="connsiteX4" fmla="*/ 11257 w 1847552"/>
              <a:gd name="connsiteY4" fmla="*/ 1678919 h 2091229"/>
              <a:gd name="connsiteX5" fmla="*/ 101198 w 1847552"/>
              <a:gd name="connsiteY5" fmla="*/ 2068663 h 2091229"/>
              <a:gd name="connsiteX6" fmla="*/ 708300 w 1847552"/>
              <a:gd name="connsiteY6" fmla="*/ 1671424 h 2091229"/>
              <a:gd name="connsiteX7" fmla="*/ 970628 w 1847552"/>
              <a:gd name="connsiteY7" fmla="*/ 1431581 h 2091229"/>
              <a:gd name="connsiteX8" fmla="*/ 1315401 w 1847552"/>
              <a:gd name="connsiteY8" fmla="*/ 1701404 h 2091229"/>
              <a:gd name="connsiteX9" fmla="*/ 1847552 w 1847552"/>
              <a:gd name="connsiteY9" fmla="*/ 2061168 h 2091229"/>
              <a:gd name="connsiteX10" fmla="*/ 1315401 w 1847552"/>
              <a:gd name="connsiteY10" fmla="*/ 854460 h 2091229"/>
              <a:gd name="connsiteX11" fmla="*/ 948142 w 1847552"/>
              <a:gd name="connsiteY11" fmla="*/ 21 h 2091229"/>
              <a:gd name="connsiteX0" fmla="*/ 948142 w 1847552"/>
              <a:gd name="connsiteY0" fmla="*/ 21 h 2091229"/>
              <a:gd name="connsiteX1" fmla="*/ 640844 w 1847552"/>
              <a:gd name="connsiteY1" fmla="*/ 876945 h 2091229"/>
              <a:gd name="connsiteX2" fmla="*/ 168654 w 1847552"/>
              <a:gd name="connsiteY2" fmla="*/ 1394106 h 2091229"/>
              <a:gd name="connsiteX3" fmla="*/ 18752 w 1847552"/>
              <a:gd name="connsiteY3" fmla="*/ 1641444 h 2091229"/>
              <a:gd name="connsiteX4" fmla="*/ 11257 w 1847552"/>
              <a:gd name="connsiteY4" fmla="*/ 1678919 h 2091229"/>
              <a:gd name="connsiteX5" fmla="*/ 101198 w 1847552"/>
              <a:gd name="connsiteY5" fmla="*/ 2068663 h 2091229"/>
              <a:gd name="connsiteX6" fmla="*/ 970628 w 1847552"/>
              <a:gd name="connsiteY6" fmla="*/ 1431581 h 2091229"/>
              <a:gd name="connsiteX7" fmla="*/ 1315401 w 1847552"/>
              <a:gd name="connsiteY7" fmla="*/ 1701404 h 2091229"/>
              <a:gd name="connsiteX8" fmla="*/ 1847552 w 1847552"/>
              <a:gd name="connsiteY8" fmla="*/ 2061168 h 2091229"/>
              <a:gd name="connsiteX9" fmla="*/ 1315401 w 1847552"/>
              <a:gd name="connsiteY9" fmla="*/ 854460 h 2091229"/>
              <a:gd name="connsiteX10" fmla="*/ 948142 w 1847552"/>
              <a:gd name="connsiteY10" fmla="*/ 21 h 2091229"/>
              <a:gd name="connsiteX0" fmla="*/ 948142 w 1847552"/>
              <a:gd name="connsiteY0" fmla="*/ 21 h 2071941"/>
              <a:gd name="connsiteX1" fmla="*/ 640844 w 1847552"/>
              <a:gd name="connsiteY1" fmla="*/ 876945 h 2071941"/>
              <a:gd name="connsiteX2" fmla="*/ 168654 w 1847552"/>
              <a:gd name="connsiteY2" fmla="*/ 1394106 h 2071941"/>
              <a:gd name="connsiteX3" fmla="*/ 18752 w 1847552"/>
              <a:gd name="connsiteY3" fmla="*/ 1641444 h 2071941"/>
              <a:gd name="connsiteX4" fmla="*/ 11257 w 1847552"/>
              <a:gd name="connsiteY4" fmla="*/ 1678919 h 2071941"/>
              <a:gd name="connsiteX5" fmla="*/ 101198 w 1847552"/>
              <a:gd name="connsiteY5" fmla="*/ 2068663 h 2071941"/>
              <a:gd name="connsiteX6" fmla="*/ 970628 w 1847552"/>
              <a:gd name="connsiteY6" fmla="*/ 1431581 h 2071941"/>
              <a:gd name="connsiteX7" fmla="*/ 1847552 w 1847552"/>
              <a:gd name="connsiteY7" fmla="*/ 2061168 h 2071941"/>
              <a:gd name="connsiteX8" fmla="*/ 1315401 w 1847552"/>
              <a:gd name="connsiteY8" fmla="*/ 854460 h 2071941"/>
              <a:gd name="connsiteX9" fmla="*/ 948142 w 1847552"/>
              <a:gd name="connsiteY9" fmla="*/ 21 h 2071941"/>
              <a:gd name="connsiteX0" fmla="*/ 956653 w 1856063"/>
              <a:gd name="connsiteY0" fmla="*/ 21 h 2072319"/>
              <a:gd name="connsiteX1" fmla="*/ 649355 w 1856063"/>
              <a:gd name="connsiteY1" fmla="*/ 876945 h 2072319"/>
              <a:gd name="connsiteX2" fmla="*/ 177165 w 1856063"/>
              <a:gd name="connsiteY2" fmla="*/ 1394106 h 2072319"/>
              <a:gd name="connsiteX3" fmla="*/ 19768 w 1856063"/>
              <a:gd name="connsiteY3" fmla="*/ 1678919 h 2072319"/>
              <a:gd name="connsiteX4" fmla="*/ 109709 w 1856063"/>
              <a:gd name="connsiteY4" fmla="*/ 2068663 h 2072319"/>
              <a:gd name="connsiteX5" fmla="*/ 979139 w 1856063"/>
              <a:gd name="connsiteY5" fmla="*/ 1431581 h 2072319"/>
              <a:gd name="connsiteX6" fmla="*/ 1856063 w 1856063"/>
              <a:gd name="connsiteY6" fmla="*/ 2061168 h 2072319"/>
              <a:gd name="connsiteX7" fmla="*/ 1323912 w 1856063"/>
              <a:gd name="connsiteY7" fmla="*/ 854460 h 2072319"/>
              <a:gd name="connsiteX8" fmla="*/ 956653 w 1856063"/>
              <a:gd name="connsiteY8" fmla="*/ 21 h 2072319"/>
              <a:gd name="connsiteX0" fmla="*/ 908848 w 1808258"/>
              <a:gd name="connsiteY0" fmla="*/ 21 h 2069935"/>
              <a:gd name="connsiteX1" fmla="*/ 601550 w 1808258"/>
              <a:gd name="connsiteY1" fmla="*/ 876945 h 2069935"/>
              <a:gd name="connsiteX2" fmla="*/ 129360 w 1808258"/>
              <a:gd name="connsiteY2" fmla="*/ 1394106 h 2069935"/>
              <a:gd name="connsiteX3" fmla="*/ 61904 w 1808258"/>
              <a:gd name="connsiteY3" fmla="*/ 2068663 h 2069935"/>
              <a:gd name="connsiteX4" fmla="*/ 931334 w 1808258"/>
              <a:gd name="connsiteY4" fmla="*/ 1431581 h 2069935"/>
              <a:gd name="connsiteX5" fmla="*/ 1808258 w 1808258"/>
              <a:gd name="connsiteY5" fmla="*/ 2061168 h 2069935"/>
              <a:gd name="connsiteX6" fmla="*/ 1276107 w 1808258"/>
              <a:gd name="connsiteY6" fmla="*/ 854460 h 2069935"/>
              <a:gd name="connsiteX7" fmla="*/ 908848 w 1808258"/>
              <a:gd name="connsiteY7" fmla="*/ 21 h 2069935"/>
              <a:gd name="connsiteX0" fmla="*/ 851540 w 1750950"/>
              <a:gd name="connsiteY0" fmla="*/ 21 h 2076772"/>
              <a:gd name="connsiteX1" fmla="*/ 544242 w 1750950"/>
              <a:gd name="connsiteY1" fmla="*/ 876945 h 2076772"/>
              <a:gd name="connsiteX2" fmla="*/ 4596 w 1750950"/>
              <a:gd name="connsiteY2" fmla="*/ 2068663 h 2076772"/>
              <a:gd name="connsiteX3" fmla="*/ 874026 w 1750950"/>
              <a:gd name="connsiteY3" fmla="*/ 1431581 h 2076772"/>
              <a:gd name="connsiteX4" fmla="*/ 1750950 w 1750950"/>
              <a:gd name="connsiteY4" fmla="*/ 2061168 h 2076772"/>
              <a:gd name="connsiteX5" fmla="*/ 1218799 w 1750950"/>
              <a:gd name="connsiteY5" fmla="*/ 854460 h 2076772"/>
              <a:gd name="connsiteX6" fmla="*/ 851540 w 1750950"/>
              <a:gd name="connsiteY6" fmla="*/ 21 h 2076772"/>
              <a:gd name="connsiteX0" fmla="*/ 852077 w 1751487"/>
              <a:gd name="connsiteY0" fmla="*/ 1195 h 2074241"/>
              <a:gd name="connsiteX1" fmla="*/ 529789 w 1751487"/>
              <a:gd name="connsiteY1" fmla="*/ 1035516 h 2074241"/>
              <a:gd name="connsiteX2" fmla="*/ 5133 w 1751487"/>
              <a:gd name="connsiteY2" fmla="*/ 2069837 h 2074241"/>
              <a:gd name="connsiteX3" fmla="*/ 874563 w 1751487"/>
              <a:gd name="connsiteY3" fmla="*/ 1432755 h 2074241"/>
              <a:gd name="connsiteX4" fmla="*/ 1751487 w 1751487"/>
              <a:gd name="connsiteY4" fmla="*/ 2062342 h 2074241"/>
              <a:gd name="connsiteX5" fmla="*/ 1219336 w 1751487"/>
              <a:gd name="connsiteY5" fmla="*/ 855634 h 2074241"/>
              <a:gd name="connsiteX6" fmla="*/ 852077 w 1751487"/>
              <a:gd name="connsiteY6" fmla="*/ 1195 h 2074241"/>
              <a:gd name="connsiteX0" fmla="*/ 998592 w 1898002"/>
              <a:gd name="connsiteY0" fmla="*/ 1195 h 2135699"/>
              <a:gd name="connsiteX1" fmla="*/ 676304 w 1898002"/>
              <a:gd name="connsiteY1" fmla="*/ 1035516 h 2135699"/>
              <a:gd name="connsiteX2" fmla="*/ 151648 w 1898002"/>
              <a:gd name="connsiteY2" fmla="*/ 2069837 h 2135699"/>
              <a:gd name="connsiteX3" fmla="*/ 1021078 w 1898002"/>
              <a:gd name="connsiteY3" fmla="*/ 1432755 h 2135699"/>
              <a:gd name="connsiteX4" fmla="*/ 1898002 w 1898002"/>
              <a:gd name="connsiteY4" fmla="*/ 2062342 h 2135699"/>
              <a:gd name="connsiteX5" fmla="*/ 1365851 w 1898002"/>
              <a:gd name="connsiteY5" fmla="*/ 855634 h 2135699"/>
              <a:gd name="connsiteX6" fmla="*/ 998592 w 1898002"/>
              <a:gd name="connsiteY6" fmla="*/ 1195 h 2135699"/>
              <a:gd name="connsiteX0" fmla="*/ 1018814 w 1918224"/>
              <a:gd name="connsiteY0" fmla="*/ 1195 h 2107164"/>
              <a:gd name="connsiteX1" fmla="*/ 696526 w 1918224"/>
              <a:gd name="connsiteY1" fmla="*/ 1035516 h 2107164"/>
              <a:gd name="connsiteX2" fmla="*/ 149385 w 1918224"/>
              <a:gd name="connsiteY2" fmla="*/ 2039857 h 2107164"/>
              <a:gd name="connsiteX3" fmla="*/ 1041300 w 1918224"/>
              <a:gd name="connsiteY3" fmla="*/ 1432755 h 2107164"/>
              <a:gd name="connsiteX4" fmla="*/ 1918224 w 1918224"/>
              <a:gd name="connsiteY4" fmla="*/ 2062342 h 2107164"/>
              <a:gd name="connsiteX5" fmla="*/ 1386073 w 1918224"/>
              <a:gd name="connsiteY5" fmla="*/ 855634 h 2107164"/>
              <a:gd name="connsiteX6" fmla="*/ 1018814 w 1918224"/>
              <a:gd name="connsiteY6" fmla="*/ 1195 h 2107164"/>
              <a:gd name="connsiteX0" fmla="*/ 1018814 w 2013453"/>
              <a:gd name="connsiteY0" fmla="*/ 1195 h 2107164"/>
              <a:gd name="connsiteX1" fmla="*/ 696526 w 2013453"/>
              <a:gd name="connsiteY1" fmla="*/ 1035516 h 2107164"/>
              <a:gd name="connsiteX2" fmla="*/ 149385 w 2013453"/>
              <a:gd name="connsiteY2" fmla="*/ 2039857 h 2107164"/>
              <a:gd name="connsiteX3" fmla="*/ 1041300 w 2013453"/>
              <a:gd name="connsiteY3" fmla="*/ 1432755 h 2107164"/>
              <a:gd name="connsiteX4" fmla="*/ 1918224 w 2013453"/>
              <a:gd name="connsiteY4" fmla="*/ 2062342 h 2107164"/>
              <a:gd name="connsiteX5" fmla="*/ 1386073 w 2013453"/>
              <a:gd name="connsiteY5" fmla="*/ 855634 h 2107164"/>
              <a:gd name="connsiteX6" fmla="*/ 1018814 w 2013453"/>
              <a:gd name="connsiteY6" fmla="*/ 1195 h 2107164"/>
              <a:gd name="connsiteX0" fmla="*/ 1018814 w 2013453"/>
              <a:gd name="connsiteY0" fmla="*/ 903 h 2106872"/>
              <a:gd name="connsiteX1" fmla="*/ 696526 w 2013453"/>
              <a:gd name="connsiteY1" fmla="*/ 1035224 h 2106872"/>
              <a:gd name="connsiteX2" fmla="*/ 149385 w 2013453"/>
              <a:gd name="connsiteY2" fmla="*/ 2039565 h 2106872"/>
              <a:gd name="connsiteX3" fmla="*/ 1041300 w 2013453"/>
              <a:gd name="connsiteY3" fmla="*/ 1432463 h 2106872"/>
              <a:gd name="connsiteX4" fmla="*/ 1918224 w 2013453"/>
              <a:gd name="connsiteY4" fmla="*/ 2062050 h 2106872"/>
              <a:gd name="connsiteX5" fmla="*/ 1386073 w 2013453"/>
              <a:gd name="connsiteY5" fmla="*/ 855342 h 2106872"/>
              <a:gd name="connsiteX6" fmla="*/ 1018814 w 2013453"/>
              <a:gd name="connsiteY6" fmla="*/ 903 h 2106872"/>
              <a:gd name="connsiteX0" fmla="*/ 1018814 w 1922832"/>
              <a:gd name="connsiteY0" fmla="*/ 42 h 2106011"/>
              <a:gd name="connsiteX1" fmla="*/ 696526 w 1922832"/>
              <a:gd name="connsiteY1" fmla="*/ 1034363 h 2106011"/>
              <a:gd name="connsiteX2" fmla="*/ 149385 w 1922832"/>
              <a:gd name="connsiteY2" fmla="*/ 2038704 h 2106011"/>
              <a:gd name="connsiteX3" fmla="*/ 1041300 w 1922832"/>
              <a:gd name="connsiteY3" fmla="*/ 1431602 h 2106011"/>
              <a:gd name="connsiteX4" fmla="*/ 1918224 w 1922832"/>
              <a:gd name="connsiteY4" fmla="*/ 2061189 h 2106011"/>
              <a:gd name="connsiteX5" fmla="*/ 1386073 w 1922832"/>
              <a:gd name="connsiteY5" fmla="*/ 1071838 h 2106011"/>
              <a:gd name="connsiteX6" fmla="*/ 1018814 w 1922832"/>
              <a:gd name="connsiteY6" fmla="*/ 42 h 2106011"/>
              <a:gd name="connsiteX0" fmla="*/ 1018814 w 2029245"/>
              <a:gd name="connsiteY0" fmla="*/ 42 h 2128005"/>
              <a:gd name="connsiteX1" fmla="*/ 696526 w 2029245"/>
              <a:gd name="connsiteY1" fmla="*/ 1034363 h 2128005"/>
              <a:gd name="connsiteX2" fmla="*/ 149385 w 2029245"/>
              <a:gd name="connsiteY2" fmla="*/ 2038704 h 2128005"/>
              <a:gd name="connsiteX3" fmla="*/ 1041300 w 2029245"/>
              <a:gd name="connsiteY3" fmla="*/ 1431602 h 2128005"/>
              <a:gd name="connsiteX4" fmla="*/ 1918224 w 2029245"/>
              <a:gd name="connsiteY4" fmla="*/ 2061189 h 2128005"/>
              <a:gd name="connsiteX5" fmla="*/ 1386073 w 2029245"/>
              <a:gd name="connsiteY5" fmla="*/ 1071838 h 2128005"/>
              <a:gd name="connsiteX6" fmla="*/ 1018814 w 2029245"/>
              <a:gd name="connsiteY6" fmla="*/ 42 h 2128005"/>
              <a:gd name="connsiteX0" fmla="*/ 1018814 w 2029245"/>
              <a:gd name="connsiteY0" fmla="*/ 462 h 2128425"/>
              <a:gd name="connsiteX1" fmla="*/ 696526 w 2029245"/>
              <a:gd name="connsiteY1" fmla="*/ 1034783 h 2128425"/>
              <a:gd name="connsiteX2" fmla="*/ 149385 w 2029245"/>
              <a:gd name="connsiteY2" fmla="*/ 2039124 h 2128425"/>
              <a:gd name="connsiteX3" fmla="*/ 1041300 w 2029245"/>
              <a:gd name="connsiteY3" fmla="*/ 1432022 h 2128425"/>
              <a:gd name="connsiteX4" fmla="*/ 1918224 w 2029245"/>
              <a:gd name="connsiteY4" fmla="*/ 2061609 h 2128425"/>
              <a:gd name="connsiteX5" fmla="*/ 1386073 w 2029245"/>
              <a:gd name="connsiteY5" fmla="*/ 1072258 h 2128425"/>
              <a:gd name="connsiteX6" fmla="*/ 1018814 w 2029245"/>
              <a:gd name="connsiteY6" fmla="*/ 462 h 212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245" h="2128425">
                <a:moveTo>
                  <a:pt x="1018814" y="462"/>
                </a:moveTo>
                <a:cubicBezTo>
                  <a:pt x="634066" y="-20774"/>
                  <a:pt x="841431" y="695006"/>
                  <a:pt x="696526" y="1034783"/>
                </a:cubicBezTo>
                <a:cubicBezTo>
                  <a:pt x="551621" y="1374560"/>
                  <a:pt x="-350287" y="1718084"/>
                  <a:pt x="149385" y="2039124"/>
                </a:cubicBezTo>
                <a:cubicBezTo>
                  <a:pt x="649057" y="2360164"/>
                  <a:pt x="746494" y="1428275"/>
                  <a:pt x="1041300" y="1432022"/>
                </a:cubicBezTo>
                <a:cubicBezTo>
                  <a:pt x="1336106" y="1435769"/>
                  <a:pt x="1508493" y="2383898"/>
                  <a:pt x="1918224" y="2061609"/>
                </a:cubicBezTo>
                <a:cubicBezTo>
                  <a:pt x="2327955" y="1739320"/>
                  <a:pt x="1478512" y="1375809"/>
                  <a:pt x="1386073" y="1072258"/>
                </a:cubicBezTo>
                <a:cubicBezTo>
                  <a:pt x="1236171" y="728734"/>
                  <a:pt x="1403562" y="21698"/>
                  <a:pt x="1018814" y="462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1" name="bcdgh"/>
          <p:cNvSpPr/>
          <p:nvPr/>
        </p:nvSpPr>
        <p:spPr bwMode="auto">
          <a:xfrm>
            <a:off x="3466576" y="4049947"/>
            <a:ext cx="1884534" cy="2375988"/>
          </a:xfrm>
          <a:custGeom>
            <a:avLst/>
            <a:gdLst>
              <a:gd name="connsiteX0" fmla="*/ 6065 w 1985672"/>
              <a:gd name="connsiteY0" fmla="*/ 1195122 h 2581731"/>
              <a:gd name="connsiteX1" fmla="*/ 515731 w 1985672"/>
              <a:gd name="connsiteY1" fmla="*/ 1195122 h 2581731"/>
              <a:gd name="connsiteX2" fmla="*/ 1122832 w 1985672"/>
              <a:gd name="connsiteY2" fmla="*/ 1734768 h 2581731"/>
              <a:gd name="connsiteX3" fmla="*/ 1055376 w 1985672"/>
              <a:gd name="connsiteY3" fmla="*/ 2581712 h 2581731"/>
              <a:gd name="connsiteX4" fmla="*/ 1984767 w 1985672"/>
              <a:gd name="connsiteY4" fmla="*/ 1757253 h 2581731"/>
              <a:gd name="connsiteX5" fmla="*/ 1220268 w 1985672"/>
              <a:gd name="connsiteY5" fmla="*/ 865338 h 2581731"/>
              <a:gd name="connsiteX6" fmla="*/ 867999 w 1985672"/>
              <a:gd name="connsiteY6" fmla="*/ 3404 h 2581731"/>
              <a:gd name="connsiteX7" fmla="*/ 6065 w 1985672"/>
              <a:gd name="connsiteY7" fmla="*/ 1195122 h 2581731"/>
              <a:gd name="connsiteX0" fmla="*/ 6065 w 1985672"/>
              <a:gd name="connsiteY0" fmla="*/ 1195122 h 2625847"/>
              <a:gd name="connsiteX1" fmla="*/ 515731 w 1985672"/>
              <a:gd name="connsiteY1" fmla="*/ 1195122 h 2625847"/>
              <a:gd name="connsiteX2" fmla="*/ 1122832 w 1985672"/>
              <a:gd name="connsiteY2" fmla="*/ 1734768 h 2625847"/>
              <a:gd name="connsiteX3" fmla="*/ 1055376 w 1985672"/>
              <a:gd name="connsiteY3" fmla="*/ 2581712 h 2625847"/>
              <a:gd name="connsiteX4" fmla="*/ 1984767 w 1985672"/>
              <a:gd name="connsiteY4" fmla="*/ 1757253 h 2625847"/>
              <a:gd name="connsiteX5" fmla="*/ 1220268 w 1985672"/>
              <a:gd name="connsiteY5" fmla="*/ 865338 h 2625847"/>
              <a:gd name="connsiteX6" fmla="*/ 867999 w 1985672"/>
              <a:gd name="connsiteY6" fmla="*/ 3404 h 2625847"/>
              <a:gd name="connsiteX7" fmla="*/ 6065 w 1985672"/>
              <a:gd name="connsiteY7" fmla="*/ 1195122 h 2625847"/>
              <a:gd name="connsiteX0" fmla="*/ 6065 w 1985672"/>
              <a:gd name="connsiteY0" fmla="*/ 1191727 h 2622452"/>
              <a:gd name="connsiteX1" fmla="*/ 515731 w 1985672"/>
              <a:gd name="connsiteY1" fmla="*/ 1191727 h 2622452"/>
              <a:gd name="connsiteX2" fmla="*/ 1122832 w 1985672"/>
              <a:gd name="connsiteY2" fmla="*/ 1731373 h 2622452"/>
              <a:gd name="connsiteX3" fmla="*/ 1055376 w 1985672"/>
              <a:gd name="connsiteY3" fmla="*/ 2578317 h 2622452"/>
              <a:gd name="connsiteX4" fmla="*/ 1984767 w 1985672"/>
              <a:gd name="connsiteY4" fmla="*/ 1753858 h 2622452"/>
              <a:gd name="connsiteX5" fmla="*/ 1220268 w 1985672"/>
              <a:gd name="connsiteY5" fmla="*/ 861943 h 2622452"/>
              <a:gd name="connsiteX6" fmla="*/ 867999 w 1985672"/>
              <a:gd name="connsiteY6" fmla="*/ 9 h 2622452"/>
              <a:gd name="connsiteX7" fmla="*/ 6065 w 1985672"/>
              <a:gd name="connsiteY7" fmla="*/ 1191727 h 2622452"/>
              <a:gd name="connsiteX0" fmla="*/ 61251 w 2040858"/>
              <a:gd name="connsiteY0" fmla="*/ 1191727 h 2622452"/>
              <a:gd name="connsiteX1" fmla="*/ 570917 w 2040858"/>
              <a:gd name="connsiteY1" fmla="*/ 1191727 h 2622452"/>
              <a:gd name="connsiteX2" fmla="*/ 1178018 w 2040858"/>
              <a:gd name="connsiteY2" fmla="*/ 1731373 h 2622452"/>
              <a:gd name="connsiteX3" fmla="*/ 1110562 w 2040858"/>
              <a:gd name="connsiteY3" fmla="*/ 2578317 h 2622452"/>
              <a:gd name="connsiteX4" fmla="*/ 2039953 w 2040858"/>
              <a:gd name="connsiteY4" fmla="*/ 1753858 h 2622452"/>
              <a:gd name="connsiteX5" fmla="*/ 1275454 w 2040858"/>
              <a:gd name="connsiteY5" fmla="*/ 861943 h 2622452"/>
              <a:gd name="connsiteX6" fmla="*/ 923185 w 2040858"/>
              <a:gd name="connsiteY6" fmla="*/ 9 h 2622452"/>
              <a:gd name="connsiteX7" fmla="*/ 61251 w 2040858"/>
              <a:gd name="connsiteY7" fmla="*/ 1191727 h 2622452"/>
              <a:gd name="connsiteX0" fmla="*/ 7822 w 1987429"/>
              <a:gd name="connsiteY0" fmla="*/ 1209374 h 2640099"/>
              <a:gd name="connsiteX1" fmla="*/ 517488 w 1987429"/>
              <a:gd name="connsiteY1" fmla="*/ 1209374 h 2640099"/>
              <a:gd name="connsiteX2" fmla="*/ 1124589 w 1987429"/>
              <a:gd name="connsiteY2" fmla="*/ 1749020 h 2640099"/>
              <a:gd name="connsiteX3" fmla="*/ 1057133 w 1987429"/>
              <a:gd name="connsiteY3" fmla="*/ 2595964 h 2640099"/>
              <a:gd name="connsiteX4" fmla="*/ 1986524 w 1987429"/>
              <a:gd name="connsiteY4" fmla="*/ 1771505 h 2640099"/>
              <a:gd name="connsiteX5" fmla="*/ 1222025 w 1987429"/>
              <a:gd name="connsiteY5" fmla="*/ 879590 h 2640099"/>
              <a:gd name="connsiteX6" fmla="*/ 869756 w 1987429"/>
              <a:gd name="connsiteY6" fmla="*/ 17656 h 2640099"/>
              <a:gd name="connsiteX7" fmla="*/ 255160 w 1987429"/>
              <a:gd name="connsiteY7" fmla="*/ 369924 h 2640099"/>
              <a:gd name="connsiteX8" fmla="*/ 7822 w 1987429"/>
              <a:gd name="connsiteY8" fmla="*/ 1209374 h 2640099"/>
              <a:gd name="connsiteX0" fmla="*/ 1800 w 1981407"/>
              <a:gd name="connsiteY0" fmla="*/ 1199871 h 2630596"/>
              <a:gd name="connsiteX1" fmla="*/ 511466 w 1981407"/>
              <a:gd name="connsiteY1" fmla="*/ 1199871 h 2630596"/>
              <a:gd name="connsiteX2" fmla="*/ 1118567 w 1981407"/>
              <a:gd name="connsiteY2" fmla="*/ 1739517 h 2630596"/>
              <a:gd name="connsiteX3" fmla="*/ 1051111 w 1981407"/>
              <a:gd name="connsiteY3" fmla="*/ 2586461 h 2630596"/>
              <a:gd name="connsiteX4" fmla="*/ 1980502 w 1981407"/>
              <a:gd name="connsiteY4" fmla="*/ 1762002 h 2630596"/>
              <a:gd name="connsiteX5" fmla="*/ 1216003 w 1981407"/>
              <a:gd name="connsiteY5" fmla="*/ 870087 h 2630596"/>
              <a:gd name="connsiteX6" fmla="*/ 863734 w 1981407"/>
              <a:gd name="connsiteY6" fmla="*/ 8153 h 2630596"/>
              <a:gd name="connsiteX7" fmla="*/ 361564 w 1981407"/>
              <a:gd name="connsiteY7" fmla="*/ 480342 h 2630596"/>
              <a:gd name="connsiteX8" fmla="*/ 1800 w 1981407"/>
              <a:gd name="connsiteY8" fmla="*/ 1199871 h 2630596"/>
              <a:gd name="connsiteX0" fmla="*/ 84120 w 2063727"/>
              <a:gd name="connsiteY0" fmla="*/ 1199871 h 2630596"/>
              <a:gd name="connsiteX1" fmla="*/ 593786 w 2063727"/>
              <a:gd name="connsiteY1" fmla="*/ 1199871 h 2630596"/>
              <a:gd name="connsiteX2" fmla="*/ 1200887 w 2063727"/>
              <a:gd name="connsiteY2" fmla="*/ 1739517 h 2630596"/>
              <a:gd name="connsiteX3" fmla="*/ 1133431 w 2063727"/>
              <a:gd name="connsiteY3" fmla="*/ 2586461 h 2630596"/>
              <a:gd name="connsiteX4" fmla="*/ 2062822 w 2063727"/>
              <a:gd name="connsiteY4" fmla="*/ 1762002 h 2630596"/>
              <a:gd name="connsiteX5" fmla="*/ 1298323 w 2063727"/>
              <a:gd name="connsiteY5" fmla="*/ 870087 h 2630596"/>
              <a:gd name="connsiteX6" fmla="*/ 946054 w 2063727"/>
              <a:gd name="connsiteY6" fmla="*/ 8153 h 2630596"/>
              <a:gd name="connsiteX7" fmla="*/ 443884 w 2063727"/>
              <a:gd name="connsiteY7" fmla="*/ 480342 h 2630596"/>
              <a:gd name="connsiteX8" fmla="*/ 84120 w 2063727"/>
              <a:gd name="connsiteY8" fmla="*/ 1199871 h 2630596"/>
              <a:gd name="connsiteX0" fmla="*/ 84120 w 2063727"/>
              <a:gd name="connsiteY0" fmla="*/ 1209074 h 2639799"/>
              <a:gd name="connsiteX1" fmla="*/ 593786 w 2063727"/>
              <a:gd name="connsiteY1" fmla="*/ 1209074 h 2639799"/>
              <a:gd name="connsiteX2" fmla="*/ 1200887 w 2063727"/>
              <a:gd name="connsiteY2" fmla="*/ 1748720 h 2639799"/>
              <a:gd name="connsiteX3" fmla="*/ 1133431 w 2063727"/>
              <a:gd name="connsiteY3" fmla="*/ 2595664 h 2639799"/>
              <a:gd name="connsiteX4" fmla="*/ 2062822 w 2063727"/>
              <a:gd name="connsiteY4" fmla="*/ 1771205 h 2639799"/>
              <a:gd name="connsiteX5" fmla="*/ 1298323 w 2063727"/>
              <a:gd name="connsiteY5" fmla="*/ 879290 h 2639799"/>
              <a:gd name="connsiteX6" fmla="*/ 946054 w 2063727"/>
              <a:gd name="connsiteY6" fmla="*/ 17356 h 2639799"/>
              <a:gd name="connsiteX7" fmla="*/ 443884 w 2063727"/>
              <a:gd name="connsiteY7" fmla="*/ 489545 h 2639799"/>
              <a:gd name="connsiteX8" fmla="*/ 84120 w 2063727"/>
              <a:gd name="connsiteY8" fmla="*/ 1209074 h 2639799"/>
              <a:gd name="connsiteX0" fmla="*/ 84120 w 2063727"/>
              <a:gd name="connsiteY0" fmla="*/ 1088155 h 2518880"/>
              <a:gd name="connsiteX1" fmla="*/ 593786 w 2063727"/>
              <a:gd name="connsiteY1" fmla="*/ 1088155 h 2518880"/>
              <a:gd name="connsiteX2" fmla="*/ 1200887 w 2063727"/>
              <a:gd name="connsiteY2" fmla="*/ 1627801 h 2518880"/>
              <a:gd name="connsiteX3" fmla="*/ 1133431 w 2063727"/>
              <a:gd name="connsiteY3" fmla="*/ 2474745 h 2518880"/>
              <a:gd name="connsiteX4" fmla="*/ 2062822 w 2063727"/>
              <a:gd name="connsiteY4" fmla="*/ 1650286 h 2518880"/>
              <a:gd name="connsiteX5" fmla="*/ 1298323 w 2063727"/>
              <a:gd name="connsiteY5" fmla="*/ 758371 h 2518880"/>
              <a:gd name="connsiteX6" fmla="*/ 1103450 w 2063727"/>
              <a:gd name="connsiteY6" fmla="*/ 23853 h 2518880"/>
              <a:gd name="connsiteX7" fmla="*/ 443884 w 2063727"/>
              <a:gd name="connsiteY7" fmla="*/ 368626 h 2518880"/>
              <a:gd name="connsiteX8" fmla="*/ 84120 w 2063727"/>
              <a:gd name="connsiteY8" fmla="*/ 1088155 h 2518880"/>
              <a:gd name="connsiteX0" fmla="*/ 84120 w 2063727"/>
              <a:gd name="connsiteY0" fmla="*/ 1139399 h 2570124"/>
              <a:gd name="connsiteX1" fmla="*/ 593786 w 2063727"/>
              <a:gd name="connsiteY1" fmla="*/ 1139399 h 2570124"/>
              <a:gd name="connsiteX2" fmla="*/ 1200887 w 2063727"/>
              <a:gd name="connsiteY2" fmla="*/ 1679045 h 2570124"/>
              <a:gd name="connsiteX3" fmla="*/ 1133431 w 2063727"/>
              <a:gd name="connsiteY3" fmla="*/ 2525989 h 2570124"/>
              <a:gd name="connsiteX4" fmla="*/ 2062822 w 2063727"/>
              <a:gd name="connsiteY4" fmla="*/ 1701530 h 2570124"/>
              <a:gd name="connsiteX5" fmla="*/ 1298323 w 2063727"/>
              <a:gd name="connsiteY5" fmla="*/ 809615 h 2570124"/>
              <a:gd name="connsiteX6" fmla="*/ 1103450 w 2063727"/>
              <a:gd name="connsiteY6" fmla="*/ 75097 h 2570124"/>
              <a:gd name="connsiteX7" fmla="*/ 443884 w 2063727"/>
              <a:gd name="connsiteY7" fmla="*/ 419870 h 2570124"/>
              <a:gd name="connsiteX8" fmla="*/ 84120 w 2063727"/>
              <a:gd name="connsiteY8" fmla="*/ 1139399 h 2570124"/>
              <a:gd name="connsiteX0" fmla="*/ 84120 w 2064367"/>
              <a:gd name="connsiteY0" fmla="*/ 1088155 h 2517300"/>
              <a:gd name="connsiteX1" fmla="*/ 593786 w 2064367"/>
              <a:gd name="connsiteY1" fmla="*/ 1088155 h 2517300"/>
              <a:gd name="connsiteX2" fmla="*/ 1200887 w 2064367"/>
              <a:gd name="connsiteY2" fmla="*/ 1627801 h 2517300"/>
              <a:gd name="connsiteX3" fmla="*/ 1133431 w 2064367"/>
              <a:gd name="connsiteY3" fmla="*/ 2474745 h 2517300"/>
              <a:gd name="connsiteX4" fmla="*/ 2062822 w 2064367"/>
              <a:gd name="connsiteY4" fmla="*/ 1650286 h 2517300"/>
              <a:gd name="connsiteX5" fmla="*/ 1343294 w 2064367"/>
              <a:gd name="connsiteY5" fmla="*/ 983224 h 2517300"/>
              <a:gd name="connsiteX6" fmla="*/ 1103450 w 2064367"/>
              <a:gd name="connsiteY6" fmla="*/ 23853 h 2517300"/>
              <a:gd name="connsiteX7" fmla="*/ 443884 w 2064367"/>
              <a:gd name="connsiteY7" fmla="*/ 368626 h 2517300"/>
              <a:gd name="connsiteX8" fmla="*/ 84120 w 2064367"/>
              <a:gd name="connsiteY8" fmla="*/ 1088155 h 2517300"/>
              <a:gd name="connsiteX0" fmla="*/ 84120 w 1922446"/>
              <a:gd name="connsiteY0" fmla="*/ 1088155 h 2474796"/>
              <a:gd name="connsiteX1" fmla="*/ 593786 w 1922446"/>
              <a:gd name="connsiteY1" fmla="*/ 1088155 h 2474796"/>
              <a:gd name="connsiteX2" fmla="*/ 1200887 w 1922446"/>
              <a:gd name="connsiteY2" fmla="*/ 1627801 h 2474796"/>
              <a:gd name="connsiteX3" fmla="*/ 1133431 w 1922446"/>
              <a:gd name="connsiteY3" fmla="*/ 2474745 h 2474796"/>
              <a:gd name="connsiteX4" fmla="*/ 1920416 w 1922446"/>
              <a:gd name="connsiteY4" fmla="*/ 1665276 h 2474796"/>
              <a:gd name="connsiteX5" fmla="*/ 1343294 w 1922446"/>
              <a:gd name="connsiteY5" fmla="*/ 983224 h 2474796"/>
              <a:gd name="connsiteX6" fmla="*/ 1103450 w 1922446"/>
              <a:gd name="connsiteY6" fmla="*/ 23853 h 2474796"/>
              <a:gd name="connsiteX7" fmla="*/ 443884 w 1922446"/>
              <a:gd name="connsiteY7" fmla="*/ 368626 h 2474796"/>
              <a:gd name="connsiteX8" fmla="*/ 84120 w 1922446"/>
              <a:gd name="connsiteY8" fmla="*/ 1088155 h 2474796"/>
              <a:gd name="connsiteX0" fmla="*/ 84120 w 1924697"/>
              <a:gd name="connsiteY0" fmla="*/ 1088155 h 2354886"/>
              <a:gd name="connsiteX1" fmla="*/ 593786 w 1924697"/>
              <a:gd name="connsiteY1" fmla="*/ 1088155 h 2354886"/>
              <a:gd name="connsiteX2" fmla="*/ 1200887 w 1924697"/>
              <a:gd name="connsiteY2" fmla="*/ 1627801 h 2354886"/>
              <a:gd name="connsiteX3" fmla="*/ 1028500 w 1924697"/>
              <a:gd name="connsiteY3" fmla="*/ 2354824 h 2354886"/>
              <a:gd name="connsiteX4" fmla="*/ 1920416 w 1924697"/>
              <a:gd name="connsiteY4" fmla="*/ 1665276 h 2354886"/>
              <a:gd name="connsiteX5" fmla="*/ 1343294 w 1924697"/>
              <a:gd name="connsiteY5" fmla="*/ 983224 h 2354886"/>
              <a:gd name="connsiteX6" fmla="*/ 1103450 w 1924697"/>
              <a:gd name="connsiteY6" fmla="*/ 23853 h 2354886"/>
              <a:gd name="connsiteX7" fmla="*/ 443884 w 1924697"/>
              <a:gd name="connsiteY7" fmla="*/ 368626 h 2354886"/>
              <a:gd name="connsiteX8" fmla="*/ 84120 w 1924697"/>
              <a:gd name="connsiteY8" fmla="*/ 1088155 h 2354886"/>
              <a:gd name="connsiteX0" fmla="*/ 84120 w 1924697"/>
              <a:gd name="connsiteY0" fmla="*/ 1088155 h 2399097"/>
              <a:gd name="connsiteX1" fmla="*/ 593786 w 1924697"/>
              <a:gd name="connsiteY1" fmla="*/ 1088155 h 2399097"/>
              <a:gd name="connsiteX2" fmla="*/ 1200887 w 1924697"/>
              <a:gd name="connsiteY2" fmla="*/ 1627801 h 2399097"/>
              <a:gd name="connsiteX3" fmla="*/ 1028500 w 1924697"/>
              <a:gd name="connsiteY3" fmla="*/ 2354824 h 2399097"/>
              <a:gd name="connsiteX4" fmla="*/ 1920416 w 1924697"/>
              <a:gd name="connsiteY4" fmla="*/ 1665276 h 2399097"/>
              <a:gd name="connsiteX5" fmla="*/ 1343294 w 1924697"/>
              <a:gd name="connsiteY5" fmla="*/ 983224 h 2399097"/>
              <a:gd name="connsiteX6" fmla="*/ 1103450 w 1924697"/>
              <a:gd name="connsiteY6" fmla="*/ 23853 h 2399097"/>
              <a:gd name="connsiteX7" fmla="*/ 443884 w 1924697"/>
              <a:gd name="connsiteY7" fmla="*/ 368626 h 2399097"/>
              <a:gd name="connsiteX8" fmla="*/ 84120 w 1924697"/>
              <a:gd name="connsiteY8" fmla="*/ 1088155 h 2399097"/>
              <a:gd name="connsiteX0" fmla="*/ 84120 w 1924697"/>
              <a:gd name="connsiteY0" fmla="*/ 1088155 h 2356035"/>
              <a:gd name="connsiteX1" fmla="*/ 593786 w 1924697"/>
              <a:gd name="connsiteY1" fmla="*/ 1088155 h 2356035"/>
              <a:gd name="connsiteX2" fmla="*/ 1335799 w 1924697"/>
              <a:gd name="connsiteY2" fmla="*/ 1492889 h 2356035"/>
              <a:gd name="connsiteX3" fmla="*/ 1028500 w 1924697"/>
              <a:gd name="connsiteY3" fmla="*/ 2354824 h 2356035"/>
              <a:gd name="connsiteX4" fmla="*/ 1920416 w 1924697"/>
              <a:gd name="connsiteY4" fmla="*/ 1665276 h 2356035"/>
              <a:gd name="connsiteX5" fmla="*/ 1343294 w 1924697"/>
              <a:gd name="connsiteY5" fmla="*/ 983224 h 2356035"/>
              <a:gd name="connsiteX6" fmla="*/ 1103450 w 1924697"/>
              <a:gd name="connsiteY6" fmla="*/ 23853 h 2356035"/>
              <a:gd name="connsiteX7" fmla="*/ 443884 w 1924697"/>
              <a:gd name="connsiteY7" fmla="*/ 368626 h 2356035"/>
              <a:gd name="connsiteX8" fmla="*/ 84120 w 1924697"/>
              <a:gd name="connsiteY8" fmla="*/ 1088155 h 2356035"/>
              <a:gd name="connsiteX0" fmla="*/ 84120 w 1924697"/>
              <a:gd name="connsiteY0" fmla="*/ 1088155 h 2381813"/>
              <a:gd name="connsiteX1" fmla="*/ 593786 w 1924697"/>
              <a:gd name="connsiteY1" fmla="*/ 1088155 h 2381813"/>
              <a:gd name="connsiteX2" fmla="*/ 1335799 w 1924697"/>
              <a:gd name="connsiteY2" fmla="*/ 1492889 h 2381813"/>
              <a:gd name="connsiteX3" fmla="*/ 1028500 w 1924697"/>
              <a:gd name="connsiteY3" fmla="*/ 2354824 h 2381813"/>
              <a:gd name="connsiteX4" fmla="*/ 1920416 w 1924697"/>
              <a:gd name="connsiteY4" fmla="*/ 1665276 h 2381813"/>
              <a:gd name="connsiteX5" fmla="*/ 1343294 w 1924697"/>
              <a:gd name="connsiteY5" fmla="*/ 983224 h 2381813"/>
              <a:gd name="connsiteX6" fmla="*/ 1103450 w 1924697"/>
              <a:gd name="connsiteY6" fmla="*/ 23853 h 2381813"/>
              <a:gd name="connsiteX7" fmla="*/ 443884 w 1924697"/>
              <a:gd name="connsiteY7" fmla="*/ 368626 h 2381813"/>
              <a:gd name="connsiteX8" fmla="*/ 84120 w 1924697"/>
              <a:gd name="connsiteY8" fmla="*/ 1088155 h 2381813"/>
              <a:gd name="connsiteX0" fmla="*/ 558 w 1841135"/>
              <a:gd name="connsiteY0" fmla="*/ 1082330 h 2375988"/>
              <a:gd name="connsiteX1" fmla="*/ 510224 w 1841135"/>
              <a:gd name="connsiteY1" fmla="*/ 1082330 h 2375988"/>
              <a:gd name="connsiteX2" fmla="*/ 1252237 w 1841135"/>
              <a:gd name="connsiteY2" fmla="*/ 1487064 h 2375988"/>
              <a:gd name="connsiteX3" fmla="*/ 944938 w 1841135"/>
              <a:gd name="connsiteY3" fmla="*/ 2348999 h 2375988"/>
              <a:gd name="connsiteX4" fmla="*/ 1836854 w 1841135"/>
              <a:gd name="connsiteY4" fmla="*/ 1659451 h 2375988"/>
              <a:gd name="connsiteX5" fmla="*/ 1259732 w 1841135"/>
              <a:gd name="connsiteY5" fmla="*/ 977399 h 2375988"/>
              <a:gd name="connsiteX6" fmla="*/ 1019888 w 1841135"/>
              <a:gd name="connsiteY6" fmla="*/ 18028 h 2375988"/>
              <a:gd name="connsiteX7" fmla="*/ 420283 w 1841135"/>
              <a:gd name="connsiteY7" fmla="*/ 415266 h 2375988"/>
              <a:gd name="connsiteX8" fmla="*/ 558 w 1841135"/>
              <a:gd name="connsiteY8" fmla="*/ 1082330 h 2375988"/>
              <a:gd name="connsiteX0" fmla="*/ 43957 w 1884534"/>
              <a:gd name="connsiteY0" fmla="*/ 1082330 h 2375988"/>
              <a:gd name="connsiteX1" fmla="*/ 553623 w 1884534"/>
              <a:gd name="connsiteY1" fmla="*/ 1082330 h 2375988"/>
              <a:gd name="connsiteX2" fmla="*/ 1295636 w 1884534"/>
              <a:gd name="connsiteY2" fmla="*/ 1487064 h 2375988"/>
              <a:gd name="connsiteX3" fmla="*/ 988337 w 1884534"/>
              <a:gd name="connsiteY3" fmla="*/ 2348999 h 2375988"/>
              <a:gd name="connsiteX4" fmla="*/ 1880253 w 1884534"/>
              <a:gd name="connsiteY4" fmla="*/ 1659451 h 2375988"/>
              <a:gd name="connsiteX5" fmla="*/ 1303131 w 1884534"/>
              <a:gd name="connsiteY5" fmla="*/ 977399 h 2375988"/>
              <a:gd name="connsiteX6" fmla="*/ 1063287 w 1884534"/>
              <a:gd name="connsiteY6" fmla="*/ 18028 h 2375988"/>
              <a:gd name="connsiteX7" fmla="*/ 463682 w 1884534"/>
              <a:gd name="connsiteY7" fmla="*/ 415266 h 2375988"/>
              <a:gd name="connsiteX8" fmla="*/ 43957 w 1884534"/>
              <a:gd name="connsiteY8" fmla="*/ 1082330 h 237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4534" h="2375988">
                <a:moveTo>
                  <a:pt x="43957" y="1082330"/>
                </a:moveTo>
                <a:cubicBezTo>
                  <a:pt x="231334" y="1260963"/>
                  <a:pt x="345010" y="1014874"/>
                  <a:pt x="553623" y="1082330"/>
                </a:cubicBezTo>
                <a:cubicBezTo>
                  <a:pt x="762236" y="1149786"/>
                  <a:pt x="1223184" y="1275953"/>
                  <a:pt x="1295636" y="1487064"/>
                </a:cubicBezTo>
                <a:cubicBezTo>
                  <a:pt x="1368088" y="1698176"/>
                  <a:pt x="643563" y="2185356"/>
                  <a:pt x="988337" y="2348999"/>
                </a:cubicBezTo>
                <a:cubicBezTo>
                  <a:pt x="1333111" y="2512642"/>
                  <a:pt x="1827787" y="1888051"/>
                  <a:pt x="1880253" y="1659451"/>
                </a:cubicBezTo>
                <a:cubicBezTo>
                  <a:pt x="1932719" y="1430851"/>
                  <a:pt x="1489259" y="1269707"/>
                  <a:pt x="1303131" y="977399"/>
                </a:cubicBezTo>
                <a:cubicBezTo>
                  <a:pt x="1117003" y="685091"/>
                  <a:pt x="1203195" y="111717"/>
                  <a:pt x="1063287" y="18028"/>
                </a:cubicBezTo>
                <a:cubicBezTo>
                  <a:pt x="923379" y="-75661"/>
                  <a:pt x="607338" y="216646"/>
                  <a:pt x="463682" y="415266"/>
                </a:cubicBezTo>
                <a:cubicBezTo>
                  <a:pt x="320026" y="613886"/>
                  <a:pt x="-143420" y="903697"/>
                  <a:pt x="43957" y="108233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dfgi"/>
          <p:cNvSpPr/>
          <p:nvPr/>
        </p:nvSpPr>
        <p:spPr bwMode="auto">
          <a:xfrm>
            <a:off x="3491447" y="4748642"/>
            <a:ext cx="2239021" cy="1653426"/>
          </a:xfrm>
          <a:custGeom>
            <a:avLst/>
            <a:gdLst>
              <a:gd name="connsiteX0" fmla="*/ 22027 w 2342378"/>
              <a:gd name="connsiteY0" fmla="*/ 929484 h 1717965"/>
              <a:gd name="connsiteX1" fmla="*/ 1026368 w 2342378"/>
              <a:gd name="connsiteY1" fmla="*/ 94 h 1717965"/>
              <a:gd name="connsiteX2" fmla="*/ 1850827 w 2342378"/>
              <a:gd name="connsiteY2" fmla="*/ 877019 h 1717965"/>
              <a:gd name="connsiteX3" fmla="*/ 2330512 w 2342378"/>
              <a:gd name="connsiteY3" fmla="*/ 1716468 h 1717965"/>
              <a:gd name="connsiteX4" fmla="*/ 1371142 w 2342378"/>
              <a:gd name="connsiteY4" fmla="*/ 1071891 h 1717965"/>
              <a:gd name="connsiteX5" fmla="*/ 966407 w 2342378"/>
              <a:gd name="connsiteY5" fmla="*/ 682147 h 1717965"/>
              <a:gd name="connsiteX6" fmla="*/ 381791 w 2342378"/>
              <a:gd name="connsiteY6" fmla="*/ 1371694 h 1717965"/>
              <a:gd name="connsiteX7" fmla="*/ 22027 w 2342378"/>
              <a:gd name="connsiteY7" fmla="*/ 929484 h 1717965"/>
              <a:gd name="connsiteX0" fmla="*/ 22027 w 2393018"/>
              <a:gd name="connsiteY0" fmla="*/ 929484 h 1748248"/>
              <a:gd name="connsiteX1" fmla="*/ 1026368 w 2393018"/>
              <a:gd name="connsiteY1" fmla="*/ 94 h 1748248"/>
              <a:gd name="connsiteX2" fmla="*/ 1850827 w 2393018"/>
              <a:gd name="connsiteY2" fmla="*/ 877019 h 1748248"/>
              <a:gd name="connsiteX3" fmla="*/ 2330512 w 2393018"/>
              <a:gd name="connsiteY3" fmla="*/ 1716468 h 1748248"/>
              <a:gd name="connsiteX4" fmla="*/ 1371142 w 2393018"/>
              <a:gd name="connsiteY4" fmla="*/ 1071891 h 1748248"/>
              <a:gd name="connsiteX5" fmla="*/ 966407 w 2393018"/>
              <a:gd name="connsiteY5" fmla="*/ 682147 h 1748248"/>
              <a:gd name="connsiteX6" fmla="*/ 381791 w 2393018"/>
              <a:gd name="connsiteY6" fmla="*/ 1371694 h 1748248"/>
              <a:gd name="connsiteX7" fmla="*/ 22027 w 2393018"/>
              <a:gd name="connsiteY7" fmla="*/ 929484 h 1748248"/>
              <a:gd name="connsiteX0" fmla="*/ 22027 w 2358514"/>
              <a:gd name="connsiteY0" fmla="*/ 929485 h 1777252"/>
              <a:gd name="connsiteX1" fmla="*/ 1026368 w 2358514"/>
              <a:gd name="connsiteY1" fmla="*/ 95 h 1777252"/>
              <a:gd name="connsiteX2" fmla="*/ 1850827 w 2358514"/>
              <a:gd name="connsiteY2" fmla="*/ 877020 h 1777252"/>
              <a:gd name="connsiteX3" fmla="*/ 2293037 w 2358514"/>
              <a:gd name="connsiteY3" fmla="*/ 1746449 h 1777252"/>
              <a:gd name="connsiteX4" fmla="*/ 1371142 w 2358514"/>
              <a:gd name="connsiteY4" fmla="*/ 1071892 h 1777252"/>
              <a:gd name="connsiteX5" fmla="*/ 966407 w 2358514"/>
              <a:gd name="connsiteY5" fmla="*/ 682148 h 1777252"/>
              <a:gd name="connsiteX6" fmla="*/ 381791 w 2358514"/>
              <a:gd name="connsiteY6" fmla="*/ 1371695 h 1777252"/>
              <a:gd name="connsiteX7" fmla="*/ 22027 w 2358514"/>
              <a:gd name="connsiteY7" fmla="*/ 929485 h 1777252"/>
              <a:gd name="connsiteX0" fmla="*/ 22027 w 2358514"/>
              <a:gd name="connsiteY0" fmla="*/ 787102 h 1634869"/>
              <a:gd name="connsiteX1" fmla="*/ 1026368 w 2358514"/>
              <a:gd name="connsiteY1" fmla="*/ 119 h 1634869"/>
              <a:gd name="connsiteX2" fmla="*/ 1850827 w 2358514"/>
              <a:gd name="connsiteY2" fmla="*/ 734637 h 1634869"/>
              <a:gd name="connsiteX3" fmla="*/ 2293037 w 2358514"/>
              <a:gd name="connsiteY3" fmla="*/ 1604066 h 1634869"/>
              <a:gd name="connsiteX4" fmla="*/ 1371142 w 2358514"/>
              <a:gd name="connsiteY4" fmla="*/ 929509 h 1634869"/>
              <a:gd name="connsiteX5" fmla="*/ 966407 w 2358514"/>
              <a:gd name="connsiteY5" fmla="*/ 539765 h 1634869"/>
              <a:gd name="connsiteX6" fmla="*/ 381791 w 2358514"/>
              <a:gd name="connsiteY6" fmla="*/ 1229312 h 1634869"/>
              <a:gd name="connsiteX7" fmla="*/ 22027 w 2358514"/>
              <a:gd name="connsiteY7" fmla="*/ 787102 h 1634869"/>
              <a:gd name="connsiteX0" fmla="*/ 28374 w 2259930"/>
              <a:gd name="connsiteY0" fmla="*/ 802167 h 1634944"/>
              <a:gd name="connsiteX1" fmla="*/ 927784 w 2259930"/>
              <a:gd name="connsiteY1" fmla="*/ 194 h 1634944"/>
              <a:gd name="connsiteX2" fmla="*/ 1752243 w 2259930"/>
              <a:gd name="connsiteY2" fmla="*/ 734712 h 1634944"/>
              <a:gd name="connsiteX3" fmla="*/ 2194453 w 2259930"/>
              <a:gd name="connsiteY3" fmla="*/ 1604141 h 1634944"/>
              <a:gd name="connsiteX4" fmla="*/ 1272558 w 2259930"/>
              <a:gd name="connsiteY4" fmla="*/ 929584 h 1634944"/>
              <a:gd name="connsiteX5" fmla="*/ 867823 w 2259930"/>
              <a:gd name="connsiteY5" fmla="*/ 539840 h 1634944"/>
              <a:gd name="connsiteX6" fmla="*/ 283207 w 2259930"/>
              <a:gd name="connsiteY6" fmla="*/ 1229387 h 1634944"/>
              <a:gd name="connsiteX7" fmla="*/ 28374 w 2259930"/>
              <a:gd name="connsiteY7" fmla="*/ 802167 h 1634944"/>
              <a:gd name="connsiteX0" fmla="*/ 26203 w 2257759"/>
              <a:gd name="connsiteY0" fmla="*/ 802167 h 1634944"/>
              <a:gd name="connsiteX1" fmla="*/ 925613 w 2257759"/>
              <a:gd name="connsiteY1" fmla="*/ 194 h 1634944"/>
              <a:gd name="connsiteX2" fmla="*/ 1750072 w 2257759"/>
              <a:gd name="connsiteY2" fmla="*/ 734712 h 1634944"/>
              <a:gd name="connsiteX3" fmla="*/ 2192282 w 2257759"/>
              <a:gd name="connsiteY3" fmla="*/ 1604141 h 1634944"/>
              <a:gd name="connsiteX4" fmla="*/ 1270387 w 2257759"/>
              <a:gd name="connsiteY4" fmla="*/ 929584 h 1634944"/>
              <a:gd name="connsiteX5" fmla="*/ 865652 w 2257759"/>
              <a:gd name="connsiteY5" fmla="*/ 539840 h 1634944"/>
              <a:gd name="connsiteX6" fmla="*/ 296026 w 2257759"/>
              <a:gd name="connsiteY6" fmla="*/ 1131951 h 1634944"/>
              <a:gd name="connsiteX7" fmla="*/ 26203 w 2257759"/>
              <a:gd name="connsiteY7" fmla="*/ 802167 h 1634944"/>
              <a:gd name="connsiteX0" fmla="*/ 26581 w 2258137"/>
              <a:gd name="connsiteY0" fmla="*/ 802167 h 1635447"/>
              <a:gd name="connsiteX1" fmla="*/ 925991 w 2258137"/>
              <a:gd name="connsiteY1" fmla="*/ 194 h 1635447"/>
              <a:gd name="connsiteX2" fmla="*/ 1750450 w 2258137"/>
              <a:gd name="connsiteY2" fmla="*/ 734712 h 1635447"/>
              <a:gd name="connsiteX3" fmla="*/ 2192660 w 2258137"/>
              <a:gd name="connsiteY3" fmla="*/ 1604141 h 1635447"/>
              <a:gd name="connsiteX4" fmla="*/ 1270765 w 2258137"/>
              <a:gd name="connsiteY4" fmla="*/ 929584 h 1635447"/>
              <a:gd name="connsiteX5" fmla="*/ 896010 w 2258137"/>
              <a:gd name="connsiteY5" fmla="*/ 457394 h 1635447"/>
              <a:gd name="connsiteX6" fmla="*/ 296404 w 2258137"/>
              <a:gd name="connsiteY6" fmla="*/ 1131951 h 1635447"/>
              <a:gd name="connsiteX7" fmla="*/ 26581 w 2258137"/>
              <a:gd name="connsiteY7" fmla="*/ 802167 h 1635447"/>
              <a:gd name="connsiteX0" fmla="*/ 26581 w 2197292"/>
              <a:gd name="connsiteY0" fmla="*/ 802167 h 1609846"/>
              <a:gd name="connsiteX1" fmla="*/ 925991 w 2197292"/>
              <a:gd name="connsiteY1" fmla="*/ 194 h 1609846"/>
              <a:gd name="connsiteX2" fmla="*/ 1750450 w 2197292"/>
              <a:gd name="connsiteY2" fmla="*/ 734712 h 1609846"/>
              <a:gd name="connsiteX3" fmla="*/ 2192660 w 2197292"/>
              <a:gd name="connsiteY3" fmla="*/ 1604141 h 1609846"/>
              <a:gd name="connsiteX4" fmla="*/ 1488122 w 2197292"/>
              <a:gd name="connsiteY4" fmla="*/ 1079486 h 1609846"/>
              <a:gd name="connsiteX5" fmla="*/ 896010 w 2197292"/>
              <a:gd name="connsiteY5" fmla="*/ 457394 h 1609846"/>
              <a:gd name="connsiteX6" fmla="*/ 296404 w 2197292"/>
              <a:gd name="connsiteY6" fmla="*/ 1131951 h 1609846"/>
              <a:gd name="connsiteX7" fmla="*/ 26581 w 2197292"/>
              <a:gd name="connsiteY7" fmla="*/ 802167 h 1609846"/>
              <a:gd name="connsiteX0" fmla="*/ 26581 w 2255783"/>
              <a:gd name="connsiteY0" fmla="*/ 802167 h 1655792"/>
              <a:gd name="connsiteX1" fmla="*/ 925991 w 2255783"/>
              <a:gd name="connsiteY1" fmla="*/ 194 h 1655792"/>
              <a:gd name="connsiteX2" fmla="*/ 1750450 w 2255783"/>
              <a:gd name="connsiteY2" fmla="*/ 734712 h 1655792"/>
              <a:gd name="connsiteX3" fmla="*/ 2192660 w 2255783"/>
              <a:gd name="connsiteY3" fmla="*/ 1604141 h 1655792"/>
              <a:gd name="connsiteX4" fmla="*/ 1488122 w 2255783"/>
              <a:gd name="connsiteY4" fmla="*/ 1079486 h 1655792"/>
              <a:gd name="connsiteX5" fmla="*/ 896010 w 2255783"/>
              <a:gd name="connsiteY5" fmla="*/ 457394 h 1655792"/>
              <a:gd name="connsiteX6" fmla="*/ 296404 w 2255783"/>
              <a:gd name="connsiteY6" fmla="*/ 1131951 h 1655792"/>
              <a:gd name="connsiteX7" fmla="*/ 26581 w 2255783"/>
              <a:gd name="connsiteY7" fmla="*/ 802167 h 1655792"/>
              <a:gd name="connsiteX0" fmla="*/ 26581 w 2198006"/>
              <a:gd name="connsiteY0" fmla="*/ 802167 h 1609238"/>
              <a:gd name="connsiteX1" fmla="*/ 925991 w 2198006"/>
              <a:gd name="connsiteY1" fmla="*/ 194 h 1609238"/>
              <a:gd name="connsiteX2" fmla="*/ 1750450 w 2198006"/>
              <a:gd name="connsiteY2" fmla="*/ 734712 h 1609238"/>
              <a:gd name="connsiteX3" fmla="*/ 2192660 w 2198006"/>
              <a:gd name="connsiteY3" fmla="*/ 1604141 h 1609238"/>
              <a:gd name="connsiteX4" fmla="*/ 1465637 w 2198006"/>
              <a:gd name="connsiteY4" fmla="*/ 1064496 h 1609238"/>
              <a:gd name="connsiteX5" fmla="*/ 896010 w 2198006"/>
              <a:gd name="connsiteY5" fmla="*/ 457394 h 1609238"/>
              <a:gd name="connsiteX6" fmla="*/ 296404 w 2198006"/>
              <a:gd name="connsiteY6" fmla="*/ 1131951 h 1609238"/>
              <a:gd name="connsiteX7" fmla="*/ 26581 w 2198006"/>
              <a:gd name="connsiteY7" fmla="*/ 802167 h 1609238"/>
              <a:gd name="connsiteX0" fmla="*/ 26581 w 2198006"/>
              <a:gd name="connsiteY0" fmla="*/ 802167 h 1609892"/>
              <a:gd name="connsiteX1" fmla="*/ 925991 w 2198006"/>
              <a:gd name="connsiteY1" fmla="*/ 194 h 1609892"/>
              <a:gd name="connsiteX2" fmla="*/ 1750450 w 2198006"/>
              <a:gd name="connsiteY2" fmla="*/ 734712 h 1609892"/>
              <a:gd name="connsiteX3" fmla="*/ 2192660 w 2198006"/>
              <a:gd name="connsiteY3" fmla="*/ 1604141 h 1609892"/>
              <a:gd name="connsiteX4" fmla="*/ 1465637 w 2198006"/>
              <a:gd name="connsiteY4" fmla="*/ 1064496 h 1609892"/>
              <a:gd name="connsiteX5" fmla="*/ 896010 w 2198006"/>
              <a:gd name="connsiteY5" fmla="*/ 457394 h 1609892"/>
              <a:gd name="connsiteX6" fmla="*/ 296404 w 2198006"/>
              <a:gd name="connsiteY6" fmla="*/ 1131951 h 1609892"/>
              <a:gd name="connsiteX7" fmla="*/ 26581 w 2198006"/>
              <a:gd name="connsiteY7" fmla="*/ 802167 h 1609892"/>
              <a:gd name="connsiteX0" fmla="*/ 26581 w 2248807"/>
              <a:gd name="connsiteY0" fmla="*/ 802167 h 1649678"/>
              <a:gd name="connsiteX1" fmla="*/ 925991 w 2248807"/>
              <a:gd name="connsiteY1" fmla="*/ 194 h 1649678"/>
              <a:gd name="connsiteX2" fmla="*/ 1750450 w 2248807"/>
              <a:gd name="connsiteY2" fmla="*/ 734712 h 1649678"/>
              <a:gd name="connsiteX3" fmla="*/ 2192660 w 2248807"/>
              <a:gd name="connsiteY3" fmla="*/ 1604141 h 1649678"/>
              <a:gd name="connsiteX4" fmla="*/ 1465637 w 2248807"/>
              <a:gd name="connsiteY4" fmla="*/ 1064496 h 1649678"/>
              <a:gd name="connsiteX5" fmla="*/ 896010 w 2248807"/>
              <a:gd name="connsiteY5" fmla="*/ 457394 h 1649678"/>
              <a:gd name="connsiteX6" fmla="*/ 296404 w 2248807"/>
              <a:gd name="connsiteY6" fmla="*/ 1131951 h 1649678"/>
              <a:gd name="connsiteX7" fmla="*/ 26581 w 2248807"/>
              <a:gd name="connsiteY7" fmla="*/ 802167 h 1649678"/>
              <a:gd name="connsiteX0" fmla="*/ 26581 w 2248807"/>
              <a:gd name="connsiteY0" fmla="*/ 807143 h 1654654"/>
              <a:gd name="connsiteX1" fmla="*/ 925991 w 2248807"/>
              <a:gd name="connsiteY1" fmla="*/ 5170 h 1654654"/>
              <a:gd name="connsiteX2" fmla="*/ 1750450 w 2248807"/>
              <a:gd name="connsiteY2" fmla="*/ 739688 h 1654654"/>
              <a:gd name="connsiteX3" fmla="*/ 2192660 w 2248807"/>
              <a:gd name="connsiteY3" fmla="*/ 1609117 h 1654654"/>
              <a:gd name="connsiteX4" fmla="*/ 1465637 w 2248807"/>
              <a:gd name="connsiteY4" fmla="*/ 1069472 h 1654654"/>
              <a:gd name="connsiteX5" fmla="*/ 896010 w 2248807"/>
              <a:gd name="connsiteY5" fmla="*/ 462370 h 1654654"/>
              <a:gd name="connsiteX6" fmla="*/ 296404 w 2248807"/>
              <a:gd name="connsiteY6" fmla="*/ 1136927 h 1654654"/>
              <a:gd name="connsiteX7" fmla="*/ 26581 w 2248807"/>
              <a:gd name="connsiteY7" fmla="*/ 807143 h 1654654"/>
              <a:gd name="connsiteX0" fmla="*/ 26581 w 2193454"/>
              <a:gd name="connsiteY0" fmla="*/ 803191 h 1613896"/>
              <a:gd name="connsiteX1" fmla="*/ 925991 w 2193454"/>
              <a:gd name="connsiteY1" fmla="*/ 1218 h 1613896"/>
              <a:gd name="connsiteX2" fmla="*/ 1593053 w 2193454"/>
              <a:gd name="connsiteY2" fmla="*/ 645795 h 1613896"/>
              <a:gd name="connsiteX3" fmla="*/ 2192660 w 2193454"/>
              <a:gd name="connsiteY3" fmla="*/ 1605165 h 1613896"/>
              <a:gd name="connsiteX4" fmla="*/ 1465637 w 2193454"/>
              <a:gd name="connsiteY4" fmla="*/ 1065520 h 1613896"/>
              <a:gd name="connsiteX5" fmla="*/ 896010 w 2193454"/>
              <a:gd name="connsiteY5" fmla="*/ 458418 h 1613896"/>
              <a:gd name="connsiteX6" fmla="*/ 296404 w 2193454"/>
              <a:gd name="connsiteY6" fmla="*/ 1132975 h 1613896"/>
              <a:gd name="connsiteX7" fmla="*/ 26581 w 2193454"/>
              <a:gd name="connsiteY7" fmla="*/ 803191 h 1613896"/>
              <a:gd name="connsiteX0" fmla="*/ 26581 w 2193975"/>
              <a:gd name="connsiteY0" fmla="*/ 803131 h 1613836"/>
              <a:gd name="connsiteX1" fmla="*/ 925991 w 2193975"/>
              <a:gd name="connsiteY1" fmla="*/ 1158 h 1613836"/>
              <a:gd name="connsiteX2" fmla="*/ 1593053 w 2193975"/>
              <a:gd name="connsiteY2" fmla="*/ 645735 h 1613836"/>
              <a:gd name="connsiteX3" fmla="*/ 2192660 w 2193975"/>
              <a:gd name="connsiteY3" fmla="*/ 1605105 h 1613836"/>
              <a:gd name="connsiteX4" fmla="*/ 1465637 w 2193975"/>
              <a:gd name="connsiteY4" fmla="*/ 1065460 h 1613836"/>
              <a:gd name="connsiteX5" fmla="*/ 896010 w 2193975"/>
              <a:gd name="connsiteY5" fmla="*/ 458358 h 1613836"/>
              <a:gd name="connsiteX6" fmla="*/ 296404 w 2193975"/>
              <a:gd name="connsiteY6" fmla="*/ 1132915 h 1613836"/>
              <a:gd name="connsiteX7" fmla="*/ 26581 w 2193975"/>
              <a:gd name="connsiteY7" fmla="*/ 803131 h 1613836"/>
              <a:gd name="connsiteX0" fmla="*/ 26581 w 2193939"/>
              <a:gd name="connsiteY0" fmla="*/ 803358 h 1614063"/>
              <a:gd name="connsiteX1" fmla="*/ 925991 w 2193939"/>
              <a:gd name="connsiteY1" fmla="*/ 1385 h 1614063"/>
              <a:gd name="connsiteX2" fmla="*/ 1593053 w 2193939"/>
              <a:gd name="connsiteY2" fmla="*/ 645962 h 1614063"/>
              <a:gd name="connsiteX3" fmla="*/ 2192660 w 2193939"/>
              <a:gd name="connsiteY3" fmla="*/ 1605332 h 1614063"/>
              <a:gd name="connsiteX4" fmla="*/ 1465637 w 2193939"/>
              <a:gd name="connsiteY4" fmla="*/ 1065687 h 1614063"/>
              <a:gd name="connsiteX5" fmla="*/ 896010 w 2193939"/>
              <a:gd name="connsiteY5" fmla="*/ 458585 h 1614063"/>
              <a:gd name="connsiteX6" fmla="*/ 296404 w 2193939"/>
              <a:gd name="connsiteY6" fmla="*/ 1133142 h 1614063"/>
              <a:gd name="connsiteX7" fmla="*/ 26581 w 2193939"/>
              <a:gd name="connsiteY7" fmla="*/ 803358 h 1614063"/>
              <a:gd name="connsiteX0" fmla="*/ 26581 w 2239021"/>
              <a:gd name="connsiteY0" fmla="*/ 803358 h 1653426"/>
              <a:gd name="connsiteX1" fmla="*/ 925991 w 2239021"/>
              <a:gd name="connsiteY1" fmla="*/ 1385 h 1653426"/>
              <a:gd name="connsiteX2" fmla="*/ 1593053 w 2239021"/>
              <a:gd name="connsiteY2" fmla="*/ 645962 h 1653426"/>
              <a:gd name="connsiteX3" fmla="*/ 2192660 w 2239021"/>
              <a:gd name="connsiteY3" fmla="*/ 1605332 h 1653426"/>
              <a:gd name="connsiteX4" fmla="*/ 1465637 w 2239021"/>
              <a:gd name="connsiteY4" fmla="*/ 1065687 h 1653426"/>
              <a:gd name="connsiteX5" fmla="*/ 896010 w 2239021"/>
              <a:gd name="connsiteY5" fmla="*/ 458585 h 1653426"/>
              <a:gd name="connsiteX6" fmla="*/ 296404 w 2239021"/>
              <a:gd name="connsiteY6" fmla="*/ 1133142 h 1653426"/>
              <a:gd name="connsiteX7" fmla="*/ 26581 w 2239021"/>
              <a:gd name="connsiteY7" fmla="*/ 803358 h 165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021" h="1653426">
                <a:moveTo>
                  <a:pt x="26581" y="803358"/>
                </a:moveTo>
                <a:cubicBezTo>
                  <a:pt x="131512" y="614732"/>
                  <a:pt x="664912" y="27618"/>
                  <a:pt x="925991" y="1385"/>
                </a:cubicBezTo>
                <a:cubicBezTo>
                  <a:pt x="1187070" y="-24848"/>
                  <a:pt x="1217051" y="326172"/>
                  <a:pt x="1593053" y="645962"/>
                </a:cubicBezTo>
                <a:cubicBezTo>
                  <a:pt x="1969055" y="965752"/>
                  <a:pt x="2378788" y="1400467"/>
                  <a:pt x="2192660" y="1605332"/>
                </a:cubicBezTo>
                <a:cubicBezTo>
                  <a:pt x="2006532" y="1810197"/>
                  <a:pt x="1681745" y="1309277"/>
                  <a:pt x="1465637" y="1065687"/>
                </a:cubicBezTo>
                <a:cubicBezTo>
                  <a:pt x="1249529" y="822097"/>
                  <a:pt x="1060902" y="408618"/>
                  <a:pt x="896010" y="458585"/>
                </a:cubicBezTo>
                <a:cubicBezTo>
                  <a:pt x="731118" y="508552"/>
                  <a:pt x="441309" y="1075680"/>
                  <a:pt x="296404" y="1133142"/>
                </a:cubicBezTo>
                <a:cubicBezTo>
                  <a:pt x="151499" y="1190604"/>
                  <a:pt x="-78350" y="991984"/>
                  <a:pt x="26581" y="803358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abe"/>
          <p:cNvSpPr/>
          <p:nvPr/>
        </p:nvSpPr>
        <p:spPr bwMode="auto">
          <a:xfrm>
            <a:off x="4112882" y="3339422"/>
            <a:ext cx="1252163" cy="1851404"/>
          </a:xfrm>
          <a:custGeom>
            <a:avLst/>
            <a:gdLst>
              <a:gd name="connsiteX0" fmla="*/ 262334 w 1171050"/>
              <a:gd name="connsiteY0" fmla="*/ 24539 h 1956906"/>
              <a:gd name="connsiteX1" fmla="*/ 6 w 1171050"/>
              <a:gd name="connsiteY1" fmla="*/ 699096 h 1956906"/>
              <a:gd name="connsiteX2" fmla="*/ 269829 w 1171050"/>
              <a:gd name="connsiteY2" fmla="*/ 1321188 h 1956906"/>
              <a:gd name="connsiteX3" fmla="*/ 1169238 w 1171050"/>
              <a:gd name="connsiteY3" fmla="*/ 1950775 h 1956906"/>
              <a:gd name="connsiteX4" fmla="*/ 502176 w 1171050"/>
              <a:gd name="connsiteY4" fmla="*/ 923949 h 1956906"/>
              <a:gd name="connsiteX5" fmla="*/ 494681 w 1171050"/>
              <a:gd name="connsiteY5" fmla="*/ 219411 h 1956906"/>
              <a:gd name="connsiteX6" fmla="*/ 262334 w 1171050"/>
              <a:gd name="connsiteY6" fmla="*/ 24539 h 1956906"/>
              <a:gd name="connsiteX0" fmla="*/ 262334 w 1180742"/>
              <a:gd name="connsiteY0" fmla="*/ 24539 h 2017106"/>
              <a:gd name="connsiteX1" fmla="*/ 6 w 1180742"/>
              <a:gd name="connsiteY1" fmla="*/ 699096 h 2017106"/>
              <a:gd name="connsiteX2" fmla="*/ 269829 w 1180742"/>
              <a:gd name="connsiteY2" fmla="*/ 1321188 h 2017106"/>
              <a:gd name="connsiteX3" fmla="*/ 1169238 w 1180742"/>
              <a:gd name="connsiteY3" fmla="*/ 1950775 h 2017106"/>
              <a:gd name="connsiteX4" fmla="*/ 502176 w 1180742"/>
              <a:gd name="connsiteY4" fmla="*/ 923949 h 2017106"/>
              <a:gd name="connsiteX5" fmla="*/ 494681 w 1180742"/>
              <a:gd name="connsiteY5" fmla="*/ 219411 h 2017106"/>
              <a:gd name="connsiteX6" fmla="*/ 262334 w 1180742"/>
              <a:gd name="connsiteY6" fmla="*/ 24539 h 2017106"/>
              <a:gd name="connsiteX0" fmla="*/ 262334 w 1254633"/>
              <a:gd name="connsiteY0" fmla="*/ 24539 h 1940033"/>
              <a:gd name="connsiteX1" fmla="*/ 6 w 1254633"/>
              <a:gd name="connsiteY1" fmla="*/ 699096 h 1940033"/>
              <a:gd name="connsiteX2" fmla="*/ 269829 w 1254633"/>
              <a:gd name="connsiteY2" fmla="*/ 1321188 h 1940033"/>
              <a:gd name="connsiteX3" fmla="*/ 1244189 w 1254633"/>
              <a:gd name="connsiteY3" fmla="*/ 1868329 h 1940033"/>
              <a:gd name="connsiteX4" fmla="*/ 502176 w 1254633"/>
              <a:gd name="connsiteY4" fmla="*/ 923949 h 1940033"/>
              <a:gd name="connsiteX5" fmla="*/ 494681 w 1254633"/>
              <a:gd name="connsiteY5" fmla="*/ 219411 h 1940033"/>
              <a:gd name="connsiteX6" fmla="*/ 262334 w 1254633"/>
              <a:gd name="connsiteY6" fmla="*/ 24539 h 1940033"/>
              <a:gd name="connsiteX0" fmla="*/ 159816 w 1257046"/>
              <a:gd name="connsiteY0" fmla="*/ 29340 h 1907359"/>
              <a:gd name="connsiteX1" fmla="*/ 2419 w 1257046"/>
              <a:gd name="connsiteY1" fmla="*/ 666422 h 1907359"/>
              <a:gd name="connsiteX2" fmla="*/ 272242 w 1257046"/>
              <a:gd name="connsiteY2" fmla="*/ 1288514 h 1907359"/>
              <a:gd name="connsiteX3" fmla="*/ 1246602 w 1257046"/>
              <a:gd name="connsiteY3" fmla="*/ 1835655 h 1907359"/>
              <a:gd name="connsiteX4" fmla="*/ 504589 w 1257046"/>
              <a:gd name="connsiteY4" fmla="*/ 891275 h 1907359"/>
              <a:gd name="connsiteX5" fmla="*/ 497094 w 1257046"/>
              <a:gd name="connsiteY5" fmla="*/ 186737 h 1907359"/>
              <a:gd name="connsiteX6" fmla="*/ 159816 w 1257046"/>
              <a:gd name="connsiteY6" fmla="*/ 29340 h 1907359"/>
              <a:gd name="connsiteX0" fmla="*/ 159816 w 1257046"/>
              <a:gd name="connsiteY0" fmla="*/ 29340 h 1900930"/>
              <a:gd name="connsiteX1" fmla="*/ 2419 w 1257046"/>
              <a:gd name="connsiteY1" fmla="*/ 666422 h 1900930"/>
              <a:gd name="connsiteX2" fmla="*/ 272242 w 1257046"/>
              <a:gd name="connsiteY2" fmla="*/ 1288514 h 1900930"/>
              <a:gd name="connsiteX3" fmla="*/ 1246602 w 1257046"/>
              <a:gd name="connsiteY3" fmla="*/ 1835655 h 1900930"/>
              <a:gd name="connsiteX4" fmla="*/ 504589 w 1257046"/>
              <a:gd name="connsiteY4" fmla="*/ 891275 h 1900930"/>
              <a:gd name="connsiteX5" fmla="*/ 497094 w 1257046"/>
              <a:gd name="connsiteY5" fmla="*/ 186737 h 1900930"/>
              <a:gd name="connsiteX6" fmla="*/ 159816 w 1257046"/>
              <a:gd name="connsiteY6" fmla="*/ 29340 h 1900930"/>
              <a:gd name="connsiteX0" fmla="*/ 159816 w 1190535"/>
              <a:gd name="connsiteY0" fmla="*/ 29340 h 1893440"/>
              <a:gd name="connsiteX1" fmla="*/ 2419 w 1190535"/>
              <a:gd name="connsiteY1" fmla="*/ 666422 h 1893440"/>
              <a:gd name="connsiteX2" fmla="*/ 272242 w 1190535"/>
              <a:gd name="connsiteY2" fmla="*/ 1288514 h 1893440"/>
              <a:gd name="connsiteX3" fmla="*/ 1179146 w 1190535"/>
              <a:gd name="connsiteY3" fmla="*/ 1820665 h 1893440"/>
              <a:gd name="connsiteX4" fmla="*/ 504589 w 1190535"/>
              <a:gd name="connsiteY4" fmla="*/ 891275 h 1893440"/>
              <a:gd name="connsiteX5" fmla="*/ 497094 w 1190535"/>
              <a:gd name="connsiteY5" fmla="*/ 186737 h 1893440"/>
              <a:gd name="connsiteX6" fmla="*/ 159816 w 1190535"/>
              <a:gd name="connsiteY6" fmla="*/ 29340 h 1893440"/>
              <a:gd name="connsiteX0" fmla="*/ 159816 w 1249830"/>
              <a:gd name="connsiteY0" fmla="*/ 29340 h 1867254"/>
              <a:gd name="connsiteX1" fmla="*/ 2419 w 1249830"/>
              <a:gd name="connsiteY1" fmla="*/ 666422 h 1867254"/>
              <a:gd name="connsiteX2" fmla="*/ 272242 w 1249830"/>
              <a:gd name="connsiteY2" fmla="*/ 1288514 h 1867254"/>
              <a:gd name="connsiteX3" fmla="*/ 1179146 w 1249830"/>
              <a:gd name="connsiteY3" fmla="*/ 1820665 h 1867254"/>
              <a:gd name="connsiteX4" fmla="*/ 504589 w 1249830"/>
              <a:gd name="connsiteY4" fmla="*/ 891275 h 1867254"/>
              <a:gd name="connsiteX5" fmla="*/ 497094 w 1249830"/>
              <a:gd name="connsiteY5" fmla="*/ 186737 h 1867254"/>
              <a:gd name="connsiteX6" fmla="*/ 159816 w 1249830"/>
              <a:gd name="connsiteY6" fmla="*/ 29340 h 1867254"/>
              <a:gd name="connsiteX0" fmla="*/ 159816 w 1249830"/>
              <a:gd name="connsiteY0" fmla="*/ 29340 h 1864227"/>
              <a:gd name="connsiteX1" fmla="*/ 2419 w 1249830"/>
              <a:gd name="connsiteY1" fmla="*/ 666422 h 1864227"/>
              <a:gd name="connsiteX2" fmla="*/ 272242 w 1249830"/>
              <a:gd name="connsiteY2" fmla="*/ 1288514 h 1864227"/>
              <a:gd name="connsiteX3" fmla="*/ 1179146 w 1249830"/>
              <a:gd name="connsiteY3" fmla="*/ 1820665 h 1864227"/>
              <a:gd name="connsiteX4" fmla="*/ 504589 w 1249830"/>
              <a:gd name="connsiteY4" fmla="*/ 891275 h 1864227"/>
              <a:gd name="connsiteX5" fmla="*/ 497094 w 1249830"/>
              <a:gd name="connsiteY5" fmla="*/ 186737 h 1864227"/>
              <a:gd name="connsiteX6" fmla="*/ 159816 w 1249830"/>
              <a:gd name="connsiteY6" fmla="*/ 29340 h 1864227"/>
              <a:gd name="connsiteX0" fmla="*/ 132169 w 1252163"/>
              <a:gd name="connsiteY0" fmla="*/ 31508 h 1851404"/>
              <a:gd name="connsiteX1" fmla="*/ 4752 w 1252163"/>
              <a:gd name="connsiteY1" fmla="*/ 653599 h 1851404"/>
              <a:gd name="connsiteX2" fmla="*/ 274575 w 1252163"/>
              <a:gd name="connsiteY2" fmla="*/ 1275691 h 1851404"/>
              <a:gd name="connsiteX3" fmla="*/ 1181479 w 1252163"/>
              <a:gd name="connsiteY3" fmla="*/ 1807842 h 1851404"/>
              <a:gd name="connsiteX4" fmla="*/ 506922 w 1252163"/>
              <a:gd name="connsiteY4" fmla="*/ 878452 h 1851404"/>
              <a:gd name="connsiteX5" fmla="*/ 499427 w 1252163"/>
              <a:gd name="connsiteY5" fmla="*/ 173914 h 1851404"/>
              <a:gd name="connsiteX6" fmla="*/ 132169 w 1252163"/>
              <a:gd name="connsiteY6" fmla="*/ 31508 h 185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2163" h="1851404">
                <a:moveTo>
                  <a:pt x="132169" y="31508"/>
                </a:moveTo>
                <a:cubicBezTo>
                  <a:pt x="49723" y="111455"/>
                  <a:pt x="-18982" y="446235"/>
                  <a:pt x="4752" y="653599"/>
                </a:cubicBezTo>
                <a:cubicBezTo>
                  <a:pt x="28486" y="860963"/>
                  <a:pt x="-41467" y="1135782"/>
                  <a:pt x="274575" y="1275691"/>
                </a:cubicBezTo>
                <a:cubicBezTo>
                  <a:pt x="590617" y="1415600"/>
                  <a:pt x="857942" y="2016454"/>
                  <a:pt x="1181479" y="1807842"/>
                </a:cubicBezTo>
                <a:cubicBezTo>
                  <a:pt x="1505016" y="1599230"/>
                  <a:pt x="619348" y="1167013"/>
                  <a:pt x="506922" y="878452"/>
                </a:cubicBezTo>
                <a:cubicBezTo>
                  <a:pt x="394496" y="589891"/>
                  <a:pt x="561886" y="315071"/>
                  <a:pt x="499427" y="173914"/>
                </a:cubicBezTo>
                <a:cubicBezTo>
                  <a:pt x="436968" y="32757"/>
                  <a:pt x="214615" y="-48439"/>
                  <a:pt x="132169" y="31508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etsF"/>
              <p:cNvSpPr/>
              <p:nvPr/>
            </p:nvSpPr>
            <p:spPr>
              <a:xfrm>
                <a:off x="395536" y="3935467"/>
                <a:ext cx="2736304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008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SetsF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35467"/>
                <a:ext cx="2736304" cy="18158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687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Hitting Set</a:t>
            </a:r>
            <a:r>
              <a:rPr lang="en-US" dirty="0" smtClean="0"/>
              <a:t> is easy on tree hypergraphs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457200">
                  <a:buFont typeface="+mj-lt"/>
                  <a:buAutoNum type="arabicPeriod"/>
                </a:pPr>
                <a:r>
                  <a:rPr lang="en-US" dirty="0" smtClean="0"/>
                  <a:t>Root the tree and select </a:t>
                </a:r>
                <a:r>
                  <a:rPr lang="en-US" dirty="0"/>
                  <a:t>a deepest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such that its 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contains at least one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ℱ</m:t>
                    </m:r>
                  </m:oMath>
                </a14:m>
                <a:r>
                  <a:rPr lang="en-US" dirty="0"/>
                  <a:t> entirely</a:t>
                </a:r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dirty="0"/>
                  <a:t>There is a minimum hitting set that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Recurse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d>
                      <m:dPr>
                        <m:endChr m:val="}"/>
                        <m:sepChr m:val="∣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ℱ</m:t>
                        </m:r>
                        <m:r>
                          <a:rPr lang="en-US" i="1">
                            <a:latin typeface="Cambria Math"/>
                          </a:rPr>
                          <m:t>∖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ℱ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  <m:r>
                      <a:rPr lang="en-US" i="1">
                        <a:latin typeface="Cambria Math"/>
                      </a:rPr>
                      <m:t>∖{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})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pic>
        <p:nvPicPr>
          <p:cNvPr id="6" name="Tre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46" y="3219396"/>
            <a:ext cx="24669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Tre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31" y="3213447"/>
            <a:ext cx="24669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Tre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484" y="3213446"/>
            <a:ext cx="24669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bce"/>
          <p:cNvSpPr/>
          <p:nvPr/>
        </p:nvSpPr>
        <p:spPr bwMode="auto">
          <a:xfrm>
            <a:off x="3353652" y="3190586"/>
            <a:ext cx="2029245" cy="2128425"/>
          </a:xfrm>
          <a:custGeom>
            <a:avLst/>
            <a:gdLst>
              <a:gd name="connsiteX0" fmla="*/ 939378 w 1986845"/>
              <a:gd name="connsiteY0" fmla="*/ 369 h 2125379"/>
              <a:gd name="connsiteX1" fmla="*/ 609595 w 1986845"/>
              <a:gd name="connsiteY1" fmla="*/ 285182 h 2125379"/>
              <a:gd name="connsiteX2" fmla="*/ 632080 w 1986845"/>
              <a:gd name="connsiteY2" fmla="*/ 877293 h 2125379"/>
              <a:gd name="connsiteX3" fmla="*/ 159890 w 1986845"/>
              <a:gd name="connsiteY3" fmla="*/ 1394454 h 2125379"/>
              <a:gd name="connsiteX4" fmla="*/ 2493 w 1986845"/>
              <a:gd name="connsiteY4" fmla="*/ 1679267 h 2125379"/>
              <a:gd name="connsiteX5" fmla="*/ 92434 w 1986845"/>
              <a:gd name="connsiteY5" fmla="*/ 2069011 h 2125379"/>
              <a:gd name="connsiteX6" fmla="*/ 452198 w 1986845"/>
              <a:gd name="connsiteY6" fmla="*/ 2076506 h 2125379"/>
              <a:gd name="connsiteX7" fmla="*/ 699536 w 1986845"/>
              <a:gd name="connsiteY7" fmla="*/ 1671772 h 2125379"/>
              <a:gd name="connsiteX8" fmla="*/ 864428 w 1986845"/>
              <a:gd name="connsiteY8" fmla="*/ 1431929 h 2125379"/>
              <a:gd name="connsiteX9" fmla="*/ 1306637 w 1986845"/>
              <a:gd name="connsiteY9" fmla="*/ 1701752 h 2125379"/>
              <a:gd name="connsiteX10" fmla="*/ 1464034 w 1986845"/>
              <a:gd name="connsiteY10" fmla="*/ 2091496 h 2125379"/>
              <a:gd name="connsiteX11" fmla="*/ 1966205 w 1986845"/>
              <a:gd name="connsiteY11" fmla="*/ 2039031 h 2125379"/>
              <a:gd name="connsiteX12" fmla="*/ 1846283 w 1986845"/>
              <a:gd name="connsiteY12" fmla="*/ 1506880 h 2125379"/>
              <a:gd name="connsiteX13" fmla="*/ 1441549 w 1986845"/>
              <a:gd name="connsiteY13" fmla="*/ 1267037 h 2125379"/>
              <a:gd name="connsiteX14" fmla="*/ 1306637 w 1986845"/>
              <a:gd name="connsiteY14" fmla="*/ 854808 h 2125379"/>
              <a:gd name="connsiteX15" fmla="*/ 1284152 w 1986845"/>
              <a:gd name="connsiteY15" fmla="*/ 240211 h 2125379"/>
              <a:gd name="connsiteX16" fmla="*/ 939378 w 1986845"/>
              <a:gd name="connsiteY16" fmla="*/ 369 h 2125379"/>
              <a:gd name="connsiteX0" fmla="*/ 939378 w 1986845"/>
              <a:gd name="connsiteY0" fmla="*/ 369 h 2125379"/>
              <a:gd name="connsiteX1" fmla="*/ 609595 w 1986845"/>
              <a:gd name="connsiteY1" fmla="*/ 285182 h 2125379"/>
              <a:gd name="connsiteX2" fmla="*/ 632080 w 1986845"/>
              <a:gd name="connsiteY2" fmla="*/ 877293 h 2125379"/>
              <a:gd name="connsiteX3" fmla="*/ 159890 w 1986845"/>
              <a:gd name="connsiteY3" fmla="*/ 1394454 h 2125379"/>
              <a:gd name="connsiteX4" fmla="*/ 2493 w 1986845"/>
              <a:gd name="connsiteY4" fmla="*/ 1679267 h 2125379"/>
              <a:gd name="connsiteX5" fmla="*/ 92434 w 1986845"/>
              <a:gd name="connsiteY5" fmla="*/ 2069011 h 2125379"/>
              <a:gd name="connsiteX6" fmla="*/ 452198 w 1986845"/>
              <a:gd name="connsiteY6" fmla="*/ 2076506 h 2125379"/>
              <a:gd name="connsiteX7" fmla="*/ 699536 w 1986845"/>
              <a:gd name="connsiteY7" fmla="*/ 1671772 h 2125379"/>
              <a:gd name="connsiteX8" fmla="*/ 961864 w 1986845"/>
              <a:gd name="connsiteY8" fmla="*/ 1431929 h 2125379"/>
              <a:gd name="connsiteX9" fmla="*/ 1306637 w 1986845"/>
              <a:gd name="connsiteY9" fmla="*/ 1701752 h 2125379"/>
              <a:gd name="connsiteX10" fmla="*/ 1464034 w 1986845"/>
              <a:gd name="connsiteY10" fmla="*/ 2091496 h 2125379"/>
              <a:gd name="connsiteX11" fmla="*/ 1966205 w 1986845"/>
              <a:gd name="connsiteY11" fmla="*/ 2039031 h 2125379"/>
              <a:gd name="connsiteX12" fmla="*/ 1846283 w 1986845"/>
              <a:gd name="connsiteY12" fmla="*/ 1506880 h 2125379"/>
              <a:gd name="connsiteX13" fmla="*/ 1441549 w 1986845"/>
              <a:gd name="connsiteY13" fmla="*/ 1267037 h 2125379"/>
              <a:gd name="connsiteX14" fmla="*/ 1306637 w 1986845"/>
              <a:gd name="connsiteY14" fmla="*/ 854808 h 2125379"/>
              <a:gd name="connsiteX15" fmla="*/ 1284152 w 1986845"/>
              <a:gd name="connsiteY15" fmla="*/ 240211 h 2125379"/>
              <a:gd name="connsiteX16" fmla="*/ 939378 w 1986845"/>
              <a:gd name="connsiteY16" fmla="*/ 369 h 2125379"/>
              <a:gd name="connsiteX0" fmla="*/ 939378 w 1985443"/>
              <a:gd name="connsiteY0" fmla="*/ 369 h 2125379"/>
              <a:gd name="connsiteX1" fmla="*/ 609595 w 1985443"/>
              <a:gd name="connsiteY1" fmla="*/ 285182 h 2125379"/>
              <a:gd name="connsiteX2" fmla="*/ 632080 w 1985443"/>
              <a:gd name="connsiteY2" fmla="*/ 877293 h 2125379"/>
              <a:gd name="connsiteX3" fmla="*/ 159890 w 1985443"/>
              <a:gd name="connsiteY3" fmla="*/ 1394454 h 2125379"/>
              <a:gd name="connsiteX4" fmla="*/ 2493 w 1985443"/>
              <a:gd name="connsiteY4" fmla="*/ 1679267 h 2125379"/>
              <a:gd name="connsiteX5" fmla="*/ 92434 w 1985443"/>
              <a:gd name="connsiteY5" fmla="*/ 2069011 h 2125379"/>
              <a:gd name="connsiteX6" fmla="*/ 452198 w 1985443"/>
              <a:gd name="connsiteY6" fmla="*/ 2076506 h 2125379"/>
              <a:gd name="connsiteX7" fmla="*/ 699536 w 1985443"/>
              <a:gd name="connsiteY7" fmla="*/ 1671772 h 2125379"/>
              <a:gd name="connsiteX8" fmla="*/ 961864 w 1985443"/>
              <a:gd name="connsiteY8" fmla="*/ 1431929 h 2125379"/>
              <a:gd name="connsiteX9" fmla="*/ 1306637 w 1985443"/>
              <a:gd name="connsiteY9" fmla="*/ 1701752 h 2125379"/>
              <a:gd name="connsiteX10" fmla="*/ 1464034 w 1985443"/>
              <a:gd name="connsiteY10" fmla="*/ 2091496 h 2125379"/>
              <a:gd name="connsiteX11" fmla="*/ 1966205 w 1985443"/>
              <a:gd name="connsiteY11" fmla="*/ 2039031 h 2125379"/>
              <a:gd name="connsiteX12" fmla="*/ 1846283 w 1985443"/>
              <a:gd name="connsiteY12" fmla="*/ 1506880 h 2125379"/>
              <a:gd name="connsiteX13" fmla="*/ 1516500 w 1985443"/>
              <a:gd name="connsiteY13" fmla="*/ 1214572 h 2125379"/>
              <a:gd name="connsiteX14" fmla="*/ 1306637 w 1985443"/>
              <a:gd name="connsiteY14" fmla="*/ 854808 h 2125379"/>
              <a:gd name="connsiteX15" fmla="*/ 1284152 w 1985443"/>
              <a:gd name="connsiteY15" fmla="*/ 240211 h 2125379"/>
              <a:gd name="connsiteX16" fmla="*/ 939378 w 1985443"/>
              <a:gd name="connsiteY16" fmla="*/ 369 h 2125379"/>
              <a:gd name="connsiteX0" fmla="*/ 939378 w 1983972"/>
              <a:gd name="connsiteY0" fmla="*/ 369 h 2122572"/>
              <a:gd name="connsiteX1" fmla="*/ 609595 w 1983972"/>
              <a:gd name="connsiteY1" fmla="*/ 285182 h 2122572"/>
              <a:gd name="connsiteX2" fmla="*/ 632080 w 1983972"/>
              <a:gd name="connsiteY2" fmla="*/ 877293 h 2122572"/>
              <a:gd name="connsiteX3" fmla="*/ 159890 w 1983972"/>
              <a:gd name="connsiteY3" fmla="*/ 1394454 h 2122572"/>
              <a:gd name="connsiteX4" fmla="*/ 2493 w 1983972"/>
              <a:gd name="connsiteY4" fmla="*/ 1679267 h 2122572"/>
              <a:gd name="connsiteX5" fmla="*/ 92434 w 1983972"/>
              <a:gd name="connsiteY5" fmla="*/ 2069011 h 2122572"/>
              <a:gd name="connsiteX6" fmla="*/ 452198 w 1983972"/>
              <a:gd name="connsiteY6" fmla="*/ 2076506 h 2122572"/>
              <a:gd name="connsiteX7" fmla="*/ 699536 w 1983972"/>
              <a:gd name="connsiteY7" fmla="*/ 1671772 h 2122572"/>
              <a:gd name="connsiteX8" fmla="*/ 961864 w 1983972"/>
              <a:gd name="connsiteY8" fmla="*/ 1431929 h 2122572"/>
              <a:gd name="connsiteX9" fmla="*/ 1306637 w 1983972"/>
              <a:gd name="connsiteY9" fmla="*/ 1701752 h 2122572"/>
              <a:gd name="connsiteX10" fmla="*/ 1486519 w 1983972"/>
              <a:gd name="connsiteY10" fmla="*/ 2031536 h 2122572"/>
              <a:gd name="connsiteX11" fmla="*/ 1966205 w 1983972"/>
              <a:gd name="connsiteY11" fmla="*/ 2039031 h 2122572"/>
              <a:gd name="connsiteX12" fmla="*/ 1846283 w 1983972"/>
              <a:gd name="connsiteY12" fmla="*/ 1506880 h 2122572"/>
              <a:gd name="connsiteX13" fmla="*/ 1516500 w 1983972"/>
              <a:gd name="connsiteY13" fmla="*/ 1214572 h 2122572"/>
              <a:gd name="connsiteX14" fmla="*/ 1306637 w 1983972"/>
              <a:gd name="connsiteY14" fmla="*/ 854808 h 2122572"/>
              <a:gd name="connsiteX15" fmla="*/ 1284152 w 1983972"/>
              <a:gd name="connsiteY15" fmla="*/ 240211 h 2122572"/>
              <a:gd name="connsiteX16" fmla="*/ 939378 w 1983972"/>
              <a:gd name="connsiteY16" fmla="*/ 369 h 2122572"/>
              <a:gd name="connsiteX0" fmla="*/ 939378 w 1970976"/>
              <a:gd name="connsiteY0" fmla="*/ 369 h 2160088"/>
              <a:gd name="connsiteX1" fmla="*/ 609595 w 1970976"/>
              <a:gd name="connsiteY1" fmla="*/ 285182 h 2160088"/>
              <a:gd name="connsiteX2" fmla="*/ 632080 w 1970976"/>
              <a:gd name="connsiteY2" fmla="*/ 877293 h 2160088"/>
              <a:gd name="connsiteX3" fmla="*/ 159890 w 1970976"/>
              <a:gd name="connsiteY3" fmla="*/ 1394454 h 2160088"/>
              <a:gd name="connsiteX4" fmla="*/ 2493 w 1970976"/>
              <a:gd name="connsiteY4" fmla="*/ 1679267 h 2160088"/>
              <a:gd name="connsiteX5" fmla="*/ 92434 w 1970976"/>
              <a:gd name="connsiteY5" fmla="*/ 2069011 h 2160088"/>
              <a:gd name="connsiteX6" fmla="*/ 452198 w 1970976"/>
              <a:gd name="connsiteY6" fmla="*/ 2076506 h 2160088"/>
              <a:gd name="connsiteX7" fmla="*/ 699536 w 1970976"/>
              <a:gd name="connsiteY7" fmla="*/ 1671772 h 2160088"/>
              <a:gd name="connsiteX8" fmla="*/ 961864 w 1970976"/>
              <a:gd name="connsiteY8" fmla="*/ 1431929 h 2160088"/>
              <a:gd name="connsiteX9" fmla="*/ 1306637 w 1970976"/>
              <a:gd name="connsiteY9" fmla="*/ 1701752 h 2160088"/>
              <a:gd name="connsiteX10" fmla="*/ 1703877 w 1970976"/>
              <a:gd name="connsiteY10" fmla="*/ 2136467 h 2160088"/>
              <a:gd name="connsiteX11" fmla="*/ 1966205 w 1970976"/>
              <a:gd name="connsiteY11" fmla="*/ 2039031 h 2160088"/>
              <a:gd name="connsiteX12" fmla="*/ 1846283 w 1970976"/>
              <a:gd name="connsiteY12" fmla="*/ 1506880 h 2160088"/>
              <a:gd name="connsiteX13" fmla="*/ 1516500 w 1970976"/>
              <a:gd name="connsiteY13" fmla="*/ 1214572 h 2160088"/>
              <a:gd name="connsiteX14" fmla="*/ 1306637 w 1970976"/>
              <a:gd name="connsiteY14" fmla="*/ 854808 h 2160088"/>
              <a:gd name="connsiteX15" fmla="*/ 1284152 w 1970976"/>
              <a:gd name="connsiteY15" fmla="*/ 240211 h 2160088"/>
              <a:gd name="connsiteX16" fmla="*/ 939378 w 1970976"/>
              <a:gd name="connsiteY16" fmla="*/ 369 h 2160088"/>
              <a:gd name="connsiteX0" fmla="*/ 939378 w 1852950"/>
              <a:gd name="connsiteY0" fmla="*/ 369 h 2138586"/>
              <a:gd name="connsiteX1" fmla="*/ 609595 w 1852950"/>
              <a:gd name="connsiteY1" fmla="*/ 285182 h 2138586"/>
              <a:gd name="connsiteX2" fmla="*/ 632080 w 1852950"/>
              <a:gd name="connsiteY2" fmla="*/ 877293 h 2138586"/>
              <a:gd name="connsiteX3" fmla="*/ 159890 w 1852950"/>
              <a:gd name="connsiteY3" fmla="*/ 1394454 h 2138586"/>
              <a:gd name="connsiteX4" fmla="*/ 2493 w 1852950"/>
              <a:gd name="connsiteY4" fmla="*/ 1679267 h 2138586"/>
              <a:gd name="connsiteX5" fmla="*/ 92434 w 1852950"/>
              <a:gd name="connsiteY5" fmla="*/ 2069011 h 2138586"/>
              <a:gd name="connsiteX6" fmla="*/ 452198 w 1852950"/>
              <a:gd name="connsiteY6" fmla="*/ 2076506 h 2138586"/>
              <a:gd name="connsiteX7" fmla="*/ 699536 w 1852950"/>
              <a:gd name="connsiteY7" fmla="*/ 1671772 h 2138586"/>
              <a:gd name="connsiteX8" fmla="*/ 961864 w 1852950"/>
              <a:gd name="connsiteY8" fmla="*/ 1431929 h 2138586"/>
              <a:gd name="connsiteX9" fmla="*/ 1306637 w 1852950"/>
              <a:gd name="connsiteY9" fmla="*/ 1701752 h 2138586"/>
              <a:gd name="connsiteX10" fmla="*/ 1703877 w 1852950"/>
              <a:gd name="connsiteY10" fmla="*/ 2136467 h 2138586"/>
              <a:gd name="connsiteX11" fmla="*/ 1846283 w 1852950"/>
              <a:gd name="connsiteY11" fmla="*/ 1506880 h 2138586"/>
              <a:gd name="connsiteX12" fmla="*/ 1516500 w 1852950"/>
              <a:gd name="connsiteY12" fmla="*/ 1214572 h 2138586"/>
              <a:gd name="connsiteX13" fmla="*/ 1306637 w 1852950"/>
              <a:gd name="connsiteY13" fmla="*/ 854808 h 2138586"/>
              <a:gd name="connsiteX14" fmla="*/ 1284152 w 1852950"/>
              <a:gd name="connsiteY14" fmla="*/ 240211 h 2138586"/>
              <a:gd name="connsiteX15" fmla="*/ 939378 w 1852950"/>
              <a:gd name="connsiteY15" fmla="*/ 369 h 2138586"/>
              <a:gd name="connsiteX0" fmla="*/ 939378 w 1901392"/>
              <a:gd name="connsiteY0" fmla="*/ 369 h 2146046"/>
              <a:gd name="connsiteX1" fmla="*/ 609595 w 1901392"/>
              <a:gd name="connsiteY1" fmla="*/ 285182 h 2146046"/>
              <a:gd name="connsiteX2" fmla="*/ 632080 w 1901392"/>
              <a:gd name="connsiteY2" fmla="*/ 877293 h 2146046"/>
              <a:gd name="connsiteX3" fmla="*/ 159890 w 1901392"/>
              <a:gd name="connsiteY3" fmla="*/ 1394454 h 2146046"/>
              <a:gd name="connsiteX4" fmla="*/ 2493 w 1901392"/>
              <a:gd name="connsiteY4" fmla="*/ 1679267 h 2146046"/>
              <a:gd name="connsiteX5" fmla="*/ 92434 w 1901392"/>
              <a:gd name="connsiteY5" fmla="*/ 2069011 h 2146046"/>
              <a:gd name="connsiteX6" fmla="*/ 452198 w 1901392"/>
              <a:gd name="connsiteY6" fmla="*/ 2076506 h 2146046"/>
              <a:gd name="connsiteX7" fmla="*/ 699536 w 1901392"/>
              <a:gd name="connsiteY7" fmla="*/ 1671772 h 2146046"/>
              <a:gd name="connsiteX8" fmla="*/ 961864 w 1901392"/>
              <a:gd name="connsiteY8" fmla="*/ 1431929 h 2146046"/>
              <a:gd name="connsiteX9" fmla="*/ 1306637 w 1901392"/>
              <a:gd name="connsiteY9" fmla="*/ 1701752 h 2146046"/>
              <a:gd name="connsiteX10" fmla="*/ 1846283 w 1901392"/>
              <a:gd name="connsiteY10" fmla="*/ 2143962 h 2146046"/>
              <a:gd name="connsiteX11" fmla="*/ 1846283 w 1901392"/>
              <a:gd name="connsiteY11" fmla="*/ 1506880 h 2146046"/>
              <a:gd name="connsiteX12" fmla="*/ 1516500 w 1901392"/>
              <a:gd name="connsiteY12" fmla="*/ 1214572 h 2146046"/>
              <a:gd name="connsiteX13" fmla="*/ 1306637 w 1901392"/>
              <a:gd name="connsiteY13" fmla="*/ 854808 h 2146046"/>
              <a:gd name="connsiteX14" fmla="*/ 1284152 w 1901392"/>
              <a:gd name="connsiteY14" fmla="*/ 240211 h 2146046"/>
              <a:gd name="connsiteX15" fmla="*/ 939378 w 1901392"/>
              <a:gd name="connsiteY15" fmla="*/ 369 h 2146046"/>
              <a:gd name="connsiteX0" fmla="*/ 939378 w 2015792"/>
              <a:gd name="connsiteY0" fmla="*/ 369 h 2185658"/>
              <a:gd name="connsiteX1" fmla="*/ 609595 w 2015792"/>
              <a:gd name="connsiteY1" fmla="*/ 285182 h 2185658"/>
              <a:gd name="connsiteX2" fmla="*/ 632080 w 2015792"/>
              <a:gd name="connsiteY2" fmla="*/ 877293 h 2185658"/>
              <a:gd name="connsiteX3" fmla="*/ 159890 w 2015792"/>
              <a:gd name="connsiteY3" fmla="*/ 1394454 h 2185658"/>
              <a:gd name="connsiteX4" fmla="*/ 2493 w 2015792"/>
              <a:gd name="connsiteY4" fmla="*/ 1679267 h 2185658"/>
              <a:gd name="connsiteX5" fmla="*/ 92434 w 2015792"/>
              <a:gd name="connsiteY5" fmla="*/ 2069011 h 2185658"/>
              <a:gd name="connsiteX6" fmla="*/ 452198 w 2015792"/>
              <a:gd name="connsiteY6" fmla="*/ 2076506 h 2185658"/>
              <a:gd name="connsiteX7" fmla="*/ 699536 w 2015792"/>
              <a:gd name="connsiteY7" fmla="*/ 1671772 h 2185658"/>
              <a:gd name="connsiteX8" fmla="*/ 961864 w 2015792"/>
              <a:gd name="connsiteY8" fmla="*/ 1431929 h 2185658"/>
              <a:gd name="connsiteX9" fmla="*/ 1306637 w 2015792"/>
              <a:gd name="connsiteY9" fmla="*/ 1701752 h 2185658"/>
              <a:gd name="connsiteX10" fmla="*/ 1846283 w 2015792"/>
              <a:gd name="connsiteY10" fmla="*/ 2143962 h 2185658"/>
              <a:gd name="connsiteX11" fmla="*/ 1846283 w 2015792"/>
              <a:gd name="connsiteY11" fmla="*/ 1506880 h 2185658"/>
              <a:gd name="connsiteX12" fmla="*/ 1516500 w 2015792"/>
              <a:gd name="connsiteY12" fmla="*/ 1214572 h 2185658"/>
              <a:gd name="connsiteX13" fmla="*/ 1306637 w 2015792"/>
              <a:gd name="connsiteY13" fmla="*/ 854808 h 2185658"/>
              <a:gd name="connsiteX14" fmla="*/ 1284152 w 2015792"/>
              <a:gd name="connsiteY14" fmla="*/ 240211 h 2185658"/>
              <a:gd name="connsiteX15" fmla="*/ 939378 w 2015792"/>
              <a:gd name="connsiteY15" fmla="*/ 369 h 2185658"/>
              <a:gd name="connsiteX0" fmla="*/ 939378 w 2010224"/>
              <a:gd name="connsiteY0" fmla="*/ 369 h 2122572"/>
              <a:gd name="connsiteX1" fmla="*/ 609595 w 2010224"/>
              <a:gd name="connsiteY1" fmla="*/ 285182 h 2122572"/>
              <a:gd name="connsiteX2" fmla="*/ 632080 w 2010224"/>
              <a:gd name="connsiteY2" fmla="*/ 877293 h 2122572"/>
              <a:gd name="connsiteX3" fmla="*/ 159890 w 2010224"/>
              <a:gd name="connsiteY3" fmla="*/ 1394454 h 2122572"/>
              <a:gd name="connsiteX4" fmla="*/ 2493 w 2010224"/>
              <a:gd name="connsiteY4" fmla="*/ 1679267 h 2122572"/>
              <a:gd name="connsiteX5" fmla="*/ 92434 w 2010224"/>
              <a:gd name="connsiteY5" fmla="*/ 2069011 h 2122572"/>
              <a:gd name="connsiteX6" fmla="*/ 452198 w 2010224"/>
              <a:gd name="connsiteY6" fmla="*/ 2076506 h 2122572"/>
              <a:gd name="connsiteX7" fmla="*/ 699536 w 2010224"/>
              <a:gd name="connsiteY7" fmla="*/ 1671772 h 2122572"/>
              <a:gd name="connsiteX8" fmla="*/ 961864 w 2010224"/>
              <a:gd name="connsiteY8" fmla="*/ 1431929 h 2122572"/>
              <a:gd name="connsiteX9" fmla="*/ 1306637 w 2010224"/>
              <a:gd name="connsiteY9" fmla="*/ 1701752 h 2122572"/>
              <a:gd name="connsiteX10" fmla="*/ 1838788 w 2010224"/>
              <a:gd name="connsiteY10" fmla="*/ 2061516 h 2122572"/>
              <a:gd name="connsiteX11" fmla="*/ 1846283 w 2010224"/>
              <a:gd name="connsiteY11" fmla="*/ 1506880 h 2122572"/>
              <a:gd name="connsiteX12" fmla="*/ 1516500 w 2010224"/>
              <a:gd name="connsiteY12" fmla="*/ 1214572 h 2122572"/>
              <a:gd name="connsiteX13" fmla="*/ 1306637 w 2010224"/>
              <a:gd name="connsiteY13" fmla="*/ 854808 h 2122572"/>
              <a:gd name="connsiteX14" fmla="*/ 1284152 w 2010224"/>
              <a:gd name="connsiteY14" fmla="*/ 240211 h 2122572"/>
              <a:gd name="connsiteX15" fmla="*/ 939378 w 2010224"/>
              <a:gd name="connsiteY15" fmla="*/ 369 h 2122572"/>
              <a:gd name="connsiteX0" fmla="*/ 939378 w 1841910"/>
              <a:gd name="connsiteY0" fmla="*/ 369 h 2122572"/>
              <a:gd name="connsiteX1" fmla="*/ 609595 w 1841910"/>
              <a:gd name="connsiteY1" fmla="*/ 285182 h 2122572"/>
              <a:gd name="connsiteX2" fmla="*/ 632080 w 1841910"/>
              <a:gd name="connsiteY2" fmla="*/ 877293 h 2122572"/>
              <a:gd name="connsiteX3" fmla="*/ 159890 w 1841910"/>
              <a:gd name="connsiteY3" fmla="*/ 1394454 h 2122572"/>
              <a:gd name="connsiteX4" fmla="*/ 2493 w 1841910"/>
              <a:gd name="connsiteY4" fmla="*/ 1679267 h 2122572"/>
              <a:gd name="connsiteX5" fmla="*/ 92434 w 1841910"/>
              <a:gd name="connsiteY5" fmla="*/ 2069011 h 2122572"/>
              <a:gd name="connsiteX6" fmla="*/ 452198 w 1841910"/>
              <a:gd name="connsiteY6" fmla="*/ 2076506 h 2122572"/>
              <a:gd name="connsiteX7" fmla="*/ 699536 w 1841910"/>
              <a:gd name="connsiteY7" fmla="*/ 1671772 h 2122572"/>
              <a:gd name="connsiteX8" fmla="*/ 961864 w 1841910"/>
              <a:gd name="connsiteY8" fmla="*/ 1431929 h 2122572"/>
              <a:gd name="connsiteX9" fmla="*/ 1306637 w 1841910"/>
              <a:gd name="connsiteY9" fmla="*/ 1701752 h 2122572"/>
              <a:gd name="connsiteX10" fmla="*/ 1838788 w 1841910"/>
              <a:gd name="connsiteY10" fmla="*/ 2061516 h 2122572"/>
              <a:gd name="connsiteX11" fmla="*/ 1516500 w 1841910"/>
              <a:gd name="connsiteY11" fmla="*/ 1214572 h 2122572"/>
              <a:gd name="connsiteX12" fmla="*/ 1306637 w 1841910"/>
              <a:gd name="connsiteY12" fmla="*/ 854808 h 2122572"/>
              <a:gd name="connsiteX13" fmla="*/ 1284152 w 1841910"/>
              <a:gd name="connsiteY13" fmla="*/ 240211 h 2122572"/>
              <a:gd name="connsiteX14" fmla="*/ 939378 w 1841910"/>
              <a:gd name="connsiteY14" fmla="*/ 369 h 2122572"/>
              <a:gd name="connsiteX0" fmla="*/ 939378 w 1931308"/>
              <a:gd name="connsiteY0" fmla="*/ 369 h 2134434"/>
              <a:gd name="connsiteX1" fmla="*/ 609595 w 1931308"/>
              <a:gd name="connsiteY1" fmla="*/ 285182 h 2134434"/>
              <a:gd name="connsiteX2" fmla="*/ 632080 w 1931308"/>
              <a:gd name="connsiteY2" fmla="*/ 877293 h 2134434"/>
              <a:gd name="connsiteX3" fmla="*/ 159890 w 1931308"/>
              <a:gd name="connsiteY3" fmla="*/ 1394454 h 2134434"/>
              <a:gd name="connsiteX4" fmla="*/ 2493 w 1931308"/>
              <a:gd name="connsiteY4" fmla="*/ 1679267 h 2134434"/>
              <a:gd name="connsiteX5" fmla="*/ 92434 w 1931308"/>
              <a:gd name="connsiteY5" fmla="*/ 2069011 h 2134434"/>
              <a:gd name="connsiteX6" fmla="*/ 452198 w 1931308"/>
              <a:gd name="connsiteY6" fmla="*/ 2076506 h 2134434"/>
              <a:gd name="connsiteX7" fmla="*/ 699536 w 1931308"/>
              <a:gd name="connsiteY7" fmla="*/ 1671772 h 2134434"/>
              <a:gd name="connsiteX8" fmla="*/ 961864 w 1931308"/>
              <a:gd name="connsiteY8" fmla="*/ 1431929 h 2134434"/>
              <a:gd name="connsiteX9" fmla="*/ 1306637 w 1931308"/>
              <a:gd name="connsiteY9" fmla="*/ 1701752 h 2134434"/>
              <a:gd name="connsiteX10" fmla="*/ 1838788 w 1931308"/>
              <a:gd name="connsiteY10" fmla="*/ 2061516 h 2134434"/>
              <a:gd name="connsiteX11" fmla="*/ 1516500 w 1931308"/>
              <a:gd name="connsiteY11" fmla="*/ 1214572 h 2134434"/>
              <a:gd name="connsiteX12" fmla="*/ 1306637 w 1931308"/>
              <a:gd name="connsiteY12" fmla="*/ 854808 h 2134434"/>
              <a:gd name="connsiteX13" fmla="*/ 1284152 w 1931308"/>
              <a:gd name="connsiteY13" fmla="*/ 240211 h 2134434"/>
              <a:gd name="connsiteX14" fmla="*/ 939378 w 1931308"/>
              <a:gd name="connsiteY14" fmla="*/ 369 h 2134434"/>
              <a:gd name="connsiteX0" fmla="*/ 939378 w 1838788"/>
              <a:gd name="connsiteY0" fmla="*/ 369 h 2122572"/>
              <a:gd name="connsiteX1" fmla="*/ 609595 w 1838788"/>
              <a:gd name="connsiteY1" fmla="*/ 285182 h 2122572"/>
              <a:gd name="connsiteX2" fmla="*/ 632080 w 1838788"/>
              <a:gd name="connsiteY2" fmla="*/ 877293 h 2122572"/>
              <a:gd name="connsiteX3" fmla="*/ 159890 w 1838788"/>
              <a:gd name="connsiteY3" fmla="*/ 1394454 h 2122572"/>
              <a:gd name="connsiteX4" fmla="*/ 2493 w 1838788"/>
              <a:gd name="connsiteY4" fmla="*/ 1679267 h 2122572"/>
              <a:gd name="connsiteX5" fmla="*/ 92434 w 1838788"/>
              <a:gd name="connsiteY5" fmla="*/ 2069011 h 2122572"/>
              <a:gd name="connsiteX6" fmla="*/ 452198 w 1838788"/>
              <a:gd name="connsiteY6" fmla="*/ 2076506 h 2122572"/>
              <a:gd name="connsiteX7" fmla="*/ 699536 w 1838788"/>
              <a:gd name="connsiteY7" fmla="*/ 1671772 h 2122572"/>
              <a:gd name="connsiteX8" fmla="*/ 961864 w 1838788"/>
              <a:gd name="connsiteY8" fmla="*/ 1431929 h 2122572"/>
              <a:gd name="connsiteX9" fmla="*/ 1306637 w 1838788"/>
              <a:gd name="connsiteY9" fmla="*/ 1701752 h 2122572"/>
              <a:gd name="connsiteX10" fmla="*/ 1838788 w 1838788"/>
              <a:gd name="connsiteY10" fmla="*/ 2061516 h 2122572"/>
              <a:gd name="connsiteX11" fmla="*/ 1306637 w 1838788"/>
              <a:gd name="connsiteY11" fmla="*/ 854808 h 2122572"/>
              <a:gd name="connsiteX12" fmla="*/ 1284152 w 1838788"/>
              <a:gd name="connsiteY12" fmla="*/ 240211 h 2122572"/>
              <a:gd name="connsiteX13" fmla="*/ 939378 w 1838788"/>
              <a:gd name="connsiteY13" fmla="*/ 369 h 2122572"/>
              <a:gd name="connsiteX0" fmla="*/ 939378 w 1838788"/>
              <a:gd name="connsiteY0" fmla="*/ 369 h 2122572"/>
              <a:gd name="connsiteX1" fmla="*/ 632080 w 1838788"/>
              <a:gd name="connsiteY1" fmla="*/ 877293 h 2122572"/>
              <a:gd name="connsiteX2" fmla="*/ 159890 w 1838788"/>
              <a:gd name="connsiteY2" fmla="*/ 1394454 h 2122572"/>
              <a:gd name="connsiteX3" fmla="*/ 2493 w 1838788"/>
              <a:gd name="connsiteY3" fmla="*/ 1679267 h 2122572"/>
              <a:gd name="connsiteX4" fmla="*/ 92434 w 1838788"/>
              <a:gd name="connsiteY4" fmla="*/ 2069011 h 2122572"/>
              <a:gd name="connsiteX5" fmla="*/ 452198 w 1838788"/>
              <a:gd name="connsiteY5" fmla="*/ 2076506 h 2122572"/>
              <a:gd name="connsiteX6" fmla="*/ 699536 w 1838788"/>
              <a:gd name="connsiteY6" fmla="*/ 1671772 h 2122572"/>
              <a:gd name="connsiteX7" fmla="*/ 961864 w 1838788"/>
              <a:gd name="connsiteY7" fmla="*/ 1431929 h 2122572"/>
              <a:gd name="connsiteX8" fmla="*/ 1306637 w 1838788"/>
              <a:gd name="connsiteY8" fmla="*/ 1701752 h 2122572"/>
              <a:gd name="connsiteX9" fmla="*/ 1838788 w 1838788"/>
              <a:gd name="connsiteY9" fmla="*/ 2061516 h 2122572"/>
              <a:gd name="connsiteX10" fmla="*/ 1306637 w 1838788"/>
              <a:gd name="connsiteY10" fmla="*/ 854808 h 2122572"/>
              <a:gd name="connsiteX11" fmla="*/ 1284152 w 1838788"/>
              <a:gd name="connsiteY11" fmla="*/ 240211 h 2122572"/>
              <a:gd name="connsiteX12" fmla="*/ 939378 w 1838788"/>
              <a:gd name="connsiteY12" fmla="*/ 369 h 2122572"/>
              <a:gd name="connsiteX0" fmla="*/ 939378 w 1838788"/>
              <a:gd name="connsiteY0" fmla="*/ 21 h 2122224"/>
              <a:gd name="connsiteX1" fmla="*/ 632080 w 1838788"/>
              <a:gd name="connsiteY1" fmla="*/ 876945 h 2122224"/>
              <a:gd name="connsiteX2" fmla="*/ 159890 w 1838788"/>
              <a:gd name="connsiteY2" fmla="*/ 1394106 h 2122224"/>
              <a:gd name="connsiteX3" fmla="*/ 2493 w 1838788"/>
              <a:gd name="connsiteY3" fmla="*/ 1678919 h 2122224"/>
              <a:gd name="connsiteX4" fmla="*/ 92434 w 1838788"/>
              <a:gd name="connsiteY4" fmla="*/ 2068663 h 2122224"/>
              <a:gd name="connsiteX5" fmla="*/ 452198 w 1838788"/>
              <a:gd name="connsiteY5" fmla="*/ 2076158 h 2122224"/>
              <a:gd name="connsiteX6" fmla="*/ 699536 w 1838788"/>
              <a:gd name="connsiteY6" fmla="*/ 1671424 h 2122224"/>
              <a:gd name="connsiteX7" fmla="*/ 961864 w 1838788"/>
              <a:gd name="connsiteY7" fmla="*/ 1431581 h 2122224"/>
              <a:gd name="connsiteX8" fmla="*/ 1306637 w 1838788"/>
              <a:gd name="connsiteY8" fmla="*/ 1701404 h 2122224"/>
              <a:gd name="connsiteX9" fmla="*/ 1838788 w 1838788"/>
              <a:gd name="connsiteY9" fmla="*/ 2061168 h 2122224"/>
              <a:gd name="connsiteX10" fmla="*/ 1306637 w 1838788"/>
              <a:gd name="connsiteY10" fmla="*/ 854460 h 2122224"/>
              <a:gd name="connsiteX11" fmla="*/ 939378 w 1838788"/>
              <a:gd name="connsiteY11" fmla="*/ 21 h 2122224"/>
              <a:gd name="connsiteX0" fmla="*/ 937915 w 1837325"/>
              <a:gd name="connsiteY0" fmla="*/ 21 h 2122224"/>
              <a:gd name="connsiteX1" fmla="*/ 630617 w 1837325"/>
              <a:gd name="connsiteY1" fmla="*/ 876945 h 2122224"/>
              <a:gd name="connsiteX2" fmla="*/ 158427 w 1837325"/>
              <a:gd name="connsiteY2" fmla="*/ 1394106 h 2122224"/>
              <a:gd name="connsiteX3" fmla="*/ 128447 w 1837325"/>
              <a:gd name="connsiteY3" fmla="*/ 1424086 h 2122224"/>
              <a:gd name="connsiteX4" fmla="*/ 1030 w 1837325"/>
              <a:gd name="connsiteY4" fmla="*/ 1678919 h 2122224"/>
              <a:gd name="connsiteX5" fmla="*/ 90971 w 1837325"/>
              <a:gd name="connsiteY5" fmla="*/ 2068663 h 2122224"/>
              <a:gd name="connsiteX6" fmla="*/ 450735 w 1837325"/>
              <a:gd name="connsiteY6" fmla="*/ 2076158 h 2122224"/>
              <a:gd name="connsiteX7" fmla="*/ 698073 w 1837325"/>
              <a:gd name="connsiteY7" fmla="*/ 1671424 h 2122224"/>
              <a:gd name="connsiteX8" fmla="*/ 960401 w 1837325"/>
              <a:gd name="connsiteY8" fmla="*/ 1431581 h 2122224"/>
              <a:gd name="connsiteX9" fmla="*/ 1305174 w 1837325"/>
              <a:gd name="connsiteY9" fmla="*/ 1701404 h 2122224"/>
              <a:gd name="connsiteX10" fmla="*/ 1837325 w 1837325"/>
              <a:gd name="connsiteY10" fmla="*/ 2061168 h 2122224"/>
              <a:gd name="connsiteX11" fmla="*/ 1305174 w 1837325"/>
              <a:gd name="connsiteY11" fmla="*/ 854460 h 2122224"/>
              <a:gd name="connsiteX12" fmla="*/ 937915 w 1837325"/>
              <a:gd name="connsiteY12" fmla="*/ 21 h 2122224"/>
              <a:gd name="connsiteX0" fmla="*/ 946405 w 1845815"/>
              <a:gd name="connsiteY0" fmla="*/ 21 h 2122224"/>
              <a:gd name="connsiteX1" fmla="*/ 639107 w 1845815"/>
              <a:gd name="connsiteY1" fmla="*/ 876945 h 2122224"/>
              <a:gd name="connsiteX2" fmla="*/ 166917 w 1845815"/>
              <a:gd name="connsiteY2" fmla="*/ 1394106 h 2122224"/>
              <a:gd name="connsiteX3" fmla="*/ 136937 w 1845815"/>
              <a:gd name="connsiteY3" fmla="*/ 1424086 h 2122224"/>
              <a:gd name="connsiteX4" fmla="*/ 17015 w 1845815"/>
              <a:gd name="connsiteY4" fmla="*/ 1641444 h 2122224"/>
              <a:gd name="connsiteX5" fmla="*/ 9520 w 1845815"/>
              <a:gd name="connsiteY5" fmla="*/ 1678919 h 2122224"/>
              <a:gd name="connsiteX6" fmla="*/ 99461 w 1845815"/>
              <a:gd name="connsiteY6" fmla="*/ 2068663 h 2122224"/>
              <a:gd name="connsiteX7" fmla="*/ 459225 w 1845815"/>
              <a:gd name="connsiteY7" fmla="*/ 2076158 h 2122224"/>
              <a:gd name="connsiteX8" fmla="*/ 706563 w 1845815"/>
              <a:gd name="connsiteY8" fmla="*/ 1671424 h 2122224"/>
              <a:gd name="connsiteX9" fmla="*/ 968891 w 1845815"/>
              <a:gd name="connsiteY9" fmla="*/ 1431581 h 2122224"/>
              <a:gd name="connsiteX10" fmla="*/ 1313664 w 1845815"/>
              <a:gd name="connsiteY10" fmla="*/ 1701404 h 2122224"/>
              <a:gd name="connsiteX11" fmla="*/ 1845815 w 1845815"/>
              <a:gd name="connsiteY11" fmla="*/ 2061168 h 2122224"/>
              <a:gd name="connsiteX12" fmla="*/ 1313664 w 1845815"/>
              <a:gd name="connsiteY12" fmla="*/ 854460 h 2122224"/>
              <a:gd name="connsiteX13" fmla="*/ 946405 w 1845815"/>
              <a:gd name="connsiteY13" fmla="*/ 21 h 2122224"/>
              <a:gd name="connsiteX0" fmla="*/ 948142 w 1847552"/>
              <a:gd name="connsiteY0" fmla="*/ 21 h 2122224"/>
              <a:gd name="connsiteX1" fmla="*/ 640844 w 1847552"/>
              <a:gd name="connsiteY1" fmla="*/ 876945 h 2122224"/>
              <a:gd name="connsiteX2" fmla="*/ 168654 w 1847552"/>
              <a:gd name="connsiteY2" fmla="*/ 1394106 h 2122224"/>
              <a:gd name="connsiteX3" fmla="*/ 18752 w 1847552"/>
              <a:gd name="connsiteY3" fmla="*/ 1641444 h 2122224"/>
              <a:gd name="connsiteX4" fmla="*/ 11257 w 1847552"/>
              <a:gd name="connsiteY4" fmla="*/ 1678919 h 2122224"/>
              <a:gd name="connsiteX5" fmla="*/ 101198 w 1847552"/>
              <a:gd name="connsiteY5" fmla="*/ 2068663 h 2122224"/>
              <a:gd name="connsiteX6" fmla="*/ 460962 w 1847552"/>
              <a:gd name="connsiteY6" fmla="*/ 2076158 h 2122224"/>
              <a:gd name="connsiteX7" fmla="*/ 708300 w 1847552"/>
              <a:gd name="connsiteY7" fmla="*/ 1671424 h 2122224"/>
              <a:gd name="connsiteX8" fmla="*/ 970628 w 1847552"/>
              <a:gd name="connsiteY8" fmla="*/ 1431581 h 2122224"/>
              <a:gd name="connsiteX9" fmla="*/ 1315401 w 1847552"/>
              <a:gd name="connsiteY9" fmla="*/ 1701404 h 2122224"/>
              <a:gd name="connsiteX10" fmla="*/ 1847552 w 1847552"/>
              <a:gd name="connsiteY10" fmla="*/ 2061168 h 2122224"/>
              <a:gd name="connsiteX11" fmla="*/ 1315401 w 1847552"/>
              <a:gd name="connsiteY11" fmla="*/ 854460 h 2122224"/>
              <a:gd name="connsiteX12" fmla="*/ 948142 w 1847552"/>
              <a:gd name="connsiteY12" fmla="*/ 21 h 2122224"/>
              <a:gd name="connsiteX0" fmla="*/ 948142 w 1847552"/>
              <a:gd name="connsiteY0" fmla="*/ 21 h 2091229"/>
              <a:gd name="connsiteX1" fmla="*/ 640844 w 1847552"/>
              <a:gd name="connsiteY1" fmla="*/ 876945 h 2091229"/>
              <a:gd name="connsiteX2" fmla="*/ 168654 w 1847552"/>
              <a:gd name="connsiteY2" fmla="*/ 1394106 h 2091229"/>
              <a:gd name="connsiteX3" fmla="*/ 18752 w 1847552"/>
              <a:gd name="connsiteY3" fmla="*/ 1641444 h 2091229"/>
              <a:gd name="connsiteX4" fmla="*/ 11257 w 1847552"/>
              <a:gd name="connsiteY4" fmla="*/ 1678919 h 2091229"/>
              <a:gd name="connsiteX5" fmla="*/ 101198 w 1847552"/>
              <a:gd name="connsiteY5" fmla="*/ 2068663 h 2091229"/>
              <a:gd name="connsiteX6" fmla="*/ 708300 w 1847552"/>
              <a:gd name="connsiteY6" fmla="*/ 1671424 h 2091229"/>
              <a:gd name="connsiteX7" fmla="*/ 970628 w 1847552"/>
              <a:gd name="connsiteY7" fmla="*/ 1431581 h 2091229"/>
              <a:gd name="connsiteX8" fmla="*/ 1315401 w 1847552"/>
              <a:gd name="connsiteY8" fmla="*/ 1701404 h 2091229"/>
              <a:gd name="connsiteX9" fmla="*/ 1847552 w 1847552"/>
              <a:gd name="connsiteY9" fmla="*/ 2061168 h 2091229"/>
              <a:gd name="connsiteX10" fmla="*/ 1315401 w 1847552"/>
              <a:gd name="connsiteY10" fmla="*/ 854460 h 2091229"/>
              <a:gd name="connsiteX11" fmla="*/ 948142 w 1847552"/>
              <a:gd name="connsiteY11" fmla="*/ 21 h 2091229"/>
              <a:gd name="connsiteX0" fmla="*/ 948142 w 1847552"/>
              <a:gd name="connsiteY0" fmla="*/ 21 h 2091229"/>
              <a:gd name="connsiteX1" fmla="*/ 640844 w 1847552"/>
              <a:gd name="connsiteY1" fmla="*/ 876945 h 2091229"/>
              <a:gd name="connsiteX2" fmla="*/ 168654 w 1847552"/>
              <a:gd name="connsiteY2" fmla="*/ 1394106 h 2091229"/>
              <a:gd name="connsiteX3" fmla="*/ 18752 w 1847552"/>
              <a:gd name="connsiteY3" fmla="*/ 1641444 h 2091229"/>
              <a:gd name="connsiteX4" fmla="*/ 11257 w 1847552"/>
              <a:gd name="connsiteY4" fmla="*/ 1678919 h 2091229"/>
              <a:gd name="connsiteX5" fmla="*/ 101198 w 1847552"/>
              <a:gd name="connsiteY5" fmla="*/ 2068663 h 2091229"/>
              <a:gd name="connsiteX6" fmla="*/ 970628 w 1847552"/>
              <a:gd name="connsiteY6" fmla="*/ 1431581 h 2091229"/>
              <a:gd name="connsiteX7" fmla="*/ 1315401 w 1847552"/>
              <a:gd name="connsiteY7" fmla="*/ 1701404 h 2091229"/>
              <a:gd name="connsiteX8" fmla="*/ 1847552 w 1847552"/>
              <a:gd name="connsiteY8" fmla="*/ 2061168 h 2091229"/>
              <a:gd name="connsiteX9" fmla="*/ 1315401 w 1847552"/>
              <a:gd name="connsiteY9" fmla="*/ 854460 h 2091229"/>
              <a:gd name="connsiteX10" fmla="*/ 948142 w 1847552"/>
              <a:gd name="connsiteY10" fmla="*/ 21 h 2091229"/>
              <a:gd name="connsiteX0" fmla="*/ 948142 w 1847552"/>
              <a:gd name="connsiteY0" fmla="*/ 21 h 2071941"/>
              <a:gd name="connsiteX1" fmla="*/ 640844 w 1847552"/>
              <a:gd name="connsiteY1" fmla="*/ 876945 h 2071941"/>
              <a:gd name="connsiteX2" fmla="*/ 168654 w 1847552"/>
              <a:gd name="connsiteY2" fmla="*/ 1394106 h 2071941"/>
              <a:gd name="connsiteX3" fmla="*/ 18752 w 1847552"/>
              <a:gd name="connsiteY3" fmla="*/ 1641444 h 2071941"/>
              <a:gd name="connsiteX4" fmla="*/ 11257 w 1847552"/>
              <a:gd name="connsiteY4" fmla="*/ 1678919 h 2071941"/>
              <a:gd name="connsiteX5" fmla="*/ 101198 w 1847552"/>
              <a:gd name="connsiteY5" fmla="*/ 2068663 h 2071941"/>
              <a:gd name="connsiteX6" fmla="*/ 970628 w 1847552"/>
              <a:gd name="connsiteY6" fmla="*/ 1431581 h 2071941"/>
              <a:gd name="connsiteX7" fmla="*/ 1847552 w 1847552"/>
              <a:gd name="connsiteY7" fmla="*/ 2061168 h 2071941"/>
              <a:gd name="connsiteX8" fmla="*/ 1315401 w 1847552"/>
              <a:gd name="connsiteY8" fmla="*/ 854460 h 2071941"/>
              <a:gd name="connsiteX9" fmla="*/ 948142 w 1847552"/>
              <a:gd name="connsiteY9" fmla="*/ 21 h 2071941"/>
              <a:gd name="connsiteX0" fmla="*/ 956653 w 1856063"/>
              <a:gd name="connsiteY0" fmla="*/ 21 h 2072319"/>
              <a:gd name="connsiteX1" fmla="*/ 649355 w 1856063"/>
              <a:gd name="connsiteY1" fmla="*/ 876945 h 2072319"/>
              <a:gd name="connsiteX2" fmla="*/ 177165 w 1856063"/>
              <a:gd name="connsiteY2" fmla="*/ 1394106 h 2072319"/>
              <a:gd name="connsiteX3" fmla="*/ 19768 w 1856063"/>
              <a:gd name="connsiteY3" fmla="*/ 1678919 h 2072319"/>
              <a:gd name="connsiteX4" fmla="*/ 109709 w 1856063"/>
              <a:gd name="connsiteY4" fmla="*/ 2068663 h 2072319"/>
              <a:gd name="connsiteX5" fmla="*/ 979139 w 1856063"/>
              <a:gd name="connsiteY5" fmla="*/ 1431581 h 2072319"/>
              <a:gd name="connsiteX6" fmla="*/ 1856063 w 1856063"/>
              <a:gd name="connsiteY6" fmla="*/ 2061168 h 2072319"/>
              <a:gd name="connsiteX7" fmla="*/ 1323912 w 1856063"/>
              <a:gd name="connsiteY7" fmla="*/ 854460 h 2072319"/>
              <a:gd name="connsiteX8" fmla="*/ 956653 w 1856063"/>
              <a:gd name="connsiteY8" fmla="*/ 21 h 2072319"/>
              <a:gd name="connsiteX0" fmla="*/ 908848 w 1808258"/>
              <a:gd name="connsiteY0" fmla="*/ 21 h 2069935"/>
              <a:gd name="connsiteX1" fmla="*/ 601550 w 1808258"/>
              <a:gd name="connsiteY1" fmla="*/ 876945 h 2069935"/>
              <a:gd name="connsiteX2" fmla="*/ 129360 w 1808258"/>
              <a:gd name="connsiteY2" fmla="*/ 1394106 h 2069935"/>
              <a:gd name="connsiteX3" fmla="*/ 61904 w 1808258"/>
              <a:gd name="connsiteY3" fmla="*/ 2068663 h 2069935"/>
              <a:gd name="connsiteX4" fmla="*/ 931334 w 1808258"/>
              <a:gd name="connsiteY4" fmla="*/ 1431581 h 2069935"/>
              <a:gd name="connsiteX5" fmla="*/ 1808258 w 1808258"/>
              <a:gd name="connsiteY5" fmla="*/ 2061168 h 2069935"/>
              <a:gd name="connsiteX6" fmla="*/ 1276107 w 1808258"/>
              <a:gd name="connsiteY6" fmla="*/ 854460 h 2069935"/>
              <a:gd name="connsiteX7" fmla="*/ 908848 w 1808258"/>
              <a:gd name="connsiteY7" fmla="*/ 21 h 2069935"/>
              <a:gd name="connsiteX0" fmla="*/ 851540 w 1750950"/>
              <a:gd name="connsiteY0" fmla="*/ 21 h 2076772"/>
              <a:gd name="connsiteX1" fmla="*/ 544242 w 1750950"/>
              <a:gd name="connsiteY1" fmla="*/ 876945 h 2076772"/>
              <a:gd name="connsiteX2" fmla="*/ 4596 w 1750950"/>
              <a:gd name="connsiteY2" fmla="*/ 2068663 h 2076772"/>
              <a:gd name="connsiteX3" fmla="*/ 874026 w 1750950"/>
              <a:gd name="connsiteY3" fmla="*/ 1431581 h 2076772"/>
              <a:gd name="connsiteX4" fmla="*/ 1750950 w 1750950"/>
              <a:gd name="connsiteY4" fmla="*/ 2061168 h 2076772"/>
              <a:gd name="connsiteX5" fmla="*/ 1218799 w 1750950"/>
              <a:gd name="connsiteY5" fmla="*/ 854460 h 2076772"/>
              <a:gd name="connsiteX6" fmla="*/ 851540 w 1750950"/>
              <a:gd name="connsiteY6" fmla="*/ 21 h 2076772"/>
              <a:gd name="connsiteX0" fmla="*/ 852077 w 1751487"/>
              <a:gd name="connsiteY0" fmla="*/ 1195 h 2074241"/>
              <a:gd name="connsiteX1" fmla="*/ 529789 w 1751487"/>
              <a:gd name="connsiteY1" fmla="*/ 1035516 h 2074241"/>
              <a:gd name="connsiteX2" fmla="*/ 5133 w 1751487"/>
              <a:gd name="connsiteY2" fmla="*/ 2069837 h 2074241"/>
              <a:gd name="connsiteX3" fmla="*/ 874563 w 1751487"/>
              <a:gd name="connsiteY3" fmla="*/ 1432755 h 2074241"/>
              <a:gd name="connsiteX4" fmla="*/ 1751487 w 1751487"/>
              <a:gd name="connsiteY4" fmla="*/ 2062342 h 2074241"/>
              <a:gd name="connsiteX5" fmla="*/ 1219336 w 1751487"/>
              <a:gd name="connsiteY5" fmla="*/ 855634 h 2074241"/>
              <a:gd name="connsiteX6" fmla="*/ 852077 w 1751487"/>
              <a:gd name="connsiteY6" fmla="*/ 1195 h 2074241"/>
              <a:gd name="connsiteX0" fmla="*/ 998592 w 1898002"/>
              <a:gd name="connsiteY0" fmla="*/ 1195 h 2135699"/>
              <a:gd name="connsiteX1" fmla="*/ 676304 w 1898002"/>
              <a:gd name="connsiteY1" fmla="*/ 1035516 h 2135699"/>
              <a:gd name="connsiteX2" fmla="*/ 151648 w 1898002"/>
              <a:gd name="connsiteY2" fmla="*/ 2069837 h 2135699"/>
              <a:gd name="connsiteX3" fmla="*/ 1021078 w 1898002"/>
              <a:gd name="connsiteY3" fmla="*/ 1432755 h 2135699"/>
              <a:gd name="connsiteX4" fmla="*/ 1898002 w 1898002"/>
              <a:gd name="connsiteY4" fmla="*/ 2062342 h 2135699"/>
              <a:gd name="connsiteX5" fmla="*/ 1365851 w 1898002"/>
              <a:gd name="connsiteY5" fmla="*/ 855634 h 2135699"/>
              <a:gd name="connsiteX6" fmla="*/ 998592 w 1898002"/>
              <a:gd name="connsiteY6" fmla="*/ 1195 h 2135699"/>
              <a:gd name="connsiteX0" fmla="*/ 1018814 w 1918224"/>
              <a:gd name="connsiteY0" fmla="*/ 1195 h 2107164"/>
              <a:gd name="connsiteX1" fmla="*/ 696526 w 1918224"/>
              <a:gd name="connsiteY1" fmla="*/ 1035516 h 2107164"/>
              <a:gd name="connsiteX2" fmla="*/ 149385 w 1918224"/>
              <a:gd name="connsiteY2" fmla="*/ 2039857 h 2107164"/>
              <a:gd name="connsiteX3" fmla="*/ 1041300 w 1918224"/>
              <a:gd name="connsiteY3" fmla="*/ 1432755 h 2107164"/>
              <a:gd name="connsiteX4" fmla="*/ 1918224 w 1918224"/>
              <a:gd name="connsiteY4" fmla="*/ 2062342 h 2107164"/>
              <a:gd name="connsiteX5" fmla="*/ 1386073 w 1918224"/>
              <a:gd name="connsiteY5" fmla="*/ 855634 h 2107164"/>
              <a:gd name="connsiteX6" fmla="*/ 1018814 w 1918224"/>
              <a:gd name="connsiteY6" fmla="*/ 1195 h 2107164"/>
              <a:gd name="connsiteX0" fmla="*/ 1018814 w 2013453"/>
              <a:gd name="connsiteY0" fmla="*/ 1195 h 2107164"/>
              <a:gd name="connsiteX1" fmla="*/ 696526 w 2013453"/>
              <a:gd name="connsiteY1" fmla="*/ 1035516 h 2107164"/>
              <a:gd name="connsiteX2" fmla="*/ 149385 w 2013453"/>
              <a:gd name="connsiteY2" fmla="*/ 2039857 h 2107164"/>
              <a:gd name="connsiteX3" fmla="*/ 1041300 w 2013453"/>
              <a:gd name="connsiteY3" fmla="*/ 1432755 h 2107164"/>
              <a:gd name="connsiteX4" fmla="*/ 1918224 w 2013453"/>
              <a:gd name="connsiteY4" fmla="*/ 2062342 h 2107164"/>
              <a:gd name="connsiteX5" fmla="*/ 1386073 w 2013453"/>
              <a:gd name="connsiteY5" fmla="*/ 855634 h 2107164"/>
              <a:gd name="connsiteX6" fmla="*/ 1018814 w 2013453"/>
              <a:gd name="connsiteY6" fmla="*/ 1195 h 2107164"/>
              <a:gd name="connsiteX0" fmla="*/ 1018814 w 2013453"/>
              <a:gd name="connsiteY0" fmla="*/ 903 h 2106872"/>
              <a:gd name="connsiteX1" fmla="*/ 696526 w 2013453"/>
              <a:gd name="connsiteY1" fmla="*/ 1035224 h 2106872"/>
              <a:gd name="connsiteX2" fmla="*/ 149385 w 2013453"/>
              <a:gd name="connsiteY2" fmla="*/ 2039565 h 2106872"/>
              <a:gd name="connsiteX3" fmla="*/ 1041300 w 2013453"/>
              <a:gd name="connsiteY3" fmla="*/ 1432463 h 2106872"/>
              <a:gd name="connsiteX4" fmla="*/ 1918224 w 2013453"/>
              <a:gd name="connsiteY4" fmla="*/ 2062050 h 2106872"/>
              <a:gd name="connsiteX5" fmla="*/ 1386073 w 2013453"/>
              <a:gd name="connsiteY5" fmla="*/ 855342 h 2106872"/>
              <a:gd name="connsiteX6" fmla="*/ 1018814 w 2013453"/>
              <a:gd name="connsiteY6" fmla="*/ 903 h 2106872"/>
              <a:gd name="connsiteX0" fmla="*/ 1018814 w 1922832"/>
              <a:gd name="connsiteY0" fmla="*/ 42 h 2106011"/>
              <a:gd name="connsiteX1" fmla="*/ 696526 w 1922832"/>
              <a:gd name="connsiteY1" fmla="*/ 1034363 h 2106011"/>
              <a:gd name="connsiteX2" fmla="*/ 149385 w 1922832"/>
              <a:gd name="connsiteY2" fmla="*/ 2038704 h 2106011"/>
              <a:gd name="connsiteX3" fmla="*/ 1041300 w 1922832"/>
              <a:gd name="connsiteY3" fmla="*/ 1431602 h 2106011"/>
              <a:gd name="connsiteX4" fmla="*/ 1918224 w 1922832"/>
              <a:gd name="connsiteY4" fmla="*/ 2061189 h 2106011"/>
              <a:gd name="connsiteX5" fmla="*/ 1386073 w 1922832"/>
              <a:gd name="connsiteY5" fmla="*/ 1071838 h 2106011"/>
              <a:gd name="connsiteX6" fmla="*/ 1018814 w 1922832"/>
              <a:gd name="connsiteY6" fmla="*/ 42 h 2106011"/>
              <a:gd name="connsiteX0" fmla="*/ 1018814 w 2029245"/>
              <a:gd name="connsiteY0" fmla="*/ 42 h 2128005"/>
              <a:gd name="connsiteX1" fmla="*/ 696526 w 2029245"/>
              <a:gd name="connsiteY1" fmla="*/ 1034363 h 2128005"/>
              <a:gd name="connsiteX2" fmla="*/ 149385 w 2029245"/>
              <a:gd name="connsiteY2" fmla="*/ 2038704 h 2128005"/>
              <a:gd name="connsiteX3" fmla="*/ 1041300 w 2029245"/>
              <a:gd name="connsiteY3" fmla="*/ 1431602 h 2128005"/>
              <a:gd name="connsiteX4" fmla="*/ 1918224 w 2029245"/>
              <a:gd name="connsiteY4" fmla="*/ 2061189 h 2128005"/>
              <a:gd name="connsiteX5" fmla="*/ 1386073 w 2029245"/>
              <a:gd name="connsiteY5" fmla="*/ 1071838 h 2128005"/>
              <a:gd name="connsiteX6" fmla="*/ 1018814 w 2029245"/>
              <a:gd name="connsiteY6" fmla="*/ 42 h 2128005"/>
              <a:gd name="connsiteX0" fmla="*/ 1018814 w 2029245"/>
              <a:gd name="connsiteY0" fmla="*/ 462 h 2128425"/>
              <a:gd name="connsiteX1" fmla="*/ 696526 w 2029245"/>
              <a:gd name="connsiteY1" fmla="*/ 1034783 h 2128425"/>
              <a:gd name="connsiteX2" fmla="*/ 149385 w 2029245"/>
              <a:gd name="connsiteY2" fmla="*/ 2039124 h 2128425"/>
              <a:gd name="connsiteX3" fmla="*/ 1041300 w 2029245"/>
              <a:gd name="connsiteY3" fmla="*/ 1432022 h 2128425"/>
              <a:gd name="connsiteX4" fmla="*/ 1918224 w 2029245"/>
              <a:gd name="connsiteY4" fmla="*/ 2061609 h 2128425"/>
              <a:gd name="connsiteX5" fmla="*/ 1386073 w 2029245"/>
              <a:gd name="connsiteY5" fmla="*/ 1072258 h 2128425"/>
              <a:gd name="connsiteX6" fmla="*/ 1018814 w 2029245"/>
              <a:gd name="connsiteY6" fmla="*/ 462 h 212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245" h="2128425">
                <a:moveTo>
                  <a:pt x="1018814" y="462"/>
                </a:moveTo>
                <a:cubicBezTo>
                  <a:pt x="634066" y="-20774"/>
                  <a:pt x="841431" y="695006"/>
                  <a:pt x="696526" y="1034783"/>
                </a:cubicBezTo>
                <a:cubicBezTo>
                  <a:pt x="551621" y="1374560"/>
                  <a:pt x="-350287" y="1718084"/>
                  <a:pt x="149385" y="2039124"/>
                </a:cubicBezTo>
                <a:cubicBezTo>
                  <a:pt x="649057" y="2360164"/>
                  <a:pt x="746494" y="1428275"/>
                  <a:pt x="1041300" y="1432022"/>
                </a:cubicBezTo>
                <a:cubicBezTo>
                  <a:pt x="1336106" y="1435769"/>
                  <a:pt x="1508493" y="2383898"/>
                  <a:pt x="1918224" y="2061609"/>
                </a:cubicBezTo>
                <a:cubicBezTo>
                  <a:pt x="2327955" y="1739320"/>
                  <a:pt x="1478512" y="1375809"/>
                  <a:pt x="1386073" y="1072258"/>
                </a:cubicBezTo>
                <a:cubicBezTo>
                  <a:pt x="1236171" y="728734"/>
                  <a:pt x="1403562" y="21698"/>
                  <a:pt x="1018814" y="462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8" name="bcdgh"/>
          <p:cNvSpPr/>
          <p:nvPr/>
        </p:nvSpPr>
        <p:spPr bwMode="auto">
          <a:xfrm>
            <a:off x="3466576" y="4049947"/>
            <a:ext cx="1884534" cy="2375988"/>
          </a:xfrm>
          <a:custGeom>
            <a:avLst/>
            <a:gdLst>
              <a:gd name="connsiteX0" fmla="*/ 6065 w 1985672"/>
              <a:gd name="connsiteY0" fmla="*/ 1195122 h 2581731"/>
              <a:gd name="connsiteX1" fmla="*/ 515731 w 1985672"/>
              <a:gd name="connsiteY1" fmla="*/ 1195122 h 2581731"/>
              <a:gd name="connsiteX2" fmla="*/ 1122832 w 1985672"/>
              <a:gd name="connsiteY2" fmla="*/ 1734768 h 2581731"/>
              <a:gd name="connsiteX3" fmla="*/ 1055376 w 1985672"/>
              <a:gd name="connsiteY3" fmla="*/ 2581712 h 2581731"/>
              <a:gd name="connsiteX4" fmla="*/ 1984767 w 1985672"/>
              <a:gd name="connsiteY4" fmla="*/ 1757253 h 2581731"/>
              <a:gd name="connsiteX5" fmla="*/ 1220268 w 1985672"/>
              <a:gd name="connsiteY5" fmla="*/ 865338 h 2581731"/>
              <a:gd name="connsiteX6" fmla="*/ 867999 w 1985672"/>
              <a:gd name="connsiteY6" fmla="*/ 3404 h 2581731"/>
              <a:gd name="connsiteX7" fmla="*/ 6065 w 1985672"/>
              <a:gd name="connsiteY7" fmla="*/ 1195122 h 2581731"/>
              <a:gd name="connsiteX0" fmla="*/ 6065 w 1985672"/>
              <a:gd name="connsiteY0" fmla="*/ 1195122 h 2625847"/>
              <a:gd name="connsiteX1" fmla="*/ 515731 w 1985672"/>
              <a:gd name="connsiteY1" fmla="*/ 1195122 h 2625847"/>
              <a:gd name="connsiteX2" fmla="*/ 1122832 w 1985672"/>
              <a:gd name="connsiteY2" fmla="*/ 1734768 h 2625847"/>
              <a:gd name="connsiteX3" fmla="*/ 1055376 w 1985672"/>
              <a:gd name="connsiteY3" fmla="*/ 2581712 h 2625847"/>
              <a:gd name="connsiteX4" fmla="*/ 1984767 w 1985672"/>
              <a:gd name="connsiteY4" fmla="*/ 1757253 h 2625847"/>
              <a:gd name="connsiteX5" fmla="*/ 1220268 w 1985672"/>
              <a:gd name="connsiteY5" fmla="*/ 865338 h 2625847"/>
              <a:gd name="connsiteX6" fmla="*/ 867999 w 1985672"/>
              <a:gd name="connsiteY6" fmla="*/ 3404 h 2625847"/>
              <a:gd name="connsiteX7" fmla="*/ 6065 w 1985672"/>
              <a:gd name="connsiteY7" fmla="*/ 1195122 h 2625847"/>
              <a:gd name="connsiteX0" fmla="*/ 6065 w 1985672"/>
              <a:gd name="connsiteY0" fmla="*/ 1191727 h 2622452"/>
              <a:gd name="connsiteX1" fmla="*/ 515731 w 1985672"/>
              <a:gd name="connsiteY1" fmla="*/ 1191727 h 2622452"/>
              <a:gd name="connsiteX2" fmla="*/ 1122832 w 1985672"/>
              <a:gd name="connsiteY2" fmla="*/ 1731373 h 2622452"/>
              <a:gd name="connsiteX3" fmla="*/ 1055376 w 1985672"/>
              <a:gd name="connsiteY3" fmla="*/ 2578317 h 2622452"/>
              <a:gd name="connsiteX4" fmla="*/ 1984767 w 1985672"/>
              <a:gd name="connsiteY4" fmla="*/ 1753858 h 2622452"/>
              <a:gd name="connsiteX5" fmla="*/ 1220268 w 1985672"/>
              <a:gd name="connsiteY5" fmla="*/ 861943 h 2622452"/>
              <a:gd name="connsiteX6" fmla="*/ 867999 w 1985672"/>
              <a:gd name="connsiteY6" fmla="*/ 9 h 2622452"/>
              <a:gd name="connsiteX7" fmla="*/ 6065 w 1985672"/>
              <a:gd name="connsiteY7" fmla="*/ 1191727 h 2622452"/>
              <a:gd name="connsiteX0" fmla="*/ 61251 w 2040858"/>
              <a:gd name="connsiteY0" fmla="*/ 1191727 h 2622452"/>
              <a:gd name="connsiteX1" fmla="*/ 570917 w 2040858"/>
              <a:gd name="connsiteY1" fmla="*/ 1191727 h 2622452"/>
              <a:gd name="connsiteX2" fmla="*/ 1178018 w 2040858"/>
              <a:gd name="connsiteY2" fmla="*/ 1731373 h 2622452"/>
              <a:gd name="connsiteX3" fmla="*/ 1110562 w 2040858"/>
              <a:gd name="connsiteY3" fmla="*/ 2578317 h 2622452"/>
              <a:gd name="connsiteX4" fmla="*/ 2039953 w 2040858"/>
              <a:gd name="connsiteY4" fmla="*/ 1753858 h 2622452"/>
              <a:gd name="connsiteX5" fmla="*/ 1275454 w 2040858"/>
              <a:gd name="connsiteY5" fmla="*/ 861943 h 2622452"/>
              <a:gd name="connsiteX6" fmla="*/ 923185 w 2040858"/>
              <a:gd name="connsiteY6" fmla="*/ 9 h 2622452"/>
              <a:gd name="connsiteX7" fmla="*/ 61251 w 2040858"/>
              <a:gd name="connsiteY7" fmla="*/ 1191727 h 2622452"/>
              <a:gd name="connsiteX0" fmla="*/ 7822 w 1987429"/>
              <a:gd name="connsiteY0" fmla="*/ 1209374 h 2640099"/>
              <a:gd name="connsiteX1" fmla="*/ 517488 w 1987429"/>
              <a:gd name="connsiteY1" fmla="*/ 1209374 h 2640099"/>
              <a:gd name="connsiteX2" fmla="*/ 1124589 w 1987429"/>
              <a:gd name="connsiteY2" fmla="*/ 1749020 h 2640099"/>
              <a:gd name="connsiteX3" fmla="*/ 1057133 w 1987429"/>
              <a:gd name="connsiteY3" fmla="*/ 2595964 h 2640099"/>
              <a:gd name="connsiteX4" fmla="*/ 1986524 w 1987429"/>
              <a:gd name="connsiteY4" fmla="*/ 1771505 h 2640099"/>
              <a:gd name="connsiteX5" fmla="*/ 1222025 w 1987429"/>
              <a:gd name="connsiteY5" fmla="*/ 879590 h 2640099"/>
              <a:gd name="connsiteX6" fmla="*/ 869756 w 1987429"/>
              <a:gd name="connsiteY6" fmla="*/ 17656 h 2640099"/>
              <a:gd name="connsiteX7" fmla="*/ 255160 w 1987429"/>
              <a:gd name="connsiteY7" fmla="*/ 369924 h 2640099"/>
              <a:gd name="connsiteX8" fmla="*/ 7822 w 1987429"/>
              <a:gd name="connsiteY8" fmla="*/ 1209374 h 2640099"/>
              <a:gd name="connsiteX0" fmla="*/ 1800 w 1981407"/>
              <a:gd name="connsiteY0" fmla="*/ 1199871 h 2630596"/>
              <a:gd name="connsiteX1" fmla="*/ 511466 w 1981407"/>
              <a:gd name="connsiteY1" fmla="*/ 1199871 h 2630596"/>
              <a:gd name="connsiteX2" fmla="*/ 1118567 w 1981407"/>
              <a:gd name="connsiteY2" fmla="*/ 1739517 h 2630596"/>
              <a:gd name="connsiteX3" fmla="*/ 1051111 w 1981407"/>
              <a:gd name="connsiteY3" fmla="*/ 2586461 h 2630596"/>
              <a:gd name="connsiteX4" fmla="*/ 1980502 w 1981407"/>
              <a:gd name="connsiteY4" fmla="*/ 1762002 h 2630596"/>
              <a:gd name="connsiteX5" fmla="*/ 1216003 w 1981407"/>
              <a:gd name="connsiteY5" fmla="*/ 870087 h 2630596"/>
              <a:gd name="connsiteX6" fmla="*/ 863734 w 1981407"/>
              <a:gd name="connsiteY6" fmla="*/ 8153 h 2630596"/>
              <a:gd name="connsiteX7" fmla="*/ 361564 w 1981407"/>
              <a:gd name="connsiteY7" fmla="*/ 480342 h 2630596"/>
              <a:gd name="connsiteX8" fmla="*/ 1800 w 1981407"/>
              <a:gd name="connsiteY8" fmla="*/ 1199871 h 2630596"/>
              <a:gd name="connsiteX0" fmla="*/ 84120 w 2063727"/>
              <a:gd name="connsiteY0" fmla="*/ 1199871 h 2630596"/>
              <a:gd name="connsiteX1" fmla="*/ 593786 w 2063727"/>
              <a:gd name="connsiteY1" fmla="*/ 1199871 h 2630596"/>
              <a:gd name="connsiteX2" fmla="*/ 1200887 w 2063727"/>
              <a:gd name="connsiteY2" fmla="*/ 1739517 h 2630596"/>
              <a:gd name="connsiteX3" fmla="*/ 1133431 w 2063727"/>
              <a:gd name="connsiteY3" fmla="*/ 2586461 h 2630596"/>
              <a:gd name="connsiteX4" fmla="*/ 2062822 w 2063727"/>
              <a:gd name="connsiteY4" fmla="*/ 1762002 h 2630596"/>
              <a:gd name="connsiteX5" fmla="*/ 1298323 w 2063727"/>
              <a:gd name="connsiteY5" fmla="*/ 870087 h 2630596"/>
              <a:gd name="connsiteX6" fmla="*/ 946054 w 2063727"/>
              <a:gd name="connsiteY6" fmla="*/ 8153 h 2630596"/>
              <a:gd name="connsiteX7" fmla="*/ 443884 w 2063727"/>
              <a:gd name="connsiteY7" fmla="*/ 480342 h 2630596"/>
              <a:gd name="connsiteX8" fmla="*/ 84120 w 2063727"/>
              <a:gd name="connsiteY8" fmla="*/ 1199871 h 2630596"/>
              <a:gd name="connsiteX0" fmla="*/ 84120 w 2063727"/>
              <a:gd name="connsiteY0" fmla="*/ 1209074 h 2639799"/>
              <a:gd name="connsiteX1" fmla="*/ 593786 w 2063727"/>
              <a:gd name="connsiteY1" fmla="*/ 1209074 h 2639799"/>
              <a:gd name="connsiteX2" fmla="*/ 1200887 w 2063727"/>
              <a:gd name="connsiteY2" fmla="*/ 1748720 h 2639799"/>
              <a:gd name="connsiteX3" fmla="*/ 1133431 w 2063727"/>
              <a:gd name="connsiteY3" fmla="*/ 2595664 h 2639799"/>
              <a:gd name="connsiteX4" fmla="*/ 2062822 w 2063727"/>
              <a:gd name="connsiteY4" fmla="*/ 1771205 h 2639799"/>
              <a:gd name="connsiteX5" fmla="*/ 1298323 w 2063727"/>
              <a:gd name="connsiteY5" fmla="*/ 879290 h 2639799"/>
              <a:gd name="connsiteX6" fmla="*/ 946054 w 2063727"/>
              <a:gd name="connsiteY6" fmla="*/ 17356 h 2639799"/>
              <a:gd name="connsiteX7" fmla="*/ 443884 w 2063727"/>
              <a:gd name="connsiteY7" fmla="*/ 489545 h 2639799"/>
              <a:gd name="connsiteX8" fmla="*/ 84120 w 2063727"/>
              <a:gd name="connsiteY8" fmla="*/ 1209074 h 2639799"/>
              <a:gd name="connsiteX0" fmla="*/ 84120 w 2063727"/>
              <a:gd name="connsiteY0" fmla="*/ 1088155 h 2518880"/>
              <a:gd name="connsiteX1" fmla="*/ 593786 w 2063727"/>
              <a:gd name="connsiteY1" fmla="*/ 1088155 h 2518880"/>
              <a:gd name="connsiteX2" fmla="*/ 1200887 w 2063727"/>
              <a:gd name="connsiteY2" fmla="*/ 1627801 h 2518880"/>
              <a:gd name="connsiteX3" fmla="*/ 1133431 w 2063727"/>
              <a:gd name="connsiteY3" fmla="*/ 2474745 h 2518880"/>
              <a:gd name="connsiteX4" fmla="*/ 2062822 w 2063727"/>
              <a:gd name="connsiteY4" fmla="*/ 1650286 h 2518880"/>
              <a:gd name="connsiteX5" fmla="*/ 1298323 w 2063727"/>
              <a:gd name="connsiteY5" fmla="*/ 758371 h 2518880"/>
              <a:gd name="connsiteX6" fmla="*/ 1103450 w 2063727"/>
              <a:gd name="connsiteY6" fmla="*/ 23853 h 2518880"/>
              <a:gd name="connsiteX7" fmla="*/ 443884 w 2063727"/>
              <a:gd name="connsiteY7" fmla="*/ 368626 h 2518880"/>
              <a:gd name="connsiteX8" fmla="*/ 84120 w 2063727"/>
              <a:gd name="connsiteY8" fmla="*/ 1088155 h 2518880"/>
              <a:gd name="connsiteX0" fmla="*/ 84120 w 2063727"/>
              <a:gd name="connsiteY0" fmla="*/ 1139399 h 2570124"/>
              <a:gd name="connsiteX1" fmla="*/ 593786 w 2063727"/>
              <a:gd name="connsiteY1" fmla="*/ 1139399 h 2570124"/>
              <a:gd name="connsiteX2" fmla="*/ 1200887 w 2063727"/>
              <a:gd name="connsiteY2" fmla="*/ 1679045 h 2570124"/>
              <a:gd name="connsiteX3" fmla="*/ 1133431 w 2063727"/>
              <a:gd name="connsiteY3" fmla="*/ 2525989 h 2570124"/>
              <a:gd name="connsiteX4" fmla="*/ 2062822 w 2063727"/>
              <a:gd name="connsiteY4" fmla="*/ 1701530 h 2570124"/>
              <a:gd name="connsiteX5" fmla="*/ 1298323 w 2063727"/>
              <a:gd name="connsiteY5" fmla="*/ 809615 h 2570124"/>
              <a:gd name="connsiteX6" fmla="*/ 1103450 w 2063727"/>
              <a:gd name="connsiteY6" fmla="*/ 75097 h 2570124"/>
              <a:gd name="connsiteX7" fmla="*/ 443884 w 2063727"/>
              <a:gd name="connsiteY7" fmla="*/ 419870 h 2570124"/>
              <a:gd name="connsiteX8" fmla="*/ 84120 w 2063727"/>
              <a:gd name="connsiteY8" fmla="*/ 1139399 h 2570124"/>
              <a:gd name="connsiteX0" fmla="*/ 84120 w 2064367"/>
              <a:gd name="connsiteY0" fmla="*/ 1088155 h 2517300"/>
              <a:gd name="connsiteX1" fmla="*/ 593786 w 2064367"/>
              <a:gd name="connsiteY1" fmla="*/ 1088155 h 2517300"/>
              <a:gd name="connsiteX2" fmla="*/ 1200887 w 2064367"/>
              <a:gd name="connsiteY2" fmla="*/ 1627801 h 2517300"/>
              <a:gd name="connsiteX3" fmla="*/ 1133431 w 2064367"/>
              <a:gd name="connsiteY3" fmla="*/ 2474745 h 2517300"/>
              <a:gd name="connsiteX4" fmla="*/ 2062822 w 2064367"/>
              <a:gd name="connsiteY4" fmla="*/ 1650286 h 2517300"/>
              <a:gd name="connsiteX5" fmla="*/ 1343294 w 2064367"/>
              <a:gd name="connsiteY5" fmla="*/ 983224 h 2517300"/>
              <a:gd name="connsiteX6" fmla="*/ 1103450 w 2064367"/>
              <a:gd name="connsiteY6" fmla="*/ 23853 h 2517300"/>
              <a:gd name="connsiteX7" fmla="*/ 443884 w 2064367"/>
              <a:gd name="connsiteY7" fmla="*/ 368626 h 2517300"/>
              <a:gd name="connsiteX8" fmla="*/ 84120 w 2064367"/>
              <a:gd name="connsiteY8" fmla="*/ 1088155 h 2517300"/>
              <a:gd name="connsiteX0" fmla="*/ 84120 w 1922446"/>
              <a:gd name="connsiteY0" fmla="*/ 1088155 h 2474796"/>
              <a:gd name="connsiteX1" fmla="*/ 593786 w 1922446"/>
              <a:gd name="connsiteY1" fmla="*/ 1088155 h 2474796"/>
              <a:gd name="connsiteX2" fmla="*/ 1200887 w 1922446"/>
              <a:gd name="connsiteY2" fmla="*/ 1627801 h 2474796"/>
              <a:gd name="connsiteX3" fmla="*/ 1133431 w 1922446"/>
              <a:gd name="connsiteY3" fmla="*/ 2474745 h 2474796"/>
              <a:gd name="connsiteX4" fmla="*/ 1920416 w 1922446"/>
              <a:gd name="connsiteY4" fmla="*/ 1665276 h 2474796"/>
              <a:gd name="connsiteX5" fmla="*/ 1343294 w 1922446"/>
              <a:gd name="connsiteY5" fmla="*/ 983224 h 2474796"/>
              <a:gd name="connsiteX6" fmla="*/ 1103450 w 1922446"/>
              <a:gd name="connsiteY6" fmla="*/ 23853 h 2474796"/>
              <a:gd name="connsiteX7" fmla="*/ 443884 w 1922446"/>
              <a:gd name="connsiteY7" fmla="*/ 368626 h 2474796"/>
              <a:gd name="connsiteX8" fmla="*/ 84120 w 1922446"/>
              <a:gd name="connsiteY8" fmla="*/ 1088155 h 2474796"/>
              <a:gd name="connsiteX0" fmla="*/ 84120 w 1924697"/>
              <a:gd name="connsiteY0" fmla="*/ 1088155 h 2354886"/>
              <a:gd name="connsiteX1" fmla="*/ 593786 w 1924697"/>
              <a:gd name="connsiteY1" fmla="*/ 1088155 h 2354886"/>
              <a:gd name="connsiteX2" fmla="*/ 1200887 w 1924697"/>
              <a:gd name="connsiteY2" fmla="*/ 1627801 h 2354886"/>
              <a:gd name="connsiteX3" fmla="*/ 1028500 w 1924697"/>
              <a:gd name="connsiteY3" fmla="*/ 2354824 h 2354886"/>
              <a:gd name="connsiteX4" fmla="*/ 1920416 w 1924697"/>
              <a:gd name="connsiteY4" fmla="*/ 1665276 h 2354886"/>
              <a:gd name="connsiteX5" fmla="*/ 1343294 w 1924697"/>
              <a:gd name="connsiteY5" fmla="*/ 983224 h 2354886"/>
              <a:gd name="connsiteX6" fmla="*/ 1103450 w 1924697"/>
              <a:gd name="connsiteY6" fmla="*/ 23853 h 2354886"/>
              <a:gd name="connsiteX7" fmla="*/ 443884 w 1924697"/>
              <a:gd name="connsiteY7" fmla="*/ 368626 h 2354886"/>
              <a:gd name="connsiteX8" fmla="*/ 84120 w 1924697"/>
              <a:gd name="connsiteY8" fmla="*/ 1088155 h 2354886"/>
              <a:gd name="connsiteX0" fmla="*/ 84120 w 1924697"/>
              <a:gd name="connsiteY0" fmla="*/ 1088155 h 2399097"/>
              <a:gd name="connsiteX1" fmla="*/ 593786 w 1924697"/>
              <a:gd name="connsiteY1" fmla="*/ 1088155 h 2399097"/>
              <a:gd name="connsiteX2" fmla="*/ 1200887 w 1924697"/>
              <a:gd name="connsiteY2" fmla="*/ 1627801 h 2399097"/>
              <a:gd name="connsiteX3" fmla="*/ 1028500 w 1924697"/>
              <a:gd name="connsiteY3" fmla="*/ 2354824 h 2399097"/>
              <a:gd name="connsiteX4" fmla="*/ 1920416 w 1924697"/>
              <a:gd name="connsiteY4" fmla="*/ 1665276 h 2399097"/>
              <a:gd name="connsiteX5" fmla="*/ 1343294 w 1924697"/>
              <a:gd name="connsiteY5" fmla="*/ 983224 h 2399097"/>
              <a:gd name="connsiteX6" fmla="*/ 1103450 w 1924697"/>
              <a:gd name="connsiteY6" fmla="*/ 23853 h 2399097"/>
              <a:gd name="connsiteX7" fmla="*/ 443884 w 1924697"/>
              <a:gd name="connsiteY7" fmla="*/ 368626 h 2399097"/>
              <a:gd name="connsiteX8" fmla="*/ 84120 w 1924697"/>
              <a:gd name="connsiteY8" fmla="*/ 1088155 h 2399097"/>
              <a:gd name="connsiteX0" fmla="*/ 84120 w 1924697"/>
              <a:gd name="connsiteY0" fmla="*/ 1088155 h 2356035"/>
              <a:gd name="connsiteX1" fmla="*/ 593786 w 1924697"/>
              <a:gd name="connsiteY1" fmla="*/ 1088155 h 2356035"/>
              <a:gd name="connsiteX2" fmla="*/ 1335799 w 1924697"/>
              <a:gd name="connsiteY2" fmla="*/ 1492889 h 2356035"/>
              <a:gd name="connsiteX3" fmla="*/ 1028500 w 1924697"/>
              <a:gd name="connsiteY3" fmla="*/ 2354824 h 2356035"/>
              <a:gd name="connsiteX4" fmla="*/ 1920416 w 1924697"/>
              <a:gd name="connsiteY4" fmla="*/ 1665276 h 2356035"/>
              <a:gd name="connsiteX5" fmla="*/ 1343294 w 1924697"/>
              <a:gd name="connsiteY5" fmla="*/ 983224 h 2356035"/>
              <a:gd name="connsiteX6" fmla="*/ 1103450 w 1924697"/>
              <a:gd name="connsiteY6" fmla="*/ 23853 h 2356035"/>
              <a:gd name="connsiteX7" fmla="*/ 443884 w 1924697"/>
              <a:gd name="connsiteY7" fmla="*/ 368626 h 2356035"/>
              <a:gd name="connsiteX8" fmla="*/ 84120 w 1924697"/>
              <a:gd name="connsiteY8" fmla="*/ 1088155 h 2356035"/>
              <a:gd name="connsiteX0" fmla="*/ 84120 w 1924697"/>
              <a:gd name="connsiteY0" fmla="*/ 1088155 h 2381813"/>
              <a:gd name="connsiteX1" fmla="*/ 593786 w 1924697"/>
              <a:gd name="connsiteY1" fmla="*/ 1088155 h 2381813"/>
              <a:gd name="connsiteX2" fmla="*/ 1335799 w 1924697"/>
              <a:gd name="connsiteY2" fmla="*/ 1492889 h 2381813"/>
              <a:gd name="connsiteX3" fmla="*/ 1028500 w 1924697"/>
              <a:gd name="connsiteY3" fmla="*/ 2354824 h 2381813"/>
              <a:gd name="connsiteX4" fmla="*/ 1920416 w 1924697"/>
              <a:gd name="connsiteY4" fmla="*/ 1665276 h 2381813"/>
              <a:gd name="connsiteX5" fmla="*/ 1343294 w 1924697"/>
              <a:gd name="connsiteY5" fmla="*/ 983224 h 2381813"/>
              <a:gd name="connsiteX6" fmla="*/ 1103450 w 1924697"/>
              <a:gd name="connsiteY6" fmla="*/ 23853 h 2381813"/>
              <a:gd name="connsiteX7" fmla="*/ 443884 w 1924697"/>
              <a:gd name="connsiteY7" fmla="*/ 368626 h 2381813"/>
              <a:gd name="connsiteX8" fmla="*/ 84120 w 1924697"/>
              <a:gd name="connsiteY8" fmla="*/ 1088155 h 2381813"/>
              <a:gd name="connsiteX0" fmla="*/ 558 w 1841135"/>
              <a:gd name="connsiteY0" fmla="*/ 1082330 h 2375988"/>
              <a:gd name="connsiteX1" fmla="*/ 510224 w 1841135"/>
              <a:gd name="connsiteY1" fmla="*/ 1082330 h 2375988"/>
              <a:gd name="connsiteX2" fmla="*/ 1252237 w 1841135"/>
              <a:gd name="connsiteY2" fmla="*/ 1487064 h 2375988"/>
              <a:gd name="connsiteX3" fmla="*/ 944938 w 1841135"/>
              <a:gd name="connsiteY3" fmla="*/ 2348999 h 2375988"/>
              <a:gd name="connsiteX4" fmla="*/ 1836854 w 1841135"/>
              <a:gd name="connsiteY4" fmla="*/ 1659451 h 2375988"/>
              <a:gd name="connsiteX5" fmla="*/ 1259732 w 1841135"/>
              <a:gd name="connsiteY5" fmla="*/ 977399 h 2375988"/>
              <a:gd name="connsiteX6" fmla="*/ 1019888 w 1841135"/>
              <a:gd name="connsiteY6" fmla="*/ 18028 h 2375988"/>
              <a:gd name="connsiteX7" fmla="*/ 420283 w 1841135"/>
              <a:gd name="connsiteY7" fmla="*/ 415266 h 2375988"/>
              <a:gd name="connsiteX8" fmla="*/ 558 w 1841135"/>
              <a:gd name="connsiteY8" fmla="*/ 1082330 h 2375988"/>
              <a:gd name="connsiteX0" fmla="*/ 43957 w 1884534"/>
              <a:gd name="connsiteY0" fmla="*/ 1082330 h 2375988"/>
              <a:gd name="connsiteX1" fmla="*/ 553623 w 1884534"/>
              <a:gd name="connsiteY1" fmla="*/ 1082330 h 2375988"/>
              <a:gd name="connsiteX2" fmla="*/ 1295636 w 1884534"/>
              <a:gd name="connsiteY2" fmla="*/ 1487064 h 2375988"/>
              <a:gd name="connsiteX3" fmla="*/ 988337 w 1884534"/>
              <a:gd name="connsiteY3" fmla="*/ 2348999 h 2375988"/>
              <a:gd name="connsiteX4" fmla="*/ 1880253 w 1884534"/>
              <a:gd name="connsiteY4" fmla="*/ 1659451 h 2375988"/>
              <a:gd name="connsiteX5" fmla="*/ 1303131 w 1884534"/>
              <a:gd name="connsiteY5" fmla="*/ 977399 h 2375988"/>
              <a:gd name="connsiteX6" fmla="*/ 1063287 w 1884534"/>
              <a:gd name="connsiteY6" fmla="*/ 18028 h 2375988"/>
              <a:gd name="connsiteX7" fmla="*/ 463682 w 1884534"/>
              <a:gd name="connsiteY7" fmla="*/ 415266 h 2375988"/>
              <a:gd name="connsiteX8" fmla="*/ 43957 w 1884534"/>
              <a:gd name="connsiteY8" fmla="*/ 1082330 h 237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4534" h="2375988">
                <a:moveTo>
                  <a:pt x="43957" y="1082330"/>
                </a:moveTo>
                <a:cubicBezTo>
                  <a:pt x="231334" y="1260963"/>
                  <a:pt x="345010" y="1014874"/>
                  <a:pt x="553623" y="1082330"/>
                </a:cubicBezTo>
                <a:cubicBezTo>
                  <a:pt x="762236" y="1149786"/>
                  <a:pt x="1223184" y="1275953"/>
                  <a:pt x="1295636" y="1487064"/>
                </a:cubicBezTo>
                <a:cubicBezTo>
                  <a:pt x="1368088" y="1698176"/>
                  <a:pt x="643563" y="2185356"/>
                  <a:pt x="988337" y="2348999"/>
                </a:cubicBezTo>
                <a:cubicBezTo>
                  <a:pt x="1333111" y="2512642"/>
                  <a:pt x="1827787" y="1888051"/>
                  <a:pt x="1880253" y="1659451"/>
                </a:cubicBezTo>
                <a:cubicBezTo>
                  <a:pt x="1932719" y="1430851"/>
                  <a:pt x="1489259" y="1269707"/>
                  <a:pt x="1303131" y="977399"/>
                </a:cubicBezTo>
                <a:cubicBezTo>
                  <a:pt x="1117003" y="685091"/>
                  <a:pt x="1203195" y="111717"/>
                  <a:pt x="1063287" y="18028"/>
                </a:cubicBezTo>
                <a:cubicBezTo>
                  <a:pt x="923379" y="-75661"/>
                  <a:pt x="607338" y="216646"/>
                  <a:pt x="463682" y="415266"/>
                </a:cubicBezTo>
                <a:cubicBezTo>
                  <a:pt x="320026" y="613886"/>
                  <a:pt x="-143420" y="903697"/>
                  <a:pt x="43957" y="108233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dfgi"/>
          <p:cNvSpPr/>
          <p:nvPr/>
        </p:nvSpPr>
        <p:spPr bwMode="auto">
          <a:xfrm>
            <a:off x="3491447" y="4748642"/>
            <a:ext cx="2239021" cy="1653426"/>
          </a:xfrm>
          <a:custGeom>
            <a:avLst/>
            <a:gdLst>
              <a:gd name="connsiteX0" fmla="*/ 22027 w 2342378"/>
              <a:gd name="connsiteY0" fmla="*/ 929484 h 1717965"/>
              <a:gd name="connsiteX1" fmla="*/ 1026368 w 2342378"/>
              <a:gd name="connsiteY1" fmla="*/ 94 h 1717965"/>
              <a:gd name="connsiteX2" fmla="*/ 1850827 w 2342378"/>
              <a:gd name="connsiteY2" fmla="*/ 877019 h 1717965"/>
              <a:gd name="connsiteX3" fmla="*/ 2330512 w 2342378"/>
              <a:gd name="connsiteY3" fmla="*/ 1716468 h 1717965"/>
              <a:gd name="connsiteX4" fmla="*/ 1371142 w 2342378"/>
              <a:gd name="connsiteY4" fmla="*/ 1071891 h 1717965"/>
              <a:gd name="connsiteX5" fmla="*/ 966407 w 2342378"/>
              <a:gd name="connsiteY5" fmla="*/ 682147 h 1717965"/>
              <a:gd name="connsiteX6" fmla="*/ 381791 w 2342378"/>
              <a:gd name="connsiteY6" fmla="*/ 1371694 h 1717965"/>
              <a:gd name="connsiteX7" fmla="*/ 22027 w 2342378"/>
              <a:gd name="connsiteY7" fmla="*/ 929484 h 1717965"/>
              <a:gd name="connsiteX0" fmla="*/ 22027 w 2393018"/>
              <a:gd name="connsiteY0" fmla="*/ 929484 h 1748248"/>
              <a:gd name="connsiteX1" fmla="*/ 1026368 w 2393018"/>
              <a:gd name="connsiteY1" fmla="*/ 94 h 1748248"/>
              <a:gd name="connsiteX2" fmla="*/ 1850827 w 2393018"/>
              <a:gd name="connsiteY2" fmla="*/ 877019 h 1748248"/>
              <a:gd name="connsiteX3" fmla="*/ 2330512 w 2393018"/>
              <a:gd name="connsiteY3" fmla="*/ 1716468 h 1748248"/>
              <a:gd name="connsiteX4" fmla="*/ 1371142 w 2393018"/>
              <a:gd name="connsiteY4" fmla="*/ 1071891 h 1748248"/>
              <a:gd name="connsiteX5" fmla="*/ 966407 w 2393018"/>
              <a:gd name="connsiteY5" fmla="*/ 682147 h 1748248"/>
              <a:gd name="connsiteX6" fmla="*/ 381791 w 2393018"/>
              <a:gd name="connsiteY6" fmla="*/ 1371694 h 1748248"/>
              <a:gd name="connsiteX7" fmla="*/ 22027 w 2393018"/>
              <a:gd name="connsiteY7" fmla="*/ 929484 h 1748248"/>
              <a:gd name="connsiteX0" fmla="*/ 22027 w 2358514"/>
              <a:gd name="connsiteY0" fmla="*/ 929485 h 1777252"/>
              <a:gd name="connsiteX1" fmla="*/ 1026368 w 2358514"/>
              <a:gd name="connsiteY1" fmla="*/ 95 h 1777252"/>
              <a:gd name="connsiteX2" fmla="*/ 1850827 w 2358514"/>
              <a:gd name="connsiteY2" fmla="*/ 877020 h 1777252"/>
              <a:gd name="connsiteX3" fmla="*/ 2293037 w 2358514"/>
              <a:gd name="connsiteY3" fmla="*/ 1746449 h 1777252"/>
              <a:gd name="connsiteX4" fmla="*/ 1371142 w 2358514"/>
              <a:gd name="connsiteY4" fmla="*/ 1071892 h 1777252"/>
              <a:gd name="connsiteX5" fmla="*/ 966407 w 2358514"/>
              <a:gd name="connsiteY5" fmla="*/ 682148 h 1777252"/>
              <a:gd name="connsiteX6" fmla="*/ 381791 w 2358514"/>
              <a:gd name="connsiteY6" fmla="*/ 1371695 h 1777252"/>
              <a:gd name="connsiteX7" fmla="*/ 22027 w 2358514"/>
              <a:gd name="connsiteY7" fmla="*/ 929485 h 1777252"/>
              <a:gd name="connsiteX0" fmla="*/ 22027 w 2358514"/>
              <a:gd name="connsiteY0" fmla="*/ 787102 h 1634869"/>
              <a:gd name="connsiteX1" fmla="*/ 1026368 w 2358514"/>
              <a:gd name="connsiteY1" fmla="*/ 119 h 1634869"/>
              <a:gd name="connsiteX2" fmla="*/ 1850827 w 2358514"/>
              <a:gd name="connsiteY2" fmla="*/ 734637 h 1634869"/>
              <a:gd name="connsiteX3" fmla="*/ 2293037 w 2358514"/>
              <a:gd name="connsiteY3" fmla="*/ 1604066 h 1634869"/>
              <a:gd name="connsiteX4" fmla="*/ 1371142 w 2358514"/>
              <a:gd name="connsiteY4" fmla="*/ 929509 h 1634869"/>
              <a:gd name="connsiteX5" fmla="*/ 966407 w 2358514"/>
              <a:gd name="connsiteY5" fmla="*/ 539765 h 1634869"/>
              <a:gd name="connsiteX6" fmla="*/ 381791 w 2358514"/>
              <a:gd name="connsiteY6" fmla="*/ 1229312 h 1634869"/>
              <a:gd name="connsiteX7" fmla="*/ 22027 w 2358514"/>
              <a:gd name="connsiteY7" fmla="*/ 787102 h 1634869"/>
              <a:gd name="connsiteX0" fmla="*/ 28374 w 2259930"/>
              <a:gd name="connsiteY0" fmla="*/ 802167 h 1634944"/>
              <a:gd name="connsiteX1" fmla="*/ 927784 w 2259930"/>
              <a:gd name="connsiteY1" fmla="*/ 194 h 1634944"/>
              <a:gd name="connsiteX2" fmla="*/ 1752243 w 2259930"/>
              <a:gd name="connsiteY2" fmla="*/ 734712 h 1634944"/>
              <a:gd name="connsiteX3" fmla="*/ 2194453 w 2259930"/>
              <a:gd name="connsiteY3" fmla="*/ 1604141 h 1634944"/>
              <a:gd name="connsiteX4" fmla="*/ 1272558 w 2259930"/>
              <a:gd name="connsiteY4" fmla="*/ 929584 h 1634944"/>
              <a:gd name="connsiteX5" fmla="*/ 867823 w 2259930"/>
              <a:gd name="connsiteY5" fmla="*/ 539840 h 1634944"/>
              <a:gd name="connsiteX6" fmla="*/ 283207 w 2259930"/>
              <a:gd name="connsiteY6" fmla="*/ 1229387 h 1634944"/>
              <a:gd name="connsiteX7" fmla="*/ 28374 w 2259930"/>
              <a:gd name="connsiteY7" fmla="*/ 802167 h 1634944"/>
              <a:gd name="connsiteX0" fmla="*/ 26203 w 2257759"/>
              <a:gd name="connsiteY0" fmla="*/ 802167 h 1634944"/>
              <a:gd name="connsiteX1" fmla="*/ 925613 w 2257759"/>
              <a:gd name="connsiteY1" fmla="*/ 194 h 1634944"/>
              <a:gd name="connsiteX2" fmla="*/ 1750072 w 2257759"/>
              <a:gd name="connsiteY2" fmla="*/ 734712 h 1634944"/>
              <a:gd name="connsiteX3" fmla="*/ 2192282 w 2257759"/>
              <a:gd name="connsiteY3" fmla="*/ 1604141 h 1634944"/>
              <a:gd name="connsiteX4" fmla="*/ 1270387 w 2257759"/>
              <a:gd name="connsiteY4" fmla="*/ 929584 h 1634944"/>
              <a:gd name="connsiteX5" fmla="*/ 865652 w 2257759"/>
              <a:gd name="connsiteY5" fmla="*/ 539840 h 1634944"/>
              <a:gd name="connsiteX6" fmla="*/ 296026 w 2257759"/>
              <a:gd name="connsiteY6" fmla="*/ 1131951 h 1634944"/>
              <a:gd name="connsiteX7" fmla="*/ 26203 w 2257759"/>
              <a:gd name="connsiteY7" fmla="*/ 802167 h 1634944"/>
              <a:gd name="connsiteX0" fmla="*/ 26581 w 2258137"/>
              <a:gd name="connsiteY0" fmla="*/ 802167 h 1635447"/>
              <a:gd name="connsiteX1" fmla="*/ 925991 w 2258137"/>
              <a:gd name="connsiteY1" fmla="*/ 194 h 1635447"/>
              <a:gd name="connsiteX2" fmla="*/ 1750450 w 2258137"/>
              <a:gd name="connsiteY2" fmla="*/ 734712 h 1635447"/>
              <a:gd name="connsiteX3" fmla="*/ 2192660 w 2258137"/>
              <a:gd name="connsiteY3" fmla="*/ 1604141 h 1635447"/>
              <a:gd name="connsiteX4" fmla="*/ 1270765 w 2258137"/>
              <a:gd name="connsiteY4" fmla="*/ 929584 h 1635447"/>
              <a:gd name="connsiteX5" fmla="*/ 896010 w 2258137"/>
              <a:gd name="connsiteY5" fmla="*/ 457394 h 1635447"/>
              <a:gd name="connsiteX6" fmla="*/ 296404 w 2258137"/>
              <a:gd name="connsiteY6" fmla="*/ 1131951 h 1635447"/>
              <a:gd name="connsiteX7" fmla="*/ 26581 w 2258137"/>
              <a:gd name="connsiteY7" fmla="*/ 802167 h 1635447"/>
              <a:gd name="connsiteX0" fmla="*/ 26581 w 2197292"/>
              <a:gd name="connsiteY0" fmla="*/ 802167 h 1609846"/>
              <a:gd name="connsiteX1" fmla="*/ 925991 w 2197292"/>
              <a:gd name="connsiteY1" fmla="*/ 194 h 1609846"/>
              <a:gd name="connsiteX2" fmla="*/ 1750450 w 2197292"/>
              <a:gd name="connsiteY2" fmla="*/ 734712 h 1609846"/>
              <a:gd name="connsiteX3" fmla="*/ 2192660 w 2197292"/>
              <a:gd name="connsiteY3" fmla="*/ 1604141 h 1609846"/>
              <a:gd name="connsiteX4" fmla="*/ 1488122 w 2197292"/>
              <a:gd name="connsiteY4" fmla="*/ 1079486 h 1609846"/>
              <a:gd name="connsiteX5" fmla="*/ 896010 w 2197292"/>
              <a:gd name="connsiteY5" fmla="*/ 457394 h 1609846"/>
              <a:gd name="connsiteX6" fmla="*/ 296404 w 2197292"/>
              <a:gd name="connsiteY6" fmla="*/ 1131951 h 1609846"/>
              <a:gd name="connsiteX7" fmla="*/ 26581 w 2197292"/>
              <a:gd name="connsiteY7" fmla="*/ 802167 h 1609846"/>
              <a:gd name="connsiteX0" fmla="*/ 26581 w 2255783"/>
              <a:gd name="connsiteY0" fmla="*/ 802167 h 1655792"/>
              <a:gd name="connsiteX1" fmla="*/ 925991 w 2255783"/>
              <a:gd name="connsiteY1" fmla="*/ 194 h 1655792"/>
              <a:gd name="connsiteX2" fmla="*/ 1750450 w 2255783"/>
              <a:gd name="connsiteY2" fmla="*/ 734712 h 1655792"/>
              <a:gd name="connsiteX3" fmla="*/ 2192660 w 2255783"/>
              <a:gd name="connsiteY3" fmla="*/ 1604141 h 1655792"/>
              <a:gd name="connsiteX4" fmla="*/ 1488122 w 2255783"/>
              <a:gd name="connsiteY4" fmla="*/ 1079486 h 1655792"/>
              <a:gd name="connsiteX5" fmla="*/ 896010 w 2255783"/>
              <a:gd name="connsiteY5" fmla="*/ 457394 h 1655792"/>
              <a:gd name="connsiteX6" fmla="*/ 296404 w 2255783"/>
              <a:gd name="connsiteY6" fmla="*/ 1131951 h 1655792"/>
              <a:gd name="connsiteX7" fmla="*/ 26581 w 2255783"/>
              <a:gd name="connsiteY7" fmla="*/ 802167 h 1655792"/>
              <a:gd name="connsiteX0" fmla="*/ 26581 w 2198006"/>
              <a:gd name="connsiteY0" fmla="*/ 802167 h 1609238"/>
              <a:gd name="connsiteX1" fmla="*/ 925991 w 2198006"/>
              <a:gd name="connsiteY1" fmla="*/ 194 h 1609238"/>
              <a:gd name="connsiteX2" fmla="*/ 1750450 w 2198006"/>
              <a:gd name="connsiteY2" fmla="*/ 734712 h 1609238"/>
              <a:gd name="connsiteX3" fmla="*/ 2192660 w 2198006"/>
              <a:gd name="connsiteY3" fmla="*/ 1604141 h 1609238"/>
              <a:gd name="connsiteX4" fmla="*/ 1465637 w 2198006"/>
              <a:gd name="connsiteY4" fmla="*/ 1064496 h 1609238"/>
              <a:gd name="connsiteX5" fmla="*/ 896010 w 2198006"/>
              <a:gd name="connsiteY5" fmla="*/ 457394 h 1609238"/>
              <a:gd name="connsiteX6" fmla="*/ 296404 w 2198006"/>
              <a:gd name="connsiteY6" fmla="*/ 1131951 h 1609238"/>
              <a:gd name="connsiteX7" fmla="*/ 26581 w 2198006"/>
              <a:gd name="connsiteY7" fmla="*/ 802167 h 1609238"/>
              <a:gd name="connsiteX0" fmla="*/ 26581 w 2198006"/>
              <a:gd name="connsiteY0" fmla="*/ 802167 h 1609892"/>
              <a:gd name="connsiteX1" fmla="*/ 925991 w 2198006"/>
              <a:gd name="connsiteY1" fmla="*/ 194 h 1609892"/>
              <a:gd name="connsiteX2" fmla="*/ 1750450 w 2198006"/>
              <a:gd name="connsiteY2" fmla="*/ 734712 h 1609892"/>
              <a:gd name="connsiteX3" fmla="*/ 2192660 w 2198006"/>
              <a:gd name="connsiteY3" fmla="*/ 1604141 h 1609892"/>
              <a:gd name="connsiteX4" fmla="*/ 1465637 w 2198006"/>
              <a:gd name="connsiteY4" fmla="*/ 1064496 h 1609892"/>
              <a:gd name="connsiteX5" fmla="*/ 896010 w 2198006"/>
              <a:gd name="connsiteY5" fmla="*/ 457394 h 1609892"/>
              <a:gd name="connsiteX6" fmla="*/ 296404 w 2198006"/>
              <a:gd name="connsiteY6" fmla="*/ 1131951 h 1609892"/>
              <a:gd name="connsiteX7" fmla="*/ 26581 w 2198006"/>
              <a:gd name="connsiteY7" fmla="*/ 802167 h 1609892"/>
              <a:gd name="connsiteX0" fmla="*/ 26581 w 2248807"/>
              <a:gd name="connsiteY0" fmla="*/ 802167 h 1649678"/>
              <a:gd name="connsiteX1" fmla="*/ 925991 w 2248807"/>
              <a:gd name="connsiteY1" fmla="*/ 194 h 1649678"/>
              <a:gd name="connsiteX2" fmla="*/ 1750450 w 2248807"/>
              <a:gd name="connsiteY2" fmla="*/ 734712 h 1649678"/>
              <a:gd name="connsiteX3" fmla="*/ 2192660 w 2248807"/>
              <a:gd name="connsiteY3" fmla="*/ 1604141 h 1649678"/>
              <a:gd name="connsiteX4" fmla="*/ 1465637 w 2248807"/>
              <a:gd name="connsiteY4" fmla="*/ 1064496 h 1649678"/>
              <a:gd name="connsiteX5" fmla="*/ 896010 w 2248807"/>
              <a:gd name="connsiteY5" fmla="*/ 457394 h 1649678"/>
              <a:gd name="connsiteX6" fmla="*/ 296404 w 2248807"/>
              <a:gd name="connsiteY6" fmla="*/ 1131951 h 1649678"/>
              <a:gd name="connsiteX7" fmla="*/ 26581 w 2248807"/>
              <a:gd name="connsiteY7" fmla="*/ 802167 h 1649678"/>
              <a:gd name="connsiteX0" fmla="*/ 26581 w 2248807"/>
              <a:gd name="connsiteY0" fmla="*/ 807143 h 1654654"/>
              <a:gd name="connsiteX1" fmla="*/ 925991 w 2248807"/>
              <a:gd name="connsiteY1" fmla="*/ 5170 h 1654654"/>
              <a:gd name="connsiteX2" fmla="*/ 1750450 w 2248807"/>
              <a:gd name="connsiteY2" fmla="*/ 739688 h 1654654"/>
              <a:gd name="connsiteX3" fmla="*/ 2192660 w 2248807"/>
              <a:gd name="connsiteY3" fmla="*/ 1609117 h 1654654"/>
              <a:gd name="connsiteX4" fmla="*/ 1465637 w 2248807"/>
              <a:gd name="connsiteY4" fmla="*/ 1069472 h 1654654"/>
              <a:gd name="connsiteX5" fmla="*/ 896010 w 2248807"/>
              <a:gd name="connsiteY5" fmla="*/ 462370 h 1654654"/>
              <a:gd name="connsiteX6" fmla="*/ 296404 w 2248807"/>
              <a:gd name="connsiteY6" fmla="*/ 1136927 h 1654654"/>
              <a:gd name="connsiteX7" fmla="*/ 26581 w 2248807"/>
              <a:gd name="connsiteY7" fmla="*/ 807143 h 1654654"/>
              <a:gd name="connsiteX0" fmla="*/ 26581 w 2193454"/>
              <a:gd name="connsiteY0" fmla="*/ 803191 h 1613896"/>
              <a:gd name="connsiteX1" fmla="*/ 925991 w 2193454"/>
              <a:gd name="connsiteY1" fmla="*/ 1218 h 1613896"/>
              <a:gd name="connsiteX2" fmla="*/ 1593053 w 2193454"/>
              <a:gd name="connsiteY2" fmla="*/ 645795 h 1613896"/>
              <a:gd name="connsiteX3" fmla="*/ 2192660 w 2193454"/>
              <a:gd name="connsiteY3" fmla="*/ 1605165 h 1613896"/>
              <a:gd name="connsiteX4" fmla="*/ 1465637 w 2193454"/>
              <a:gd name="connsiteY4" fmla="*/ 1065520 h 1613896"/>
              <a:gd name="connsiteX5" fmla="*/ 896010 w 2193454"/>
              <a:gd name="connsiteY5" fmla="*/ 458418 h 1613896"/>
              <a:gd name="connsiteX6" fmla="*/ 296404 w 2193454"/>
              <a:gd name="connsiteY6" fmla="*/ 1132975 h 1613896"/>
              <a:gd name="connsiteX7" fmla="*/ 26581 w 2193454"/>
              <a:gd name="connsiteY7" fmla="*/ 803191 h 1613896"/>
              <a:gd name="connsiteX0" fmla="*/ 26581 w 2193975"/>
              <a:gd name="connsiteY0" fmla="*/ 803131 h 1613836"/>
              <a:gd name="connsiteX1" fmla="*/ 925991 w 2193975"/>
              <a:gd name="connsiteY1" fmla="*/ 1158 h 1613836"/>
              <a:gd name="connsiteX2" fmla="*/ 1593053 w 2193975"/>
              <a:gd name="connsiteY2" fmla="*/ 645735 h 1613836"/>
              <a:gd name="connsiteX3" fmla="*/ 2192660 w 2193975"/>
              <a:gd name="connsiteY3" fmla="*/ 1605105 h 1613836"/>
              <a:gd name="connsiteX4" fmla="*/ 1465637 w 2193975"/>
              <a:gd name="connsiteY4" fmla="*/ 1065460 h 1613836"/>
              <a:gd name="connsiteX5" fmla="*/ 896010 w 2193975"/>
              <a:gd name="connsiteY5" fmla="*/ 458358 h 1613836"/>
              <a:gd name="connsiteX6" fmla="*/ 296404 w 2193975"/>
              <a:gd name="connsiteY6" fmla="*/ 1132915 h 1613836"/>
              <a:gd name="connsiteX7" fmla="*/ 26581 w 2193975"/>
              <a:gd name="connsiteY7" fmla="*/ 803131 h 1613836"/>
              <a:gd name="connsiteX0" fmla="*/ 26581 w 2193939"/>
              <a:gd name="connsiteY0" fmla="*/ 803358 h 1614063"/>
              <a:gd name="connsiteX1" fmla="*/ 925991 w 2193939"/>
              <a:gd name="connsiteY1" fmla="*/ 1385 h 1614063"/>
              <a:gd name="connsiteX2" fmla="*/ 1593053 w 2193939"/>
              <a:gd name="connsiteY2" fmla="*/ 645962 h 1614063"/>
              <a:gd name="connsiteX3" fmla="*/ 2192660 w 2193939"/>
              <a:gd name="connsiteY3" fmla="*/ 1605332 h 1614063"/>
              <a:gd name="connsiteX4" fmla="*/ 1465637 w 2193939"/>
              <a:gd name="connsiteY4" fmla="*/ 1065687 h 1614063"/>
              <a:gd name="connsiteX5" fmla="*/ 896010 w 2193939"/>
              <a:gd name="connsiteY5" fmla="*/ 458585 h 1614063"/>
              <a:gd name="connsiteX6" fmla="*/ 296404 w 2193939"/>
              <a:gd name="connsiteY6" fmla="*/ 1133142 h 1614063"/>
              <a:gd name="connsiteX7" fmla="*/ 26581 w 2193939"/>
              <a:gd name="connsiteY7" fmla="*/ 803358 h 1614063"/>
              <a:gd name="connsiteX0" fmla="*/ 26581 w 2239021"/>
              <a:gd name="connsiteY0" fmla="*/ 803358 h 1653426"/>
              <a:gd name="connsiteX1" fmla="*/ 925991 w 2239021"/>
              <a:gd name="connsiteY1" fmla="*/ 1385 h 1653426"/>
              <a:gd name="connsiteX2" fmla="*/ 1593053 w 2239021"/>
              <a:gd name="connsiteY2" fmla="*/ 645962 h 1653426"/>
              <a:gd name="connsiteX3" fmla="*/ 2192660 w 2239021"/>
              <a:gd name="connsiteY3" fmla="*/ 1605332 h 1653426"/>
              <a:gd name="connsiteX4" fmla="*/ 1465637 w 2239021"/>
              <a:gd name="connsiteY4" fmla="*/ 1065687 h 1653426"/>
              <a:gd name="connsiteX5" fmla="*/ 896010 w 2239021"/>
              <a:gd name="connsiteY5" fmla="*/ 458585 h 1653426"/>
              <a:gd name="connsiteX6" fmla="*/ 296404 w 2239021"/>
              <a:gd name="connsiteY6" fmla="*/ 1133142 h 1653426"/>
              <a:gd name="connsiteX7" fmla="*/ 26581 w 2239021"/>
              <a:gd name="connsiteY7" fmla="*/ 803358 h 165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021" h="1653426">
                <a:moveTo>
                  <a:pt x="26581" y="803358"/>
                </a:moveTo>
                <a:cubicBezTo>
                  <a:pt x="131512" y="614732"/>
                  <a:pt x="664912" y="27618"/>
                  <a:pt x="925991" y="1385"/>
                </a:cubicBezTo>
                <a:cubicBezTo>
                  <a:pt x="1187070" y="-24848"/>
                  <a:pt x="1217051" y="326172"/>
                  <a:pt x="1593053" y="645962"/>
                </a:cubicBezTo>
                <a:cubicBezTo>
                  <a:pt x="1969055" y="965752"/>
                  <a:pt x="2378788" y="1400467"/>
                  <a:pt x="2192660" y="1605332"/>
                </a:cubicBezTo>
                <a:cubicBezTo>
                  <a:pt x="2006532" y="1810197"/>
                  <a:pt x="1681745" y="1309277"/>
                  <a:pt x="1465637" y="1065687"/>
                </a:cubicBezTo>
                <a:cubicBezTo>
                  <a:pt x="1249529" y="822097"/>
                  <a:pt x="1060902" y="408618"/>
                  <a:pt x="896010" y="458585"/>
                </a:cubicBezTo>
                <a:cubicBezTo>
                  <a:pt x="731118" y="508552"/>
                  <a:pt x="441309" y="1075680"/>
                  <a:pt x="296404" y="1133142"/>
                </a:cubicBezTo>
                <a:cubicBezTo>
                  <a:pt x="151499" y="1190604"/>
                  <a:pt x="-78350" y="991984"/>
                  <a:pt x="26581" y="803358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abe"/>
          <p:cNvSpPr/>
          <p:nvPr/>
        </p:nvSpPr>
        <p:spPr bwMode="auto">
          <a:xfrm>
            <a:off x="4112882" y="3339422"/>
            <a:ext cx="1252163" cy="1851404"/>
          </a:xfrm>
          <a:custGeom>
            <a:avLst/>
            <a:gdLst>
              <a:gd name="connsiteX0" fmla="*/ 262334 w 1171050"/>
              <a:gd name="connsiteY0" fmla="*/ 24539 h 1956906"/>
              <a:gd name="connsiteX1" fmla="*/ 6 w 1171050"/>
              <a:gd name="connsiteY1" fmla="*/ 699096 h 1956906"/>
              <a:gd name="connsiteX2" fmla="*/ 269829 w 1171050"/>
              <a:gd name="connsiteY2" fmla="*/ 1321188 h 1956906"/>
              <a:gd name="connsiteX3" fmla="*/ 1169238 w 1171050"/>
              <a:gd name="connsiteY3" fmla="*/ 1950775 h 1956906"/>
              <a:gd name="connsiteX4" fmla="*/ 502176 w 1171050"/>
              <a:gd name="connsiteY4" fmla="*/ 923949 h 1956906"/>
              <a:gd name="connsiteX5" fmla="*/ 494681 w 1171050"/>
              <a:gd name="connsiteY5" fmla="*/ 219411 h 1956906"/>
              <a:gd name="connsiteX6" fmla="*/ 262334 w 1171050"/>
              <a:gd name="connsiteY6" fmla="*/ 24539 h 1956906"/>
              <a:gd name="connsiteX0" fmla="*/ 262334 w 1180742"/>
              <a:gd name="connsiteY0" fmla="*/ 24539 h 2017106"/>
              <a:gd name="connsiteX1" fmla="*/ 6 w 1180742"/>
              <a:gd name="connsiteY1" fmla="*/ 699096 h 2017106"/>
              <a:gd name="connsiteX2" fmla="*/ 269829 w 1180742"/>
              <a:gd name="connsiteY2" fmla="*/ 1321188 h 2017106"/>
              <a:gd name="connsiteX3" fmla="*/ 1169238 w 1180742"/>
              <a:gd name="connsiteY3" fmla="*/ 1950775 h 2017106"/>
              <a:gd name="connsiteX4" fmla="*/ 502176 w 1180742"/>
              <a:gd name="connsiteY4" fmla="*/ 923949 h 2017106"/>
              <a:gd name="connsiteX5" fmla="*/ 494681 w 1180742"/>
              <a:gd name="connsiteY5" fmla="*/ 219411 h 2017106"/>
              <a:gd name="connsiteX6" fmla="*/ 262334 w 1180742"/>
              <a:gd name="connsiteY6" fmla="*/ 24539 h 2017106"/>
              <a:gd name="connsiteX0" fmla="*/ 262334 w 1254633"/>
              <a:gd name="connsiteY0" fmla="*/ 24539 h 1940033"/>
              <a:gd name="connsiteX1" fmla="*/ 6 w 1254633"/>
              <a:gd name="connsiteY1" fmla="*/ 699096 h 1940033"/>
              <a:gd name="connsiteX2" fmla="*/ 269829 w 1254633"/>
              <a:gd name="connsiteY2" fmla="*/ 1321188 h 1940033"/>
              <a:gd name="connsiteX3" fmla="*/ 1244189 w 1254633"/>
              <a:gd name="connsiteY3" fmla="*/ 1868329 h 1940033"/>
              <a:gd name="connsiteX4" fmla="*/ 502176 w 1254633"/>
              <a:gd name="connsiteY4" fmla="*/ 923949 h 1940033"/>
              <a:gd name="connsiteX5" fmla="*/ 494681 w 1254633"/>
              <a:gd name="connsiteY5" fmla="*/ 219411 h 1940033"/>
              <a:gd name="connsiteX6" fmla="*/ 262334 w 1254633"/>
              <a:gd name="connsiteY6" fmla="*/ 24539 h 1940033"/>
              <a:gd name="connsiteX0" fmla="*/ 159816 w 1257046"/>
              <a:gd name="connsiteY0" fmla="*/ 29340 h 1907359"/>
              <a:gd name="connsiteX1" fmla="*/ 2419 w 1257046"/>
              <a:gd name="connsiteY1" fmla="*/ 666422 h 1907359"/>
              <a:gd name="connsiteX2" fmla="*/ 272242 w 1257046"/>
              <a:gd name="connsiteY2" fmla="*/ 1288514 h 1907359"/>
              <a:gd name="connsiteX3" fmla="*/ 1246602 w 1257046"/>
              <a:gd name="connsiteY3" fmla="*/ 1835655 h 1907359"/>
              <a:gd name="connsiteX4" fmla="*/ 504589 w 1257046"/>
              <a:gd name="connsiteY4" fmla="*/ 891275 h 1907359"/>
              <a:gd name="connsiteX5" fmla="*/ 497094 w 1257046"/>
              <a:gd name="connsiteY5" fmla="*/ 186737 h 1907359"/>
              <a:gd name="connsiteX6" fmla="*/ 159816 w 1257046"/>
              <a:gd name="connsiteY6" fmla="*/ 29340 h 1907359"/>
              <a:gd name="connsiteX0" fmla="*/ 159816 w 1257046"/>
              <a:gd name="connsiteY0" fmla="*/ 29340 h 1900930"/>
              <a:gd name="connsiteX1" fmla="*/ 2419 w 1257046"/>
              <a:gd name="connsiteY1" fmla="*/ 666422 h 1900930"/>
              <a:gd name="connsiteX2" fmla="*/ 272242 w 1257046"/>
              <a:gd name="connsiteY2" fmla="*/ 1288514 h 1900930"/>
              <a:gd name="connsiteX3" fmla="*/ 1246602 w 1257046"/>
              <a:gd name="connsiteY3" fmla="*/ 1835655 h 1900930"/>
              <a:gd name="connsiteX4" fmla="*/ 504589 w 1257046"/>
              <a:gd name="connsiteY4" fmla="*/ 891275 h 1900930"/>
              <a:gd name="connsiteX5" fmla="*/ 497094 w 1257046"/>
              <a:gd name="connsiteY5" fmla="*/ 186737 h 1900930"/>
              <a:gd name="connsiteX6" fmla="*/ 159816 w 1257046"/>
              <a:gd name="connsiteY6" fmla="*/ 29340 h 1900930"/>
              <a:gd name="connsiteX0" fmla="*/ 159816 w 1190535"/>
              <a:gd name="connsiteY0" fmla="*/ 29340 h 1893440"/>
              <a:gd name="connsiteX1" fmla="*/ 2419 w 1190535"/>
              <a:gd name="connsiteY1" fmla="*/ 666422 h 1893440"/>
              <a:gd name="connsiteX2" fmla="*/ 272242 w 1190535"/>
              <a:gd name="connsiteY2" fmla="*/ 1288514 h 1893440"/>
              <a:gd name="connsiteX3" fmla="*/ 1179146 w 1190535"/>
              <a:gd name="connsiteY3" fmla="*/ 1820665 h 1893440"/>
              <a:gd name="connsiteX4" fmla="*/ 504589 w 1190535"/>
              <a:gd name="connsiteY4" fmla="*/ 891275 h 1893440"/>
              <a:gd name="connsiteX5" fmla="*/ 497094 w 1190535"/>
              <a:gd name="connsiteY5" fmla="*/ 186737 h 1893440"/>
              <a:gd name="connsiteX6" fmla="*/ 159816 w 1190535"/>
              <a:gd name="connsiteY6" fmla="*/ 29340 h 1893440"/>
              <a:gd name="connsiteX0" fmla="*/ 159816 w 1249830"/>
              <a:gd name="connsiteY0" fmla="*/ 29340 h 1867254"/>
              <a:gd name="connsiteX1" fmla="*/ 2419 w 1249830"/>
              <a:gd name="connsiteY1" fmla="*/ 666422 h 1867254"/>
              <a:gd name="connsiteX2" fmla="*/ 272242 w 1249830"/>
              <a:gd name="connsiteY2" fmla="*/ 1288514 h 1867254"/>
              <a:gd name="connsiteX3" fmla="*/ 1179146 w 1249830"/>
              <a:gd name="connsiteY3" fmla="*/ 1820665 h 1867254"/>
              <a:gd name="connsiteX4" fmla="*/ 504589 w 1249830"/>
              <a:gd name="connsiteY4" fmla="*/ 891275 h 1867254"/>
              <a:gd name="connsiteX5" fmla="*/ 497094 w 1249830"/>
              <a:gd name="connsiteY5" fmla="*/ 186737 h 1867254"/>
              <a:gd name="connsiteX6" fmla="*/ 159816 w 1249830"/>
              <a:gd name="connsiteY6" fmla="*/ 29340 h 1867254"/>
              <a:gd name="connsiteX0" fmla="*/ 159816 w 1249830"/>
              <a:gd name="connsiteY0" fmla="*/ 29340 h 1864227"/>
              <a:gd name="connsiteX1" fmla="*/ 2419 w 1249830"/>
              <a:gd name="connsiteY1" fmla="*/ 666422 h 1864227"/>
              <a:gd name="connsiteX2" fmla="*/ 272242 w 1249830"/>
              <a:gd name="connsiteY2" fmla="*/ 1288514 h 1864227"/>
              <a:gd name="connsiteX3" fmla="*/ 1179146 w 1249830"/>
              <a:gd name="connsiteY3" fmla="*/ 1820665 h 1864227"/>
              <a:gd name="connsiteX4" fmla="*/ 504589 w 1249830"/>
              <a:gd name="connsiteY4" fmla="*/ 891275 h 1864227"/>
              <a:gd name="connsiteX5" fmla="*/ 497094 w 1249830"/>
              <a:gd name="connsiteY5" fmla="*/ 186737 h 1864227"/>
              <a:gd name="connsiteX6" fmla="*/ 159816 w 1249830"/>
              <a:gd name="connsiteY6" fmla="*/ 29340 h 1864227"/>
              <a:gd name="connsiteX0" fmla="*/ 132169 w 1252163"/>
              <a:gd name="connsiteY0" fmla="*/ 31508 h 1851404"/>
              <a:gd name="connsiteX1" fmla="*/ 4752 w 1252163"/>
              <a:gd name="connsiteY1" fmla="*/ 653599 h 1851404"/>
              <a:gd name="connsiteX2" fmla="*/ 274575 w 1252163"/>
              <a:gd name="connsiteY2" fmla="*/ 1275691 h 1851404"/>
              <a:gd name="connsiteX3" fmla="*/ 1181479 w 1252163"/>
              <a:gd name="connsiteY3" fmla="*/ 1807842 h 1851404"/>
              <a:gd name="connsiteX4" fmla="*/ 506922 w 1252163"/>
              <a:gd name="connsiteY4" fmla="*/ 878452 h 1851404"/>
              <a:gd name="connsiteX5" fmla="*/ 499427 w 1252163"/>
              <a:gd name="connsiteY5" fmla="*/ 173914 h 1851404"/>
              <a:gd name="connsiteX6" fmla="*/ 132169 w 1252163"/>
              <a:gd name="connsiteY6" fmla="*/ 31508 h 185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2163" h="1851404">
                <a:moveTo>
                  <a:pt x="132169" y="31508"/>
                </a:moveTo>
                <a:cubicBezTo>
                  <a:pt x="49723" y="111455"/>
                  <a:pt x="-18982" y="446235"/>
                  <a:pt x="4752" y="653599"/>
                </a:cubicBezTo>
                <a:cubicBezTo>
                  <a:pt x="28486" y="860963"/>
                  <a:pt x="-41467" y="1135782"/>
                  <a:pt x="274575" y="1275691"/>
                </a:cubicBezTo>
                <a:cubicBezTo>
                  <a:pt x="590617" y="1415600"/>
                  <a:pt x="857942" y="2016454"/>
                  <a:pt x="1181479" y="1807842"/>
                </a:cubicBezTo>
                <a:cubicBezTo>
                  <a:pt x="1505016" y="1599230"/>
                  <a:pt x="619348" y="1167013"/>
                  <a:pt x="506922" y="878452"/>
                </a:cubicBezTo>
                <a:cubicBezTo>
                  <a:pt x="394496" y="589891"/>
                  <a:pt x="561886" y="315071"/>
                  <a:pt x="499427" y="173914"/>
                </a:cubicBezTo>
                <a:cubicBezTo>
                  <a:pt x="436968" y="32757"/>
                  <a:pt x="214615" y="-48439"/>
                  <a:pt x="132169" y="31508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9955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parameterizations of </a:t>
            </a:r>
            <a:r>
              <a:rPr lang="en-US" cap="small" dirty="0" smtClean="0"/>
              <a:t>Hitting Set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Hitting Set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[2]</m:t>
                    </m:r>
                  </m:oMath>
                </a14:m>
                <a:r>
                  <a:rPr lang="en-US" dirty="0" smtClean="0"/>
                  <a:t>-complete, we search for parameterizations that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fixed-parameter tractable</a:t>
                </a:r>
              </a:p>
              <a:p>
                <a:pPr lvl="1"/>
                <a:r>
                  <a:rPr lang="en-US" dirty="0" smtClean="0"/>
                  <a:t>Runtime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only depends 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parameter</a:t>
                </a:r>
              </a:p>
              <a:p>
                <a:r>
                  <a:rPr lang="en-US" dirty="0" smtClean="0"/>
                  <a:t>As </a:t>
                </a:r>
                <a:r>
                  <a:rPr lang="en-US" cap="small" dirty="0" smtClean="0"/>
                  <a:t>Hitting Set</a:t>
                </a:r>
                <a:r>
                  <a:rPr lang="en-US" dirty="0" smtClean="0"/>
                  <a:t> is easy on tree hypergraphs, we parameterize by how close the instance is to a tree hypergraph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 algn="ctr">
                  <a:buNone/>
                </a:pPr>
                <a:r>
                  <a:rPr lang="en-US" cap="small" dirty="0" smtClean="0"/>
                  <a:t>Hitting Set</a:t>
                </a:r>
                <a:r>
                  <a:rPr lang="en-US" dirty="0" smtClean="0"/>
                  <a:t> on a tree-like set system 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⇔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dirty="0" smtClean="0"/>
                  <a:t>Hitting a list of connected subgraphs in a tree-like graph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74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539552" y="3581642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/>
                  <a:t>Can </a:t>
                </a:r>
                <a:r>
                  <a:rPr lang="en-US" sz="2400" cap="small" dirty="0" smtClean="0"/>
                  <a:t>Hitting Set</a:t>
                </a:r>
                <a:r>
                  <a:rPr lang="en-US" sz="2400" dirty="0" smtClean="0"/>
                  <a:t> be solved efficiently if there is a tree-like graph 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400" dirty="0" smtClean="0"/>
                  <a:t>, such that all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en-US" sz="2400" dirty="0" smtClean="0"/>
                  <a:t> induce connected subgraphs?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581642"/>
                <a:ext cx="8064896" cy="107999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245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for treelike-ness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Complexity depends on measure of treelike-ness</a:t>
                </a:r>
              </a:p>
              <a:p>
                <a:r>
                  <a:rPr lang="en-US" dirty="0" smtClean="0"/>
                  <a:t>We consider two measures: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Size of a minimum feedback vertex set</a:t>
                </a:r>
              </a:p>
              <a:p>
                <a:pPr marL="1314450" lvl="2" indent="-457200"/>
                <a:r>
                  <a:rPr lang="nl-NL" dirty="0" err="1" smtClean="0"/>
                  <a:t>Number</a:t>
                </a:r>
                <a:r>
                  <a:rPr lang="nl-NL" dirty="0" smtClean="0"/>
                  <a:t> of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vertex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deletions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needed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break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cycles</a:t>
                </a:r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Size of a minimum feedback edge set </a:t>
                </a:r>
              </a:p>
              <a:p>
                <a:pPr marL="1314450" lvl="2" indent="-457200"/>
                <a:r>
                  <a:rPr lang="nl-NL" dirty="0" err="1" smtClean="0"/>
                  <a:t>Number</a:t>
                </a:r>
                <a:r>
                  <a:rPr lang="nl-NL" dirty="0" smtClean="0"/>
                  <a:t> of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edge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deletions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dirty="0" err="1" smtClean="0"/>
                  <a:t>needed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break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cycles</a:t>
                </a:r>
                <a:endParaRPr lang="nl-NL" dirty="0" smtClean="0"/>
              </a:p>
              <a:p>
                <a:pPr marL="1314450" lvl="2" indent="-457200"/>
                <a:r>
                  <a:rPr lang="nl-NL" dirty="0" err="1" smtClean="0"/>
                  <a:t>Also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known</a:t>
                </a:r>
                <a:r>
                  <a:rPr lang="nl-NL" dirty="0" smtClean="0"/>
                  <a:t> as </a:t>
                </a:r>
                <a:r>
                  <a:rPr lang="nl-NL" dirty="0" err="1" smtClean="0"/>
                  <a:t>cyclomatic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number</a:t>
                </a:r>
                <a:endParaRPr lang="nl-NL" dirty="0" smtClean="0"/>
              </a:p>
              <a:p>
                <a:pPr marL="514350" indent="-457200"/>
                <a:r>
                  <a:rPr lang="nl-NL" dirty="0" smtClean="0"/>
                  <a:t>In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graphs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cyclomatic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number</a:t>
                </a:r>
                <a:r>
                  <a:rPr lang="nl-NL" dirty="0" smtClean="0"/>
                  <a:t>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2694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Without further restrictions, not much can be done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Parameterization by feedback vertex number not FPT</a:t>
                </a:r>
              </a:p>
              <a:p>
                <a:pPr lvl="1"/>
                <a:r>
                  <a:rPr lang="en-US" dirty="0" smtClean="0"/>
                  <a:t>(Unless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/>
                  <a:t>Parameterization by </a:t>
                </a:r>
                <a:r>
                  <a:rPr lang="en-US" dirty="0" smtClean="0"/>
                  <a:t>cyclomatic number </a:t>
                </a:r>
                <a:r>
                  <a:rPr lang="en-US" dirty="0"/>
                  <a:t>not </a:t>
                </a:r>
                <a:r>
                  <a:rPr lang="en-US" dirty="0" smtClean="0"/>
                  <a:t>FPT</a:t>
                </a:r>
              </a:p>
              <a:p>
                <a:pPr lvl="1"/>
                <a:r>
                  <a:rPr lang="en-US" dirty="0" smtClean="0"/>
                  <a:t>(Unless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𝐹𝑃𝑇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[1]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Not even when all subgraphs are 3-leaf trees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orem"/>
              <p:cNvSpPr/>
              <p:nvPr/>
            </p:nvSpPr>
            <p:spPr bwMode="auto">
              <a:xfrm>
                <a:off x="539552" y="1628924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Theorem.</a:t>
                </a:r>
                <a:r>
                  <a:rPr lang="en-US" sz="2400" dirty="0" smtClean="0"/>
                  <a:t> Hitting a list of connected subgraphs in a graph of </a:t>
                </a:r>
                <a:br>
                  <a:rPr lang="en-US" sz="2400" dirty="0" smtClean="0"/>
                </a:br>
                <a:r>
                  <a:rPr lang="en-US" sz="2400" dirty="0" smtClean="0"/>
                  <a:t>feedback vertex number 2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en-US" sz="2400" dirty="0" smtClean="0"/>
                  <a:t>-complete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628924"/>
                <a:ext cx="8064896" cy="107999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orem"/>
              <p:cNvSpPr/>
              <p:nvPr/>
            </p:nvSpPr>
            <p:spPr bwMode="auto">
              <a:xfrm>
                <a:off x="539552" y="3645148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Theorem.</a:t>
                </a:r>
                <a:r>
                  <a:rPr lang="en-US" sz="2400" dirty="0" smtClean="0"/>
                  <a:t> Hitting a list of connected subgraphs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𝑊</m:t>
                    </m:r>
                    <m:r>
                      <a:rPr lang="en-US" sz="2400" i="1" dirty="0" smtClean="0">
                        <a:latin typeface="Cambria Math"/>
                      </a:rPr>
                      <m:t>[1]</m:t>
                    </m:r>
                  </m:oMath>
                </a14:m>
                <a:r>
                  <a:rPr lang="en-US" sz="2400" dirty="0" smtClean="0"/>
                  <a:t>-hard parameterized by the cyclomatic number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645148"/>
                <a:ext cx="8064896" cy="107999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489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results</a:t>
            </a:r>
            <a:endParaRPr lang="en-US" dirty="0"/>
          </a:p>
        </p:txBody>
      </p:sp>
      <p:pic>
        <p:nvPicPr>
          <p:cNvPr id="9" name="BaseGrap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762" y="2819400"/>
            <a:ext cx="3971925" cy="3971925"/>
          </a:xfrm>
          <a:prstGeom prst="rect">
            <a:avLst/>
          </a:prstGeom>
        </p:spPr>
      </p:pic>
      <p:pic>
        <p:nvPicPr>
          <p:cNvPr id="7" name="WithPath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73" y="2752725"/>
            <a:ext cx="3990975" cy="4038600"/>
          </a:xfrm>
          <a:prstGeom prst="rect">
            <a:avLst/>
          </a:prstGeom>
        </p:spPr>
      </p:pic>
      <p:pic>
        <p:nvPicPr>
          <p:cNvPr id="11" name="Solutio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4273" y="2819400"/>
            <a:ext cx="3152775" cy="3971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cap="small" dirty="0" smtClean="0"/>
                  <a:t>Hitting Paths in a Graph</a:t>
                </a:r>
              </a:p>
              <a:p>
                <a:pPr marL="457200" lvl="1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Input</a:t>
                </a:r>
                <a:r>
                  <a:rPr lang="en-US" b="1" dirty="0">
                    <a:solidFill>
                      <a:srgbClr val="0070C0"/>
                    </a:solidFill>
                  </a:rPr>
                  <a:t>:</a:t>
                </a:r>
                <a:r>
                  <a:rPr lang="en-US" b="1" dirty="0"/>
                  <a:t>	</a:t>
                </a:r>
                <a:r>
                  <a:rPr lang="en-US" dirty="0" smtClean="0"/>
                  <a:t>An undirected simple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a list of simple 		paths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𝒫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and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Question</a:t>
                </a:r>
                <a:r>
                  <a:rPr lang="en-US" b="1" dirty="0">
                    <a:solidFill>
                      <a:srgbClr val="0070C0"/>
                    </a:solidFill>
                  </a:rPr>
                  <a:t>: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that </a:t>
                </a:r>
                <a:r>
                  <a:rPr lang="en-US" dirty="0" smtClean="0"/>
                  <a:t>hits all paths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𝒫</m:t>
                    </m:r>
                    <m:r>
                      <a:rPr lang="en-US" i="1">
                        <a:latin typeface="Cambria Math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nl-NL" dirty="0" smtClean="0"/>
                  <a:t>In </a:t>
                </a:r>
                <a:r>
                  <a:rPr lang="nl-NL" dirty="0"/>
                  <a:t>a tree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e, a minimum vertex set that hits a prescribed set of paths can be found efficiently, even if the graph is </a:t>
                </a:r>
                <a:r>
                  <a:rPr lang="en-US" dirty="0" smtClean="0"/>
                  <a:t>large</a:t>
                </a:r>
              </a:p>
              <a:p>
                <a:r>
                  <a:rPr lang="en-US" dirty="0" smtClean="0"/>
                  <a:t>Models the hitting set problem where the sets correspond to paths in a tree plus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edges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Parameterization by feedback vertex number is para-NP-c.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1185" t="-1112" r="-1037" b="-12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323528" y="4941292"/>
                <a:ext cx="8496944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Theorem.</a:t>
                </a:r>
                <a:r>
                  <a:rPr lang="en-US" sz="2400" cap="small" dirty="0" smtClean="0"/>
                  <a:t> Hitting Paths in a Graph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parameterized by the cyclomatic number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cap="small" dirty="0" smtClean="0"/>
                  <a:t> </a:t>
                </a:r>
                <a:r>
                  <a:rPr lang="en-US" sz="2400" dirty="0" smtClean="0"/>
                  <a:t>is FPT and</a:t>
                </a:r>
                <a:r>
                  <a:rPr lang="en-US" sz="2400" cap="small" dirty="0" smtClean="0"/>
                  <a:t> </a:t>
                </a:r>
                <a:r>
                  <a:rPr lang="en-US" sz="2400" dirty="0" smtClean="0"/>
                  <a:t>can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941292"/>
                <a:ext cx="8496944" cy="1079996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687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Hitting paths in graphs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617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17139</TotalTime>
  <Words>1733</Words>
  <Application>Microsoft Office PowerPoint</Application>
  <PresentationFormat>On-screen Show (4:3)</PresentationFormat>
  <Paragraphs>200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Cambria Math</vt:lpstr>
      <vt:lpstr>AA-UiB-Institusjonell-mal-rev03</vt:lpstr>
      <vt:lpstr>PowerPoint Presentation</vt:lpstr>
      <vt:lpstr>The Hitting Set Problem</vt:lpstr>
      <vt:lpstr>Tree hypergraphs</vt:lpstr>
      <vt:lpstr>Hitting Set is easy on tree hypergraphs</vt:lpstr>
      <vt:lpstr>Structural parameterizations of Hitting Set</vt:lpstr>
      <vt:lpstr>Measures for treelike-ness</vt:lpstr>
      <vt:lpstr>Negative results</vt:lpstr>
      <vt:lpstr>Positive results</vt:lpstr>
      <vt:lpstr>Hitting paths in graphs</vt:lpstr>
      <vt:lpstr>Removing degree-1 vertices from the graph</vt:lpstr>
      <vt:lpstr>Connecting the graph</vt:lpstr>
      <vt:lpstr>Properties of the cyclomatic number (I)</vt:lpstr>
      <vt:lpstr>Properties of the cyclomatic number (II)</vt:lpstr>
      <vt:lpstr>Hitting sets on subpaths</vt:lpstr>
      <vt:lpstr>Budgets on degree-2 paths</vt:lpstr>
      <vt:lpstr>Algorithm outline</vt:lpstr>
      <vt:lpstr>Simplifying a subproblem</vt:lpstr>
      <vt:lpstr>Simplifying a subproblem</vt:lpstr>
      <vt:lpstr>Simplifying a subproblem</vt:lpstr>
      <vt:lpstr>Hitting paths in a flower with budgets</vt:lpstr>
      <vt:lpstr>Canonical solutions within petals</vt:lpstr>
      <vt:lpstr>Requirements imposed on canonical solutions</vt:lpstr>
      <vt:lpstr>Reduction to multi-valued 2-SAT</vt:lpstr>
      <vt:lpstr>Algorithm summary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Jansen, B.M.P.</cp:lastModifiedBy>
  <cp:revision>128</cp:revision>
  <cp:lastPrinted>2011-05-25T10:31:26Z</cp:lastPrinted>
  <dcterms:created xsi:type="dcterms:W3CDTF">2011-05-20T06:21:58Z</dcterms:created>
  <dcterms:modified xsi:type="dcterms:W3CDTF">2015-06-22T09:37:43Z</dcterms:modified>
</cp:coreProperties>
</file>