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s/slide89.xml" ContentType="application/vnd.openxmlformats-officedocument.presentationml.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slides/slide79.xml" ContentType="application/vnd.openxmlformats-officedocument.presentationml.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5"/>
  </p:sldMasterIdLst>
  <p:notesMasterIdLst>
    <p:notesMasterId r:id="rId99"/>
  </p:notesMasterIdLst>
  <p:sldIdLst>
    <p:sldId id="256" r:id="rId6"/>
    <p:sldId id="363" r:id="rId7"/>
    <p:sldId id="458" r:id="rId8"/>
    <p:sldId id="360" r:id="rId9"/>
    <p:sldId id="428" r:id="rId10"/>
    <p:sldId id="431" r:id="rId11"/>
    <p:sldId id="373" r:id="rId12"/>
    <p:sldId id="432" r:id="rId13"/>
    <p:sldId id="434" r:id="rId14"/>
    <p:sldId id="376" r:id="rId15"/>
    <p:sldId id="368" r:id="rId16"/>
    <p:sldId id="506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35" r:id="rId27"/>
    <p:sldId id="322" r:id="rId28"/>
    <p:sldId id="323" r:id="rId29"/>
    <p:sldId id="325" r:id="rId30"/>
    <p:sldId id="336" r:id="rId31"/>
    <p:sldId id="327" r:id="rId32"/>
    <p:sldId id="328" r:id="rId33"/>
    <p:sldId id="330" r:id="rId34"/>
    <p:sldId id="333" r:id="rId35"/>
    <p:sldId id="332" r:id="rId36"/>
    <p:sldId id="342" r:id="rId37"/>
    <p:sldId id="341" r:id="rId38"/>
    <p:sldId id="457" r:id="rId39"/>
    <p:sldId id="456" r:id="rId40"/>
    <p:sldId id="441" r:id="rId41"/>
    <p:sldId id="439" r:id="rId42"/>
    <p:sldId id="442" r:id="rId43"/>
    <p:sldId id="443" r:id="rId44"/>
    <p:sldId id="444" r:id="rId45"/>
    <p:sldId id="445" r:id="rId46"/>
    <p:sldId id="446" r:id="rId47"/>
    <p:sldId id="369" r:id="rId48"/>
    <p:sldId id="488" r:id="rId49"/>
    <p:sldId id="471" r:id="rId50"/>
    <p:sldId id="472" r:id="rId51"/>
    <p:sldId id="473" r:id="rId52"/>
    <p:sldId id="474" r:id="rId53"/>
    <p:sldId id="475" r:id="rId54"/>
    <p:sldId id="476" r:id="rId55"/>
    <p:sldId id="478" r:id="rId56"/>
    <p:sldId id="477" r:id="rId57"/>
    <p:sldId id="479" r:id="rId58"/>
    <p:sldId id="480" r:id="rId59"/>
    <p:sldId id="481" r:id="rId60"/>
    <p:sldId id="482" r:id="rId61"/>
    <p:sldId id="483" r:id="rId62"/>
    <p:sldId id="484" r:id="rId63"/>
    <p:sldId id="485" r:id="rId64"/>
    <p:sldId id="486" r:id="rId65"/>
    <p:sldId id="491" r:id="rId66"/>
    <p:sldId id="492" r:id="rId67"/>
    <p:sldId id="493" r:id="rId68"/>
    <p:sldId id="370" r:id="rId69"/>
    <p:sldId id="505" r:id="rId70"/>
    <p:sldId id="399" r:id="rId71"/>
    <p:sldId id="400" r:id="rId72"/>
    <p:sldId id="401" r:id="rId73"/>
    <p:sldId id="402" r:id="rId74"/>
    <p:sldId id="403" r:id="rId75"/>
    <p:sldId id="404" r:id="rId76"/>
    <p:sldId id="405" r:id="rId77"/>
    <p:sldId id="406" r:id="rId78"/>
    <p:sldId id="407" r:id="rId79"/>
    <p:sldId id="408" r:id="rId80"/>
    <p:sldId id="409" r:id="rId81"/>
    <p:sldId id="410" r:id="rId82"/>
    <p:sldId id="411" r:id="rId83"/>
    <p:sldId id="412" r:id="rId84"/>
    <p:sldId id="371" r:id="rId85"/>
    <p:sldId id="419" r:id="rId86"/>
    <p:sldId id="508" r:id="rId87"/>
    <p:sldId id="509" r:id="rId88"/>
    <p:sldId id="510" r:id="rId89"/>
    <p:sldId id="507" r:id="rId90"/>
    <p:sldId id="511" r:id="rId91"/>
    <p:sldId id="421" r:id="rId92"/>
    <p:sldId id="424" r:id="rId93"/>
    <p:sldId id="372" r:id="rId94"/>
    <p:sldId id="452" r:id="rId95"/>
    <p:sldId id="378" r:id="rId96"/>
    <p:sldId id="460" r:id="rId97"/>
    <p:sldId id="487" r:id="rId98"/>
  </p:sldIdLst>
  <p:sldSz cx="9144000" cy="6858000" type="screen4x3"/>
  <p:notesSz cx="6858000" cy="9144000"/>
  <p:embeddedFontLst>
    <p:embeddedFont>
      <p:font typeface="Calibri" pitchFamily="34" charset="0"/>
      <p:regular r:id="rId100"/>
      <p:bold r:id="rId101"/>
      <p:italic r:id="rId102"/>
      <p:boldItalic r:id="rId103"/>
    </p:embeddedFont>
    <p:embeddedFont>
      <p:font typeface="Verdana" pitchFamily="34" charset="0"/>
      <p:regular r:id="rId104"/>
      <p:bold r:id="rId105"/>
      <p:italic r:id="rId106"/>
      <p:boldItalic r:id="rId107"/>
    </p:embeddedFont>
    <p:embeddedFont>
      <p:font typeface="Mathematica5" pitchFamily="2" charset="2"/>
      <p:regular r:id="rId108"/>
      <p:bold r:id="rId109"/>
    </p:embeddedFont>
    <p:embeddedFont>
      <p:font typeface="Mistral" pitchFamily="66" charset="0"/>
      <p:regular r:id="rId110"/>
    </p:embeddedFont>
    <p:embeddedFont>
      <p:font typeface="Times" pitchFamily="18" charset="0"/>
      <p:regular r:id="rId111"/>
      <p:bold r:id="rId112"/>
      <p:italic r:id="rId113"/>
      <p:boldItalic r:id="rId114"/>
    </p:embeddedFont>
  </p:embeddedFontLst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004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9" autoAdjust="0"/>
    <p:restoredTop sz="89753" autoAdjust="0"/>
  </p:normalViewPr>
  <p:slideViewPr>
    <p:cSldViewPr snapToObjects="1">
      <p:cViewPr varScale="1">
        <p:scale>
          <a:sx n="81" d="100"/>
          <a:sy n="81" d="100"/>
        </p:scale>
        <p:origin x="-78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17" Type="http://schemas.openxmlformats.org/officeDocument/2006/relationships/theme" Target="theme/theme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font" Target="fonts/font13.fntdata"/><Relationship Id="rId16" Type="http://schemas.openxmlformats.org/officeDocument/2006/relationships/slide" Target="slides/slide11.xml"/><Relationship Id="rId107" Type="http://schemas.openxmlformats.org/officeDocument/2006/relationships/font" Target="fonts/font8.fntdata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slide" Target="slides/slide82.xml"/><Relationship Id="rId102" Type="http://schemas.openxmlformats.org/officeDocument/2006/relationships/font" Target="fonts/font3.fntdata"/><Relationship Id="rId110" Type="http://schemas.openxmlformats.org/officeDocument/2006/relationships/font" Target="fonts/font11.fntdata"/><Relationship Id="rId115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100" Type="http://schemas.openxmlformats.org/officeDocument/2006/relationships/font" Target="fonts/font1.fntdata"/><Relationship Id="rId105" Type="http://schemas.openxmlformats.org/officeDocument/2006/relationships/font" Target="fonts/font6.fntdata"/><Relationship Id="rId113" Type="http://schemas.openxmlformats.org/officeDocument/2006/relationships/font" Target="fonts/font14.fntdata"/><Relationship Id="rId118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103" Type="http://schemas.openxmlformats.org/officeDocument/2006/relationships/font" Target="fonts/font4.fntdata"/><Relationship Id="rId108" Type="http://schemas.openxmlformats.org/officeDocument/2006/relationships/font" Target="fonts/font9.fntdata"/><Relationship Id="rId11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11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font" Target="fonts/font7.fntdata"/><Relationship Id="rId114" Type="http://schemas.openxmlformats.org/officeDocument/2006/relationships/font" Target="fonts/font15.fntdata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notesMaster" Target="notesMasters/notesMaster1.xml"/><Relationship Id="rId101" Type="http://schemas.openxmlformats.org/officeDocument/2006/relationships/font" Target="fonts/font2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font" Target="fonts/font10.fntdata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font" Target="fonts/font5.fntdata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D6F636-052C-4E8F-9346-5E764249513A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31067D-7DD8-4905-91F4-750ADB9E70D6}">
      <dgm:prSet phldrT="[Text]" custT="1"/>
      <dgm:spPr/>
      <dgm:t>
        <a:bodyPr/>
        <a:lstStyle/>
        <a:p>
          <a:r>
            <a:rPr lang="en-US" sz="1400" dirty="0" smtClean="0"/>
            <a:t>They can be </a:t>
          </a:r>
          <a:r>
            <a:rPr lang="en-US" sz="1400" b="1" dirty="0" smtClean="0"/>
            <a:t>smaller</a:t>
          </a:r>
          <a:r>
            <a:rPr lang="en-US" sz="1400" dirty="0" smtClean="0"/>
            <a:t> than the natural parameter</a:t>
          </a:r>
          <a:endParaRPr lang="en-US" sz="1400" dirty="0"/>
        </a:p>
      </dgm:t>
    </dgm:pt>
    <dgm:pt modelId="{0253DD64-E242-4F46-BF55-F3BBE575C28B}" type="parTrans" cxnId="{E158C43C-7AED-4CD2-A6EF-4A7B7D5CB24D}">
      <dgm:prSet/>
      <dgm:spPr/>
      <dgm:t>
        <a:bodyPr/>
        <a:lstStyle/>
        <a:p>
          <a:endParaRPr lang="en-US" sz="2000"/>
        </a:p>
      </dgm:t>
    </dgm:pt>
    <dgm:pt modelId="{1648A654-0B6E-4F15-B66E-D1E241A8E65F}" type="sibTrans" cxnId="{E158C43C-7AED-4CD2-A6EF-4A7B7D5CB24D}">
      <dgm:prSet/>
      <dgm:spPr/>
      <dgm:t>
        <a:bodyPr/>
        <a:lstStyle/>
        <a:p>
          <a:endParaRPr lang="en-US" sz="2000"/>
        </a:p>
      </dgm:t>
    </dgm:pt>
    <dgm:pt modelId="{305C935D-4A99-4DF8-AE43-2BF6BEFEAE67}">
      <dgm:prSet custT="1"/>
      <dgm:spPr/>
      <dgm:t>
        <a:bodyPr/>
        <a:lstStyle/>
        <a:p>
          <a:r>
            <a:rPr lang="en-US" sz="1400" dirty="0" smtClean="0"/>
            <a:t>Stronger preprocessing (Vertex Cover, Two-Layer Planarization)</a:t>
          </a:r>
        </a:p>
      </dgm:t>
    </dgm:pt>
    <dgm:pt modelId="{36934E92-F8EA-481D-AE20-EE74884D686D}" type="parTrans" cxnId="{A066FD18-9FD6-4901-A5D8-BED7EC81CDC3}">
      <dgm:prSet/>
      <dgm:spPr/>
      <dgm:t>
        <a:bodyPr/>
        <a:lstStyle/>
        <a:p>
          <a:endParaRPr lang="en-US" sz="2000"/>
        </a:p>
      </dgm:t>
    </dgm:pt>
    <dgm:pt modelId="{54CFD990-DCA2-4A14-9263-7BE1E2047FAA}" type="sibTrans" cxnId="{A066FD18-9FD6-4901-A5D8-BED7EC81CDC3}">
      <dgm:prSet/>
      <dgm:spPr/>
      <dgm:t>
        <a:bodyPr/>
        <a:lstStyle/>
        <a:p>
          <a:endParaRPr lang="en-US" sz="2000"/>
        </a:p>
      </dgm:t>
    </dgm:pt>
    <dgm:pt modelId="{2262C733-059E-4346-8F65-02BF7557E7F4}">
      <dgm:prSet custT="1"/>
      <dgm:spPr/>
      <dgm:t>
        <a:bodyPr/>
        <a:lstStyle/>
        <a:p>
          <a:r>
            <a:rPr lang="en-US" sz="1400" dirty="0" smtClean="0"/>
            <a:t>The natural parameter might not admit polynomial kernels</a:t>
          </a:r>
        </a:p>
      </dgm:t>
    </dgm:pt>
    <dgm:pt modelId="{0146FBF4-575B-438C-AC86-406641EC734C}" type="parTrans" cxnId="{63CDBB9F-B53E-4797-9DF2-7DECA25534BF}">
      <dgm:prSet/>
      <dgm:spPr/>
      <dgm:t>
        <a:bodyPr/>
        <a:lstStyle/>
        <a:p>
          <a:endParaRPr lang="en-US" sz="2000"/>
        </a:p>
      </dgm:t>
    </dgm:pt>
    <dgm:pt modelId="{09412AB9-89CA-4766-9581-F18798DD5830}" type="sibTrans" cxnId="{63CDBB9F-B53E-4797-9DF2-7DECA25534BF}">
      <dgm:prSet/>
      <dgm:spPr/>
      <dgm:t>
        <a:bodyPr/>
        <a:lstStyle/>
        <a:p>
          <a:endParaRPr lang="en-US" sz="2000"/>
        </a:p>
      </dgm:t>
    </dgm:pt>
    <dgm:pt modelId="{233B2690-B6D0-4B96-8D8C-3ECA67F01B4D}">
      <dgm:prSet custT="1"/>
      <dgm:spPr/>
      <dgm:t>
        <a:bodyPr/>
        <a:lstStyle/>
        <a:p>
          <a:r>
            <a:rPr lang="en-US" sz="1400" dirty="0" smtClean="0"/>
            <a:t>Because it is NP-complete for fixed k (Graph Coloring)</a:t>
          </a:r>
        </a:p>
      </dgm:t>
    </dgm:pt>
    <dgm:pt modelId="{CB209A41-42FF-43AF-91DB-E6042AF59B76}" type="parTrans" cxnId="{9564B99B-A9E5-46D5-AF56-AC313F03E1EF}">
      <dgm:prSet/>
      <dgm:spPr/>
      <dgm:t>
        <a:bodyPr/>
        <a:lstStyle/>
        <a:p>
          <a:endParaRPr lang="en-US" sz="2000"/>
        </a:p>
      </dgm:t>
    </dgm:pt>
    <dgm:pt modelId="{92D4FC3C-2137-4CD5-AD30-367A24547158}" type="sibTrans" cxnId="{9564B99B-A9E5-46D5-AF56-AC313F03E1EF}">
      <dgm:prSet/>
      <dgm:spPr/>
      <dgm:t>
        <a:bodyPr/>
        <a:lstStyle/>
        <a:p>
          <a:endParaRPr lang="en-US" sz="2000"/>
        </a:p>
      </dgm:t>
    </dgm:pt>
    <dgm:pt modelId="{E9A33A3E-D343-4BB5-81E7-1567AA2A3FFD}">
      <dgm:prSet custT="1"/>
      <dgm:spPr/>
      <dgm:t>
        <a:bodyPr/>
        <a:lstStyle/>
        <a:p>
          <a:r>
            <a:rPr lang="en-US" sz="1400" dirty="0" smtClean="0"/>
            <a:t>Because it is compositional (Long Path)</a:t>
          </a:r>
        </a:p>
      </dgm:t>
    </dgm:pt>
    <dgm:pt modelId="{B690B400-C490-49A1-9A6E-1B783A2D3499}" type="parTrans" cxnId="{CC18FCE1-00D9-47D0-BF9C-E57BDFB9958F}">
      <dgm:prSet/>
      <dgm:spPr/>
      <dgm:t>
        <a:bodyPr/>
        <a:lstStyle/>
        <a:p>
          <a:endParaRPr lang="en-US" sz="2000"/>
        </a:p>
      </dgm:t>
    </dgm:pt>
    <dgm:pt modelId="{3BE4603C-DFEA-48CE-9304-6D9DFE3B8E01}" type="sibTrans" cxnId="{CC18FCE1-00D9-47D0-BF9C-E57BDFB9958F}">
      <dgm:prSet/>
      <dgm:spPr/>
      <dgm:t>
        <a:bodyPr/>
        <a:lstStyle/>
        <a:p>
          <a:endParaRPr lang="en-US" sz="2000"/>
        </a:p>
      </dgm:t>
    </dgm:pt>
    <dgm:pt modelId="{4752A55D-3AF4-4BB2-BE7E-B795C3A58586}">
      <dgm:prSet custT="1"/>
      <dgm:spPr/>
      <dgm:t>
        <a:bodyPr/>
        <a:lstStyle/>
        <a:p>
          <a:r>
            <a:rPr lang="en-US" sz="1400" dirty="0" smtClean="0"/>
            <a:t>Alternative direction to kernels for restricted graph classes</a:t>
          </a:r>
        </a:p>
      </dgm:t>
    </dgm:pt>
    <dgm:pt modelId="{B90CA0B2-9595-4F47-BCB8-A09280D6B05A}" type="parTrans" cxnId="{B5A9897F-BF67-44F6-BC00-2A092BD4057B}">
      <dgm:prSet/>
      <dgm:spPr/>
      <dgm:t>
        <a:bodyPr/>
        <a:lstStyle/>
        <a:p>
          <a:endParaRPr lang="en-US" sz="2000"/>
        </a:p>
      </dgm:t>
    </dgm:pt>
    <dgm:pt modelId="{42274252-F362-4662-80B1-903C9148AE09}" type="sibTrans" cxnId="{B5A9897F-BF67-44F6-BC00-2A092BD4057B}">
      <dgm:prSet/>
      <dgm:spPr/>
      <dgm:t>
        <a:bodyPr/>
        <a:lstStyle/>
        <a:p>
          <a:endParaRPr lang="en-US" sz="2000"/>
        </a:p>
      </dgm:t>
    </dgm:pt>
    <dgm:pt modelId="{3821424F-14B7-417F-98FF-A43102632341}">
      <dgm:prSet custT="1"/>
      <dgm:spPr/>
      <dgm:t>
        <a:bodyPr/>
        <a:lstStyle/>
        <a:p>
          <a:r>
            <a:rPr lang="en-US" sz="1400" dirty="0" smtClean="0"/>
            <a:t>Change the parameter instead of the class of inputs</a:t>
          </a:r>
        </a:p>
      </dgm:t>
    </dgm:pt>
    <dgm:pt modelId="{E8CE55DD-DF55-4A0E-B70C-33FD356D2ED1}" type="parTrans" cxnId="{8193CF85-6153-41DA-823C-F922C4A24915}">
      <dgm:prSet/>
      <dgm:spPr/>
      <dgm:t>
        <a:bodyPr/>
        <a:lstStyle/>
        <a:p>
          <a:endParaRPr lang="en-US" sz="2000"/>
        </a:p>
      </dgm:t>
    </dgm:pt>
    <dgm:pt modelId="{436AEF58-ED3A-40EE-A46D-A6AA6956255C}" type="sibTrans" cxnId="{8193CF85-6153-41DA-823C-F922C4A24915}">
      <dgm:prSet/>
      <dgm:spPr/>
      <dgm:t>
        <a:bodyPr/>
        <a:lstStyle/>
        <a:p>
          <a:endParaRPr lang="en-US" sz="2000"/>
        </a:p>
      </dgm:t>
    </dgm:pt>
    <dgm:pt modelId="{9544C708-AFC7-4DF6-A927-D40D08F9AD97}">
      <dgm:prSet custT="1"/>
      <dgm:spPr/>
      <dgm:t>
        <a:bodyPr/>
        <a:lstStyle/>
        <a:p>
          <a:r>
            <a:rPr lang="en-US" sz="1400" dirty="0" smtClean="0"/>
            <a:t>Connections to practice</a:t>
          </a:r>
        </a:p>
      </dgm:t>
    </dgm:pt>
    <dgm:pt modelId="{B647614F-1D05-4467-A065-CFC60CC528AB}" type="parTrans" cxnId="{CADE73A2-9768-47DC-B868-604C9E844072}">
      <dgm:prSet/>
      <dgm:spPr/>
      <dgm:t>
        <a:bodyPr/>
        <a:lstStyle/>
        <a:p>
          <a:endParaRPr lang="en-US" sz="2000"/>
        </a:p>
      </dgm:t>
    </dgm:pt>
    <dgm:pt modelId="{DEF5855F-B4B7-4CAD-8807-D717D00FD092}" type="sibTrans" cxnId="{CADE73A2-9768-47DC-B868-604C9E844072}">
      <dgm:prSet/>
      <dgm:spPr/>
      <dgm:t>
        <a:bodyPr/>
        <a:lstStyle/>
        <a:p>
          <a:endParaRPr lang="en-US" sz="2000"/>
        </a:p>
      </dgm:t>
    </dgm:pt>
    <dgm:pt modelId="{2B1C784F-54CE-40C0-B2A5-E5E67B8DA164}">
      <dgm:prSet custT="1"/>
      <dgm:spPr/>
      <dgm:t>
        <a:bodyPr/>
        <a:lstStyle/>
        <a:p>
          <a:r>
            <a:rPr lang="en-US" sz="1400" dirty="0" smtClean="0"/>
            <a:t>Guide the search for reduction rules which exploit different properties of an instance</a:t>
          </a:r>
        </a:p>
      </dgm:t>
    </dgm:pt>
    <dgm:pt modelId="{56F723D7-5F03-484D-B2BD-9D5B93B52212}" type="parTrans" cxnId="{96056D3B-D3FB-4E01-ACDA-F02247E5E81A}">
      <dgm:prSet/>
      <dgm:spPr/>
      <dgm:t>
        <a:bodyPr/>
        <a:lstStyle/>
        <a:p>
          <a:endParaRPr lang="en-US" sz="2000"/>
        </a:p>
      </dgm:t>
    </dgm:pt>
    <dgm:pt modelId="{D14D562B-8D99-4A4E-B4AF-FBE64556300A}" type="sibTrans" cxnId="{96056D3B-D3FB-4E01-ACDA-F02247E5E81A}">
      <dgm:prSet/>
      <dgm:spPr/>
      <dgm:t>
        <a:bodyPr/>
        <a:lstStyle/>
        <a:p>
          <a:endParaRPr lang="en-US" sz="2000"/>
        </a:p>
      </dgm:t>
    </dgm:pt>
    <dgm:pt modelId="{63EBFCD7-B066-41A1-925F-FA917C610042}">
      <dgm:prSet custT="1"/>
      <dgm:spPr/>
      <dgm:t>
        <a:bodyPr/>
        <a:lstStyle/>
        <a:p>
          <a:r>
            <a:rPr lang="en-US" sz="1400" dirty="0" smtClean="0"/>
            <a:t>Help explain why known heuristics work (</a:t>
          </a:r>
          <a:r>
            <a:rPr lang="en-US" sz="1400" dirty="0" err="1" smtClean="0"/>
            <a:t>Treewidth</a:t>
          </a:r>
          <a:r>
            <a:rPr lang="en-US" sz="1400" dirty="0" smtClean="0"/>
            <a:t>)</a:t>
          </a:r>
        </a:p>
      </dgm:t>
    </dgm:pt>
    <dgm:pt modelId="{546F943B-4A58-4ACF-AE9F-B32FC27B3BED}" type="parTrans" cxnId="{7A4AD7E5-4E90-469F-AF52-48241066DDDD}">
      <dgm:prSet/>
      <dgm:spPr/>
      <dgm:t>
        <a:bodyPr/>
        <a:lstStyle/>
        <a:p>
          <a:endParaRPr lang="en-US" sz="2000"/>
        </a:p>
      </dgm:t>
    </dgm:pt>
    <dgm:pt modelId="{2455AC46-D6D9-4B33-97FB-429A6D74051E}" type="sibTrans" cxnId="{7A4AD7E5-4E90-469F-AF52-48241066DDDD}">
      <dgm:prSet/>
      <dgm:spPr/>
      <dgm:t>
        <a:bodyPr/>
        <a:lstStyle/>
        <a:p>
          <a:endParaRPr lang="en-US" sz="2000"/>
        </a:p>
      </dgm:t>
    </dgm:pt>
    <dgm:pt modelId="{AC71A053-D663-4939-B41A-69B5EDB098C4}">
      <dgm:prSet custT="1"/>
      <dgm:spPr/>
      <dgm:t>
        <a:bodyPr/>
        <a:lstStyle/>
        <a:p>
          <a:r>
            <a:rPr lang="en-US" sz="1400" dirty="0" smtClean="0"/>
            <a:t>Fundamentals</a:t>
          </a:r>
        </a:p>
      </dgm:t>
    </dgm:pt>
    <dgm:pt modelId="{35828AF9-06DB-4EC4-92E7-34D882D20222}" type="parTrans" cxnId="{D721C248-9870-46B7-8D59-DE59D57056F7}">
      <dgm:prSet/>
      <dgm:spPr/>
      <dgm:t>
        <a:bodyPr/>
        <a:lstStyle/>
        <a:p>
          <a:endParaRPr lang="en-US" sz="2000"/>
        </a:p>
      </dgm:t>
    </dgm:pt>
    <dgm:pt modelId="{A00D81C5-5B87-4E85-B3F7-DB84030E4C0F}" type="sibTrans" cxnId="{D721C248-9870-46B7-8D59-DE59D57056F7}">
      <dgm:prSet/>
      <dgm:spPr/>
      <dgm:t>
        <a:bodyPr/>
        <a:lstStyle/>
        <a:p>
          <a:endParaRPr lang="en-US" sz="2000"/>
        </a:p>
      </dgm:t>
    </dgm:pt>
    <dgm:pt modelId="{D502EEE0-1165-4608-B4A5-4AB8BA6DFF02}">
      <dgm:prSet custT="1"/>
      <dgm:spPr/>
      <dgm:t>
        <a:bodyPr/>
        <a:lstStyle/>
        <a:p>
          <a:r>
            <a:rPr lang="en-US" sz="1400" dirty="0" smtClean="0"/>
            <a:t>Gives a complete picture of the power of preprocessing</a:t>
          </a:r>
        </a:p>
      </dgm:t>
    </dgm:pt>
    <dgm:pt modelId="{19F64224-5185-4373-886D-606614B9617E}" type="parTrans" cxnId="{BCDCB302-E3AD-4449-94A6-EFCA0F5E59BF}">
      <dgm:prSet/>
      <dgm:spPr/>
      <dgm:t>
        <a:bodyPr/>
        <a:lstStyle/>
        <a:p>
          <a:endParaRPr lang="en-US" sz="2000"/>
        </a:p>
      </dgm:t>
    </dgm:pt>
    <dgm:pt modelId="{2992F4C1-AE58-476E-8833-E583A79E0418}" type="sibTrans" cxnId="{BCDCB302-E3AD-4449-94A6-EFCA0F5E59BF}">
      <dgm:prSet/>
      <dgm:spPr/>
      <dgm:t>
        <a:bodyPr/>
        <a:lstStyle/>
        <a:p>
          <a:endParaRPr lang="en-US" sz="2000"/>
        </a:p>
      </dgm:t>
    </dgm:pt>
    <dgm:pt modelId="{A9F8073F-27CC-4671-B098-665069011CDF}" type="pres">
      <dgm:prSet presAssocID="{7ED6F636-052C-4E8F-9346-5E764249513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A9EB6F-6B68-441E-96AF-59C08D272417}" type="pres">
      <dgm:prSet presAssocID="{9531067D-7DD8-4905-91F4-750ADB9E70D6}" presName="parentLin" presStyleCnt="0"/>
      <dgm:spPr/>
    </dgm:pt>
    <dgm:pt modelId="{1BC7C3C3-8B94-4745-9A46-594D2F179A24}" type="pres">
      <dgm:prSet presAssocID="{9531067D-7DD8-4905-91F4-750ADB9E70D6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784411A0-BD08-433C-BAED-CB97E676DE1E}" type="pres">
      <dgm:prSet presAssocID="{9531067D-7DD8-4905-91F4-750ADB9E70D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BD40E4-E8B3-484A-A1AD-94E59D26BC45}" type="pres">
      <dgm:prSet presAssocID="{9531067D-7DD8-4905-91F4-750ADB9E70D6}" presName="negativeSpace" presStyleCnt="0"/>
      <dgm:spPr/>
    </dgm:pt>
    <dgm:pt modelId="{AF4C2D25-2D4A-49C3-AE28-B044A349D186}" type="pres">
      <dgm:prSet presAssocID="{9531067D-7DD8-4905-91F4-750ADB9E70D6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D34292-6272-4B88-8B4E-9E8968E7032C}" type="pres">
      <dgm:prSet presAssocID="{1648A654-0B6E-4F15-B66E-D1E241A8E65F}" presName="spaceBetweenRectangles" presStyleCnt="0"/>
      <dgm:spPr/>
    </dgm:pt>
    <dgm:pt modelId="{BE46E9E0-A35F-434D-9B5F-D13A11C996AD}" type="pres">
      <dgm:prSet presAssocID="{2262C733-059E-4346-8F65-02BF7557E7F4}" presName="parentLin" presStyleCnt="0"/>
      <dgm:spPr/>
    </dgm:pt>
    <dgm:pt modelId="{8BE52BB9-13B0-436B-A3AF-8A6B4C3AC837}" type="pres">
      <dgm:prSet presAssocID="{2262C733-059E-4346-8F65-02BF7557E7F4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2713BD16-1126-48FE-9871-10BB7131871F}" type="pres">
      <dgm:prSet presAssocID="{2262C733-059E-4346-8F65-02BF7557E7F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128F6B-FA15-4CEB-91B3-A90ED19ABCBD}" type="pres">
      <dgm:prSet presAssocID="{2262C733-059E-4346-8F65-02BF7557E7F4}" presName="negativeSpace" presStyleCnt="0"/>
      <dgm:spPr/>
    </dgm:pt>
    <dgm:pt modelId="{668AF1DD-0FF0-43F2-A750-D3D59A13B5E8}" type="pres">
      <dgm:prSet presAssocID="{2262C733-059E-4346-8F65-02BF7557E7F4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93A0B-1EDA-4943-A94B-D0F36B53DDDD}" type="pres">
      <dgm:prSet presAssocID="{09412AB9-89CA-4766-9581-F18798DD5830}" presName="spaceBetweenRectangles" presStyleCnt="0"/>
      <dgm:spPr/>
    </dgm:pt>
    <dgm:pt modelId="{3FE1D61D-467B-4BE3-B627-F6AC3940F635}" type="pres">
      <dgm:prSet presAssocID="{4752A55D-3AF4-4BB2-BE7E-B795C3A58586}" presName="parentLin" presStyleCnt="0"/>
      <dgm:spPr/>
    </dgm:pt>
    <dgm:pt modelId="{9E569117-A130-4B07-95A8-10FF6E2687FC}" type="pres">
      <dgm:prSet presAssocID="{4752A55D-3AF4-4BB2-BE7E-B795C3A58586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EDB065E3-9DE6-4864-B884-77122E3F35C5}" type="pres">
      <dgm:prSet presAssocID="{4752A55D-3AF4-4BB2-BE7E-B795C3A5858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F8F323-CF7F-4D11-861D-3691C7F1D4F7}" type="pres">
      <dgm:prSet presAssocID="{4752A55D-3AF4-4BB2-BE7E-B795C3A58586}" presName="negativeSpace" presStyleCnt="0"/>
      <dgm:spPr/>
    </dgm:pt>
    <dgm:pt modelId="{6075FA0B-C7FE-420A-B8DF-4FDFE1EF58DA}" type="pres">
      <dgm:prSet presAssocID="{4752A55D-3AF4-4BB2-BE7E-B795C3A58586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15ABE9-994C-4B55-8804-EDF280EFFA70}" type="pres">
      <dgm:prSet presAssocID="{42274252-F362-4662-80B1-903C9148AE09}" presName="spaceBetweenRectangles" presStyleCnt="0"/>
      <dgm:spPr/>
    </dgm:pt>
    <dgm:pt modelId="{76284902-8235-4029-8637-83D6E0E02628}" type="pres">
      <dgm:prSet presAssocID="{9544C708-AFC7-4DF6-A927-D40D08F9AD97}" presName="parentLin" presStyleCnt="0"/>
      <dgm:spPr/>
    </dgm:pt>
    <dgm:pt modelId="{E87C15F8-1844-4BF5-AFA2-7C580B8BC382}" type="pres">
      <dgm:prSet presAssocID="{9544C708-AFC7-4DF6-A927-D40D08F9AD97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5A0BED89-CF03-4FDA-87B9-016F1EED9AEA}" type="pres">
      <dgm:prSet presAssocID="{9544C708-AFC7-4DF6-A927-D40D08F9AD9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F66917-69BA-4831-995C-72530C11364D}" type="pres">
      <dgm:prSet presAssocID="{9544C708-AFC7-4DF6-A927-D40D08F9AD97}" presName="negativeSpace" presStyleCnt="0"/>
      <dgm:spPr/>
    </dgm:pt>
    <dgm:pt modelId="{62AB29C4-6A0C-465C-8CEE-7DA4F15117A1}" type="pres">
      <dgm:prSet presAssocID="{9544C708-AFC7-4DF6-A927-D40D08F9AD97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AEDBB8-4E51-4939-99D2-9A46FC36B05B}" type="pres">
      <dgm:prSet presAssocID="{DEF5855F-B4B7-4CAD-8807-D717D00FD092}" presName="spaceBetweenRectangles" presStyleCnt="0"/>
      <dgm:spPr/>
    </dgm:pt>
    <dgm:pt modelId="{B02C3C82-4D3B-45BF-8185-D904148ED7A0}" type="pres">
      <dgm:prSet presAssocID="{AC71A053-D663-4939-B41A-69B5EDB098C4}" presName="parentLin" presStyleCnt="0"/>
      <dgm:spPr/>
    </dgm:pt>
    <dgm:pt modelId="{AC364616-A7E0-4109-8B30-AE2F40D3ACB8}" type="pres">
      <dgm:prSet presAssocID="{AC71A053-D663-4939-B41A-69B5EDB098C4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1A0CB89F-0BF9-40EA-A9D7-7CD30C8F4AF8}" type="pres">
      <dgm:prSet presAssocID="{AC71A053-D663-4939-B41A-69B5EDB098C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0895D1-BA03-4AB7-9CB5-406C73A71268}" type="pres">
      <dgm:prSet presAssocID="{AC71A053-D663-4939-B41A-69B5EDB098C4}" presName="negativeSpace" presStyleCnt="0"/>
      <dgm:spPr/>
    </dgm:pt>
    <dgm:pt modelId="{3B07D99D-818D-4294-B2C6-66D41B0E233F}" type="pres">
      <dgm:prSet presAssocID="{AC71A053-D663-4939-B41A-69B5EDB098C4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64B99B-A9E5-46D5-AF56-AC313F03E1EF}" srcId="{2262C733-059E-4346-8F65-02BF7557E7F4}" destId="{233B2690-B6D0-4B96-8D8C-3ECA67F01B4D}" srcOrd="0" destOrd="0" parTransId="{CB209A41-42FF-43AF-91DB-E6042AF59B76}" sibTransId="{92D4FC3C-2137-4CD5-AD30-367A24547158}"/>
    <dgm:cxn modelId="{5469C362-9977-4605-9920-C8D743C8C514}" type="presOf" srcId="{3821424F-14B7-417F-98FF-A43102632341}" destId="{6075FA0B-C7FE-420A-B8DF-4FDFE1EF58DA}" srcOrd="0" destOrd="0" presId="urn:microsoft.com/office/officeart/2005/8/layout/list1"/>
    <dgm:cxn modelId="{BCDCB302-E3AD-4449-94A6-EFCA0F5E59BF}" srcId="{AC71A053-D663-4939-B41A-69B5EDB098C4}" destId="{D502EEE0-1165-4608-B4A5-4AB8BA6DFF02}" srcOrd="0" destOrd="0" parTransId="{19F64224-5185-4373-886D-606614B9617E}" sibTransId="{2992F4C1-AE58-476E-8833-E583A79E0418}"/>
    <dgm:cxn modelId="{A2499480-01DC-4ED3-9303-3F78929460AF}" type="presOf" srcId="{63EBFCD7-B066-41A1-925F-FA917C610042}" destId="{62AB29C4-6A0C-465C-8CEE-7DA4F15117A1}" srcOrd="0" destOrd="1" presId="urn:microsoft.com/office/officeart/2005/8/layout/list1"/>
    <dgm:cxn modelId="{A25142DD-8CCC-4C7B-A4C9-75424DABBD38}" type="presOf" srcId="{D502EEE0-1165-4608-B4A5-4AB8BA6DFF02}" destId="{3B07D99D-818D-4294-B2C6-66D41B0E233F}" srcOrd="0" destOrd="0" presId="urn:microsoft.com/office/officeart/2005/8/layout/list1"/>
    <dgm:cxn modelId="{7A4AD7E5-4E90-469F-AF52-48241066DDDD}" srcId="{9544C708-AFC7-4DF6-A927-D40D08F9AD97}" destId="{63EBFCD7-B066-41A1-925F-FA917C610042}" srcOrd="1" destOrd="0" parTransId="{546F943B-4A58-4ACF-AE9F-B32FC27B3BED}" sibTransId="{2455AC46-D6D9-4B33-97FB-429A6D74051E}"/>
    <dgm:cxn modelId="{E158C43C-7AED-4CD2-A6EF-4A7B7D5CB24D}" srcId="{7ED6F636-052C-4E8F-9346-5E764249513A}" destId="{9531067D-7DD8-4905-91F4-750ADB9E70D6}" srcOrd="0" destOrd="0" parTransId="{0253DD64-E242-4F46-BF55-F3BBE575C28B}" sibTransId="{1648A654-0B6E-4F15-B66E-D1E241A8E65F}"/>
    <dgm:cxn modelId="{63CDBB9F-B53E-4797-9DF2-7DECA25534BF}" srcId="{7ED6F636-052C-4E8F-9346-5E764249513A}" destId="{2262C733-059E-4346-8F65-02BF7557E7F4}" srcOrd="1" destOrd="0" parTransId="{0146FBF4-575B-438C-AC86-406641EC734C}" sibTransId="{09412AB9-89CA-4766-9581-F18798DD5830}"/>
    <dgm:cxn modelId="{96056D3B-D3FB-4E01-ACDA-F02247E5E81A}" srcId="{9544C708-AFC7-4DF6-A927-D40D08F9AD97}" destId="{2B1C784F-54CE-40C0-B2A5-E5E67B8DA164}" srcOrd="0" destOrd="0" parTransId="{56F723D7-5F03-484D-B2BD-9D5B93B52212}" sibTransId="{D14D562B-8D99-4A4E-B4AF-FBE64556300A}"/>
    <dgm:cxn modelId="{E34B2592-D115-4922-8A81-74832D0332BA}" type="presOf" srcId="{305C935D-4A99-4DF8-AE43-2BF6BEFEAE67}" destId="{AF4C2D25-2D4A-49C3-AE28-B044A349D186}" srcOrd="0" destOrd="0" presId="urn:microsoft.com/office/officeart/2005/8/layout/list1"/>
    <dgm:cxn modelId="{A96E590A-AD1D-4B19-BC01-9336A923E35C}" type="presOf" srcId="{9531067D-7DD8-4905-91F4-750ADB9E70D6}" destId="{1BC7C3C3-8B94-4745-9A46-594D2F179A24}" srcOrd="0" destOrd="0" presId="urn:microsoft.com/office/officeart/2005/8/layout/list1"/>
    <dgm:cxn modelId="{D721C248-9870-46B7-8D59-DE59D57056F7}" srcId="{7ED6F636-052C-4E8F-9346-5E764249513A}" destId="{AC71A053-D663-4939-B41A-69B5EDB098C4}" srcOrd="4" destOrd="0" parTransId="{35828AF9-06DB-4EC4-92E7-34D882D20222}" sibTransId="{A00D81C5-5B87-4E85-B3F7-DB84030E4C0F}"/>
    <dgm:cxn modelId="{2E200EE1-66A2-4A1E-AF3A-8BDB4B75A1C8}" type="presOf" srcId="{7ED6F636-052C-4E8F-9346-5E764249513A}" destId="{A9F8073F-27CC-4671-B098-665069011CDF}" srcOrd="0" destOrd="0" presId="urn:microsoft.com/office/officeart/2005/8/layout/list1"/>
    <dgm:cxn modelId="{8193CF85-6153-41DA-823C-F922C4A24915}" srcId="{4752A55D-3AF4-4BB2-BE7E-B795C3A58586}" destId="{3821424F-14B7-417F-98FF-A43102632341}" srcOrd="0" destOrd="0" parTransId="{E8CE55DD-DF55-4A0E-B70C-33FD356D2ED1}" sibTransId="{436AEF58-ED3A-40EE-A46D-A6AA6956255C}"/>
    <dgm:cxn modelId="{CADE73A2-9768-47DC-B868-604C9E844072}" srcId="{7ED6F636-052C-4E8F-9346-5E764249513A}" destId="{9544C708-AFC7-4DF6-A927-D40D08F9AD97}" srcOrd="3" destOrd="0" parTransId="{B647614F-1D05-4467-A065-CFC60CC528AB}" sibTransId="{DEF5855F-B4B7-4CAD-8807-D717D00FD092}"/>
    <dgm:cxn modelId="{F0226162-72D2-4D47-A291-C43A29A91BE1}" type="presOf" srcId="{233B2690-B6D0-4B96-8D8C-3ECA67F01B4D}" destId="{668AF1DD-0FF0-43F2-A750-D3D59A13B5E8}" srcOrd="0" destOrd="0" presId="urn:microsoft.com/office/officeart/2005/8/layout/list1"/>
    <dgm:cxn modelId="{F57337A6-CB94-4C31-921B-CBDAD8A1ECA3}" type="presOf" srcId="{AC71A053-D663-4939-B41A-69B5EDB098C4}" destId="{1A0CB89F-0BF9-40EA-A9D7-7CD30C8F4AF8}" srcOrd="1" destOrd="0" presId="urn:microsoft.com/office/officeart/2005/8/layout/list1"/>
    <dgm:cxn modelId="{59E1ED54-3F29-4B3A-A2E1-28200D4F05DC}" type="presOf" srcId="{2B1C784F-54CE-40C0-B2A5-E5E67B8DA164}" destId="{62AB29C4-6A0C-465C-8CEE-7DA4F15117A1}" srcOrd="0" destOrd="0" presId="urn:microsoft.com/office/officeart/2005/8/layout/list1"/>
    <dgm:cxn modelId="{3F0CC7E8-391F-4C8A-9574-55BD69F4DE8C}" type="presOf" srcId="{4752A55D-3AF4-4BB2-BE7E-B795C3A58586}" destId="{9E569117-A130-4B07-95A8-10FF6E2687FC}" srcOrd="0" destOrd="0" presId="urn:microsoft.com/office/officeart/2005/8/layout/list1"/>
    <dgm:cxn modelId="{74617897-6501-4153-AE8F-864B4C7880C1}" type="presOf" srcId="{9544C708-AFC7-4DF6-A927-D40D08F9AD97}" destId="{E87C15F8-1844-4BF5-AFA2-7C580B8BC382}" srcOrd="0" destOrd="0" presId="urn:microsoft.com/office/officeart/2005/8/layout/list1"/>
    <dgm:cxn modelId="{DCEC48DE-3704-4998-994F-B22501908CEC}" type="presOf" srcId="{E9A33A3E-D343-4BB5-81E7-1567AA2A3FFD}" destId="{668AF1DD-0FF0-43F2-A750-D3D59A13B5E8}" srcOrd="0" destOrd="1" presId="urn:microsoft.com/office/officeart/2005/8/layout/list1"/>
    <dgm:cxn modelId="{21DF10CD-B219-45BA-A110-A474390C3164}" type="presOf" srcId="{9531067D-7DD8-4905-91F4-750ADB9E70D6}" destId="{784411A0-BD08-433C-BAED-CB97E676DE1E}" srcOrd="1" destOrd="0" presId="urn:microsoft.com/office/officeart/2005/8/layout/list1"/>
    <dgm:cxn modelId="{F3C9956D-2D4C-4D4F-8A26-A73801C5EF98}" type="presOf" srcId="{2262C733-059E-4346-8F65-02BF7557E7F4}" destId="{8BE52BB9-13B0-436B-A3AF-8A6B4C3AC837}" srcOrd="0" destOrd="0" presId="urn:microsoft.com/office/officeart/2005/8/layout/list1"/>
    <dgm:cxn modelId="{B5A9897F-BF67-44F6-BC00-2A092BD4057B}" srcId="{7ED6F636-052C-4E8F-9346-5E764249513A}" destId="{4752A55D-3AF4-4BB2-BE7E-B795C3A58586}" srcOrd="2" destOrd="0" parTransId="{B90CA0B2-9595-4F47-BCB8-A09280D6B05A}" sibTransId="{42274252-F362-4662-80B1-903C9148AE09}"/>
    <dgm:cxn modelId="{A31388FA-8FBF-4289-8BAA-FF7B7EFDFC3C}" type="presOf" srcId="{AC71A053-D663-4939-B41A-69B5EDB098C4}" destId="{AC364616-A7E0-4109-8B30-AE2F40D3ACB8}" srcOrd="0" destOrd="0" presId="urn:microsoft.com/office/officeart/2005/8/layout/list1"/>
    <dgm:cxn modelId="{A066FD18-9FD6-4901-A5D8-BED7EC81CDC3}" srcId="{9531067D-7DD8-4905-91F4-750ADB9E70D6}" destId="{305C935D-4A99-4DF8-AE43-2BF6BEFEAE67}" srcOrd="0" destOrd="0" parTransId="{36934E92-F8EA-481D-AE20-EE74884D686D}" sibTransId="{54CFD990-DCA2-4A14-9263-7BE1E2047FAA}"/>
    <dgm:cxn modelId="{E03246B7-5BD7-4260-8ED8-2C1FD1C6A89D}" type="presOf" srcId="{9544C708-AFC7-4DF6-A927-D40D08F9AD97}" destId="{5A0BED89-CF03-4FDA-87B9-016F1EED9AEA}" srcOrd="1" destOrd="0" presId="urn:microsoft.com/office/officeart/2005/8/layout/list1"/>
    <dgm:cxn modelId="{B8B1994A-6262-4FAD-A4AF-3203685AE734}" type="presOf" srcId="{4752A55D-3AF4-4BB2-BE7E-B795C3A58586}" destId="{EDB065E3-9DE6-4864-B884-77122E3F35C5}" srcOrd="1" destOrd="0" presId="urn:microsoft.com/office/officeart/2005/8/layout/list1"/>
    <dgm:cxn modelId="{CC18FCE1-00D9-47D0-BF9C-E57BDFB9958F}" srcId="{2262C733-059E-4346-8F65-02BF7557E7F4}" destId="{E9A33A3E-D343-4BB5-81E7-1567AA2A3FFD}" srcOrd="1" destOrd="0" parTransId="{B690B400-C490-49A1-9A6E-1B783A2D3499}" sibTransId="{3BE4603C-DFEA-48CE-9304-6D9DFE3B8E01}"/>
    <dgm:cxn modelId="{91DC1BE3-925F-4EB7-BD9A-D284BFDF4697}" type="presOf" srcId="{2262C733-059E-4346-8F65-02BF7557E7F4}" destId="{2713BD16-1126-48FE-9871-10BB7131871F}" srcOrd="1" destOrd="0" presId="urn:microsoft.com/office/officeart/2005/8/layout/list1"/>
    <dgm:cxn modelId="{011221A2-A285-453D-876A-A1680051EA8E}" type="presParOf" srcId="{A9F8073F-27CC-4671-B098-665069011CDF}" destId="{BCA9EB6F-6B68-441E-96AF-59C08D272417}" srcOrd="0" destOrd="0" presId="urn:microsoft.com/office/officeart/2005/8/layout/list1"/>
    <dgm:cxn modelId="{03228C19-47E1-4C3C-BF9F-E4F774FD0BF9}" type="presParOf" srcId="{BCA9EB6F-6B68-441E-96AF-59C08D272417}" destId="{1BC7C3C3-8B94-4745-9A46-594D2F179A24}" srcOrd="0" destOrd="0" presId="urn:microsoft.com/office/officeart/2005/8/layout/list1"/>
    <dgm:cxn modelId="{1E5D2F32-690F-40E0-84B5-D112A3A162F8}" type="presParOf" srcId="{BCA9EB6F-6B68-441E-96AF-59C08D272417}" destId="{784411A0-BD08-433C-BAED-CB97E676DE1E}" srcOrd="1" destOrd="0" presId="urn:microsoft.com/office/officeart/2005/8/layout/list1"/>
    <dgm:cxn modelId="{254F98BE-D8C3-4C75-81D9-08DF7E81F66E}" type="presParOf" srcId="{A9F8073F-27CC-4671-B098-665069011CDF}" destId="{98BD40E4-E8B3-484A-A1AD-94E59D26BC45}" srcOrd="1" destOrd="0" presId="urn:microsoft.com/office/officeart/2005/8/layout/list1"/>
    <dgm:cxn modelId="{D6EE63A9-8A29-4315-A22E-F53AC5B243B0}" type="presParOf" srcId="{A9F8073F-27CC-4671-B098-665069011CDF}" destId="{AF4C2D25-2D4A-49C3-AE28-B044A349D186}" srcOrd="2" destOrd="0" presId="urn:microsoft.com/office/officeart/2005/8/layout/list1"/>
    <dgm:cxn modelId="{085B3E50-6337-4EB8-9AE8-0865A88A6B51}" type="presParOf" srcId="{A9F8073F-27CC-4671-B098-665069011CDF}" destId="{AFD34292-6272-4B88-8B4E-9E8968E7032C}" srcOrd="3" destOrd="0" presId="urn:microsoft.com/office/officeart/2005/8/layout/list1"/>
    <dgm:cxn modelId="{153FE50C-8F0D-4EC4-AE63-35130FA3FF6A}" type="presParOf" srcId="{A9F8073F-27CC-4671-B098-665069011CDF}" destId="{BE46E9E0-A35F-434D-9B5F-D13A11C996AD}" srcOrd="4" destOrd="0" presId="urn:microsoft.com/office/officeart/2005/8/layout/list1"/>
    <dgm:cxn modelId="{8D6DC73F-9179-4E2B-9716-B5FFAFBA8077}" type="presParOf" srcId="{BE46E9E0-A35F-434D-9B5F-D13A11C996AD}" destId="{8BE52BB9-13B0-436B-A3AF-8A6B4C3AC837}" srcOrd="0" destOrd="0" presId="urn:microsoft.com/office/officeart/2005/8/layout/list1"/>
    <dgm:cxn modelId="{161792CD-D989-437D-9744-D54B05DFEFE0}" type="presParOf" srcId="{BE46E9E0-A35F-434D-9B5F-D13A11C996AD}" destId="{2713BD16-1126-48FE-9871-10BB7131871F}" srcOrd="1" destOrd="0" presId="urn:microsoft.com/office/officeart/2005/8/layout/list1"/>
    <dgm:cxn modelId="{1A1C1F37-CBDA-4E06-A5FB-CEEA2953E48B}" type="presParOf" srcId="{A9F8073F-27CC-4671-B098-665069011CDF}" destId="{C5128F6B-FA15-4CEB-91B3-A90ED19ABCBD}" srcOrd="5" destOrd="0" presId="urn:microsoft.com/office/officeart/2005/8/layout/list1"/>
    <dgm:cxn modelId="{A98927D8-B820-464E-A456-90FAE23D179C}" type="presParOf" srcId="{A9F8073F-27CC-4671-B098-665069011CDF}" destId="{668AF1DD-0FF0-43F2-A750-D3D59A13B5E8}" srcOrd="6" destOrd="0" presId="urn:microsoft.com/office/officeart/2005/8/layout/list1"/>
    <dgm:cxn modelId="{3DA5D6DD-7658-46D3-B642-EB2100A27C0E}" type="presParOf" srcId="{A9F8073F-27CC-4671-B098-665069011CDF}" destId="{0EF93A0B-1EDA-4943-A94B-D0F36B53DDDD}" srcOrd="7" destOrd="0" presId="urn:microsoft.com/office/officeart/2005/8/layout/list1"/>
    <dgm:cxn modelId="{B4ECB04C-B799-4CB5-96AC-8BBD61F49BCD}" type="presParOf" srcId="{A9F8073F-27CC-4671-B098-665069011CDF}" destId="{3FE1D61D-467B-4BE3-B627-F6AC3940F635}" srcOrd="8" destOrd="0" presId="urn:microsoft.com/office/officeart/2005/8/layout/list1"/>
    <dgm:cxn modelId="{EE265A6D-7C5F-405A-880E-D28B38D7E4B2}" type="presParOf" srcId="{3FE1D61D-467B-4BE3-B627-F6AC3940F635}" destId="{9E569117-A130-4B07-95A8-10FF6E2687FC}" srcOrd="0" destOrd="0" presId="urn:microsoft.com/office/officeart/2005/8/layout/list1"/>
    <dgm:cxn modelId="{96E16FD0-7345-4ED1-B61E-BE81C8EBDFEA}" type="presParOf" srcId="{3FE1D61D-467B-4BE3-B627-F6AC3940F635}" destId="{EDB065E3-9DE6-4864-B884-77122E3F35C5}" srcOrd="1" destOrd="0" presId="urn:microsoft.com/office/officeart/2005/8/layout/list1"/>
    <dgm:cxn modelId="{BCD926D7-50E2-4478-953F-C763C8AE16B5}" type="presParOf" srcId="{A9F8073F-27CC-4671-B098-665069011CDF}" destId="{66F8F323-CF7F-4D11-861D-3691C7F1D4F7}" srcOrd="9" destOrd="0" presId="urn:microsoft.com/office/officeart/2005/8/layout/list1"/>
    <dgm:cxn modelId="{23CC3406-D2F8-4D0A-8586-219BD841E739}" type="presParOf" srcId="{A9F8073F-27CC-4671-B098-665069011CDF}" destId="{6075FA0B-C7FE-420A-B8DF-4FDFE1EF58DA}" srcOrd="10" destOrd="0" presId="urn:microsoft.com/office/officeart/2005/8/layout/list1"/>
    <dgm:cxn modelId="{81698A84-862C-45D1-BDE1-3EEBFCB2ED3F}" type="presParOf" srcId="{A9F8073F-27CC-4671-B098-665069011CDF}" destId="{1A15ABE9-994C-4B55-8804-EDF280EFFA70}" srcOrd="11" destOrd="0" presId="urn:microsoft.com/office/officeart/2005/8/layout/list1"/>
    <dgm:cxn modelId="{828DCE6D-5D36-4B97-BB4C-0A9D52F1C864}" type="presParOf" srcId="{A9F8073F-27CC-4671-B098-665069011CDF}" destId="{76284902-8235-4029-8637-83D6E0E02628}" srcOrd="12" destOrd="0" presId="urn:microsoft.com/office/officeart/2005/8/layout/list1"/>
    <dgm:cxn modelId="{360892F8-67B3-49C1-AF35-6102C78E9775}" type="presParOf" srcId="{76284902-8235-4029-8637-83D6E0E02628}" destId="{E87C15F8-1844-4BF5-AFA2-7C580B8BC382}" srcOrd="0" destOrd="0" presId="urn:microsoft.com/office/officeart/2005/8/layout/list1"/>
    <dgm:cxn modelId="{28FC708D-0B74-4CCC-A251-6BE7CF525C0E}" type="presParOf" srcId="{76284902-8235-4029-8637-83D6E0E02628}" destId="{5A0BED89-CF03-4FDA-87B9-016F1EED9AEA}" srcOrd="1" destOrd="0" presId="urn:microsoft.com/office/officeart/2005/8/layout/list1"/>
    <dgm:cxn modelId="{D2206425-E7F6-4825-9B94-A4FEE9D578FD}" type="presParOf" srcId="{A9F8073F-27CC-4671-B098-665069011CDF}" destId="{25F66917-69BA-4831-995C-72530C11364D}" srcOrd="13" destOrd="0" presId="urn:microsoft.com/office/officeart/2005/8/layout/list1"/>
    <dgm:cxn modelId="{B1DD2B0E-2200-42E0-8B0A-493AF85C061B}" type="presParOf" srcId="{A9F8073F-27CC-4671-B098-665069011CDF}" destId="{62AB29C4-6A0C-465C-8CEE-7DA4F15117A1}" srcOrd="14" destOrd="0" presId="urn:microsoft.com/office/officeart/2005/8/layout/list1"/>
    <dgm:cxn modelId="{3910BF43-5BC5-4B86-9C97-48E52456083B}" type="presParOf" srcId="{A9F8073F-27CC-4671-B098-665069011CDF}" destId="{9EAEDBB8-4E51-4939-99D2-9A46FC36B05B}" srcOrd="15" destOrd="0" presId="urn:microsoft.com/office/officeart/2005/8/layout/list1"/>
    <dgm:cxn modelId="{7257D714-5E86-407F-A65D-D94C576DE237}" type="presParOf" srcId="{A9F8073F-27CC-4671-B098-665069011CDF}" destId="{B02C3C82-4D3B-45BF-8185-D904148ED7A0}" srcOrd="16" destOrd="0" presId="urn:microsoft.com/office/officeart/2005/8/layout/list1"/>
    <dgm:cxn modelId="{015541CA-1033-468C-AF1E-5D89F5E1EBF1}" type="presParOf" srcId="{B02C3C82-4D3B-45BF-8185-D904148ED7A0}" destId="{AC364616-A7E0-4109-8B30-AE2F40D3ACB8}" srcOrd="0" destOrd="0" presId="urn:microsoft.com/office/officeart/2005/8/layout/list1"/>
    <dgm:cxn modelId="{6889DFA9-307C-4E17-91AF-061CBB778901}" type="presParOf" srcId="{B02C3C82-4D3B-45BF-8185-D904148ED7A0}" destId="{1A0CB89F-0BF9-40EA-A9D7-7CD30C8F4AF8}" srcOrd="1" destOrd="0" presId="urn:microsoft.com/office/officeart/2005/8/layout/list1"/>
    <dgm:cxn modelId="{692127B8-C062-4172-9E75-71DAC42D6065}" type="presParOf" srcId="{A9F8073F-27CC-4671-B098-665069011CDF}" destId="{040895D1-BA03-4AB7-9CB5-406C73A71268}" srcOrd="17" destOrd="0" presId="urn:microsoft.com/office/officeart/2005/8/layout/list1"/>
    <dgm:cxn modelId="{47E92114-9E69-49C8-A96F-225FCE1CD33E}" type="presParOf" srcId="{A9F8073F-27CC-4671-B098-665069011CDF}" destId="{3B07D99D-818D-4294-B2C6-66D41B0E233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0D7586-ABD7-42EB-BA08-2C90286C286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31D7FA-5CB6-4314-A116-01449DECB7AD}">
      <dgm:prSet phldrT="[Text]"/>
      <dgm:spPr/>
      <dgm:t>
        <a:bodyPr/>
        <a:lstStyle/>
        <a:p>
          <a:r>
            <a:rPr lang="en-US" dirty="0" smtClean="0"/>
            <a:t>Vertex Cover / Independent Set</a:t>
          </a:r>
        </a:p>
      </dgm:t>
    </dgm:pt>
    <dgm:pt modelId="{566EC2CA-8F4D-4FE8-BE8A-31BD017A3DA6}" type="parTrans" cxnId="{598DD753-175C-42BF-9057-E7739F16FF4C}">
      <dgm:prSet/>
      <dgm:spPr/>
      <dgm:t>
        <a:bodyPr/>
        <a:lstStyle/>
        <a:p>
          <a:endParaRPr lang="en-US"/>
        </a:p>
      </dgm:t>
    </dgm:pt>
    <dgm:pt modelId="{6735EC09-86B5-4781-B5C8-74300F6CFB52}" type="sibTrans" cxnId="{598DD753-175C-42BF-9057-E7739F16FF4C}">
      <dgm:prSet/>
      <dgm:spPr/>
      <dgm:t>
        <a:bodyPr/>
        <a:lstStyle/>
        <a:p>
          <a:endParaRPr lang="en-US"/>
        </a:p>
      </dgm:t>
    </dgm:pt>
    <dgm:pt modelId="{82F2C796-9A22-41F4-B098-7D00FE5777C3}">
      <dgm:prSet phldrT="[Text]"/>
      <dgm:spPr/>
      <dgm:t>
        <a:bodyPr/>
        <a:lstStyle/>
        <a:p>
          <a:r>
            <a:rPr lang="en-US" dirty="0" smtClean="0"/>
            <a:t>Feedback Vertex Set</a:t>
          </a:r>
        </a:p>
      </dgm:t>
    </dgm:pt>
    <dgm:pt modelId="{D2CBB87C-1664-4C2A-BD07-B14E45A3B4DD}" type="parTrans" cxnId="{AD4BCC88-F8E9-408D-8DD2-7B41D8F40F2E}">
      <dgm:prSet/>
      <dgm:spPr/>
      <dgm:t>
        <a:bodyPr/>
        <a:lstStyle/>
        <a:p>
          <a:endParaRPr lang="en-US"/>
        </a:p>
      </dgm:t>
    </dgm:pt>
    <dgm:pt modelId="{2F9D14A4-CF61-42CA-B61C-DF13AC80E71B}" type="sibTrans" cxnId="{AD4BCC88-F8E9-408D-8DD2-7B41D8F40F2E}">
      <dgm:prSet/>
      <dgm:spPr/>
      <dgm:t>
        <a:bodyPr/>
        <a:lstStyle/>
        <a:p>
          <a:endParaRPr lang="en-US"/>
        </a:p>
      </dgm:t>
    </dgm:pt>
    <dgm:pt modelId="{247448C3-62F2-40CD-96A8-358BF7908234}">
      <dgm:prSet phldrT="[Text]"/>
      <dgm:spPr/>
      <dgm:t>
        <a:bodyPr/>
        <a:lstStyle/>
        <a:p>
          <a:r>
            <a:rPr lang="en-US" dirty="0" smtClean="0"/>
            <a:t>Odd Cycle Transversal</a:t>
          </a:r>
        </a:p>
      </dgm:t>
    </dgm:pt>
    <dgm:pt modelId="{A90D983C-E9C4-4E73-AF44-86998BABDE2D}" type="parTrans" cxnId="{DA4CC78E-1E72-4EA9-9B91-1AB03E174A57}">
      <dgm:prSet/>
      <dgm:spPr/>
      <dgm:t>
        <a:bodyPr/>
        <a:lstStyle/>
        <a:p>
          <a:endParaRPr lang="en-US"/>
        </a:p>
      </dgm:t>
    </dgm:pt>
    <dgm:pt modelId="{2A0BE991-F9B0-4EFB-BB6C-D83114AEA98D}" type="sibTrans" cxnId="{DA4CC78E-1E72-4EA9-9B91-1AB03E174A57}">
      <dgm:prSet/>
      <dgm:spPr/>
      <dgm:t>
        <a:bodyPr/>
        <a:lstStyle/>
        <a:p>
          <a:endParaRPr lang="en-US"/>
        </a:p>
      </dgm:t>
    </dgm:pt>
    <dgm:pt modelId="{B109DAB6-4AA8-4012-856B-A3BE79FE47B7}">
      <dgm:prSet phldrT="[Text]"/>
      <dgm:spPr/>
      <dgm:t>
        <a:bodyPr/>
        <a:lstStyle/>
        <a:p>
          <a:r>
            <a:rPr lang="en-US" dirty="0" err="1" smtClean="0"/>
            <a:t>Treewidth</a:t>
          </a:r>
          <a:endParaRPr lang="en-US" dirty="0" smtClean="0"/>
        </a:p>
      </dgm:t>
    </dgm:pt>
    <dgm:pt modelId="{AD9CD665-9F21-4DB8-ACE0-D012281F0804}" type="parTrans" cxnId="{D1E0FD25-266A-4550-834F-97A3AF61159E}">
      <dgm:prSet/>
      <dgm:spPr/>
      <dgm:t>
        <a:bodyPr/>
        <a:lstStyle/>
        <a:p>
          <a:endParaRPr lang="en-US"/>
        </a:p>
      </dgm:t>
    </dgm:pt>
    <dgm:pt modelId="{1EB976C6-6441-4E38-BEF8-C2764E32DB57}" type="sibTrans" cxnId="{D1E0FD25-266A-4550-834F-97A3AF61159E}">
      <dgm:prSet/>
      <dgm:spPr/>
      <dgm:t>
        <a:bodyPr/>
        <a:lstStyle/>
        <a:p>
          <a:endParaRPr lang="en-US"/>
        </a:p>
      </dgm:t>
    </dgm:pt>
    <dgm:pt modelId="{71F96DD8-4A8D-4340-831F-033A0A89C4C1}">
      <dgm:prSet phldrT="[Text]"/>
      <dgm:spPr/>
      <dgm:t>
        <a:bodyPr/>
        <a:lstStyle/>
        <a:p>
          <a:r>
            <a:rPr lang="en-US" dirty="0" err="1" smtClean="0"/>
            <a:t>Chordal</a:t>
          </a:r>
          <a:r>
            <a:rPr lang="en-US" dirty="0" smtClean="0"/>
            <a:t> Deletion</a:t>
          </a:r>
          <a:endParaRPr lang="en-US" dirty="0"/>
        </a:p>
      </dgm:t>
    </dgm:pt>
    <dgm:pt modelId="{36CE805B-BA89-4166-B750-28111950BDDE}" type="parTrans" cxnId="{70791572-7230-4B90-AEB4-DD3D1783D722}">
      <dgm:prSet/>
      <dgm:spPr/>
      <dgm:t>
        <a:bodyPr/>
        <a:lstStyle/>
        <a:p>
          <a:endParaRPr lang="en-US"/>
        </a:p>
      </dgm:t>
    </dgm:pt>
    <dgm:pt modelId="{9AE06DB6-FC08-41AD-8EF6-69A83B4E3CCD}" type="sibTrans" cxnId="{70791572-7230-4B90-AEB4-DD3D1783D722}">
      <dgm:prSet/>
      <dgm:spPr/>
      <dgm:t>
        <a:bodyPr/>
        <a:lstStyle/>
        <a:p>
          <a:endParaRPr lang="en-US"/>
        </a:p>
      </dgm:t>
    </dgm:pt>
    <dgm:pt modelId="{EE028A0C-FF14-4B43-B559-3A098CE0202C}">
      <dgm:prSet phldrT="[Text]"/>
      <dgm:spPr/>
      <dgm:t>
        <a:bodyPr/>
        <a:lstStyle/>
        <a:p>
          <a:r>
            <a:rPr lang="en-US" dirty="0" smtClean="0"/>
            <a:t>[JansenB@STACS’11]</a:t>
          </a:r>
        </a:p>
      </dgm:t>
    </dgm:pt>
    <dgm:pt modelId="{06D7658C-94B8-43AD-B921-DDC4F9C598E9}" type="parTrans" cxnId="{C89D0C6F-35D1-48A1-8CC2-0F22CC6926F7}">
      <dgm:prSet/>
      <dgm:spPr/>
      <dgm:t>
        <a:bodyPr/>
        <a:lstStyle/>
        <a:p>
          <a:endParaRPr lang="en-US"/>
        </a:p>
      </dgm:t>
    </dgm:pt>
    <dgm:pt modelId="{A8819E7B-B91B-4E4E-8858-8D1C4FBE0CA7}" type="sibTrans" cxnId="{C89D0C6F-35D1-48A1-8CC2-0F22CC6926F7}">
      <dgm:prSet/>
      <dgm:spPr/>
      <dgm:t>
        <a:bodyPr/>
        <a:lstStyle/>
        <a:p>
          <a:endParaRPr lang="en-US"/>
        </a:p>
      </dgm:t>
    </dgm:pt>
    <dgm:pt modelId="{A98478D0-13AC-4C53-A002-49C0D9D1F5B8}">
      <dgm:prSet phldrT="[Text]"/>
      <dgm:spPr/>
      <dgm:t>
        <a:bodyPr/>
        <a:lstStyle/>
        <a:p>
          <a:r>
            <a:rPr lang="en-US" dirty="0" smtClean="0"/>
            <a:t>[JansenK@IPEC’11]</a:t>
          </a:r>
        </a:p>
      </dgm:t>
    </dgm:pt>
    <dgm:pt modelId="{3D148FFF-3F5A-4D3B-8EF0-8343E0456A20}" type="parTrans" cxnId="{6A3CC334-7AD1-4E78-A6E7-D78EBCAC8050}">
      <dgm:prSet/>
      <dgm:spPr/>
      <dgm:t>
        <a:bodyPr/>
        <a:lstStyle/>
        <a:p>
          <a:endParaRPr lang="en-US"/>
        </a:p>
      </dgm:t>
    </dgm:pt>
    <dgm:pt modelId="{EB89D1EC-2BBD-41EA-9CCF-5943F0C653C3}" type="sibTrans" cxnId="{6A3CC334-7AD1-4E78-A6E7-D78EBCAC8050}">
      <dgm:prSet/>
      <dgm:spPr/>
      <dgm:t>
        <a:bodyPr/>
        <a:lstStyle/>
        <a:p>
          <a:endParaRPr lang="en-US"/>
        </a:p>
      </dgm:t>
    </dgm:pt>
    <dgm:pt modelId="{286A4200-B188-4AB4-AEA3-5123F6239813}">
      <dgm:prSet phldrT="[Text]"/>
      <dgm:spPr/>
      <dgm:t>
        <a:bodyPr/>
        <a:lstStyle/>
        <a:p>
          <a:r>
            <a:rPr lang="en-US" dirty="0" smtClean="0"/>
            <a:t>[BodlaenderJK@ICALP’11]</a:t>
          </a:r>
        </a:p>
      </dgm:t>
    </dgm:pt>
    <dgm:pt modelId="{C1B8C1B2-70E6-48F4-812D-72AE482EDDB2}" type="parTrans" cxnId="{01193FEF-80B8-4533-BBCE-DA0A52060CA9}">
      <dgm:prSet/>
      <dgm:spPr/>
      <dgm:t>
        <a:bodyPr/>
        <a:lstStyle/>
        <a:p>
          <a:endParaRPr lang="en-US"/>
        </a:p>
      </dgm:t>
    </dgm:pt>
    <dgm:pt modelId="{A4A34351-3A00-4505-B5F2-7F8125D8A8D2}" type="sibTrans" cxnId="{01193FEF-80B8-4533-BBCE-DA0A52060CA9}">
      <dgm:prSet/>
      <dgm:spPr/>
      <dgm:t>
        <a:bodyPr/>
        <a:lstStyle/>
        <a:p>
          <a:endParaRPr lang="en-US"/>
        </a:p>
      </dgm:t>
    </dgm:pt>
    <dgm:pt modelId="{B3D154F4-FCA7-44A0-9019-024EEAB0CC21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[</a:t>
          </a:r>
          <a:r>
            <a:rPr lang="en-US" dirty="0" err="1" smtClean="0">
              <a:solidFill>
                <a:schemeClr val="tx1"/>
              </a:solidFill>
            </a:rPr>
            <a:t>Thomasse@ACM</a:t>
          </a:r>
          <a:r>
            <a:rPr lang="en-US" dirty="0" smtClean="0">
              <a:solidFill>
                <a:schemeClr val="tx1"/>
              </a:solidFill>
            </a:rPr>
            <a:t> Tr.’10,BodlaenderJK@STACS11]</a:t>
          </a:r>
        </a:p>
      </dgm:t>
    </dgm:pt>
    <dgm:pt modelId="{6C6A1046-51ED-4788-BBA3-7130814DF814}" type="parTrans" cxnId="{2D317A35-7464-4412-83E1-A4AFD8F0B79E}">
      <dgm:prSet/>
      <dgm:spPr/>
      <dgm:t>
        <a:bodyPr/>
        <a:lstStyle/>
        <a:p>
          <a:endParaRPr lang="en-US"/>
        </a:p>
      </dgm:t>
    </dgm:pt>
    <dgm:pt modelId="{F655AC1C-9D27-4D49-B90D-7EF044121E40}" type="sibTrans" cxnId="{2D317A35-7464-4412-83E1-A4AFD8F0B79E}">
      <dgm:prSet/>
      <dgm:spPr/>
      <dgm:t>
        <a:bodyPr/>
        <a:lstStyle/>
        <a:p>
          <a:endParaRPr lang="en-US"/>
        </a:p>
      </dgm:t>
    </dgm:pt>
    <dgm:pt modelId="{73192DAE-625A-4FE4-BE0A-F44743E1CD88}">
      <dgm:prSet phldrT="[Text]"/>
      <dgm:spPr/>
      <dgm:t>
        <a:bodyPr/>
        <a:lstStyle/>
        <a:p>
          <a:r>
            <a:rPr lang="en-US" dirty="0" smtClean="0"/>
            <a:t>Unpublished</a:t>
          </a:r>
          <a:endParaRPr lang="en-US" dirty="0"/>
        </a:p>
      </dgm:t>
    </dgm:pt>
    <dgm:pt modelId="{3AF3747A-650E-435A-9054-C4833A80B2A2}" type="parTrans" cxnId="{AFAF4B71-6898-4895-8A38-5E5FE3B06A2D}">
      <dgm:prSet/>
      <dgm:spPr/>
      <dgm:t>
        <a:bodyPr/>
        <a:lstStyle/>
        <a:p>
          <a:endParaRPr lang="en-US"/>
        </a:p>
      </dgm:t>
    </dgm:pt>
    <dgm:pt modelId="{371EF26A-A9B4-4AB9-87E3-914440E6A7B6}" type="sibTrans" cxnId="{AFAF4B71-6898-4895-8A38-5E5FE3B06A2D}">
      <dgm:prSet/>
      <dgm:spPr/>
      <dgm:t>
        <a:bodyPr/>
        <a:lstStyle/>
        <a:p>
          <a:endParaRPr lang="en-US"/>
        </a:p>
      </dgm:t>
    </dgm:pt>
    <dgm:pt modelId="{943F380F-DCA9-4EC1-B104-165E29230872}" type="pres">
      <dgm:prSet presAssocID="{1D0D7586-ABD7-42EB-BA08-2C90286C28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7544AD-6720-4CA4-A8E4-2C66CD3D2C6C}" type="pres">
      <dgm:prSet presAssocID="{7731D7FA-5CB6-4314-A116-01449DECB7A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76D7CC-E3E0-4BED-AD92-EED839408E40}" type="pres">
      <dgm:prSet presAssocID="{7731D7FA-5CB6-4314-A116-01449DECB7AD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40A8C4-9D0A-4449-BF35-1074A682B833}" type="pres">
      <dgm:prSet presAssocID="{82F2C796-9A22-41F4-B098-7D00FE5777C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658121-5745-49A8-B543-C985B9233B1A}" type="pres">
      <dgm:prSet presAssocID="{82F2C796-9A22-41F4-B098-7D00FE5777C3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55BCD9-2C55-4829-A999-F8722C3C40F3}" type="pres">
      <dgm:prSet presAssocID="{247448C3-62F2-40CD-96A8-358BF790823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FFE657-B34E-412F-8F08-44B80FC02886}" type="pres">
      <dgm:prSet presAssocID="{247448C3-62F2-40CD-96A8-358BF7908234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765CF7-3916-4092-A3D2-FC389DE07DBE}" type="pres">
      <dgm:prSet presAssocID="{B109DAB6-4AA8-4012-856B-A3BE79FE47B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12815F-129F-49C1-BB52-7AA38916411A}" type="pres">
      <dgm:prSet presAssocID="{B109DAB6-4AA8-4012-856B-A3BE79FE47B7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F41FA9-F221-41BA-8663-8341A34BD6E2}" type="pres">
      <dgm:prSet presAssocID="{71F96DD8-4A8D-4340-831F-033A0A89C4C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867108-79AE-4C4A-A47B-AD63956259C5}" type="pres">
      <dgm:prSet presAssocID="{71F96DD8-4A8D-4340-831F-033A0A89C4C1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8DD753-175C-42BF-9057-E7739F16FF4C}" srcId="{1D0D7586-ABD7-42EB-BA08-2C90286C2861}" destId="{7731D7FA-5CB6-4314-A116-01449DECB7AD}" srcOrd="0" destOrd="0" parTransId="{566EC2CA-8F4D-4FE8-BE8A-31BD017A3DA6}" sibTransId="{6735EC09-86B5-4781-B5C8-74300F6CFB52}"/>
    <dgm:cxn modelId="{2D317A35-7464-4412-83E1-A4AFD8F0B79E}" srcId="{82F2C796-9A22-41F4-B098-7D00FE5777C3}" destId="{B3D154F4-FCA7-44A0-9019-024EEAB0CC21}" srcOrd="0" destOrd="0" parTransId="{6C6A1046-51ED-4788-BBA3-7130814DF814}" sibTransId="{F655AC1C-9D27-4D49-B90D-7EF044121E40}"/>
    <dgm:cxn modelId="{292821E4-AE1A-4A9F-B571-F7270603C2B1}" type="presOf" srcId="{EE028A0C-FF14-4B43-B559-3A098CE0202C}" destId="{BD76D7CC-E3E0-4BED-AD92-EED839408E40}" srcOrd="0" destOrd="0" presId="urn:microsoft.com/office/officeart/2005/8/layout/vList2"/>
    <dgm:cxn modelId="{AFAF4B71-6898-4895-8A38-5E5FE3B06A2D}" srcId="{71F96DD8-4A8D-4340-831F-033A0A89C4C1}" destId="{73192DAE-625A-4FE4-BE0A-F44743E1CD88}" srcOrd="0" destOrd="0" parTransId="{3AF3747A-650E-435A-9054-C4833A80B2A2}" sibTransId="{371EF26A-A9B4-4AB9-87E3-914440E6A7B6}"/>
    <dgm:cxn modelId="{F5A96028-729E-4B69-97D1-38045FB3D68C}" type="presOf" srcId="{1D0D7586-ABD7-42EB-BA08-2C90286C2861}" destId="{943F380F-DCA9-4EC1-B104-165E29230872}" srcOrd="0" destOrd="0" presId="urn:microsoft.com/office/officeart/2005/8/layout/vList2"/>
    <dgm:cxn modelId="{75E6C1E3-3B67-45E9-8732-96A7F3D059CB}" type="presOf" srcId="{286A4200-B188-4AB4-AEA3-5123F6239813}" destId="{F812815F-129F-49C1-BB52-7AA38916411A}" srcOrd="0" destOrd="0" presId="urn:microsoft.com/office/officeart/2005/8/layout/vList2"/>
    <dgm:cxn modelId="{520D1F2B-7A21-457C-A280-24AA0DBB5AC1}" type="presOf" srcId="{B3D154F4-FCA7-44A0-9019-024EEAB0CC21}" destId="{70658121-5745-49A8-B543-C985B9233B1A}" srcOrd="0" destOrd="0" presId="urn:microsoft.com/office/officeart/2005/8/layout/vList2"/>
    <dgm:cxn modelId="{B42355F5-0A24-468E-9FFC-66DE9FBFEEB4}" type="presOf" srcId="{B109DAB6-4AA8-4012-856B-A3BE79FE47B7}" destId="{1A765CF7-3916-4092-A3D2-FC389DE07DBE}" srcOrd="0" destOrd="0" presId="urn:microsoft.com/office/officeart/2005/8/layout/vList2"/>
    <dgm:cxn modelId="{36780E85-B07B-469B-BCEC-01C53D6E051C}" type="presOf" srcId="{A98478D0-13AC-4C53-A002-49C0D9D1F5B8}" destId="{D3FFE657-B34E-412F-8F08-44B80FC02886}" srcOrd="0" destOrd="0" presId="urn:microsoft.com/office/officeart/2005/8/layout/vList2"/>
    <dgm:cxn modelId="{DA4CC78E-1E72-4EA9-9B91-1AB03E174A57}" srcId="{1D0D7586-ABD7-42EB-BA08-2C90286C2861}" destId="{247448C3-62F2-40CD-96A8-358BF7908234}" srcOrd="2" destOrd="0" parTransId="{A90D983C-E9C4-4E73-AF44-86998BABDE2D}" sibTransId="{2A0BE991-F9B0-4EFB-BB6C-D83114AEA98D}"/>
    <dgm:cxn modelId="{D1E0FD25-266A-4550-834F-97A3AF61159E}" srcId="{1D0D7586-ABD7-42EB-BA08-2C90286C2861}" destId="{B109DAB6-4AA8-4012-856B-A3BE79FE47B7}" srcOrd="3" destOrd="0" parTransId="{AD9CD665-9F21-4DB8-ACE0-D012281F0804}" sibTransId="{1EB976C6-6441-4E38-BEF8-C2764E32DB57}"/>
    <dgm:cxn modelId="{AD4BCC88-F8E9-408D-8DD2-7B41D8F40F2E}" srcId="{1D0D7586-ABD7-42EB-BA08-2C90286C2861}" destId="{82F2C796-9A22-41F4-B098-7D00FE5777C3}" srcOrd="1" destOrd="0" parTransId="{D2CBB87C-1664-4C2A-BD07-B14E45A3B4DD}" sibTransId="{2F9D14A4-CF61-42CA-B61C-DF13AC80E71B}"/>
    <dgm:cxn modelId="{B4CC0098-91E4-4D1C-A53F-E4B9FEBE02DE}" type="presOf" srcId="{71F96DD8-4A8D-4340-831F-033A0A89C4C1}" destId="{89F41FA9-F221-41BA-8663-8341A34BD6E2}" srcOrd="0" destOrd="0" presId="urn:microsoft.com/office/officeart/2005/8/layout/vList2"/>
    <dgm:cxn modelId="{6A3CC334-7AD1-4E78-A6E7-D78EBCAC8050}" srcId="{247448C3-62F2-40CD-96A8-358BF7908234}" destId="{A98478D0-13AC-4C53-A002-49C0D9D1F5B8}" srcOrd="0" destOrd="0" parTransId="{3D148FFF-3F5A-4D3B-8EF0-8343E0456A20}" sibTransId="{EB89D1EC-2BBD-41EA-9CCF-5943F0C653C3}"/>
    <dgm:cxn modelId="{01193FEF-80B8-4533-BBCE-DA0A52060CA9}" srcId="{B109DAB6-4AA8-4012-856B-A3BE79FE47B7}" destId="{286A4200-B188-4AB4-AEA3-5123F6239813}" srcOrd="0" destOrd="0" parTransId="{C1B8C1B2-70E6-48F4-812D-72AE482EDDB2}" sibTransId="{A4A34351-3A00-4505-B5F2-7F8125D8A8D2}"/>
    <dgm:cxn modelId="{C89D0C6F-35D1-48A1-8CC2-0F22CC6926F7}" srcId="{7731D7FA-5CB6-4314-A116-01449DECB7AD}" destId="{EE028A0C-FF14-4B43-B559-3A098CE0202C}" srcOrd="0" destOrd="0" parTransId="{06D7658C-94B8-43AD-B921-DDC4F9C598E9}" sibTransId="{A8819E7B-B91B-4E4E-8858-8D1C4FBE0CA7}"/>
    <dgm:cxn modelId="{70791572-7230-4B90-AEB4-DD3D1783D722}" srcId="{1D0D7586-ABD7-42EB-BA08-2C90286C2861}" destId="{71F96DD8-4A8D-4340-831F-033A0A89C4C1}" srcOrd="4" destOrd="0" parTransId="{36CE805B-BA89-4166-B750-28111950BDDE}" sibTransId="{9AE06DB6-FC08-41AD-8EF6-69A83B4E3CCD}"/>
    <dgm:cxn modelId="{EB5D09A6-C4EE-4F0B-AEA9-F7ED0CFC28A3}" type="presOf" srcId="{73192DAE-625A-4FE4-BE0A-F44743E1CD88}" destId="{9D867108-79AE-4C4A-A47B-AD63956259C5}" srcOrd="0" destOrd="0" presId="urn:microsoft.com/office/officeart/2005/8/layout/vList2"/>
    <dgm:cxn modelId="{FFD097AE-DD2A-45AB-9EAD-17E8B4559FEB}" type="presOf" srcId="{7731D7FA-5CB6-4314-A116-01449DECB7AD}" destId="{8E7544AD-6720-4CA4-A8E4-2C66CD3D2C6C}" srcOrd="0" destOrd="0" presId="urn:microsoft.com/office/officeart/2005/8/layout/vList2"/>
    <dgm:cxn modelId="{0821763F-AB17-4D2E-B09E-AC2A6EA8EDD8}" type="presOf" srcId="{247448C3-62F2-40CD-96A8-358BF7908234}" destId="{F555BCD9-2C55-4829-A999-F8722C3C40F3}" srcOrd="0" destOrd="0" presId="urn:microsoft.com/office/officeart/2005/8/layout/vList2"/>
    <dgm:cxn modelId="{6A43A0FD-5F77-443E-81D1-74D13B89E27D}" type="presOf" srcId="{82F2C796-9A22-41F4-B098-7D00FE5777C3}" destId="{2040A8C4-9D0A-4449-BF35-1074A682B833}" srcOrd="0" destOrd="0" presId="urn:microsoft.com/office/officeart/2005/8/layout/vList2"/>
    <dgm:cxn modelId="{4ECB707B-FB33-4327-BAC3-2F935328654E}" type="presParOf" srcId="{943F380F-DCA9-4EC1-B104-165E29230872}" destId="{8E7544AD-6720-4CA4-A8E4-2C66CD3D2C6C}" srcOrd="0" destOrd="0" presId="urn:microsoft.com/office/officeart/2005/8/layout/vList2"/>
    <dgm:cxn modelId="{303496E6-CE97-477C-A363-293A8C3C70E5}" type="presParOf" srcId="{943F380F-DCA9-4EC1-B104-165E29230872}" destId="{BD76D7CC-E3E0-4BED-AD92-EED839408E40}" srcOrd="1" destOrd="0" presId="urn:microsoft.com/office/officeart/2005/8/layout/vList2"/>
    <dgm:cxn modelId="{CBDCF425-EDCB-42BE-B3E3-EC45AF9DB6C9}" type="presParOf" srcId="{943F380F-DCA9-4EC1-B104-165E29230872}" destId="{2040A8C4-9D0A-4449-BF35-1074A682B833}" srcOrd="2" destOrd="0" presId="urn:microsoft.com/office/officeart/2005/8/layout/vList2"/>
    <dgm:cxn modelId="{49C88470-5218-41BA-80F6-2907EBEB1E68}" type="presParOf" srcId="{943F380F-DCA9-4EC1-B104-165E29230872}" destId="{70658121-5745-49A8-B543-C985B9233B1A}" srcOrd="3" destOrd="0" presId="urn:microsoft.com/office/officeart/2005/8/layout/vList2"/>
    <dgm:cxn modelId="{CBC40246-50A7-451A-907A-F843DD29AB2B}" type="presParOf" srcId="{943F380F-DCA9-4EC1-B104-165E29230872}" destId="{F555BCD9-2C55-4829-A999-F8722C3C40F3}" srcOrd="4" destOrd="0" presId="urn:microsoft.com/office/officeart/2005/8/layout/vList2"/>
    <dgm:cxn modelId="{6DE9C5B8-1805-4730-B947-DC64ED6582FF}" type="presParOf" srcId="{943F380F-DCA9-4EC1-B104-165E29230872}" destId="{D3FFE657-B34E-412F-8F08-44B80FC02886}" srcOrd="5" destOrd="0" presId="urn:microsoft.com/office/officeart/2005/8/layout/vList2"/>
    <dgm:cxn modelId="{9AA4B624-2271-4664-A1F3-68B9B3119CA3}" type="presParOf" srcId="{943F380F-DCA9-4EC1-B104-165E29230872}" destId="{1A765CF7-3916-4092-A3D2-FC389DE07DBE}" srcOrd="6" destOrd="0" presId="urn:microsoft.com/office/officeart/2005/8/layout/vList2"/>
    <dgm:cxn modelId="{06A2AA75-AFD1-4BA0-9E80-0AC0847751D3}" type="presParOf" srcId="{943F380F-DCA9-4EC1-B104-165E29230872}" destId="{F812815F-129F-49C1-BB52-7AA38916411A}" srcOrd="7" destOrd="0" presId="urn:microsoft.com/office/officeart/2005/8/layout/vList2"/>
    <dgm:cxn modelId="{777C2619-55EC-44CE-A2CA-C2CD018E38FF}" type="presParOf" srcId="{943F380F-DCA9-4EC1-B104-165E29230872}" destId="{89F41FA9-F221-41BA-8663-8341A34BD6E2}" srcOrd="8" destOrd="0" presId="urn:microsoft.com/office/officeart/2005/8/layout/vList2"/>
    <dgm:cxn modelId="{1EA0D418-BF38-466F-B9E4-459CCE659E5F}" type="presParOf" srcId="{943F380F-DCA9-4EC1-B104-165E29230872}" destId="{9D867108-79AE-4C4A-A47B-AD63956259C5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05F39D-CE70-4D99-826F-E72BD468EEB9}" type="doc">
      <dgm:prSet loTypeId="urn:microsoft.com/office/officeart/2005/8/layout/vList4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8634EC-E41E-425F-8D2A-FF4D82E2114C}">
      <dgm:prSet phldrT="[Text]" custT="1"/>
      <dgm:spPr/>
      <dgm:t>
        <a:bodyPr/>
        <a:lstStyle/>
        <a:p>
          <a:r>
            <a:rPr lang="en-US" sz="1800" dirty="0" smtClean="0"/>
            <a:t>Poly kernels parameterized by Vertex Cover for:</a:t>
          </a:r>
          <a:endParaRPr lang="en-US" sz="1800" dirty="0"/>
        </a:p>
      </dgm:t>
    </dgm:pt>
    <dgm:pt modelId="{3DD52606-8DF5-4F8E-8030-5D358892C83A}" type="parTrans" cxnId="{940F2225-35C4-4CE4-AFDA-CD745E69886C}">
      <dgm:prSet/>
      <dgm:spPr/>
      <dgm:t>
        <a:bodyPr/>
        <a:lstStyle/>
        <a:p>
          <a:endParaRPr lang="en-US" sz="2000"/>
        </a:p>
      </dgm:t>
    </dgm:pt>
    <dgm:pt modelId="{7D0DCA6C-AE08-4DEB-9CE9-7A40831254F8}" type="sibTrans" cxnId="{940F2225-35C4-4CE4-AFDA-CD745E69886C}">
      <dgm:prSet/>
      <dgm:spPr/>
      <dgm:t>
        <a:bodyPr/>
        <a:lstStyle/>
        <a:p>
          <a:endParaRPr lang="en-US" sz="2000"/>
        </a:p>
      </dgm:t>
    </dgm:pt>
    <dgm:pt modelId="{8B5EC395-5A84-4413-AFDC-47074B82176E}">
      <dgm:prSet custT="1"/>
      <dgm:spPr/>
      <dgm:t>
        <a:bodyPr/>
        <a:lstStyle/>
        <a:p>
          <a:r>
            <a:rPr lang="en-US" sz="1400" dirty="0" smtClean="0"/>
            <a:t>Bandwidth</a:t>
          </a:r>
          <a:endParaRPr lang="en-US" sz="1400" dirty="0"/>
        </a:p>
      </dgm:t>
    </dgm:pt>
    <dgm:pt modelId="{BE4ADF9A-2AB2-4602-A4F4-1A2C0BCD0A97}" type="parTrans" cxnId="{ADCDA76D-AFC4-4B6A-B932-35380FA4292A}">
      <dgm:prSet/>
      <dgm:spPr/>
      <dgm:t>
        <a:bodyPr/>
        <a:lstStyle/>
        <a:p>
          <a:endParaRPr lang="en-US" sz="2000"/>
        </a:p>
      </dgm:t>
    </dgm:pt>
    <dgm:pt modelId="{ADECEEE8-590A-494A-8904-3B51293B95C5}" type="sibTrans" cxnId="{ADCDA76D-AFC4-4B6A-B932-35380FA4292A}">
      <dgm:prSet/>
      <dgm:spPr/>
      <dgm:t>
        <a:bodyPr/>
        <a:lstStyle/>
        <a:p>
          <a:endParaRPr lang="en-US" sz="2000"/>
        </a:p>
      </dgm:t>
    </dgm:pt>
    <dgm:pt modelId="{281AC89C-0AF5-42C7-AAF6-AF013702C4CD}">
      <dgm:prSet custT="1"/>
      <dgm:spPr/>
      <dgm:t>
        <a:bodyPr/>
        <a:lstStyle/>
        <a:p>
          <a:r>
            <a:rPr lang="en-US" sz="1400" dirty="0" err="1" smtClean="0"/>
            <a:t>Cliquewidth</a:t>
          </a:r>
          <a:endParaRPr lang="en-US" sz="1400" dirty="0"/>
        </a:p>
      </dgm:t>
    </dgm:pt>
    <dgm:pt modelId="{46608958-D3E9-404C-889A-DFA356D1E05E}" type="parTrans" cxnId="{B9C7AF18-1127-46B9-916F-9D96116317BF}">
      <dgm:prSet/>
      <dgm:spPr/>
      <dgm:t>
        <a:bodyPr/>
        <a:lstStyle/>
        <a:p>
          <a:endParaRPr lang="en-US" sz="2000"/>
        </a:p>
      </dgm:t>
    </dgm:pt>
    <dgm:pt modelId="{D049B2BC-E113-4C36-9933-827000C2F161}" type="sibTrans" cxnId="{B9C7AF18-1127-46B9-916F-9D96116317BF}">
      <dgm:prSet/>
      <dgm:spPr/>
      <dgm:t>
        <a:bodyPr/>
        <a:lstStyle/>
        <a:p>
          <a:endParaRPr lang="en-US" sz="2000"/>
        </a:p>
      </dgm:t>
    </dgm:pt>
    <dgm:pt modelId="{FEC515A7-3A73-4920-B041-3CE66EEBED81}">
      <dgm:prSet custT="1"/>
      <dgm:spPr/>
      <dgm:t>
        <a:bodyPr/>
        <a:lstStyle/>
        <a:p>
          <a:r>
            <a:rPr lang="en-US" sz="1400" dirty="0" err="1" smtClean="0"/>
            <a:t>Branchwidth</a:t>
          </a:r>
          <a:endParaRPr lang="en-US" sz="1400" dirty="0" smtClean="0"/>
        </a:p>
      </dgm:t>
    </dgm:pt>
    <dgm:pt modelId="{3F773E2C-079D-408F-9DC8-A118656C61E5}" type="parTrans" cxnId="{BCD3550A-EB11-4A4C-90F9-4548261DA659}">
      <dgm:prSet/>
      <dgm:spPr/>
      <dgm:t>
        <a:bodyPr/>
        <a:lstStyle/>
        <a:p>
          <a:endParaRPr lang="en-US" sz="2000"/>
        </a:p>
      </dgm:t>
    </dgm:pt>
    <dgm:pt modelId="{59EC5094-F964-4CDC-8498-C739F9E4A38F}" type="sibTrans" cxnId="{BCD3550A-EB11-4A4C-90F9-4548261DA659}">
      <dgm:prSet/>
      <dgm:spPr/>
      <dgm:t>
        <a:bodyPr/>
        <a:lstStyle/>
        <a:p>
          <a:endParaRPr lang="en-US" sz="2000"/>
        </a:p>
      </dgm:t>
    </dgm:pt>
    <dgm:pt modelId="{AECEAD9D-8268-40BD-826F-7AE40F5A4441}">
      <dgm:prSet custT="1"/>
      <dgm:spPr/>
      <dgm:t>
        <a:bodyPr/>
        <a:lstStyle/>
        <a:p>
          <a:r>
            <a:rPr lang="en-US" sz="1800" smtClean="0"/>
            <a:t>Poly kernels for Long Path parameterized by:</a:t>
          </a:r>
          <a:endParaRPr lang="en-US" sz="1800" dirty="0" smtClean="0"/>
        </a:p>
      </dgm:t>
    </dgm:pt>
    <dgm:pt modelId="{902D5937-279B-4201-B869-571684286650}" type="parTrans" cxnId="{8F329DEB-7625-4610-B5BB-88A0CB8E3D15}">
      <dgm:prSet/>
      <dgm:spPr/>
      <dgm:t>
        <a:bodyPr/>
        <a:lstStyle/>
        <a:p>
          <a:endParaRPr lang="en-US" sz="2000"/>
        </a:p>
      </dgm:t>
    </dgm:pt>
    <dgm:pt modelId="{A3F99542-5FDA-44B9-9D32-0C407DBCF9D0}" type="sibTrans" cxnId="{8F329DEB-7625-4610-B5BB-88A0CB8E3D15}">
      <dgm:prSet/>
      <dgm:spPr/>
      <dgm:t>
        <a:bodyPr/>
        <a:lstStyle/>
        <a:p>
          <a:endParaRPr lang="en-US" sz="2000"/>
        </a:p>
      </dgm:t>
    </dgm:pt>
    <dgm:pt modelId="{B7B8AD16-881A-4A4B-9F79-58E91043E230}">
      <dgm:prSet custT="1"/>
      <dgm:spPr/>
      <dgm:t>
        <a:bodyPr/>
        <a:lstStyle/>
        <a:p>
          <a:r>
            <a:rPr lang="en-US" sz="1400" dirty="0" smtClean="0"/>
            <a:t>distance to a path</a:t>
          </a:r>
        </a:p>
      </dgm:t>
    </dgm:pt>
    <dgm:pt modelId="{94447E3B-DFE5-4708-B88E-19209949807C}" type="parTrans" cxnId="{1FB86D75-8C6B-42A9-BA7B-EA6B600B11FB}">
      <dgm:prSet/>
      <dgm:spPr/>
      <dgm:t>
        <a:bodyPr/>
        <a:lstStyle/>
        <a:p>
          <a:endParaRPr lang="en-US" sz="2000"/>
        </a:p>
      </dgm:t>
    </dgm:pt>
    <dgm:pt modelId="{720AC646-B60C-4D42-AB47-4D97614AD0AF}" type="sibTrans" cxnId="{1FB86D75-8C6B-42A9-BA7B-EA6B600B11FB}">
      <dgm:prSet/>
      <dgm:spPr/>
      <dgm:t>
        <a:bodyPr/>
        <a:lstStyle/>
        <a:p>
          <a:endParaRPr lang="en-US" sz="2000"/>
        </a:p>
      </dgm:t>
    </dgm:pt>
    <dgm:pt modelId="{78FF064A-2DE5-4F3C-ACA2-2BA898327CD8}">
      <dgm:prSet custT="1"/>
      <dgm:spPr/>
      <dgm:t>
        <a:bodyPr/>
        <a:lstStyle/>
        <a:p>
          <a:r>
            <a:rPr lang="en-US" sz="1400" dirty="0" smtClean="0"/>
            <a:t>distance to a forest (feedback vertex number) </a:t>
          </a:r>
        </a:p>
      </dgm:t>
    </dgm:pt>
    <dgm:pt modelId="{35F2E597-C3D8-409D-9E81-3B82F2E055E1}" type="parTrans" cxnId="{5543E85C-CD5F-4369-A7E9-0C6A57286D73}">
      <dgm:prSet/>
      <dgm:spPr/>
      <dgm:t>
        <a:bodyPr/>
        <a:lstStyle/>
        <a:p>
          <a:endParaRPr lang="en-US" sz="2000"/>
        </a:p>
      </dgm:t>
    </dgm:pt>
    <dgm:pt modelId="{7F4FEC86-BC73-4103-A6AD-FC3BF9C8F704}" type="sibTrans" cxnId="{5543E85C-CD5F-4369-A7E9-0C6A57286D73}">
      <dgm:prSet/>
      <dgm:spPr/>
      <dgm:t>
        <a:bodyPr/>
        <a:lstStyle/>
        <a:p>
          <a:endParaRPr lang="en-US" sz="2000"/>
        </a:p>
      </dgm:t>
    </dgm:pt>
    <dgm:pt modelId="{815471D8-1A29-4564-9AD5-2124C6AEE5A3}">
      <dgm:prSet custT="1"/>
      <dgm:spPr/>
      <dgm:t>
        <a:bodyPr/>
        <a:lstStyle/>
        <a:p>
          <a:r>
            <a:rPr lang="en-US" sz="1400" dirty="0" smtClean="0"/>
            <a:t>distance to a </a:t>
          </a:r>
          <a:r>
            <a:rPr lang="en-US" sz="1400" dirty="0" err="1" smtClean="0"/>
            <a:t>cograph</a:t>
          </a:r>
          <a:endParaRPr lang="en-US" sz="1400" dirty="0" smtClean="0"/>
        </a:p>
      </dgm:t>
    </dgm:pt>
    <dgm:pt modelId="{3E32B82F-2A5A-4092-A01D-001A8CE19FB3}" type="parTrans" cxnId="{80794AE2-457A-484E-A28E-C36F72A30BE3}">
      <dgm:prSet/>
      <dgm:spPr/>
      <dgm:t>
        <a:bodyPr/>
        <a:lstStyle/>
        <a:p>
          <a:endParaRPr lang="en-US" sz="2000"/>
        </a:p>
      </dgm:t>
    </dgm:pt>
    <dgm:pt modelId="{F2B978E6-2C9C-4513-AC15-93A6DA6F3FAE}" type="sibTrans" cxnId="{80794AE2-457A-484E-A28E-C36F72A30BE3}">
      <dgm:prSet/>
      <dgm:spPr/>
      <dgm:t>
        <a:bodyPr/>
        <a:lstStyle/>
        <a:p>
          <a:endParaRPr lang="en-US" sz="2000"/>
        </a:p>
      </dgm:t>
    </dgm:pt>
    <dgm:pt modelId="{BBA8B61A-021A-441C-A246-CAD9DF155A20}">
      <dgm:prSet custT="1"/>
      <dgm:spPr/>
      <dgm:t>
        <a:bodyPr/>
        <a:lstStyle/>
        <a:p>
          <a:r>
            <a:rPr lang="en-US" sz="1800" dirty="0" smtClean="0"/>
            <a:t>Poly kernel for </a:t>
          </a:r>
          <a:r>
            <a:rPr lang="en-US" sz="1800" dirty="0" err="1" smtClean="0"/>
            <a:t>Treewidth</a:t>
          </a:r>
          <a:r>
            <a:rPr lang="en-US" sz="1800" dirty="0" smtClean="0"/>
            <a:t> parameterized by:</a:t>
          </a:r>
        </a:p>
      </dgm:t>
    </dgm:pt>
    <dgm:pt modelId="{C548F5E4-6F76-4FFF-8F65-6A130068EC15}" type="parTrans" cxnId="{98CBE913-D0B2-4114-B78A-FE7C198EEEF3}">
      <dgm:prSet/>
      <dgm:spPr/>
      <dgm:t>
        <a:bodyPr/>
        <a:lstStyle/>
        <a:p>
          <a:endParaRPr lang="en-US" sz="2000"/>
        </a:p>
      </dgm:t>
    </dgm:pt>
    <dgm:pt modelId="{07CA0D87-F448-4934-851E-97D570C5DD18}" type="sibTrans" cxnId="{98CBE913-D0B2-4114-B78A-FE7C198EEEF3}">
      <dgm:prSet/>
      <dgm:spPr/>
      <dgm:t>
        <a:bodyPr/>
        <a:lstStyle/>
        <a:p>
          <a:endParaRPr lang="en-US" sz="2000"/>
        </a:p>
      </dgm:t>
    </dgm:pt>
    <dgm:pt modelId="{61AC6AF4-68FF-4F48-99AA-2DD723C699C9}">
      <dgm:prSet custT="1"/>
      <dgm:spPr/>
      <dgm:t>
        <a:bodyPr/>
        <a:lstStyle/>
        <a:p>
          <a:r>
            <a:rPr lang="en-US" sz="1400" dirty="0" smtClean="0"/>
            <a:t>distance to constant </a:t>
          </a:r>
          <a:r>
            <a:rPr lang="en-US" sz="1400" dirty="0" err="1" smtClean="0"/>
            <a:t>treewidth</a:t>
          </a:r>
          <a:r>
            <a:rPr lang="en-US" sz="1400" dirty="0" smtClean="0"/>
            <a:t> r</a:t>
          </a:r>
        </a:p>
      </dgm:t>
    </dgm:pt>
    <dgm:pt modelId="{D72EFC37-ACF0-4F1B-B576-15C9489F31EC}" type="parTrans" cxnId="{7D9B1692-27EF-4580-BA8F-0DBB26BBE6B2}">
      <dgm:prSet/>
      <dgm:spPr/>
      <dgm:t>
        <a:bodyPr/>
        <a:lstStyle/>
        <a:p>
          <a:endParaRPr lang="en-US" sz="2000"/>
        </a:p>
      </dgm:t>
    </dgm:pt>
    <dgm:pt modelId="{E160DCE3-6D46-46BD-A413-CEE55A5872F9}" type="sibTrans" cxnId="{7D9B1692-27EF-4580-BA8F-0DBB26BBE6B2}">
      <dgm:prSet/>
      <dgm:spPr/>
      <dgm:t>
        <a:bodyPr/>
        <a:lstStyle/>
        <a:p>
          <a:endParaRPr lang="en-US" sz="2000"/>
        </a:p>
      </dgm:t>
    </dgm:pt>
    <dgm:pt modelId="{A88E7EC1-9EB0-4054-8315-B937D5AE1CF6}">
      <dgm:prSet custT="1"/>
      <dgm:spPr/>
      <dgm:t>
        <a:bodyPr/>
        <a:lstStyle/>
        <a:p>
          <a:r>
            <a:rPr lang="en-US" sz="1800" dirty="0" smtClean="0"/>
            <a:t>Is Longest Path in FPT parameterized by:</a:t>
          </a:r>
        </a:p>
      </dgm:t>
    </dgm:pt>
    <dgm:pt modelId="{038E17D8-6199-46D7-9B59-4F9153AB452D}" type="parTrans" cxnId="{7B9CD1A6-86F0-448B-A0F3-3BD7E3C7DD92}">
      <dgm:prSet/>
      <dgm:spPr/>
      <dgm:t>
        <a:bodyPr/>
        <a:lstStyle/>
        <a:p>
          <a:endParaRPr lang="en-US" sz="2000"/>
        </a:p>
      </dgm:t>
    </dgm:pt>
    <dgm:pt modelId="{99ED2A6C-A0E9-4159-BE25-E5A7AC744D40}" type="sibTrans" cxnId="{7B9CD1A6-86F0-448B-A0F3-3BD7E3C7DD92}">
      <dgm:prSet/>
      <dgm:spPr/>
      <dgm:t>
        <a:bodyPr/>
        <a:lstStyle/>
        <a:p>
          <a:endParaRPr lang="en-US" sz="2000"/>
        </a:p>
      </dgm:t>
    </dgm:pt>
    <dgm:pt modelId="{136D74D5-6CB4-43FB-9DC9-47F914EDDA7E}">
      <dgm:prSet custT="1"/>
      <dgm:spPr/>
      <dgm:t>
        <a:bodyPr/>
        <a:lstStyle/>
        <a:p>
          <a:r>
            <a:rPr lang="en-US" sz="1400" dirty="0" smtClean="0"/>
            <a:t>distance to an Interval graph?</a:t>
          </a:r>
        </a:p>
      </dgm:t>
    </dgm:pt>
    <dgm:pt modelId="{CBB87F95-CDAD-4241-AFB6-2609203D8470}" type="parTrans" cxnId="{F8A79B7A-CD3D-4030-8817-628FEBCE0E8A}">
      <dgm:prSet/>
      <dgm:spPr/>
      <dgm:t>
        <a:bodyPr/>
        <a:lstStyle/>
        <a:p>
          <a:endParaRPr lang="en-US" sz="2000"/>
        </a:p>
      </dgm:t>
    </dgm:pt>
    <dgm:pt modelId="{3D660CAA-3BB1-4C88-93EF-9EDB11002D1F}" type="sibTrans" cxnId="{F8A79B7A-CD3D-4030-8817-628FEBCE0E8A}">
      <dgm:prSet/>
      <dgm:spPr/>
      <dgm:t>
        <a:bodyPr/>
        <a:lstStyle/>
        <a:p>
          <a:endParaRPr lang="en-US" sz="2000"/>
        </a:p>
      </dgm:t>
    </dgm:pt>
    <dgm:pt modelId="{AB2DB983-18D7-4CA6-B98F-21937217004B}">
      <dgm:prSet/>
      <dgm:spPr/>
      <dgm:t>
        <a:bodyPr/>
        <a:lstStyle/>
        <a:p>
          <a:r>
            <a:rPr lang="en-US" sz="1400" dirty="0" smtClean="0"/>
            <a:t>distance to an </a:t>
          </a:r>
          <a:r>
            <a:rPr lang="en-US" sz="1400" dirty="0" err="1" smtClean="0"/>
            <a:t>outerplanar</a:t>
          </a:r>
          <a:r>
            <a:rPr lang="en-US" sz="1400" dirty="0" smtClean="0"/>
            <a:t> graph</a:t>
          </a:r>
          <a:endParaRPr lang="en-US" sz="1800" dirty="0" smtClean="0"/>
        </a:p>
      </dgm:t>
    </dgm:pt>
    <dgm:pt modelId="{B653E2AD-8CC1-4804-9809-72F5CDB34314}" type="parTrans" cxnId="{D6646FA3-A731-4DF0-8753-AAAB5046A2FB}">
      <dgm:prSet/>
      <dgm:spPr/>
    </dgm:pt>
    <dgm:pt modelId="{70A02951-4424-4322-AFC9-799FE2134D4C}" type="sibTrans" cxnId="{D6646FA3-A731-4DF0-8753-AAAB5046A2FB}">
      <dgm:prSet/>
      <dgm:spPr/>
    </dgm:pt>
    <dgm:pt modelId="{922561BD-C270-446D-8450-0175E0B82372}" type="pres">
      <dgm:prSet presAssocID="{C105F39D-CE70-4D99-826F-E72BD468EEB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C21412-5C3A-492C-BD7A-C7F3917E813C}" type="pres">
      <dgm:prSet presAssocID="{7C8634EC-E41E-425F-8D2A-FF4D82E2114C}" presName="comp" presStyleCnt="0"/>
      <dgm:spPr/>
    </dgm:pt>
    <dgm:pt modelId="{07C8946B-02B3-4A34-B49C-CB9F33D4C227}" type="pres">
      <dgm:prSet presAssocID="{7C8634EC-E41E-425F-8D2A-FF4D82E2114C}" presName="box" presStyleLbl="node1" presStyleIdx="0" presStyleCnt="4"/>
      <dgm:spPr/>
      <dgm:t>
        <a:bodyPr/>
        <a:lstStyle/>
        <a:p>
          <a:endParaRPr lang="en-US"/>
        </a:p>
      </dgm:t>
    </dgm:pt>
    <dgm:pt modelId="{1AF0CCAF-BD3E-4854-BD2C-3B3AD3AFD7B8}" type="pres">
      <dgm:prSet presAssocID="{7C8634EC-E41E-425F-8D2A-FF4D82E2114C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42F3A64-0487-4F9E-A339-3DA68B9F5946}" type="pres">
      <dgm:prSet presAssocID="{7C8634EC-E41E-425F-8D2A-FF4D82E2114C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8A91C7-37E6-4047-9186-DD432CF0D8A4}" type="pres">
      <dgm:prSet presAssocID="{7D0DCA6C-AE08-4DEB-9CE9-7A40831254F8}" presName="spacer" presStyleCnt="0"/>
      <dgm:spPr/>
    </dgm:pt>
    <dgm:pt modelId="{6D22948B-2A74-4BCF-99E7-40B70920EB7A}" type="pres">
      <dgm:prSet presAssocID="{AECEAD9D-8268-40BD-826F-7AE40F5A4441}" presName="comp" presStyleCnt="0"/>
      <dgm:spPr/>
    </dgm:pt>
    <dgm:pt modelId="{2E743BA2-16EB-4367-8806-CCBCB922C866}" type="pres">
      <dgm:prSet presAssocID="{AECEAD9D-8268-40BD-826F-7AE40F5A4441}" presName="box" presStyleLbl="node1" presStyleIdx="1" presStyleCnt="4"/>
      <dgm:spPr/>
      <dgm:t>
        <a:bodyPr/>
        <a:lstStyle/>
        <a:p>
          <a:endParaRPr lang="en-US"/>
        </a:p>
      </dgm:t>
    </dgm:pt>
    <dgm:pt modelId="{9DE051E8-ED18-49E1-ABA3-DF7E45E33657}" type="pres">
      <dgm:prSet presAssocID="{AECEAD9D-8268-40BD-826F-7AE40F5A4441}" presName="img" presStyleLbl="fgImgPlace1" presStyleIdx="1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EC57AC9-50A5-486A-9948-F44636256986}" type="pres">
      <dgm:prSet presAssocID="{AECEAD9D-8268-40BD-826F-7AE40F5A4441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B2CB98-DC14-44A2-98BA-39D0B94065D7}" type="pres">
      <dgm:prSet presAssocID="{A3F99542-5FDA-44B9-9D32-0C407DBCF9D0}" presName="spacer" presStyleCnt="0"/>
      <dgm:spPr/>
    </dgm:pt>
    <dgm:pt modelId="{2FD87C1A-8023-4F99-9748-1FBEDECA26BC}" type="pres">
      <dgm:prSet presAssocID="{BBA8B61A-021A-441C-A246-CAD9DF155A20}" presName="comp" presStyleCnt="0"/>
      <dgm:spPr/>
    </dgm:pt>
    <dgm:pt modelId="{F4C45D53-7A3A-4A40-9F0F-D3D77D0F381B}" type="pres">
      <dgm:prSet presAssocID="{BBA8B61A-021A-441C-A246-CAD9DF155A20}" presName="box" presStyleLbl="node1" presStyleIdx="2" presStyleCnt="4"/>
      <dgm:spPr/>
      <dgm:t>
        <a:bodyPr/>
        <a:lstStyle/>
        <a:p>
          <a:endParaRPr lang="en-US"/>
        </a:p>
      </dgm:t>
    </dgm:pt>
    <dgm:pt modelId="{1F15C647-27C6-4E81-A8A4-5E4AB8F63993}" type="pres">
      <dgm:prSet presAssocID="{BBA8B61A-021A-441C-A246-CAD9DF155A20}" presName="img" presStyleLbl="fgImgPlace1" presStyleIdx="2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19D81BA-6B1D-4903-AE0C-592B738AC950}" type="pres">
      <dgm:prSet presAssocID="{BBA8B61A-021A-441C-A246-CAD9DF155A20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A1F195-36AA-4CD8-855C-A657FB32E27A}" type="pres">
      <dgm:prSet presAssocID="{07CA0D87-F448-4934-851E-97D570C5DD18}" presName="spacer" presStyleCnt="0"/>
      <dgm:spPr/>
    </dgm:pt>
    <dgm:pt modelId="{78146102-A6A4-4BCA-AAE8-93AF6F5BB58C}" type="pres">
      <dgm:prSet presAssocID="{A88E7EC1-9EB0-4054-8315-B937D5AE1CF6}" presName="comp" presStyleCnt="0"/>
      <dgm:spPr/>
    </dgm:pt>
    <dgm:pt modelId="{5A2654B9-D110-40AA-A189-337D235A56B5}" type="pres">
      <dgm:prSet presAssocID="{A88E7EC1-9EB0-4054-8315-B937D5AE1CF6}" presName="box" presStyleLbl="node1" presStyleIdx="3" presStyleCnt="4"/>
      <dgm:spPr/>
      <dgm:t>
        <a:bodyPr/>
        <a:lstStyle/>
        <a:p>
          <a:endParaRPr lang="en-US"/>
        </a:p>
      </dgm:t>
    </dgm:pt>
    <dgm:pt modelId="{03BDE434-4B74-403C-A7B9-5A8A383A9F8F}" type="pres">
      <dgm:prSet presAssocID="{A88E7EC1-9EB0-4054-8315-B937D5AE1CF6}" presName="img" presStyleLbl="fgImgPlace1" presStyleIdx="3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2C2CEA3-FB33-4031-9062-0C66AF17A7A9}" type="pres">
      <dgm:prSet presAssocID="{A88E7EC1-9EB0-4054-8315-B937D5AE1CF6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329DEB-7625-4610-B5BB-88A0CB8E3D15}" srcId="{C105F39D-CE70-4D99-826F-E72BD468EEB9}" destId="{AECEAD9D-8268-40BD-826F-7AE40F5A4441}" srcOrd="1" destOrd="0" parTransId="{902D5937-279B-4201-B869-571684286650}" sibTransId="{A3F99542-5FDA-44B9-9D32-0C407DBCF9D0}"/>
    <dgm:cxn modelId="{BCD3550A-EB11-4A4C-90F9-4548261DA659}" srcId="{7C8634EC-E41E-425F-8D2A-FF4D82E2114C}" destId="{FEC515A7-3A73-4920-B041-3CE66EEBED81}" srcOrd="2" destOrd="0" parTransId="{3F773E2C-079D-408F-9DC8-A118656C61E5}" sibTransId="{59EC5094-F964-4CDC-8498-C739F9E4A38F}"/>
    <dgm:cxn modelId="{07C672E5-5DDB-40FA-9878-CFBA2A6E0019}" type="presOf" srcId="{BBA8B61A-021A-441C-A246-CAD9DF155A20}" destId="{F4C45D53-7A3A-4A40-9F0F-D3D77D0F381B}" srcOrd="0" destOrd="0" presId="urn:microsoft.com/office/officeart/2005/8/layout/vList4"/>
    <dgm:cxn modelId="{D7C99A23-DDEF-46B1-B8A8-F28FAC9E79D2}" type="presOf" srcId="{B7B8AD16-881A-4A4B-9F79-58E91043E230}" destId="{2E743BA2-16EB-4367-8806-CCBCB922C866}" srcOrd="0" destOrd="1" presId="urn:microsoft.com/office/officeart/2005/8/layout/vList4"/>
    <dgm:cxn modelId="{7367573E-D0DA-47E7-9DCA-1AC8C6A48544}" type="presOf" srcId="{C105F39D-CE70-4D99-826F-E72BD468EEB9}" destId="{922561BD-C270-446D-8450-0175E0B82372}" srcOrd="0" destOrd="0" presId="urn:microsoft.com/office/officeart/2005/8/layout/vList4"/>
    <dgm:cxn modelId="{CC4AC7E7-780D-4AA0-AC72-4A8EB6C7AD36}" type="presOf" srcId="{B7B8AD16-881A-4A4B-9F79-58E91043E230}" destId="{5EC57AC9-50A5-486A-9948-F44636256986}" srcOrd="1" destOrd="1" presId="urn:microsoft.com/office/officeart/2005/8/layout/vList4"/>
    <dgm:cxn modelId="{1FDA7FDA-4EF5-4194-83D9-4701FF8794BB}" type="presOf" srcId="{BBA8B61A-021A-441C-A246-CAD9DF155A20}" destId="{519D81BA-6B1D-4903-AE0C-592B738AC950}" srcOrd="1" destOrd="0" presId="urn:microsoft.com/office/officeart/2005/8/layout/vList4"/>
    <dgm:cxn modelId="{B8C968EC-6D8D-4801-8778-7AD40638895B}" type="presOf" srcId="{61AC6AF4-68FF-4F48-99AA-2DD723C699C9}" destId="{519D81BA-6B1D-4903-AE0C-592B738AC950}" srcOrd="1" destOrd="2" presId="urn:microsoft.com/office/officeart/2005/8/layout/vList4"/>
    <dgm:cxn modelId="{406D4EDD-2E53-4102-B9C4-1776B6A3EA97}" type="presOf" srcId="{136D74D5-6CB4-43FB-9DC9-47F914EDDA7E}" destId="{A2C2CEA3-FB33-4031-9062-0C66AF17A7A9}" srcOrd="1" destOrd="1" presId="urn:microsoft.com/office/officeart/2005/8/layout/vList4"/>
    <dgm:cxn modelId="{4063BE9B-F1E5-43C0-893B-93FB72AE63D6}" type="presOf" srcId="{281AC89C-0AF5-42C7-AAF6-AF013702C4CD}" destId="{07C8946B-02B3-4A34-B49C-CB9F33D4C227}" srcOrd="0" destOrd="2" presId="urn:microsoft.com/office/officeart/2005/8/layout/vList4"/>
    <dgm:cxn modelId="{80794AE2-457A-484E-A28E-C36F72A30BE3}" srcId="{AECEAD9D-8268-40BD-826F-7AE40F5A4441}" destId="{815471D8-1A29-4564-9AD5-2124C6AEE5A3}" srcOrd="2" destOrd="0" parTransId="{3E32B82F-2A5A-4092-A01D-001A8CE19FB3}" sibTransId="{F2B978E6-2C9C-4513-AC15-93A6DA6F3FAE}"/>
    <dgm:cxn modelId="{7B9CD1A6-86F0-448B-A0F3-3BD7E3C7DD92}" srcId="{C105F39D-CE70-4D99-826F-E72BD468EEB9}" destId="{A88E7EC1-9EB0-4054-8315-B937D5AE1CF6}" srcOrd="3" destOrd="0" parTransId="{038E17D8-6199-46D7-9B59-4F9153AB452D}" sibTransId="{99ED2A6C-A0E9-4159-BE25-E5A7AC744D40}"/>
    <dgm:cxn modelId="{D6646FA3-A731-4DF0-8753-AAAB5046A2FB}" srcId="{BBA8B61A-021A-441C-A246-CAD9DF155A20}" destId="{AB2DB983-18D7-4CA6-B98F-21937217004B}" srcOrd="0" destOrd="0" parTransId="{B653E2AD-8CC1-4804-9809-72F5CDB34314}" sibTransId="{70A02951-4424-4322-AFC9-799FE2134D4C}"/>
    <dgm:cxn modelId="{0D25F319-D959-4317-B445-E10C5A91A220}" type="presOf" srcId="{AECEAD9D-8268-40BD-826F-7AE40F5A4441}" destId="{5EC57AC9-50A5-486A-9948-F44636256986}" srcOrd="1" destOrd="0" presId="urn:microsoft.com/office/officeart/2005/8/layout/vList4"/>
    <dgm:cxn modelId="{5E8A033A-9807-4B84-8A3A-E0DE75AEC68E}" type="presOf" srcId="{815471D8-1A29-4564-9AD5-2124C6AEE5A3}" destId="{2E743BA2-16EB-4367-8806-CCBCB922C866}" srcOrd="0" destOrd="3" presId="urn:microsoft.com/office/officeart/2005/8/layout/vList4"/>
    <dgm:cxn modelId="{9F20E1E4-435E-4CE4-A3D8-D35A0C26CC77}" type="presOf" srcId="{61AC6AF4-68FF-4F48-99AA-2DD723C699C9}" destId="{F4C45D53-7A3A-4A40-9F0F-D3D77D0F381B}" srcOrd="0" destOrd="2" presId="urn:microsoft.com/office/officeart/2005/8/layout/vList4"/>
    <dgm:cxn modelId="{002432CF-092C-4C38-93A5-9EFCE72BBD2D}" type="presOf" srcId="{78FF064A-2DE5-4F3C-ACA2-2BA898327CD8}" destId="{5EC57AC9-50A5-486A-9948-F44636256986}" srcOrd="1" destOrd="2" presId="urn:microsoft.com/office/officeart/2005/8/layout/vList4"/>
    <dgm:cxn modelId="{398DA6D0-EB03-4F1A-81FE-FB5F4AD9A504}" type="presOf" srcId="{AECEAD9D-8268-40BD-826F-7AE40F5A4441}" destId="{2E743BA2-16EB-4367-8806-CCBCB922C866}" srcOrd="0" destOrd="0" presId="urn:microsoft.com/office/officeart/2005/8/layout/vList4"/>
    <dgm:cxn modelId="{09474C7E-0F1F-40AB-A0C3-4C428C66B69E}" type="presOf" srcId="{8B5EC395-5A84-4413-AFDC-47074B82176E}" destId="{07C8946B-02B3-4A34-B49C-CB9F33D4C227}" srcOrd="0" destOrd="1" presId="urn:microsoft.com/office/officeart/2005/8/layout/vList4"/>
    <dgm:cxn modelId="{B7A2D383-E67C-4ACB-8D58-EB029B9AE81B}" type="presOf" srcId="{78FF064A-2DE5-4F3C-ACA2-2BA898327CD8}" destId="{2E743BA2-16EB-4367-8806-CCBCB922C866}" srcOrd="0" destOrd="2" presId="urn:microsoft.com/office/officeart/2005/8/layout/vList4"/>
    <dgm:cxn modelId="{8DF15B48-711E-4EFC-9AD3-198BB6F98361}" type="presOf" srcId="{281AC89C-0AF5-42C7-AAF6-AF013702C4CD}" destId="{042F3A64-0487-4F9E-A339-3DA68B9F5946}" srcOrd="1" destOrd="2" presId="urn:microsoft.com/office/officeart/2005/8/layout/vList4"/>
    <dgm:cxn modelId="{B9C7AF18-1127-46B9-916F-9D96116317BF}" srcId="{7C8634EC-E41E-425F-8D2A-FF4D82E2114C}" destId="{281AC89C-0AF5-42C7-AAF6-AF013702C4CD}" srcOrd="1" destOrd="0" parTransId="{46608958-D3E9-404C-889A-DFA356D1E05E}" sibTransId="{D049B2BC-E113-4C36-9933-827000C2F161}"/>
    <dgm:cxn modelId="{940F2225-35C4-4CE4-AFDA-CD745E69886C}" srcId="{C105F39D-CE70-4D99-826F-E72BD468EEB9}" destId="{7C8634EC-E41E-425F-8D2A-FF4D82E2114C}" srcOrd="0" destOrd="0" parTransId="{3DD52606-8DF5-4F8E-8030-5D358892C83A}" sibTransId="{7D0DCA6C-AE08-4DEB-9CE9-7A40831254F8}"/>
    <dgm:cxn modelId="{47EE886F-9CC0-414B-A721-150B8E3623E8}" type="presOf" srcId="{FEC515A7-3A73-4920-B041-3CE66EEBED81}" destId="{042F3A64-0487-4F9E-A339-3DA68B9F5946}" srcOrd="1" destOrd="3" presId="urn:microsoft.com/office/officeart/2005/8/layout/vList4"/>
    <dgm:cxn modelId="{32B9D822-255D-4265-81A4-467B75ED6972}" type="presOf" srcId="{815471D8-1A29-4564-9AD5-2124C6AEE5A3}" destId="{5EC57AC9-50A5-486A-9948-F44636256986}" srcOrd="1" destOrd="3" presId="urn:microsoft.com/office/officeart/2005/8/layout/vList4"/>
    <dgm:cxn modelId="{83631BD9-2D2E-44D0-A4B8-3E4454E8FCAA}" type="presOf" srcId="{7C8634EC-E41E-425F-8D2A-FF4D82E2114C}" destId="{07C8946B-02B3-4A34-B49C-CB9F33D4C227}" srcOrd="0" destOrd="0" presId="urn:microsoft.com/office/officeart/2005/8/layout/vList4"/>
    <dgm:cxn modelId="{3D9B9C6B-E313-4D66-9D3A-B0E9163B6A0E}" type="presOf" srcId="{AB2DB983-18D7-4CA6-B98F-21937217004B}" destId="{519D81BA-6B1D-4903-AE0C-592B738AC950}" srcOrd="1" destOrd="1" presId="urn:microsoft.com/office/officeart/2005/8/layout/vList4"/>
    <dgm:cxn modelId="{842BD1B5-9222-4E57-AE49-30FB6CCD2BDB}" type="presOf" srcId="{8B5EC395-5A84-4413-AFDC-47074B82176E}" destId="{042F3A64-0487-4F9E-A339-3DA68B9F5946}" srcOrd="1" destOrd="1" presId="urn:microsoft.com/office/officeart/2005/8/layout/vList4"/>
    <dgm:cxn modelId="{98CBE913-D0B2-4114-B78A-FE7C198EEEF3}" srcId="{C105F39D-CE70-4D99-826F-E72BD468EEB9}" destId="{BBA8B61A-021A-441C-A246-CAD9DF155A20}" srcOrd="2" destOrd="0" parTransId="{C548F5E4-6F76-4FFF-8F65-6A130068EC15}" sibTransId="{07CA0D87-F448-4934-851E-97D570C5DD18}"/>
    <dgm:cxn modelId="{84B636C0-3683-42D1-B8FB-E0AD2BF7EE0F}" type="presOf" srcId="{FEC515A7-3A73-4920-B041-3CE66EEBED81}" destId="{07C8946B-02B3-4A34-B49C-CB9F33D4C227}" srcOrd="0" destOrd="3" presId="urn:microsoft.com/office/officeart/2005/8/layout/vList4"/>
    <dgm:cxn modelId="{1FB86D75-8C6B-42A9-BA7B-EA6B600B11FB}" srcId="{AECEAD9D-8268-40BD-826F-7AE40F5A4441}" destId="{B7B8AD16-881A-4A4B-9F79-58E91043E230}" srcOrd="0" destOrd="0" parTransId="{94447E3B-DFE5-4708-B88E-19209949807C}" sibTransId="{720AC646-B60C-4D42-AB47-4D97614AD0AF}"/>
    <dgm:cxn modelId="{C64C686B-1BB7-4C09-BCC1-DC95E8734F9D}" type="presOf" srcId="{A88E7EC1-9EB0-4054-8315-B937D5AE1CF6}" destId="{A2C2CEA3-FB33-4031-9062-0C66AF17A7A9}" srcOrd="1" destOrd="0" presId="urn:microsoft.com/office/officeart/2005/8/layout/vList4"/>
    <dgm:cxn modelId="{5543E85C-CD5F-4369-A7E9-0C6A57286D73}" srcId="{AECEAD9D-8268-40BD-826F-7AE40F5A4441}" destId="{78FF064A-2DE5-4F3C-ACA2-2BA898327CD8}" srcOrd="1" destOrd="0" parTransId="{35F2E597-C3D8-409D-9E81-3B82F2E055E1}" sibTransId="{7F4FEC86-BC73-4103-A6AD-FC3BF9C8F704}"/>
    <dgm:cxn modelId="{077DB5AE-E218-4AAF-8038-7D7F2151B413}" type="presOf" srcId="{7C8634EC-E41E-425F-8D2A-FF4D82E2114C}" destId="{042F3A64-0487-4F9E-A339-3DA68B9F5946}" srcOrd="1" destOrd="0" presId="urn:microsoft.com/office/officeart/2005/8/layout/vList4"/>
    <dgm:cxn modelId="{ADCDA76D-AFC4-4B6A-B932-35380FA4292A}" srcId="{7C8634EC-E41E-425F-8D2A-FF4D82E2114C}" destId="{8B5EC395-5A84-4413-AFDC-47074B82176E}" srcOrd="0" destOrd="0" parTransId="{BE4ADF9A-2AB2-4602-A4F4-1A2C0BCD0A97}" sibTransId="{ADECEEE8-590A-494A-8904-3B51293B95C5}"/>
    <dgm:cxn modelId="{DD9AEF2C-2A19-4ACB-AC95-351C96EDCAB8}" type="presOf" srcId="{136D74D5-6CB4-43FB-9DC9-47F914EDDA7E}" destId="{5A2654B9-D110-40AA-A189-337D235A56B5}" srcOrd="0" destOrd="1" presId="urn:microsoft.com/office/officeart/2005/8/layout/vList4"/>
    <dgm:cxn modelId="{F8A79B7A-CD3D-4030-8817-628FEBCE0E8A}" srcId="{A88E7EC1-9EB0-4054-8315-B937D5AE1CF6}" destId="{136D74D5-6CB4-43FB-9DC9-47F914EDDA7E}" srcOrd="0" destOrd="0" parTransId="{CBB87F95-CDAD-4241-AFB6-2609203D8470}" sibTransId="{3D660CAA-3BB1-4C88-93EF-9EDB11002D1F}"/>
    <dgm:cxn modelId="{7D9B1692-27EF-4580-BA8F-0DBB26BBE6B2}" srcId="{BBA8B61A-021A-441C-A246-CAD9DF155A20}" destId="{61AC6AF4-68FF-4F48-99AA-2DD723C699C9}" srcOrd="1" destOrd="0" parTransId="{D72EFC37-ACF0-4F1B-B576-15C9489F31EC}" sibTransId="{E160DCE3-6D46-46BD-A413-CEE55A5872F9}"/>
    <dgm:cxn modelId="{4E8C4456-9B58-4E9A-BDDB-73A4043965AE}" type="presOf" srcId="{AB2DB983-18D7-4CA6-B98F-21937217004B}" destId="{F4C45D53-7A3A-4A40-9F0F-D3D77D0F381B}" srcOrd="0" destOrd="1" presId="urn:microsoft.com/office/officeart/2005/8/layout/vList4"/>
    <dgm:cxn modelId="{1BD2913E-FFF6-4ADA-AFC5-5DCE8800F191}" type="presOf" srcId="{A88E7EC1-9EB0-4054-8315-B937D5AE1CF6}" destId="{5A2654B9-D110-40AA-A189-337D235A56B5}" srcOrd="0" destOrd="0" presId="urn:microsoft.com/office/officeart/2005/8/layout/vList4"/>
    <dgm:cxn modelId="{4BA86861-D060-433E-B6BD-46D19026909A}" type="presParOf" srcId="{922561BD-C270-446D-8450-0175E0B82372}" destId="{00C21412-5C3A-492C-BD7A-C7F3917E813C}" srcOrd="0" destOrd="0" presId="urn:microsoft.com/office/officeart/2005/8/layout/vList4"/>
    <dgm:cxn modelId="{6E88F802-BFC8-4047-822D-0A5D807A80CC}" type="presParOf" srcId="{00C21412-5C3A-492C-BD7A-C7F3917E813C}" destId="{07C8946B-02B3-4A34-B49C-CB9F33D4C227}" srcOrd="0" destOrd="0" presId="urn:microsoft.com/office/officeart/2005/8/layout/vList4"/>
    <dgm:cxn modelId="{A7E0109A-2D48-44B7-80DA-782E80C4E322}" type="presParOf" srcId="{00C21412-5C3A-492C-BD7A-C7F3917E813C}" destId="{1AF0CCAF-BD3E-4854-BD2C-3B3AD3AFD7B8}" srcOrd="1" destOrd="0" presId="urn:microsoft.com/office/officeart/2005/8/layout/vList4"/>
    <dgm:cxn modelId="{C5E9EBCB-32AF-4F4C-B240-E382C87E25F8}" type="presParOf" srcId="{00C21412-5C3A-492C-BD7A-C7F3917E813C}" destId="{042F3A64-0487-4F9E-A339-3DA68B9F5946}" srcOrd="2" destOrd="0" presId="urn:microsoft.com/office/officeart/2005/8/layout/vList4"/>
    <dgm:cxn modelId="{A5CBA461-979C-47AC-9A2E-326768D82DF8}" type="presParOf" srcId="{922561BD-C270-446D-8450-0175E0B82372}" destId="{658A91C7-37E6-4047-9186-DD432CF0D8A4}" srcOrd="1" destOrd="0" presId="urn:microsoft.com/office/officeart/2005/8/layout/vList4"/>
    <dgm:cxn modelId="{96E0744A-D9BF-468E-8054-941319426A13}" type="presParOf" srcId="{922561BD-C270-446D-8450-0175E0B82372}" destId="{6D22948B-2A74-4BCF-99E7-40B70920EB7A}" srcOrd="2" destOrd="0" presId="urn:microsoft.com/office/officeart/2005/8/layout/vList4"/>
    <dgm:cxn modelId="{3BE4A0B7-A74D-4849-9202-2B3C18083466}" type="presParOf" srcId="{6D22948B-2A74-4BCF-99E7-40B70920EB7A}" destId="{2E743BA2-16EB-4367-8806-CCBCB922C866}" srcOrd="0" destOrd="0" presId="urn:microsoft.com/office/officeart/2005/8/layout/vList4"/>
    <dgm:cxn modelId="{8A86280B-28DD-4137-B3A7-879842206AB2}" type="presParOf" srcId="{6D22948B-2A74-4BCF-99E7-40B70920EB7A}" destId="{9DE051E8-ED18-49E1-ABA3-DF7E45E33657}" srcOrd="1" destOrd="0" presId="urn:microsoft.com/office/officeart/2005/8/layout/vList4"/>
    <dgm:cxn modelId="{5E2B44BE-B1DE-4E83-9FE5-AF048EE90EEB}" type="presParOf" srcId="{6D22948B-2A74-4BCF-99E7-40B70920EB7A}" destId="{5EC57AC9-50A5-486A-9948-F44636256986}" srcOrd="2" destOrd="0" presId="urn:microsoft.com/office/officeart/2005/8/layout/vList4"/>
    <dgm:cxn modelId="{0F1C565F-7E45-4DE8-84FC-542D941BF062}" type="presParOf" srcId="{922561BD-C270-446D-8450-0175E0B82372}" destId="{0BB2CB98-DC14-44A2-98BA-39D0B94065D7}" srcOrd="3" destOrd="0" presId="urn:microsoft.com/office/officeart/2005/8/layout/vList4"/>
    <dgm:cxn modelId="{FE599444-3367-4CC0-91BA-138CA3F89F5F}" type="presParOf" srcId="{922561BD-C270-446D-8450-0175E0B82372}" destId="{2FD87C1A-8023-4F99-9748-1FBEDECA26BC}" srcOrd="4" destOrd="0" presId="urn:microsoft.com/office/officeart/2005/8/layout/vList4"/>
    <dgm:cxn modelId="{385CCD96-732A-47EC-95D7-8B4A809C3317}" type="presParOf" srcId="{2FD87C1A-8023-4F99-9748-1FBEDECA26BC}" destId="{F4C45D53-7A3A-4A40-9F0F-D3D77D0F381B}" srcOrd="0" destOrd="0" presId="urn:microsoft.com/office/officeart/2005/8/layout/vList4"/>
    <dgm:cxn modelId="{9936F4BC-C559-49C3-A63C-85DFB1CFF069}" type="presParOf" srcId="{2FD87C1A-8023-4F99-9748-1FBEDECA26BC}" destId="{1F15C647-27C6-4E81-A8A4-5E4AB8F63993}" srcOrd="1" destOrd="0" presId="urn:microsoft.com/office/officeart/2005/8/layout/vList4"/>
    <dgm:cxn modelId="{206BF62D-82CB-4ED3-A68D-F5C4BBA59127}" type="presParOf" srcId="{2FD87C1A-8023-4F99-9748-1FBEDECA26BC}" destId="{519D81BA-6B1D-4903-AE0C-592B738AC950}" srcOrd="2" destOrd="0" presId="urn:microsoft.com/office/officeart/2005/8/layout/vList4"/>
    <dgm:cxn modelId="{25D25C01-CF37-4A3C-AC30-B65EBD1A6CF9}" type="presParOf" srcId="{922561BD-C270-446D-8450-0175E0B82372}" destId="{3EA1F195-36AA-4CD8-855C-A657FB32E27A}" srcOrd="5" destOrd="0" presId="urn:microsoft.com/office/officeart/2005/8/layout/vList4"/>
    <dgm:cxn modelId="{291C220E-7BDD-4FC5-A1A0-263689EA3B86}" type="presParOf" srcId="{922561BD-C270-446D-8450-0175E0B82372}" destId="{78146102-A6A4-4BCA-AAE8-93AF6F5BB58C}" srcOrd="6" destOrd="0" presId="urn:microsoft.com/office/officeart/2005/8/layout/vList4"/>
    <dgm:cxn modelId="{EB2724AC-423F-430C-8F12-A63A686834CD}" type="presParOf" srcId="{78146102-A6A4-4BCA-AAE8-93AF6F5BB58C}" destId="{5A2654B9-D110-40AA-A189-337D235A56B5}" srcOrd="0" destOrd="0" presId="urn:microsoft.com/office/officeart/2005/8/layout/vList4"/>
    <dgm:cxn modelId="{D6DFF9C4-2F26-414D-BCDC-34982D468DDC}" type="presParOf" srcId="{78146102-A6A4-4BCA-AAE8-93AF6F5BB58C}" destId="{03BDE434-4B74-403C-A7B9-5A8A383A9F8F}" srcOrd="1" destOrd="0" presId="urn:microsoft.com/office/officeart/2005/8/layout/vList4"/>
    <dgm:cxn modelId="{3D2E68B9-505C-4372-98EF-2948D76153D1}" type="presParOf" srcId="{78146102-A6A4-4BCA-AAE8-93AF6F5BB58C}" destId="{A2C2CEA3-FB33-4031-9062-0C66AF17A7A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4C2D25-2D4A-49C3-AE28-B044A349D186}">
      <dsp:nvSpPr>
        <dsp:cNvPr id="0" name=""/>
        <dsp:cNvSpPr/>
      </dsp:nvSpPr>
      <dsp:spPr>
        <a:xfrm>
          <a:off x="0" y="270651"/>
          <a:ext cx="8229600" cy="548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49936" rIns="63870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Stronger preprocessing (Vertex Cover, Two-Layer Planarization)</a:t>
          </a:r>
        </a:p>
      </dsp:txBody>
      <dsp:txXfrm>
        <a:off x="0" y="270651"/>
        <a:ext cx="8229600" cy="548100"/>
      </dsp:txXfrm>
    </dsp:sp>
    <dsp:sp modelId="{784411A0-BD08-433C-BAED-CB97E676DE1E}">
      <dsp:nvSpPr>
        <dsp:cNvPr id="0" name=""/>
        <dsp:cNvSpPr/>
      </dsp:nvSpPr>
      <dsp:spPr>
        <a:xfrm>
          <a:off x="411480" y="93531"/>
          <a:ext cx="5760720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They can be </a:t>
          </a:r>
          <a:r>
            <a:rPr lang="en-US" sz="1400" b="1" kern="1200" dirty="0" smtClean="0"/>
            <a:t>smaller</a:t>
          </a:r>
          <a:r>
            <a:rPr lang="en-US" sz="1400" kern="1200" dirty="0" smtClean="0"/>
            <a:t> than the natural parameter</a:t>
          </a:r>
          <a:endParaRPr lang="en-US" sz="1400" kern="1200" dirty="0"/>
        </a:p>
      </dsp:txBody>
      <dsp:txXfrm>
        <a:off x="411480" y="93531"/>
        <a:ext cx="5760720" cy="354240"/>
      </dsp:txXfrm>
    </dsp:sp>
    <dsp:sp modelId="{668AF1DD-0FF0-43F2-A750-D3D59A13B5E8}">
      <dsp:nvSpPr>
        <dsp:cNvPr id="0" name=""/>
        <dsp:cNvSpPr/>
      </dsp:nvSpPr>
      <dsp:spPr>
        <a:xfrm>
          <a:off x="0" y="1060671"/>
          <a:ext cx="8229600" cy="774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49936" rIns="63870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Because it is NP-complete for fixed k (Graph Coloring)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Because it is compositional (Long Path)</a:t>
          </a:r>
        </a:p>
      </dsp:txBody>
      <dsp:txXfrm>
        <a:off x="0" y="1060671"/>
        <a:ext cx="8229600" cy="774900"/>
      </dsp:txXfrm>
    </dsp:sp>
    <dsp:sp modelId="{2713BD16-1126-48FE-9871-10BB7131871F}">
      <dsp:nvSpPr>
        <dsp:cNvPr id="0" name=""/>
        <dsp:cNvSpPr/>
      </dsp:nvSpPr>
      <dsp:spPr>
        <a:xfrm>
          <a:off x="411480" y="883551"/>
          <a:ext cx="5760720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The natural parameter might not admit polynomial kernels</a:t>
          </a:r>
        </a:p>
      </dsp:txBody>
      <dsp:txXfrm>
        <a:off x="411480" y="883551"/>
        <a:ext cx="5760720" cy="354240"/>
      </dsp:txXfrm>
    </dsp:sp>
    <dsp:sp modelId="{6075FA0B-C7FE-420A-B8DF-4FDFE1EF58DA}">
      <dsp:nvSpPr>
        <dsp:cNvPr id="0" name=""/>
        <dsp:cNvSpPr/>
      </dsp:nvSpPr>
      <dsp:spPr>
        <a:xfrm>
          <a:off x="0" y="2077491"/>
          <a:ext cx="8229600" cy="548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49936" rIns="63870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Change the parameter instead of the class of inputs</a:t>
          </a:r>
        </a:p>
      </dsp:txBody>
      <dsp:txXfrm>
        <a:off x="0" y="2077491"/>
        <a:ext cx="8229600" cy="548100"/>
      </dsp:txXfrm>
    </dsp:sp>
    <dsp:sp modelId="{EDB065E3-9DE6-4864-B884-77122E3F35C5}">
      <dsp:nvSpPr>
        <dsp:cNvPr id="0" name=""/>
        <dsp:cNvSpPr/>
      </dsp:nvSpPr>
      <dsp:spPr>
        <a:xfrm>
          <a:off x="411480" y="1900371"/>
          <a:ext cx="5760720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Alternative direction to kernels for restricted graph classes</a:t>
          </a:r>
        </a:p>
      </dsp:txBody>
      <dsp:txXfrm>
        <a:off x="411480" y="1900371"/>
        <a:ext cx="5760720" cy="354240"/>
      </dsp:txXfrm>
    </dsp:sp>
    <dsp:sp modelId="{62AB29C4-6A0C-465C-8CEE-7DA4F15117A1}">
      <dsp:nvSpPr>
        <dsp:cNvPr id="0" name=""/>
        <dsp:cNvSpPr/>
      </dsp:nvSpPr>
      <dsp:spPr>
        <a:xfrm>
          <a:off x="0" y="2867511"/>
          <a:ext cx="8229600" cy="774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49936" rIns="63870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Guide the search for reduction rules which exploit different properties of an instance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Help explain why known heuristics work (</a:t>
          </a:r>
          <a:r>
            <a:rPr lang="en-US" sz="1400" kern="1200" dirty="0" err="1" smtClean="0"/>
            <a:t>Treewidth</a:t>
          </a:r>
          <a:r>
            <a:rPr lang="en-US" sz="1400" kern="1200" dirty="0" smtClean="0"/>
            <a:t>)</a:t>
          </a:r>
        </a:p>
      </dsp:txBody>
      <dsp:txXfrm>
        <a:off x="0" y="2867511"/>
        <a:ext cx="8229600" cy="774900"/>
      </dsp:txXfrm>
    </dsp:sp>
    <dsp:sp modelId="{5A0BED89-CF03-4FDA-87B9-016F1EED9AEA}">
      <dsp:nvSpPr>
        <dsp:cNvPr id="0" name=""/>
        <dsp:cNvSpPr/>
      </dsp:nvSpPr>
      <dsp:spPr>
        <a:xfrm>
          <a:off x="411480" y="2690391"/>
          <a:ext cx="5760720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Connections to practice</a:t>
          </a:r>
        </a:p>
      </dsp:txBody>
      <dsp:txXfrm>
        <a:off x="411480" y="2690391"/>
        <a:ext cx="5760720" cy="354240"/>
      </dsp:txXfrm>
    </dsp:sp>
    <dsp:sp modelId="{3B07D99D-818D-4294-B2C6-66D41B0E233F}">
      <dsp:nvSpPr>
        <dsp:cNvPr id="0" name=""/>
        <dsp:cNvSpPr/>
      </dsp:nvSpPr>
      <dsp:spPr>
        <a:xfrm>
          <a:off x="0" y="3884331"/>
          <a:ext cx="8229600" cy="548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49936" rIns="63870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Gives a complete picture of the power of preprocessing</a:t>
          </a:r>
        </a:p>
      </dsp:txBody>
      <dsp:txXfrm>
        <a:off x="0" y="3884331"/>
        <a:ext cx="8229600" cy="548100"/>
      </dsp:txXfrm>
    </dsp:sp>
    <dsp:sp modelId="{1A0CB89F-0BF9-40EA-A9D7-7CD30C8F4AF8}">
      <dsp:nvSpPr>
        <dsp:cNvPr id="0" name=""/>
        <dsp:cNvSpPr/>
      </dsp:nvSpPr>
      <dsp:spPr>
        <a:xfrm>
          <a:off x="411480" y="3707211"/>
          <a:ext cx="5760720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Fundamentals</a:t>
          </a:r>
        </a:p>
      </dsp:txBody>
      <dsp:txXfrm>
        <a:off x="411480" y="3707211"/>
        <a:ext cx="5760720" cy="3542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EB7BE-D7E7-4677-A421-B22122BFEACC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9FC3D-0D59-42E0-8BC5-EA1E2C4DA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TODO: </a:t>
            </a:r>
            <a:r>
              <a:rPr lang="en-US" baseline="0" dirty="0" smtClean="0"/>
              <a:t>Add slide explaining k-Path with structural parameters. Copy result for coloring and for k-Path.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9FC3D-0D59-42E0-8BC5-EA1E2C4DAE8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DeLaVina</a:t>
            </a:r>
            <a:r>
              <a:rPr lang="en-US" dirty="0" smtClean="0"/>
              <a:t> and Waller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9FC3D-0D59-42E0-8BC5-EA1E2C4DAE8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</a:t>
            </a:r>
            <a:r>
              <a:rPr lang="en-US" baseline="0" dirty="0" smtClean="0"/>
              <a:t>ention that this parameter applies to ANY input, is not restricted to some graph class!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9FC3D-0D59-42E0-8BC5-EA1E2C4DAE8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57600" y="990601"/>
            <a:ext cx="5181600" cy="1828800"/>
          </a:xfrm>
        </p:spPr>
        <p:txBody>
          <a:bodyPr anchor="b">
            <a:normAutofit/>
          </a:bodyPr>
          <a:lstStyle>
            <a:lvl1pPr algn="l">
              <a:defRPr sz="4000" b="1" i="0">
                <a:solidFill>
                  <a:srgbClr val="D70044"/>
                </a:solidFill>
                <a:latin typeface="+mj-lt"/>
                <a:cs typeface="Verdana"/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3657600" y="3200400"/>
            <a:ext cx="5181600" cy="24384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+mj-lt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868E719D-FF9B-4C90-9B5E-63E7390CB140}" type="datetime1">
              <a:rPr lang="nl-NL" smtClean="0"/>
              <a:pPr/>
              <a:t>1-9-2011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2CC293F5-EB91-4AB7-B8CA-25133BEC971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D1A2D1-4068-4ACE-885E-06C93ED79378}" type="datetime1">
              <a:rPr lang="nl-NL" smtClean="0"/>
              <a:pPr/>
              <a:t>1-9-2011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9476D-40C0-4401-95B7-5AE9A11A10FC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B1D1E4-0E79-49ED-A386-3B0B5196B77A}" type="datetime1">
              <a:rPr lang="nl-NL" smtClean="0"/>
              <a:pPr/>
              <a:t>1-9-2011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01F89-4BCF-49A6-B1D9-B3A16894DF2F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6D27E1-197F-4207-A586-F54F16BCBE27}" type="datetime1">
              <a:rPr lang="nl-NL" smtClean="0"/>
              <a:pPr/>
              <a:t>1-9-2011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43A80-CCFE-4885-A2D8-84AE2677A3C3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E399A2-7711-47B6-9715-B1FC3E660992}" type="datetime1">
              <a:rPr lang="nl-NL" smtClean="0"/>
              <a:pPr/>
              <a:t>1-9-2011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6A559-93A4-48B4-A486-E11DD3FD6CE8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92788D-8E77-415E-BC5B-BA472039598F}" type="datetime1">
              <a:rPr lang="nl-NL" smtClean="0"/>
              <a:pPr/>
              <a:t>1-9-2011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CBEAB-91C3-41DF-856E-873B7A86585B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3AC36B-2ACB-400B-BDA7-502B8C1E8656}" type="datetime1">
              <a:rPr lang="nl-NL" smtClean="0"/>
              <a:pPr/>
              <a:t>1-9-2011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C9743-7FE2-44D7-8F86-AADB4D854746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47CD5E-C9BF-4D76-8864-BB6E46783E63}" type="datetime1">
              <a:rPr lang="nl-NL" smtClean="0"/>
              <a:pPr/>
              <a:t>1-9-2011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DBEFC-3A98-4989-A4C4-6FFFF128F287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375D0C-84E1-427C-AE53-49D54931521B}" type="datetime1">
              <a:rPr lang="nl-NL" smtClean="0"/>
              <a:pPr/>
              <a:t>1-9-2011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4F7421-4C46-4972-80CF-6AEFACADE05F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882072-590D-4E9A-BCD3-A469A6BE18F7}" type="datetime1">
              <a:rPr lang="nl-NL" smtClean="0"/>
              <a:pPr/>
              <a:t>1-9-2011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88885-B63F-4A81-9E15-CE8132F0FDF9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071730-2EE0-4837-ADCE-BA344713D5D6}" type="datetime1">
              <a:rPr lang="nl-NL" smtClean="0"/>
              <a:pPr/>
              <a:t>1-9-2011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05A08-CAAC-46F2-83DD-6FEC8AEF4B18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 dirty="0" smtClean="0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Verdana" pitchFamily="-109" charset="0"/>
              </a:defRPr>
            </a:lvl1pPr>
          </a:lstStyle>
          <a:p>
            <a:fld id="{0BE05E71-0991-43E8-A659-43AE3F170412}" type="datetime1">
              <a:rPr lang="nl-NL" smtClean="0"/>
              <a:pPr/>
              <a:t>1-9-2011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Verdana" pitchFamily="-109" charset="0"/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Verdana" pitchFamily="-109" charset="0"/>
              </a:defRPr>
            </a:lvl1pPr>
          </a:lstStyle>
          <a:p>
            <a:fld id="{CEBF258B-C62F-4FD6-B1CD-1915442E7B20}" type="slidenum">
              <a:rPr lang="nl-NL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D70044"/>
          </a:solidFill>
          <a:latin typeface="+mj-lt"/>
          <a:ea typeface="ＭＳ Ｐゴシック" pitchFamily="-65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-65" charset="0"/>
          <a:ea typeface="ＭＳ Ｐゴシック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-65" charset="0"/>
          <a:ea typeface="ＭＳ Ｐゴシック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-65" charset="0"/>
          <a:ea typeface="ＭＳ Ｐゴシック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-65" charset="0"/>
          <a:ea typeface="ＭＳ Ｐゴシック" pitchFamily="-6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-65" charset="0"/>
          <a:ea typeface="ＭＳ Ｐゴシック" pitchFamily="-6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-65" charset="0"/>
          <a:ea typeface="ＭＳ Ｐゴシック" pitchFamily="-6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-65" charset="0"/>
          <a:ea typeface="ＭＳ Ｐゴシック" pitchFamily="-6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Verdana"/>
          <a:ea typeface="ＭＳ Ｐゴシック" pitchFamily="-65" charset="-128"/>
          <a:cs typeface="Verdan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/>
          <a:ea typeface="ＭＳ Ｐゴシック" pitchFamily="-65" charset="-128"/>
          <a:cs typeface="Verdan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Verdana"/>
          <a:ea typeface="ＭＳ Ｐゴシック" pitchFamily="-65" charset="-128"/>
          <a:cs typeface="Verdan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/>
          <a:ea typeface="ＭＳ Ｐゴシック" pitchFamily="-65" charset="-128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/>
          <a:ea typeface="ＭＳ Ｐゴシック" pitchFamily="-65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8.png"/><Relationship Id="rId4" Type="http://schemas.openxmlformats.org/officeDocument/2006/relationships/image" Target="../media/image40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ctrTitle"/>
          </p:nvPr>
        </p:nvSpPr>
        <p:spPr>
          <a:xfrm>
            <a:off x="3657600" y="990600"/>
            <a:ext cx="5181600" cy="1828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Kernelization</a:t>
            </a:r>
            <a:r>
              <a:rPr lang="en-US" dirty="0" smtClean="0"/>
              <a:t> for a Hierarchy of Structural Parameters</a:t>
            </a:r>
            <a:endParaRPr lang="en-US" dirty="0" smtClean="0">
              <a:latin typeface="Verdana" pitchFamily="-109" charset="0"/>
              <a:ea typeface="ＭＳ Ｐゴシック" pitchFamily="-109" charset="-128"/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3657600" y="3200400"/>
            <a:ext cx="5378896" cy="2438400"/>
          </a:xfrm>
        </p:spPr>
        <p:txBody>
          <a:bodyPr/>
          <a:lstStyle/>
          <a:p>
            <a:r>
              <a:rPr lang="en-US" b="1" dirty="0" smtClean="0"/>
              <a:t>Bart M. P. Jansen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8024" y="6211669"/>
            <a:ext cx="43924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+mj-lt"/>
              </a:rPr>
              <a:t>Third Workshop on </a:t>
            </a:r>
            <a:r>
              <a:rPr lang="en-US" sz="1600" dirty="0" err="1" smtClean="0">
                <a:latin typeface="+mj-lt"/>
              </a:rPr>
              <a:t>Kernelization</a:t>
            </a:r>
            <a:endParaRPr lang="en-US" sz="1600" dirty="0" smtClean="0">
              <a:latin typeface="+mj-lt"/>
            </a:endParaRPr>
          </a:p>
          <a:p>
            <a:pPr algn="r"/>
            <a:r>
              <a:rPr lang="en-US" dirty="0" smtClean="0">
                <a:latin typeface="+mj-lt"/>
              </a:rPr>
              <a:t>2-4 September 2011, Vienna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</p:spPr>
        <p:txBody>
          <a:bodyPr/>
          <a:lstStyle/>
          <a:p>
            <a:fld id="{D0443A80-CCFE-4885-A2D8-84AE2677A3C3}" type="slidenum">
              <a:rPr lang="nl-NL" smtClean="0"/>
              <a:pPr/>
              <a:t>10</a:t>
            </a:fld>
            <a:endParaRPr lang="nl-NL"/>
          </a:p>
        </p:txBody>
      </p: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 rot="5400000">
            <a:off x="6193602" y="2486302"/>
            <a:ext cx="432051" cy="1318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59" idx="2"/>
            <a:endCxn id="7" idx="0"/>
          </p:cNvCxnSpPr>
          <p:nvPr/>
        </p:nvCxnSpPr>
        <p:spPr>
          <a:xfrm rot="5400000">
            <a:off x="2763357" y="2413241"/>
            <a:ext cx="288830" cy="16089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2"/>
            <a:endCxn id="114" idx="0"/>
          </p:cNvCxnSpPr>
          <p:nvPr/>
        </p:nvCxnSpPr>
        <p:spPr>
          <a:xfrm rot="5400000">
            <a:off x="6069920" y="3455927"/>
            <a:ext cx="648070" cy="1815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6" idx="0"/>
          </p:cNvCxnSpPr>
          <p:nvPr/>
        </p:nvCxnSpPr>
        <p:spPr>
          <a:xfrm rot="16200000" flipH="1">
            <a:off x="6179048" y="5373158"/>
            <a:ext cx="432051" cy="115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2"/>
            <a:endCxn id="14" idx="0"/>
          </p:cNvCxnSpPr>
          <p:nvPr/>
        </p:nvCxnSpPr>
        <p:spPr>
          <a:xfrm rot="5400000">
            <a:off x="3094131" y="2226484"/>
            <a:ext cx="648071" cy="2477039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2"/>
            <a:endCxn id="18" idx="0"/>
          </p:cNvCxnSpPr>
          <p:nvPr/>
        </p:nvCxnSpPr>
        <p:spPr>
          <a:xfrm rot="5400000">
            <a:off x="2490752" y="3935069"/>
            <a:ext cx="288033" cy="2732276"/>
          </a:xfrm>
          <a:prstGeom prst="curvedConnector3">
            <a:avLst>
              <a:gd name="adj1" fmla="val 25343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2"/>
            <a:endCxn id="14" idx="0"/>
          </p:cNvCxnSpPr>
          <p:nvPr/>
        </p:nvCxnSpPr>
        <p:spPr>
          <a:xfrm rot="5400000">
            <a:off x="2288058" y="3177369"/>
            <a:ext cx="503259" cy="720081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2"/>
            <a:endCxn id="13" idx="0"/>
          </p:cNvCxnSpPr>
          <p:nvPr/>
        </p:nvCxnSpPr>
        <p:spPr>
          <a:xfrm rot="5400000">
            <a:off x="5320429" y="1613127"/>
            <a:ext cx="432049" cy="1759536"/>
          </a:xfrm>
          <a:prstGeom prst="curvedConnector3">
            <a:avLst>
              <a:gd name="adj1" fmla="val 50000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2"/>
            <a:endCxn id="18" idx="0"/>
          </p:cNvCxnSpPr>
          <p:nvPr/>
        </p:nvCxnSpPr>
        <p:spPr>
          <a:xfrm rot="16200000" flipH="1">
            <a:off x="100911" y="4277505"/>
            <a:ext cx="2304254" cy="31184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7" idx="0"/>
          </p:cNvCxnSpPr>
          <p:nvPr/>
        </p:nvCxnSpPr>
        <p:spPr>
          <a:xfrm rot="5400000">
            <a:off x="4444532" y="2697345"/>
            <a:ext cx="1514877" cy="2402127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7" idx="2"/>
            <a:endCxn id="16" idx="0"/>
          </p:cNvCxnSpPr>
          <p:nvPr/>
        </p:nvCxnSpPr>
        <p:spPr>
          <a:xfrm rot="16200000" flipH="1">
            <a:off x="4981993" y="4176103"/>
            <a:ext cx="432051" cy="2394225"/>
          </a:xfrm>
          <a:prstGeom prst="curvedConnector3">
            <a:avLst>
              <a:gd name="adj1" fmla="val 17124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4" idx="2"/>
            <a:endCxn id="18" idx="0"/>
          </p:cNvCxnSpPr>
          <p:nvPr/>
        </p:nvCxnSpPr>
        <p:spPr>
          <a:xfrm rot="5400000">
            <a:off x="1146718" y="4412295"/>
            <a:ext cx="1154841" cy="91101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5" idx="2"/>
            <a:endCxn id="6" idx="0"/>
          </p:cNvCxnSpPr>
          <p:nvPr/>
        </p:nvCxnSpPr>
        <p:spPr>
          <a:xfrm rot="16200000" flipH="1">
            <a:off x="5062062" y="418657"/>
            <a:ext cx="864097" cy="1844221"/>
          </a:xfrm>
          <a:prstGeom prst="curvedConnector3">
            <a:avLst>
              <a:gd name="adj1" fmla="val 82877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60" idx="2"/>
            <a:endCxn id="9" idx="0"/>
          </p:cNvCxnSpPr>
          <p:nvPr/>
        </p:nvCxnSpPr>
        <p:spPr>
          <a:xfrm rot="16200000" flipH="1">
            <a:off x="1012773" y="2484250"/>
            <a:ext cx="432053" cy="17293"/>
          </a:xfrm>
          <a:prstGeom prst="straightConnector1">
            <a:avLst/>
          </a:prstGeom>
          <a:ln cap="sq">
            <a:round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114" idx="2"/>
            <a:endCxn id="15" idx="0"/>
          </p:cNvCxnSpPr>
          <p:nvPr/>
        </p:nvCxnSpPr>
        <p:spPr>
          <a:xfrm rot="16200000" flipH="1">
            <a:off x="6101915" y="4504049"/>
            <a:ext cx="576063" cy="10139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15" idx="2"/>
            <a:endCxn id="15" idx="0"/>
          </p:cNvCxnSpPr>
          <p:nvPr/>
        </p:nvCxnSpPr>
        <p:spPr>
          <a:xfrm rot="5400000">
            <a:off x="6971337" y="3644767"/>
            <a:ext cx="576063" cy="1728704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6" idx="2"/>
            <a:endCxn id="115" idx="0"/>
          </p:cNvCxnSpPr>
          <p:nvPr/>
        </p:nvCxnSpPr>
        <p:spPr>
          <a:xfrm rot="16200000" flipH="1">
            <a:off x="6513886" y="2179205"/>
            <a:ext cx="1512169" cy="1707499"/>
          </a:xfrm>
          <a:prstGeom prst="curvedConnector3">
            <a:avLst>
              <a:gd name="adj1" fmla="val 11840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5" idx="2"/>
            <a:endCxn id="7" idx="0"/>
          </p:cNvCxnSpPr>
          <p:nvPr/>
        </p:nvCxnSpPr>
        <p:spPr>
          <a:xfrm rot="5400000">
            <a:off x="2907374" y="901074"/>
            <a:ext cx="1656980" cy="1672273"/>
          </a:xfrm>
          <a:prstGeom prst="curvedConnector3">
            <a:avLst>
              <a:gd name="adj1" fmla="val 85361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stCxn id="59" idx="2"/>
            <a:endCxn id="9" idx="0"/>
          </p:cNvCxnSpPr>
          <p:nvPr/>
        </p:nvCxnSpPr>
        <p:spPr>
          <a:xfrm rot="5400000">
            <a:off x="1860604" y="1653712"/>
            <a:ext cx="432054" cy="167837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43" idx="2"/>
            <a:endCxn id="59" idx="0"/>
          </p:cNvCxnSpPr>
          <p:nvPr/>
        </p:nvCxnSpPr>
        <p:spPr>
          <a:xfrm rot="5400000">
            <a:off x="2735797" y="1592797"/>
            <a:ext cx="360038" cy="1588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43" idx="2"/>
            <a:endCxn id="60" idx="0"/>
          </p:cNvCxnSpPr>
          <p:nvPr/>
        </p:nvCxnSpPr>
        <p:spPr>
          <a:xfrm rot="5400000">
            <a:off x="1887966" y="744966"/>
            <a:ext cx="360039" cy="1695663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32" idx="2"/>
            <a:endCxn id="6" idx="0"/>
          </p:cNvCxnSpPr>
          <p:nvPr/>
        </p:nvCxnSpPr>
        <p:spPr>
          <a:xfrm rot="5400000">
            <a:off x="6236202" y="1592796"/>
            <a:ext cx="360041" cy="1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>
            <a:stCxn id="5" idx="1"/>
            <a:endCxn id="60" idx="1"/>
          </p:cNvCxnSpPr>
          <p:nvPr/>
        </p:nvCxnSpPr>
        <p:spPr>
          <a:xfrm rot="10800000" flipV="1">
            <a:off x="558894" y="728700"/>
            <a:ext cx="3208033" cy="1296144"/>
          </a:xfrm>
          <a:prstGeom prst="curvedConnector3">
            <a:avLst>
              <a:gd name="adj1" fmla="val 107126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9" idx="2"/>
            <a:endCxn id="13" idx="0"/>
          </p:cNvCxnSpPr>
          <p:nvPr/>
        </p:nvCxnSpPr>
        <p:spPr>
          <a:xfrm rot="16200000" flipH="1">
            <a:off x="3570225" y="1622460"/>
            <a:ext cx="432050" cy="1740869"/>
          </a:xfrm>
          <a:prstGeom prst="curvedConnector3">
            <a:avLst>
              <a:gd name="adj1" fmla="val 52055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3766926" y="548680"/>
            <a:ext cx="1610148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Vertex Cover</a:t>
            </a:r>
            <a:endParaRPr lang="en-US" sz="1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5740162" y="1772817"/>
            <a:ext cx="1352118" cy="5040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linear forest</a:t>
            </a:r>
            <a:endParaRPr lang="en-US" sz="1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467544" y="2708924"/>
            <a:ext cx="1539804" cy="4320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Cograph</a:t>
            </a:r>
            <a:endParaRPr lang="en-US" sz="14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423561" y="3789039"/>
            <a:ext cx="1512169" cy="50134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Chordal</a:t>
            </a:r>
            <a:endParaRPr lang="en-US" sz="14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769759" y="4797151"/>
            <a:ext cx="1250513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Treewidth</a:t>
            </a:r>
            <a:endParaRPr lang="en-US" sz="1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292080" y="5589242"/>
            <a:ext cx="2206101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Chromatic Number</a:t>
            </a:r>
            <a:endParaRPr lang="en-US" sz="14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3244821" y="4655847"/>
            <a:ext cx="1512169" cy="50134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Odd Cycle Transversal</a:t>
            </a:r>
            <a:endParaRPr lang="en-US" sz="1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57547" y="5445224"/>
            <a:ext cx="1422165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Perfect</a:t>
            </a:r>
            <a:endParaRPr lang="en-US" sz="1400" b="1" dirty="0"/>
          </a:p>
        </p:txBody>
      </p:sp>
      <p:sp>
        <p:nvSpPr>
          <p:cNvPr id="32" name="Rounded Rectangle 31"/>
          <p:cNvSpPr/>
          <p:nvPr/>
        </p:nvSpPr>
        <p:spPr>
          <a:xfrm>
            <a:off x="5782318" y="1052736"/>
            <a:ext cx="1267807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Max Leaf #</a:t>
            </a:r>
            <a:endParaRPr lang="en-US" sz="1400" b="1" dirty="0"/>
          </a:p>
        </p:txBody>
      </p:sp>
      <p:sp>
        <p:nvSpPr>
          <p:cNvPr id="60" name="Rounded Rectangle 59"/>
          <p:cNvSpPr/>
          <p:nvPr/>
        </p:nvSpPr>
        <p:spPr>
          <a:xfrm>
            <a:off x="558893" y="1772817"/>
            <a:ext cx="1322520" cy="5040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Co-cluster</a:t>
            </a:r>
            <a:endParaRPr lang="en-US" sz="1400" b="1" dirty="0"/>
          </a:p>
        </p:txBody>
      </p:sp>
      <p:sp>
        <p:nvSpPr>
          <p:cNvPr id="114" name="Rounded Rectangle 113"/>
          <p:cNvSpPr/>
          <p:nvPr/>
        </p:nvSpPr>
        <p:spPr>
          <a:xfrm>
            <a:off x="5580112" y="3789040"/>
            <a:ext cx="1609529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Outerplanar</a:t>
            </a:r>
            <a:endParaRPr lang="en-US" sz="1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2195736" y="2565700"/>
            <a:ext cx="1407981" cy="720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split graph components</a:t>
            </a:r>
            <a:endParaRPr lang="en-US" sz="1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713785" y="2708922"/>
            <a:ext cx="1378495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Feedback Vertex Set</a:t>
            </a:r>
            <a:endParaRPr lang="en-US" sz="1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3851920" y="2708920"/>
            <a:ext cx="1609529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Interval</a:t>
            </a:r>
            <a:endParaRPr lang="en-US" sz="14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1907703" y="1052738"/>
            <a:ext cx="2016225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Clique</a:t>
            </a:r>
            <a:endParaRPr lang="en-US" sz="1400" b="1" dirty="0"/>
          </a:p>
        </p:txBody>
      </p:sp>
      <p:sp>
        <p:nvSpPr>
          <p:cNvPr id="59" name="Rounded Rectangle 58"/>
          <p:cNvSpPr/>
          <p:nvPr/>
        </p:nvSpPr>
        <p:spPr>
          <a:xfrm>
            <a:off x="2339752" y="1772816"/>
            <a:ext cx="1152128" cy="5040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Cluster</a:t>
            </a:r>
            <a:endParaRPr lang="en-US" sz="1400" b="1" dirty="0"/>
          </a:p>
        </p:txBody>
      </p:sp>
      <p:sp>
        <p:nvSpPr>
          <p:cNvPr id="115" name="Rounded Rectangle 114"/>
          <p:cNvSpPr/>
          <p:nvPr/>
        </p:nvSpPr>
        <p:spPr>
          <a:xfrm>
            <a:off x="7498975" y="3789040"/>
            <a:ext cx="1249489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Pathwidth</a:t>
            </a:r>
            <a:endParaRPr lang="en-US" sz="1400" b="1" dirty="0"/>
          </a:p>
        </p:txBody>
      </p:sp>
      <p:sp>
        <p:nvSpPr>
          <p:cNvPr id="45" name="Rounded Rectangular Callout 44"/>
          <p:cNvSpPr/>
          <p:nvPr/>
        </p:nvSpPr>
        <p:spPr>
          <a:xfrm>
            <a:off x="598884" y="2565700"/>
            <a:ext cx="5557292" cy="1871411"/>
          </a:xfrm>
          <a:prstGeom prst="wedgeRoundRectCallout">
            <a:avLst>
              <a:gd name="adj1" fmla="val 42376"/>
              <a:gd name="adj2" fmla="val -79100"/>
              <a:gd name="adj3" fmla="val 1666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Does problem X have a polynomial kernel when parameterized by the size of a </a:t>
            </a:r>
            <a:r>
              <a:rPr lang="en-US" sz="2400" b="1" dirty="0" smtClean="0">
                <a:solidFill>
                  <a:schemeClr val="tx1"/>
                </a:solidFill>
              </a:rPr>
              <a:t>given</a:t>
            </a:r>
            <a:r>
              <a:rPr lang="en-US" sz="2400" dirty="0" smtClean="0">
                <a:solidFill>
                  <a:schemeClr val="tx1"/>
                </a:solidFill>
              </a:rPr>
              <a:t> deletion set to a </a:t>
            </a:r>
            <a:r>
              <a:rPr lang="en-US" sz="2400" i="1" dirty="0" smtClean="0">
                <a:solidFill>
                  <a:schemeClr val="tx1"/>
                </a:solidFill>
              </a:rPr>
              <a:t>linear forest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598884" y="4655847"/>
            <a:ext cx="6912768" cy="115212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Assume the deletion set is given to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distinguish between the complexity of 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finding</a:t>
            </a:r>
            <a:r>
              <a:rPr lang="en-US" sz="2400" dirty="0" smtClean="0">
                <a:solidFill>
                  <a:schemeClr val="tx1"/>
                </a:solidFill>
              </a:rPr>
              <a:t> the deletion set ⇔ </a:t>
            </a:r>
            <a:r>
              <a:rPr lang="en-US" sz="2400" b="1" dirty="0" smtClean="0">
                <a:solidFill>
                  <a:schemeClr val="tx1"/>
                </a:solidFill>
              </a:rPr>
              <a:t>using</a:t>
            </a:r>
            <a:r>
              <a:rPr lang="en-US" sz="2400" dirty="0" smtClean="0">
                <a:solidFill>
                  <a:schemeClr val="tx1"/>
                </a:solidFill>
              </a:rPr>
              <a:t> the deletion set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598884" y="6021288"/>
            <a:ext cx="6912768" cy="72008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Requirement that a deletion set is given can often be dropped, using an approximation algorithm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2" grpId="0" animBg="1"/>
      <p:bldP spid="60" grpId="0" animBg="1"/>
      <p:bldP spid="114" grpId="0" animBg="1"/>
      <p:bldP spid="7" grpId="0" animBg="1"/>
      <p:bldP spid="10" grpId="0" animBg="1"/>
      <p:bldP spid="13" grpId="0" animBg="1"/>
      <p:bldP spid="43" grpId="0" animBg="1"/>
      <p:bldP spid="59" grpId="0" animBg="1"/>
      <p:bldP spid="115" grpId="0" animBg="1"/>
      <p:bldP spid="45" grpId="0" animBg="1"/>
      <p:bldP spid="48" grpId="0" animBg="1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cover / independent set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11</a:t>
            </a:fld>
            <a:endParaRPr lang="nl-N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 b="28424"/>
          <a:stretch>
            <a:fillRect/>
          </a:stretch>
        </p:blipFill>
        <p:spPr bwMode="auto">
          <a:xfrm>
            <a:off x="2243138" y="908720"/>
            <a:ext cx="4657725" cy="25020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Title 4"/>
          <p:cNvSpPr txBox="1">
            <a:spLocks/>
          </p:cNvSpPr>
          <p:nvPr/>
        </p:nvSpPr>
        <p:spPr bwMode="auto">
          <a:xfrm>
            <a:off x="722313" y="4406900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 smtClean="0">
                <a:ln>
                  <a:noFill/>
                </a:ln>
                <a:solidFill>
                  <a:srgbClr val="D70044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Verdana"/>
              </a:rPr>
              <a:t>vertex cover</a:t>
            </a:r>
            <a:endParaRPr kumimoji="0" lang="en-US" sz="4000" b="1" i="0" u="none" strike="noStrike" kern="1200" cap="all" spc="0" normalizeH="0" baseline="0" noProof="0" dirty="0">
              <a:ln>
                <a:noFill/>
              </a:ln>
              <a:solidFill>
                <a:srgbClr val="D70044"/>
              </a:solidFill>
              <a:effectLst/>
              <a:uLnTx/>
              <a:uFillTx/>
              <a:latin typeface="+mj-lt"/>
              <a:ea typeface="ＭＳ Ｐゴシック" pitchFamily="-65" charset="-128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Vertex Cover parameterized by distance to </a:t>
            </a:r>
            <a:r>
              <a:rPr lang="en-US" dirty="0" smtClean="0">
                <a:latin typeface="Mathematica5" pitchFamily="2" charset="2"/>
              </a:rPr>
              <a:t>F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Input:		Graph G, integer </a:t>
            </a:r>
            <a:r>
              <a:rPr lang="en-US" dirty="0" smtClean="0">
                <a:latin typeface="Mistral" pitchFamily="66" charset="0"/>
              </a:rPr>
              <a:t>l, </a:t>
            </a:r>
            <a:r>
              <a:rPr lang="en-US" dirty="0" smtClean="0"/>
              <a:t>set X⊆V </a:t>
            </a:r>
            <a:r>
              <a:rPr lang="en-US" dirty="0" err="1" smtClean="0"/>
              <a:t>s.t</a:t>
            </a:r>
            <a:r>
              <a:rPr lang="en-US" dirty="0" smtClean="0"/>
              <a:t>. G – X ∈ </a:t>
            </a:r>
            <a:r>
              <a:rPr lang="en-US" dirty="0" smtClean="0">
                <a:latin typeface="Mathematica5" pitchFamily="2" charset="2"/>
              </a:rPr>
              <a:t>F</a:t>
            </a:r>
            <a:endParaRPr lang="en-US" dirty="0" smtClean="0"/>
          </a:p>
          <a:p>
            <a:r>
              <a:rPr lang="en-US" dirty="0" smtClean="0"/>
              <a:t>Parameter:	k := |X|</a:t>
            </a:r>
          </a:p>
          <a:p>
            <a:r>
              <a:rPr lang="en-US" dirty="0" smtClean="0"/>
              <a:t>Question:	Does G have a vertex cover of size ≤</a:t>
            </a:r>
            <a:r>
              <a:rPr lang="en-US" dirty="0" smtClean="0">
                <a:latin typeface="Mistral" pitchFamily="66" charset="0"/>
              </a:rPr>
              <a:t>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A559-93A4-48B4-A486-E11DD3FD6CE8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7" name="Equivalence"/>
          <p:cNvSpPr/>
          <p:nvPr/>
        </p:nvSpPr>
        <p:spPr>
          <a:xfrm>
            <a:off x="1403648" y="2924944"/>
            <a:ext cx="4693196" cy="100811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Equivalent to: </a:t>
            </a:r>
            <a:r>
              <a:rPr lang="el-GR" sz="2400" dirty="0" smtClean="0">
                <a:solidFill>
                  <a:schemeClr val="tx1"/>
                </a:solidFill>
              </a:rPr>
              <a:t>α</a:t>
            </a:r>
            <a:r>
              <a:rPr lang="en-US" sz="2400" dirty="0" smtClean="0">
                <a:solidFill>
                  <a:schemeClr val="tx1"/>
                </a:solidFill>
              </a:rPr>
              <a:t>(G) ≥ |V| - </a:t>
            </a:r>
            <a:r>
              <a:rPr lang="en-US" sz="2400" dirty="0" smtClean="0">
                <a:solidFill>
                  <a:schemeClr val="tx1"/>
                </a:solidFill>
                <a:latin typeface="Mistral" pitchFamily="66" charset="0"/>
              </a:rPr>
              <a:t>l</a:t>
            </a:r>
            <a:r>
              <a:rPr lang="en-US" sz="2400" dirty="0" smtClean="0">
                <a:solidFill>
                  <a:schemeClr val="tx1"/>
                </a:solidFill>
              </a:rPr>
              <a:t>?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(parameter does </a:t>
            </a:r>
            <a:r>
              <a:rPr lang="en-US" sz="2400" b="1" dirty="0" smtClean="0">
                <a:solidFill>
                  <a:schemeClr val="tx1"/>
                </a:solidFill>
              </a:rPr>
              <a:t>not</a:t>
            </a:r>
            <a:r>
              <a:rPr lang="en-US" sz="2400" dirty="0" smtClean="0">
                <a:solidFill>
                  <a:schemeClr val="tx1"/>
                </a:solidFill>
              </a:rPr>
              <a:t> change)</a:t>
            </a:r>
          </a:p>
        </p:txBody>
      </p:sp>
      <p:pic>
        <p:nvPicPr>
          <p:cNvPr id="1028" name="Bipartite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1726282" y="2780928"/>
            <a:ext cx="49339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Independent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1726282" y="2780928"/>
            <a:ext cx="49339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Forest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1726282" y="2780928"/>
            <a:ext cx="49339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Divider"/>
          <p:cNvGrpSpPr/>
          <p:nvPr/>
        </p:nvGrpSpPr>
        <p:grpSpPr>
          <a:xfrm rot="10800000">
            <a:off x="2339752" y="4549316"/>
            <a:ext cx="4680519" cy="495672"/>
            <a:chOff x="1979713" y="3645024"/>
            <a:chExt cx="4680519" cy="495672"/>
          </a:xfrm>
        </p:grpSpPr>
        <p:cxnSp>
          <p:nvCxnSpPr>
            <p:cNvPr id="12" name="Straight Connector 11"/>
            <p:cNvCxnSpPr/>
            <p:nvPr/>
          </p:nvCxnSpPr>
          <p:spPr bwMode="auto">
            <a:xfrm>
              <a:off x="2105025" y="4140696"/>
              <a:ext cx="4555207" cy="0"/>
            </a:xfrm>
            <a:prstGeom prst="line">
              <a:avLst/>
            </a:prstGeom>
            <a:ln w="47625" cap="rnd" cmpd="sng">
              <a:prstDash val="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Down Arrow 12"/>
            <p:cNvSpPr/>
            <p:nvPr/>
          </p:nvSpPr>
          <p:spPr bwMode="auto">
            <a:xfrm rot="10800000">
              <a:off x="1979713" y="3645024"/>
              <a:ext cx="360364" cy="381000"/>
            </a:xfrm>
            <a:prstGeom prst="down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4" name="Down Arrow 13"/>
            <p:cNvSpPr/>
            <p:nvPr/>
          </p:nvSpPr>
          <p:spPr bwMode="auto">
            <a:xfrm rot="10800000">
              <a:off x="6355432" y="3645024"/>
              <a:ext cx="304800" cy="381000"/>
            </a:xfrm>
            <a:prstGeom prst="down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sp>
        <p:nvSpPr>
          <p:cNvPr id="15" name="VertexCover"/>
          <p:cNvSpPr txBox="1"/>
          <p:nvPr/>
        </p:nvSpPr>
        <p:spPr>
          <a:xfrm>
            <a:off x="107504" y="5023048"/>
            <a:ext cx="1905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Vertex cover</a:t>
            </a:r>
            <a:endParaRPr lang="en-US" sz="2000" dirty="0">
              <a:latin typeface="+mj-lt"/>
            </a:endParaRPr>
          </a:p>
        </p:txBody>
      </p:sp>
      <p:sp>
        <p:nvSpPr>
          <p:cNvPr id="22" name="ToIndependentSet"/>
          <p:cNvSpPr txBox="1"/>
          <p:nvPr/>
        </p:nvSpPr>
        <p:spPr>
          <a:xfrm>
            <a:off x="107504" y="3585210"/>
            <a:ext cx="1905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Deletion to independent set</a:t>
            </a:r>
            <a:endParaRPr lang="en-US" sz="2000" dirty="0">
              <a:latin typeface="+mj-lt"/>
            </a:endParaRPr>
          </a:p>
        </p:txBody>
      </p:sp>
      <p:sp>
        <p:nvSpPr>
          <p:cNvPr id="24" name="FVS"/>
          <p:cNvSpPr txBox="1"/>
          <p:nvPr/>
        </p:nvSpPr>
        <p:spPr>
          <a:xfrm>
            <a:off x="-36511" y="4869160"/>
            <a:ext cx="204901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Feedback Vertex Set</a:t>
            </a:r>
            <a:endParaRPr lang="en-US" sz="2000" dirty="0">
              <a:latin typeface="+mj-lt"/>
            </a:endParaRPr>
          </a:p>
        </p:txBody>
      </p:sp>
      <p:sp>
        <p:nvSpPr>
          <p:cNvPr id="25" name="ToForest"/>
          <p:cNvSpPr txBox="1"/>
          <p:nvPr/>
        </p:nvSpPr>
        <p:spPr>
          <a:xfrm>
            <a:off x="107504" y="3585210"/>
            <a:ext cx="1905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Deletion to forest</a:t>
            </a:r>
            <a:endParaRPr lang="en-US" sz="2000" dirty="0">
              <a:latin typeface="+mj-lt"/>
            </a:endParaRPr>
          </a:p>
        </p:txBody>
      </p:sp>
      <p:sp>
        <p:nvSpPr>
          <p:cNvPr id="26" name="OCT"/>
          <p:cNvSpPr txBox="1"/>
          <p:nvPr/>
        </p:nvSpPr>
        <p:spPr>
          <a:xfrm>
            <a:off x="0" y="4869160"/>
            <a:ext cx="204901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Odd Cycle Transversal</a:t>
            </a:r>
            <a:endParaRPr lang="en-US" sz="2000" dirty="0">
              <a:latin typeface="+mj-lt"/>
            </a:endParaRPr>
          </a:p>
        </p:txBody>
      </p:sp>
      <p:sp>
        <p:nvSpPr>
          <p:cNvPr id="27" name="ToBipartite"/>
          <p:cNvSpPr txBox="1"/>
          <p:nvPr/>
        </p:nvSpPr>
        <p:spPr>
          <a:xfrm>
            <a:off x="107504" y="3585210"/>
            <a:ext cx="1905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Deletion to bipartite</a:t>
            </a:r>
            <a:endParaRPr lang="en-US" sz="2000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6256313" y="4649605"/>
            <a:ext cx="629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  <p:bldP spid="15" grpId="1"/>
      <p:bldP spid="22" grpId="0"/>
      <p:bldP spid="22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19" grpId="0"/>
      <p:bldP spid="1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</p:spPr>
        <p:txBody>
          <a:bodyPr/>
          <a:lstStyle/>
          <a:p>
            <a:fld id="{D0443A80-CCFE-4885-A2D8-84AE2677A3C3}" type="slidenum">
              <a:rPr lang="nl-NL" smtClean="0"/>
              <a:pPr/>
              <a:t>13</a:t>
            </a:fld>
            <a:endParaRPr lang="nl-NL"/>
          </a:p>
        </p:txBody>
      </p:sp>
      <p:sp>
        <p:nvSpPr>
          <p:cNvPr id="5" name="Rounded Rectangle 4"/>
          <p:cNvSpPr/>
          <p:nvPr/>
        </p:nvSpPr>
        <p:spPr>
          <a:xfrm>
            <a:off x="3766926" y="548680"/>
            <a:ext cx="1610148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Vertex Cover</a:t>
            </a:r>
            <a:endParaRPr lang="en-US" sz="1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5740162" y="1772817"/>
            <a:ext cx="1352118" cy="5040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linear forest</a:t>
            </a:r>
            <a:endParaRPr lang="en-US" sz="1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467544" y="2708924"/>
            <a:ext cx="1539804" cy="4320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Cograph</a:t>
            </a:r>
            <a:endParaRPr lang="en-US" sz="14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423561" y="3789039"/>
            <a:ext cx="1512169" cy="50134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Chordal</a:t>
            </a:r>
            <a:endParaRPr lang="en-US" sz="14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769759" y="4797151"/>
            <a:ext cx="1250513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Treewidth</a:t>
            </a:r>
            <a:endParaRPr lang="en-US" sz="1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292080" y="5589242"/>
            <a:ext cx="2206101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Chromatic Number</a:t>
            </a:r>
            <a:endParaRPr lang="en-US" sz="14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3244821" y="4655847"/>
            <a:ext cx="1512169" cy="50134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Odd Cycle Transversal</a:t>
            </a:r>
            <a:endParaRPr lang="en-US" sz="1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57547" y="5445224"/>
            <a:ext cx="1422165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Perfect</a:t>
            </a:r>
            <a:endParaRPr lang="en-US" sz="1400" b="1" dirty="0"/>
          </a:p>
        </p:txBody>
      </p: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 rot="5400000">
            <a:off x="6193602" y="2486302"/>
            <a:ext cx="432051" cy="1318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59" idx="2"/>
            <a:endCxn id="7" idx="0"/>
          </p:cNvCxnSpPr>
          <p:nvPr/>
        </p:nvCxnSpPr>
        <p:spPr>
          <a:xfrm rot="5400000">
            <a:off x="2763357" y="2413241"/>
            <a:ext cx="288830" cy="16089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5782318" y="1052736"/>
            <a:ext cx="1267807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Max Leaf #</a:t>
            </a:r>
            <a:endParaRPr lang="en-US" sz="1400" b="1" dirty="0"/>
          </a:p>
        </p:txBody>
      </p:sp>
      <p:sp>
        <p:nvSpPr>
          <p:cNvPr id="60" name="Rounded Rectangle 59"/>
          <p:cNvSpPr/>
          <p:nvPr/>
        </p:nvSpPr>
        <p:spPr>
          <a:xfrm>
            <a:off x="558893" y="1772817"/>
            <a:ext cx="1322520" cy="5040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Co-cluster</a:t>
            </a:r>
            <a:endParaRPr lang="en-US" sz="1400" b="1" dirty="0"/>
          </a:p>
        </p:txBody>
      </p:sp>
      <p:sp>
        <p:nvSpPr>
          <p:cNvPr id="114" name="Rounded Rectangle 113"/>
          <p:cNvSpPr/>
          <p:nvPr/>
        </p:nvSpPr>
        <p:spPr>
          <a:xfrm>
            <a:off x="5580112" y="3789040"/>
            <a:ext cx="1609529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Outerplanar</a:t>
            </a:r>
            <a:endParaRPr lang="en-US" sz="1400" b="1" dirty="0"/>
          </a:p>
        </p:txBody>
      </p:sp>
      <p:cxnSp>
        <p:nvCxnSpPr>
          <p:cNvPr id="28" name="Straight Arrow Connector 27"/>
          <p:cNvCxnSpPr>
            <a:stCxn id="10" idx="2"/>
            <a:endCxn id="114" idx="0"/>
          </p:cNvCxnSpPr>
          <p:nvPr/>
        </p:nvCxnSpPr>
        <p:spPr>
          <a:xfrm rot="5400000">
            <a:off x="6069920" y="3455927"/>
            <a:ext cx="648070" cy="1815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6" idx="0"/>
          </p:cNvCxnSpPr>
          <p:nvPr/>
        </p:nvCxnSpPr>
        <p:spPr>
          <a:xfrm rot="16200000" flipH="1">
            <a:off x="6179048" y="5373158"/>
            <a:ext cx="432051" cy="115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2"/>
            <a:endCxn id="14" idx="0"/>
          </p:cNvCxnSpPr>
          <p:nvPr/>
        </p:nvCxnSpPr>
        <p:spPr>
          <a:xfrm rot="5400000">
            <a:off x="3094131" y="2226484"/>
            <a:ext cx="648071" cy="2477039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2"/>
            <a:endCxn id="18" idx="0"/>
          </p:cNvCxnSpPr>
          <p:nvPr/>
        </p:nvCxnSpPr>
        <p:spPr>
          <a:xfrm rot="5400000">
            <a:off x="2490752" y="3935069"/>
            <a:ext cx="288033" cy="2732276"/>
          </a:xfrm>
          <a:prstGeom prst="curvedConnector3">
            <a:avLst>
              <a:gd name="adj1" fmla="val 25343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2"/>
            <a:endCxn id="14" idx="0"/>
          </p:cNvCxnSpPr>
          <p:nvPr/>
        </p:nvCxnSpPr>
        <p:spPr>
          <a:xfrm rot="5400000">
            <a:off x="2288058" y="3177369"/>
            <a:ext cx="503259" cy="720081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2"/>
            <a:endCxn id="13" idx="0"/>
          </p:cNvCxnSpPr>
          <p:nvPr/>
        </p:nvCxnSpPr>
        <p:spPr>
          <a:xfrm rot="5400000">
            <a:off x="5320429" y="1613127"/>
            <a:ext cx="432049" cy="1759536"/>
          </a:xfrm>
          <a:prstGeom prst="curvedConnector3">
            <a:avLst>
              <a:gd name="adj1" fmla="val 50000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2"/>
            <a:endCxn id="18" idx="0"/>
          </p:cNvCxnSpPr>
          <p:nvPr/>
        </p:nvCxnSpPr>
        <p:spPr>
          <a:xfrm rot="16200000" flipH="1">
            <a:off x="100911" y="4277505"/>
            <a:ext cx="2304254" cy="31184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7" idx="0"/>
          </p:cNvCxnSpPr>
          <p:nvPr/>
        </p:nvCxnSpPr>
        <p:spPr>
          <a:xfrm rot="5400000">
            <a:off x="4444532" y="2697345"/>
            <a:ext cx="1514877" cy="2402127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7" idx="2"/>
            <a:endCxn id="16" idx="0"/>
          </p:cNvCxnSpPr>
          <p:nvPr/>
        </p:nvCxnSpPr>
        <p:spPr>
          <a:xfrm rot="16200000" flipH="1">
            <a:off x="4981993" y="4176103"/>
            <a:ext cx="432051" cy="2394225"/>
          </a:xfrm>
          <a:prstGeom prst="curvedConnector3">
            <a:avLst>
              <a:gd name="adj1" fmla="val 17124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4" idx="2"/>
            <a:endCxn id="18" idx="0"/>
          </p:cNvCxnSpPr>
          <p:nvPr/>
        </p:nvCxnSpPr>
        <p:spPr>
          <a:xfrm rot="5400000">
            <a:off x="1146718" y="4412295"/>
            <a:ext cx="1154841" cy="91101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5" idx="2"/>
            <a:endCxn id="6" idx="0"/>
          </p:cNvCxnSpPr>
          <p:nvPr/>
        </p:nvCxnSpPr>
        <p:spPr>
          <a:xfrm rot="16200000" flipH="1">
            <a:off x="5062062" y="418657"/>
            <a:ext cx="864097" cy="1844221"/>
          </a:xfrm>
          <a:prstGeom prst="curvedConnector3">
            <a:avLst>
              <a:gd name="adj1" fmla="val 82877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60" idx="2"/>
            <a:endCxn id="9" idx="0"/>
          </p:cNvCxnSpPr>
          <p:nvPr/>
        </p:nvCxnSpPr>
        <p:spPr>
          <a:xfrm rot="16200000" flipH="1">
            <a:off x="1012773" y="2484250"/>
            <a:ext cx="432053" cy="17293"/>
          </a:xfrm>
          <a:prstGeom prst="straightConnector1">
            <a:avLst/>
          </a:prstGeom>
          <a:ln cap="sq">
            <a:round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114" idx="2"/>
            <a:endCxn id="15" idx="0"/>
          </p:cNvCxnSpPr>
          <p:nvPr/>
        </p:nvCxnSpPr>
        <p:spPr>
          <a:xfrm rot="16200000" flipH="1">
            <a:off x="6101915" y="4504049"/>
            <a:ext cx="576063" cy="10139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15" idx="2"/>
            <a:endCxn id="15" idx="0"/>
          </p:cNvCxnSpPr>
          <p:nvPr/>
        </p:nvCxnSpPr>
        <p:spPr>
          <a:xfrm rot="5400000">
            <a:off x="6971337" y="3644767"/>
            <a:ext cx="576063" cy="1728704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6" idx="2"/>
            <a:endCxn id="115" idx="0"/>
          </p:cNvCxnSpPr>
          <p:nvPr/>
        </p:nvCxnSpPr>
        <p:spPr>
          <a:xfrm rot="16200000" flipH="1">
            <a:off x="6513886" y="2179205"/>
            <a:ext cx="1512169" cy="1707499"/>
          </a:xfrm>
          <a:prstGeom prst="curvedConnector3">
            <a:avLst>
              <a:gd name="adj1" fmla="val 11840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5" idx="2"/>
            <a:endCxn id="7" idx="0"/>
          </p:cNvCxnSpPr>
          <p:nvPr/>
        </p:nvCxnSpPr>
        <p:spPr>
          <a:xfrm rot="5400000">
            <a:off x="2907374" y="901074"/>
            <a:ext cx="1656980" cy="1672273"/>
          </a:xfrm>
          <a:prstGeom prst="curvedConnector3">
            <a:avLst>
              <a:gd name="adj1" fmla="val 85361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stCxn id="59" idx="2"/>
            <a:endCxn id="9" idx="0"/>
          </p:cNvCxnSpPr>
          <p:nvPr/>
        </p:nvCxnSpPr>
        <p:spPr>
          <a:xfrm rot="5400000">
            <a:off x="1860604" y="1653712"/>
            <a:ext cx="432054" cy="167837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43" idx="2"/>
            <a:endCxn id="59" idx="0"/>
          </p:cNvCxnSpPr>
          <p:nvPr/>
        </p:nvCxnSpPr>
        <p:spPr>
          <a:xfrm rot="5400000">
            <a:off x="2735797" y="1592797"/>
            <a:ext cx="360038" cy="1588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43" idx="2"/>
            <a:endCxn id="60" idx="0"/>
          </p:cNvCxnSpPr>
          <p:nvPr/>
        </p:nvCxnSpPr>
        <p:spPr>
          <a:xfrm rot="5400000">
            <a:off x="1887966" y="744966"/>
            <a:ext cx="360039" cy="1695663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32" idx="2"/>
            <a:endCxn id="6" idx="0"/>
          </p:cNvCxnSpPr>
          <p:nvPr/>
        </p:nvCxnSpPr>
        <p:spPr>
          <a:xfrm rot="5400000">
            <a:off x="6236202" y="1592796"/>
            <a:ext cx="360041" cy="1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>
            <a:stCxn id="5" idx="1"/>
            <a:endCxn id="60" idx="1"/>
          </p:cNvCxnSpPr>
          <p:nvPr/>
        </p:nvCxnSpPr>
        <p:spPr>
          <a:xfrm rot="10800000" flipV="1">
            <a:off x="558894" y="728700"/>
            <a:ext cx="3208033" cy="1296144"/>
          </a:xfrm>
          <a:prstGeom prst="curvedConnector3">
            <a:avLst>
              <a:gd name="adj1" fmla="val 107126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9" idx="2"/>
            <a:endCxn id="13" idx="0"/>
          </p:cNvCxnSpPr>
          <p:nvPr/>
        </p:nvCxnSpPr>
        <p:spPr>
          <a:xfrm rot="16200000" flipH="1">
            <a:off x="3570225" y="1622460"/>
            <a:ext cx="432050" cy="1740869"/>
          </a:xfrm>
          <a:prstGeom prst="curvedConnector3">
            <a:avLst>
              <a:gd name="adj1" fmla="val 52055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5940152" y="44624"/>
            <a:ext cx="3096344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Vertex Cover / Independent Set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95736" y="2565700"/>
            <a:ext cx="1407981" cy="720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split graph components</a:t>
            </a:r>
            <a:endParaRPr lang="en-US" sz="1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713785" y="2708922"/>
            <a:ext cx="1378495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Feedback Vertex Set</a:t>
            </a:r>
            <a:endParaRPr lang="en-US" sz="1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3851920" y="2708920"/>
            <a:ext cx="1609529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Interval</a:t>
            </a:r>
            <a:endParaRPr lang="en-US" sz="14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1907703" y="1052738"/>
            <a:ext cx="2016225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Clique</a:t>
            </a:r>
            <a:endParaRPr lang="en-US" sz="1400" b="1" dirty="0"/>
          </a:p>
        </p:txBody>
      </p:sp>
      <p:sp>
        <p:nvSpPr>
          <p:cNvPr id="59" name="Rounded Rectangle 58"/>
          <p:cNvSpPr/>
          <p:nvPr/>
        </p:nvSpPr>
        <p:spPr>
          <a:xfrm>
            <a:off x="2339752" y="1772816"/>
            <a:ext cx="1152128" cy="5040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Cluster</a:t>
            </a:r>
            <a:endParaRPr lang="en-US" sz="1400" b="1" dirty="0"/>
          </a:p>
        </p:txBody>
      </p:sp>
      <p:sp>
        <p:nvSpPr>
          <p:cNvPr id="115" name="Rounded Rectangle 114"/>
          <p:cNvSpPr/>
          <p:nvPr/>
        </p:nvSpPr>
        <p:spPr>
          <a:xfrm>
            <a:off x="7498975" y="3789040"/>
            <a:ext cx="1249489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Pathwidth</a:t>
            </a:r>
            <a:endParaRPr lang="en-US" sz="1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</p:spPr>
        <p:txBody>
          <a:bodyPr/>
          <a:lstStyle/>
          <a:p>
            <a:fld id="{D0443A80-CCFE-4885-A2D8-84AE2677A3C3}" type="slidenum">
              <a:rPr lang="nl-NL" smtClean="0"/>
              <a:pPr/>
              <a:t>14</a:t>
            </a:fld>
            <a:endParaRPr lang="nl-NL"/>
          </a:p>
        </p:txBody>
      </p:sp>
      <p:sp>
        <p:nvSpPr>
          <p:cNvPr id="5" name="Rounded Rectangle 4"/>
          <p:cNvSpPr/>
          <p:nvPr/>
        </p:nvSpPr>
        <p:spPr>
          <a:xfrm>
            <a:off x="3766926" y="548680"/>
            <a:ext cx="1610148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Vertex Cover</a:t>
            </a:r>
            <a:endParaRPr lang="en-US" sz="1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5740162" y="1772817"/>
            <a:ext cx="1352118" cy="5040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linear forest</a:t>
            </a:r>
            <a:endParaRPr lang="en-US" sz="1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467544" y="2708924"/>
            <a:ext cx="1539804" cy="4320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Cograph</a:t>
            </a:r>
            <a:endParaRPr lang="en-US" sz="14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423561" y="3789039"/>
            <a:ext cx="1512169" cy="50134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Chordal</a:t>
            </a:r>
            <a:endParaRPr lang="en-US" sz="14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769759" y="4797151"/>
            <a:ext cx="1250513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Treewidth</a:t>
            </a:r>
            <a:endParaRPr lang="en-US" sz="1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292080" y="5589242"/>
            <a:ext cx="2206101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Chromatic Number</a:t>
            </a:r>
            <a:endParaRPr lang="en-US" sz="14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3244821" y="4655847"/>
            <a:ext cx="1512169" cy="50134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Odd Cycle Transversal</a:t>
            </a:r>
            <a:endParaRPr lang="en-US" sz="1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57547" y="5445224"/>
            <a:ext cx="1422165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Perfect</a:t>
            </a:r>
            <a:endParaRPr lang="en-US" sz="1400" b="1" dirty="0"/>
          </a:p>
        </p:txBody>
      </p: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 rot="5400000">
            <a:off x="6193602" y="2486302"/>
            <a:ext cx="432051" cy="1318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59" idx="2"/>
            <a:endCxn id="7" idx="0"/>
          </p:cNvCxnSpPr>
          <p:nvPr/>
        </p:nvCxnSpPr>
        <p:spPr>
          <a:xfrm rot="5400000">
            <a:off x="2763357" y="2413241"/>
            <a:ext cx="288830" cy="16089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5782318" y="1052736"/>
            <a:ext cx="1267807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Max Leaf #</a:t>
            </a:r>
            <a:endParaRPr lang="en-US" sz="1400" b="1" dirty="0"/>
          </a:p>
        </p:txBody>
      </p:sp>
      <p:sp>
        <p:nvSpPr>
          <p:cNvPr id="60" name="Rounded Rectangle 59"/>
          <p:cNvSpPr/>
          <p:nvPr/>
        </p:nvSpPr>
        <p:spPr>
          <a:xfrm>
            <a:off x="558893" y="1772817"/>
            <a:ext cx="1322520" cy="5040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Co-cluster</a:t>
            </a:r>
            <a:endParaRPr lang="en-US" sz="1400" b="1" dirty="0"/>
          </a:p>
        </p:txBody>
      </p:sp>
      <p:cxnSp>
        <p:nvCxnSpPr>
          <p:cNvPr id="28" name="Straight Arrow Connector 27"/>
          <p:cNvCxnSpPr>
            <a:stCxn id="10" idx="2"/>
            <a:endCxn id="114" idx="0"/>
          </p:cNvCxnSpPr>
          <p:nvPr/>
        </p:nvCxnSpPr>
        <p:spPr>
          <a:xfrm rot="5400000">
            <a:off x="6069920" y="3455927"/>
            <a:ext cx="648070" cy="1815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6" idx="0"/>
          </p:cNvCxnSpPr>
          <p:nvPr/>
        </p:nvCxnSpPr>
        <p:spPr>
          <a:xfrm rot="16200000" flipH="1">
            <a:off x="6179048" y="5373158"/>
            <a:ext cx="432051" cy="115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2"/>
            <a:endCxn id="14" idx="0"/>
          </p:cNvCxnSpPr>
          <p:nvPr/>
        </p:nvCxnSpPr>
        <p:spPr>
          <a:xfrm rot="5400000">
            <a:off x="3094131" y="2226484"/>
            <a:ext cx="648071" cy="2477039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2"/>
            <a:endCxn id="18" idx="0"/>
          </p:cNvCxnSpPr>
          <p:nvPr/>
        </p:nvCxnSpPr>
        <p:spPr>
          <a:xfrm rot="5400000">
            <a:off x="2490752" y="3935069"/>
            <a:ext cx="288033" cy="2732276"/>
          </a:xfrm>
          <a:prstGeom prst="curvedConnector3">
            <a:avLst>
              <a:gd name="adj1" fmla="val 25343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2"/>
            <a:endCxn id="14" idx="0"/>
          </p:cNvCxnSpPr>
          <p:nvPr/>
        </p:nvCxnSpPr>
        <p:spPr>
          <a:xfrm rot="5400000">
            <a:off x="2288058" y="3177369"/>
            <a:ext cx="503259" cy="720081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2"/>
            <a:endCxn id="13" idx="0"/>
          </p:cNvCxnSpPr>
          <p:nvPr/>
        </p:nvCxnSpPr>
        <p:spPr>
          <a:xfrm rot="5400000">
            <a:off x="5320429" y="1613127"/>
            <a:ext cx="432049" cy="1759536"/>
          </a:xfrm>
          <a:prstGeom prst="curvedConnector3">
            <a:avLst>
              <a:gd name="adj1" fmla="val 50000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2"/>
            <a:endCxn id="18" idx="0"/>
          </p:cNvCxnSpPr>
          <p:nvPr/>
        </p:nvCxnSpPr>
        <p:spPr>
          <a:xfrm rot="16200000" flipH="1">
            <a:off x="100911" y="4277505"/>
            <a:ext cx="2304254" cy="31184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7" idx="0"/>
          </p:cNvCxnSpPr>
          <p:nvPr/>
        </p:nvCxnSpPr>
        <p:spPr>
          <a:xfrm rot="5400000">
            <a:off x="4444532" y="2697345"/>
            <a:ext cx="1514877" cy="2402127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7" idx="2"/>
            <a:endCxn id="16" idx="0"/>
          </p:cNvCxnSpPr>
          <p:nvPr/>
        </p:nvCxnSpPr>
        <p:spPr>
          <a:xfrm rot="16200000" flipH="1">
            <a:off x="4981993" y="4176103"/>
            <a:ext cx="432051" cy="2394225"/>
          </a:xfrm>
          <a:prstGeom prst="curvedConnector3">
            <a:avLst>
              <a:gd name="adj1" fmla="val 17124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4" idx="2"/>
            <a:endCxn id="18" idx="0"/>
          </p:cNvCxnSpPr>
          <p:nvPr/>
        </p:nvCxnSpPr>
        <p:spPr>
          <a:xfrm rot="5400000">
            <a:off x="1146718" y="4412295"/>
            <a:ext cx="1154841" cy="91101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5" idx="2"/>
            <a:endCxn id="6" idx="0"/>
          </p:cNvCxnSpPr>
          <p:nvPr/>
        </p:nvCxnSpPr>
        <p:spPr>
          <a:xfrm rot="16200000" flipH="1">
            <a:off x="5062062" y="418657"/>
            <a:ext cx="864097" cy="1844221"/>
          </a:xfrm>
          <a:prstGeom prst="curvedConnector3">
            <a:avLst>
              <a:gd name="adj1" fmla="val 82877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60" idx="2"/>
            <a:endCxn id="9" idx="0"/>
          </p:cNvCxnSpPr>
          <p:nvPr/>
        </p:nvCxnSpPr>
        <p:spPr>
          <a:xfrm rot="16200000" flipH="1">
            <a:off x="1012773" y="2484250"/>
            <a:ext cx="432053" cy="17293"/>
          </a:xfrm>
          <a:prstGeom prst="straightConnector1">
            <a:avLst/>
          </a:prstGeom>
          <a:ln cap="sq">
            <a:round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114" idx="2"/>
            <a:endCxn id="15" idx="0"/>
          </p:cNvCxnSpPr>
          <p:nvPr/>
        </p:nvCxnSpPr>
        <p:spPr>
          <a:xfrm rot="16200000" flipH="1">
            <a:off x="6101915" y="4504049"/>
            <a:ext cx="576063" cy="10139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15" idx="2"/>
            <a:endCxn id="15" idx="0"/>
          </p:cNvCxnSpPr>
          <p:nvPr/>
        </p:nvCxnSpPr>
        <p:spPr>
          <a:xfrm rot="5400000">
            <a:off x="6971337" y="3644767"/>
            <a:ext cx="576063" cy="1728704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6" idx="2"/>
            <a:endCxn id="115" idx="0"/>
          </p:cNvCxnSpPr>
          <p:nvPr/>
        </p:nvCxnSpPr>
        <p:spPr>
          <a:xfrm rot="16200000" flipH="1">
            <a:off x="6513886" y="2179205"/>
            <a:ext cx="1512169" cy="1707499"/>
          </a:xfrm>
          <a:prstGeom prst="curvedConnector3">
            <a:avLst>
              <a:gd name="adj1" fmla="val 11840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5" idx="2"/>
            <a:endCxn id="7" idx="0"/>
          </p:cNvCxnSpPr>
          <p:nvPr/>
        </p:nvCxnSpPr>
        <p:spPr>
          <a:xfrm rot="5400000">
            <a:off x="2907374" y="901074"/>
            <a:ext cx="1656980" cy="1672273"/>
          </a:xfrm>
          <a:prstGeom prst="curvedConnector3">
            <a:avLst>
              <a:gd name="adj1" fmla="val 85361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stCxn id="59" idx="2"/>
            <a:endCxn id="9" idx="0"/>
          </p:cNvCxnSpPr>
          <p:nvPr/>
        </p:nvCxnSpPr>
        <p:spPr>
          <a:xfrm rot="5400000">
            <a:off x="1860604" y="1653712"/>
            <a:ext cx="432054" cy="167837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43" idx="2"/>
            <a:endCxn id="59" idx="0"/>
          </p:cNvCxnSpPr>
          <p:nvPr/>
        </p:nvCxnSpPr>
        <p:spPr>
          <a:xfrm rot="5400000">
            <a:off x="2735797" y="1592797"/>
            <a:ext cx="360038" cy="1588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43" idx="2"/>
            <a:endCxn id="60" idx="0"/>
          </p:cNvCxnSpPr>
          <p:nvPr/>
        </p:nvCxnSpPr>
        <p:spPr>
          <a:xfrm rot="5400000">
            <a:off x="1887966" y="744966"/>
            <a:ext cx="360039" cy="1695663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32" idx="2"/>
            <a:endCxn id="6" idx="0"/>
          </p:cNvCxnSpPr>
          <p:nvPr/>
        </p:nvCxnSpPr>
        <p:spPr>
          <a:xfrm rot="5400000">
            <a:off x="6236202" y="1592796"/>
            <a:ext cx="360041" cy="1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>
            <a:stCxn id="5" idx="1"/>
            <a:endCxn id="60" idx="1"/>
          </p:cNvCxnSpPr>
          <p:nvPr/>
        </p:nvCxnSpPr>
        <p:spPr>
          <a:xfrm rot="10800000" flipV="1">
            <a:off x="558894" y="728700"/>
            <a:ext cx="3208033" cy="1296144"/>
          </a:xfrm>
          <a:prstGeom prst="curvedConnector3">
            <a:avLst>
              <a:gd name="adj1" fmla="val 107126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9" idx="2"/>
            <a:endCxn id="13" idx="0"/>
          </p:cNvCxnSpPr>
          <p:nvPr/>
        </p:nvCxnSpPr>
        <p:spPr>
          <a:xfrm rot="16200000" flipH="1">
            <a:off x="3570225" y="1622460"/>
            <a:ext cx="432050" cy="1740869"/>
          </a:xfrm>
          <a:prstGeom prst="curvedConnector3">
            <a:avLst>
              <a:gd name="adj1" fmla="val 52055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5940152" y="44624"/>
            <a:ext cx="3096344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Vertex Cover / Independent Set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95736" y="2565700"/>
            <a:ext cx="1407981" cy="720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split graph components</a:t>
            </a:r>
            <a:endParaRPr lang="en-US" sz="1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713785" y="2708922"/>
            <a:ext cx="1378495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Feedback Vertex Set</a:t>
            </a:r>
            <a:endParaRPr lang="en-US" sz="1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3851920" y="2708920"/>
            <a:ext cx="1609529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Interval</a:t>
            </a:r>
            <a:endParaRPr lang="en-US" sz="14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1907703" y="1052738"/>
            <a:ext cx="2016225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Clique</a:t>
            </a:r>
            <a:endParaRPr lang="en-US" sz="1400" b="1" dirty="0"/>
          </a:p>
        </p:txBody>
      </p:sp>
      <p:sp>
        <p:nvSpPr>
          <p:cNvPr id="59" name="Rounded Rectangle 58"/>
          <p:cNvSpPr/>
          <p:nvPr/>
        </p:nvSpPr>
        <p:spPr>
          <a:xfrm>
            <a:off x="2339752" y="1772816"/>
            <a:ext cx="1152128" cy="5040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Cluster</a:t>
            </a:r>
            <a:endParaRPr lang="en-US" sz="1400" b="1" dirty="0"/>
          </a:p>
        </p:txBody>
      </p:sp>
      <p:sp>
        <p:nvSpPr>
          <p:cNvPr id="114" name="Rounded Rectangle 113"/>
          <p:cNvSpPr/>
          <p:nvPr/>
        </p:nvSpPr>
        <p:spPr>
          <a:xfrm>
            <a:off x="5580112" y="3789040"/>
            <a:ext cx="1609529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Outerplanar</a:t>
            </a:r>
            <a:endParaRPr lang="en-US" sz="1400" b="1" dirty="0"/>
          </a:p>
        </p:txBody>
      </p:sp>
      <p:sp>
        <p:nvSpPr>
          <p:cNvPr id="115" name="Rounded Rectangle 114"/>
          <p:cNvSpPr/>
          <p:nvPr/>
        </p:nvSpPr>
        <p:spPr>
          <a:xfrm>
            <a:off x="7498975" y="3789040"/>
            <a:ext cx="1249489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Pathwidth</a:t>
            </a:r>
            <a:endParaRPr lang="en-US" sz="1400" b="1" dirty="0"/>
          </a:p>
        </p:txBody>
      </p:sp>
      <p:sp>
        <p:nvSpPr>
          <p:cNvPr id="45" name="Rectangular Callout 44"/>
          <p:cNvSpPr/>
          <p:nvPr/>
        </p:nvSpPr>
        <p:spPr>
          <a:xfrm>
            <a:off x="842007" y="3447003"/>
            <a:ext cx="4805628" cy="1548170"/>
          </a:xfrm>
          <a:prstGeom prst="wedgeRectCallout">
            <a:avLst>
              <a:gd name="adj1" fmla="val 42427"/>
              <a:gd name="adj2" fmla="val 98256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1900" dirty="0" smtClean="0">
                <a:solidFill>
                  <a:schemeClr val="tx1"/>
                </a:solidFill>
              </a:rPr>
              <a:t>NP-complete for fixed k</a:t>
            </a:r>
          </a:p>
          <a:p>
            <a:pPr algn="ctr"/>
            <a:endParaRPr lang="en-US" sz="19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</a:rPr>
              <a:t> Planar Vertex Cover is NP-complete</a:t>
            </a:r>
          </a:p>
          <a:p>
            <a:pPr>
              <a:buFont typeface="Arial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</a:rPr>
              <a:t> Planar graphs are 4-colorable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</p:spPr>
        <p:txBody>
          <a:bodyPr/>
          <a:lstStyle/>
          <a:p>
            <a:fld id="{D0443A80-CCFE-4885-A2D8-84AE2677A3C3}" type="slidenum">
              <a:rPr lang="nl-NL" smtClean="0"/>
              <a:pPr/>
              <a:t>15</a:t>
            </a:fld>
            <a:endParaRPr lang="nl-NL"/>
          </a:p>
        </p:txBody>
      </p:sp>
      <p:sp>
        <p:nvSpPr>
          <p:cNvPr id="5" name="Rounded Rectangle 4"/>
          <p:cNvSpPr/>
          <p:nvPr/>
        </p:nvSpPr>
        <p:spPr>
          <a:xfrm>
            <a:off x="3766926" y="548680"/>
            <a:ext cx="1610148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Vertex Cover</a:t>
            </a:r>
            <a:endParaRPr lang="en-US" sz="1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5740162" y="1772817"/>
            <a:ext cx="1352118" cy="5040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linear forest</a:t>
            </a:r>
            <a:endParaRPr lang="en-US" sz="1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467544" y="2708924"/>
            <a:ext cx="1539804" cy="4320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Cograph</a:t>
            </a:r>
            <a:endParaRPr lang="en-US" sz="14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423561" y="3789039"/>
            <a:ext cx="1512169" cy="50134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Chordal</a:t>
            </a:r>
            <a:endParaRPr lang="en-US" sz="14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769759" y="4797151"/>
            <a:ext cx="1250513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Treewidth</a:t>
            </a:r>
            <a:endParaRPr lang="en-US" sz="1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292080" y="5589242"/>
            <a:ext cx="2206101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Chromatic Number</a:t>
            </a:r>
            <a:endParaRPr lang="en-US" sz="1400" dirty="0"/>
          </a:p>
        </p:txBody>
      </p:sp>
      <p:sp>
        <p:nvSpPr>
          <p:cNvPr id="17" name="Rounded Rectangle 16"/>
          <p:cNvSpPr/>
          <p:nvPr/>
        </p:nvSpPr>
        <p:spPr>
          <a:xfrm>
            <a:off x="3244821" y="4655847"/>
            <a:ext cx="1512169" cy="50134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Odd Cycle Transversal</a:t>
            </a:r>
            <a:endParaRPr lang="en-US" sz="1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57547" y="5445224"/>
            <a:ext cx="1422165" cy="57606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Distance to Perfect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 rot="5400000">
            <a:off x="6193602" y="2486302"/>
            <a:ext cx="432051" cy="1318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59" idx="2"/>
            <a:endCxn id="7" idx="0"/>
          </p:cNvCxnSpPr>
          <p:nvPr/>
        </p:nvCxnSpPr>
        <p:spPr>
          <a:xfrm rot="5400000">
            <a:off x="2763357" y="2413241"/>
            <a:ext cx="288830" cy="16089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5782318" y="1052736"/>
            <a:ext cx="1267807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Max Leaf #</a:t>
            </a:r>
            <a:endParaRPr lang="en-US" sz="1400" b="1" dirty="0"/>
          </a:p>
        </p:txBody>
      </p:sp>
      <p:sp>
        <p:nvSpPr>
          <p:cNvPr id="60" name="Rounded Rectangle 59"/>
          <p:cNvSpPr/>
          <p:nvPr/>
        </p:nvSpPr>
        <p:spPr>
          <a:xfrm>
            <a:off x="558893" y="1772817"/>
            <a:ext cx="1322520" cy="5040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Co-cluster</a:t>
            </a:r>
            <a:endParaRPr lang="en-US" sz="1400" b="1" dirty="0"/>
          </a:p>
        </p:txBody>
      </p:sp>
      <p:sp>
        <p:nvSpPr>
          <p:cNvPr id="114" name="Rounded Rectangle 113"/>
          <p:cNvSpPr/>
          <p:nvPr/>
        </p:nvSpPr>
        <p:spPr>
          <a:xfrm>
            <a:off x="5580112" y="3789040"/>
            <a:ext cx="1609529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Outerplanar</a:t>
            </a:r>
            <a:endParaRPr lang="en-US" sz="1400" b="1" dirty="0"/>
          </a:p>
        </p:txBody>
      </p:sp>
      <p:cxnSp>
        <p:nvCxnSpPr>
          <p:cNvPr id="28" name="Straight Arrow Connector 27"/>
          <p:cNvCxnSpPr>
            <a:stCxn id="10" idx="2"/>
            <a:endCxn id="114" idx="0"/>
          </p:cNvCxnSpPr>
          <p:nvPr/>
        </p:nvCxnSpPr>
        <p:spPr>
          <a:xfrm rot="5400000">
            <a:off x="6069920" y="3455927"/>
            <a:ext cx="648070" cy="1815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6" idx="0"/>
          </p:cNvCxnSpPr>
          <p:nvPr/>
        </p:nvCxnSpPr>
        <p:spPr>
          <a:xfrm rot="16200000" flipH="1">
            <a:off x="6179048" y="5373158"/>
            <a:ext cx="432051" cy="115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2"/>
            <a:endCxn id="14" idx="0"/>
          </p:cNvCxnSpPr>
          <p:nvPr/>
        </p:nvCxnSpPr>
        <p:spPr>
          <a:xfrm rot="5400000">
            <a:off x="3094131" y="2226484"/>
            <a:ext cx="648071" cy="2477039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2"/>
            <a:endCxn id="18" idx="0"/>
          </p:cNvCxnSpPr>
          <p:nvPr/>
        </p:nvCxnSpPr>
        <p:spPr>
          <a:xfrm rot="5400000">
            <a:off x="2490752" y="3935069"/>
            <a:ext cx="288033" cy="2732276"/>
          </a:xfrm>
          <a:prstGeom prst="curvedConnector3">
            <a:avLst>
              <a:gd name="adj1" fmla="val 25343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2"/>
            <a:endCxn id="14" idx="0"/>
          </p:cNvCxnSpPr>
          <p:nvPr/>
        </p:nvCxnSpPr>
        <p:spPr>
          <a:xfrm rot="5400000">
            <a:off x="2288058" y="3177369"/>
            <a:ext cx="503259" cy="720081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2"/>
            <a:endCxn id="13" idx="0"/>
          </p:cNvCxnSpPr>
          <p:nvPr/>
        </p:nvCxnSpPr>
        <p:spPr>
          <a:xfrm rot="5400000">
            <a:off x="5320429" y="1613127"/>
            <a:ext cx="432049" cy="1759536"/>
          </a:xfrm>
          <a:prstGeom prst="curvedConnector3">
            <a:avLst>
              <a:gd name="adj1" fmla="val 50000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2"/>
            <a:endCxn id="18" idx="0"/>
          </p:cNvCxnSpPr>
          <p:nvPr/>
        </p:nvCxnSpPr>
        <p:spPr>
          <a:xfrm rot="16200000" flipH="1">
            <a:off x="100911" y="4277505"/>
            <a:ext cx="2304254" cy="31184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7" idx="0"/>
          </p:cNvCxnSpPr>
          <p:nvPr/>
        </p:nvCxnSpPr>
        <p:spPr>
          <a:xfrm rot="5400000">
            <a:off x="4444532" y="2697345"/>
            <a:ext cx="1514877" cy="2402127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7" idx="2"/>
            <a:endCxn id="16" idx="0"/>
          </p:cNvCxnSpPr>
          <p:nvPr/>
        </p:nvCxnSpPr>
        <p:spPr>
          <a:xfrm rot="16200000" flipH="1">
            <a:off x="4981993" y="4176103"/>
            <a:ext cx="432051" cy="2394225"/>
          </a:xfrm>
          <a:prstGeom prst="curvedConnector3">
            <a:avLst>
              <a:gd name="adj1" fmla="val 17124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4" idx="2"/>
            <a:endCxn id="18" idx="0"/>
          </p:cNvCxnSpPr>
          <p:nvPr/>
        </p:nvCxnSpPr>
        <p:spPr>
          <a:xfrm rot="5400000">
            <a:off x="1146718" y="4412295"/>
            <a:ext cx="1154841" cy="91101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5" idx="2"/>
            <a:endCxn id="6" idx="0"/>
          </p:cNvCxnSpPr>
          <p:nvPr/>
        </p:nvCxnSpPr>
        <p:spPr>
          <a:xfrm rot="16200000" flipH="1">
            <a:off x="5062062" y="418657"/>
            <a:ext cx="864097" cy="1844221"/>
          </a:xfrm>
          <a:prstGeom prst="curvedConnector3">
            <a:avLst>
              <a:gd name="adj1" fmla="val 82877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60" idx="2"/>
            <a:endCxn id="9" idx="0"/>
          </p:cNvCxnSpPr>
          <p:nvPr/>
        </p:nvCxnSpPr>
        <p:spPr>
          <a:xfrm rot="16200000" flipH="1">
            <a:off x="1012773" y="2484250"/>
            <a:ext cx="432053" cy="17293"/>
          </a:xfrm>
          <a:prstGeom prst="straightConnector1">
            <a:avLst/>
          </a:prstGeom>
          <a:ln cap="sq">
            <a:round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114" idx="2"/>
            <a:endCxn id="15" idx="0"/>
          </p:cNvCxnSpPr>
          <p:nvPr/>
        </p:nvCxnSpPr>
        <p:spPr>
          <a:xfrm rot="16200000" flipH="1">
            <a:off x="6101915" y="4504049"/>
            <a:ext cx="576063" cy="10139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15" idx="2"/>
            <a:endCxn id="15" idx="0"/>
          </p:cNvCxnSpPr>
          <p:nvPr/>
        </p:nvCxnSpPr>
        <p:spPr>
          <a:xfrm rot="5400000">
            <a:off x="6971337" y="3644767"/>
            <a:ext cx="576063" cy="1728704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6" idx="2"/>
            <a:endCxn id="115" idx="0"/>
          </p:cNvCxnSpPr>
          <p:nvPr/>
        </p:nvCxnSpPr>
        <p:spPr>
          <a:xfrm rot="16200000" flipH="1">
            <a:off x="6513886" y="2179205"/>
            <a:ext cx="1512169" cy="1707499"/>
          </a:xfrm>
          <a:prstGeom prst="curvedConnector3">
            <a:avLst>
              <a:gd name="adj1" fmla="val 11840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5" idx="2"/>
            <a:endCxn id="7" idx="0"/>
          </p:cNvCxnSpPr>
          <p:nvPr/>
        </p:nvCxnSpPr>
        <p:spPr>
          <a:xfrm rot="5400000">
            <a:off x="2907374" y="901074"/>
            <a:ext cx="1656980" cy="1672273"/>
          </a:xfrm>
          <a:prstGeom prst="curvedConnector3">
            <a:avLst>
              <a:gd name="adj1" fmla="val 85361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stCxn id="59" idx="2"/>
            <a:endCxn id="9" idx="0"/>
          </p:cNvCxnSpPr>
          <p:nvPr/>
        </p:nvCxnSpPr>
        <p:spPr>
          <a:xfrm rot="5400000">
            <a:off x="1860604" y="1653712"/>
            <a:ext cx="432054" cy="167837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43" idx="2"/>
            <a:endCxn id="59" idx="0"/>
          </p:cNvCxnSpPr>
          <p:nvPr/>
        </p:nvCxnSpPr>
        <p:spPr>
          <a:xfrm rot="5400000">
            <a:off x="2735797" y="1592797"/>
            <a:ext cx="360038" cy="1588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43" idx="2"/>
            <a:endCxn id="60" idx="0"/>
          </p:cNvCxnSpPr>
          <p:nvPr/>
        </p:nvCxnSpPr>
        <p:spPr>
          <a:xfrm rot="5400000">
            <a:off x="1887966" y="744966"/>
            <a:ext cx="360039" cy="1695663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32" idx="2"/>
            <a:endCxn id="6" idx="0"/>
          </p:cNvCxnSpPr>
          <p:nvPr/>
        </p:nvCxnSpPr>
        <p:spPr>
          <a:xfrm rot="5400000">
            <a:off x="6236202" y="1592796"/>
            <a:ext cx="360041" cy="1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>
            <a:stCxn id="5" idx="1"/>
            <a:endCxn id="60" idx="1"/>
          </p:cNvCxnSpPr>
          <p:nvPr/>
        </p:nvCxnSpPr>
        <p:spPr>
          <a:xfrm rot="10800000" flipV="1">
            <a:off x="558894" y="728700"/>
            <a:ext cx="3208033" cy="1296144"/>
          </a:xfrm>
          <a:prstGeom prst="curvedConnector3">
            <a:avLst>
              <a:gd name="adj1" fmla="val 107126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9" idx="2"/>
            <a:endCxn id="13" idx="0"/>
          </p:cNvCxnSpPr>
          <p:nvPr/>
        </p:nvCxnSpPr>
        <p:spPr>
          <a:xfrm rot="16200000" flipH="1">
            <a:off x="3570225" y="1622460"/>
            <a:ext cx="432050" cy="1740869"/>
          </a:xfrm>
          <a:prstGeom prst="curvedConnector3">
            <a:avLst>
              <a:gd name="adj1" fmla="val 52055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5940152" y="44624"/>
            <a:ext cx="3096344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Vertex Cover / Independent Set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95736" y="2565700"/>
            <a:ext cx="1407981" cy="720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split graph components</a:t>
            </a:r>
            <a:endParaRPr lang="en-US" sz="1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713785" y="2708922"/>
            <a:ext cx="1378495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Feedback Vertex Set</a:t>
            </a:r>
            <a:endParaRPr lang="en-US" sz="1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3851920" y="2708920"/>
            <a:ext cx="1609529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Interval</a:t>
            </a:r>
            <a:endParaRPr lang="en-US" sz="14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1907703" y="1052738"/>
            <a:ext cx="2016225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Clique</a:t>
            </a:r>
            <a:endParaRPr lang="en-US" sz="1400" b="1" dirty="0"/>
          </a:p>
        </p:txBody>
      </p:sp>
      <p:sp>
        <p:nvSpPr>
          <p:cNvPr id="59" name="Rounded Rectangle 58"/>
          <p:cNvSpPr/>
          <p:nvPr/>
        </p:nvSpPr>
        <p:spPr>
          <a:xfrm>
            <a:off x="2339752" y="1772816"/>
            <a:ext cx="1152128" cy="5040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Cluster</a:t>
            </a:r>
            <a:endParaRPr lang="en-US" sz="1400" b="1" dirty="0"/>
          </a:p>
        </p:txBody>
      </p:sp>
      <p:sp>
        <p:nvSpPr>
          <p:cNvPr id="115" name="Rounded Rectangle 114"/>
          <p:cNvSpPr/>
          <p:nvPr/>
        </p:nvSpPr>
        <p:spPr>
          <a:xfrm>
            <a:off x="7498975" y="3789040"/>
            <a:ext cx="1249489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Pathwidth</a:t>
            </a:r>
            <a:endParaRPr lang="en-US" sz="1400" b="1" dirty="0"/>
          </a:p>
        </p:txBody>
      </p:sp>
      <p:sp>
        <p:nvSpPr>
          <p:cNvPr id="48" name="Rectangular Callout 47"/>
          <p:cNvSpPr/>
          <p:nvPr/>
        </p:nvSpPr>
        <p:spPr>
          <a:xfrm>
            <a:off x="2692553" y="3609019"/>
            <a:ext cx="4805628" cy="1548170"/>
          </a:xfrm>
          <a:prstGeom prst="wedgeRectCallout">
            <a:avLst>
              <a:gd name="adj1" fmla="val -64350"/>
              <a:gd name="adj2" fmla="val 87934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en-US" sz="1900" dirty="0" smtClean="0">
                <a:solidFill>
                  <a:schemeClr val="tx1"/>
                </a:solidFill>
              </a:rPr>
              <a:t>Fixed-Parameter Tractable</a:t>
            </a:r>
          </a:p>
          <a:p>
            <a:pPr algn="ctr"/>
            <a:endParaRPr lang="en-US" sz="19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</a:rPr>
              <a:t> Guess how solution intersects deletion set</a:t>
            </a:r>
          </a:p>
          <a:p>
            <a:pPr>
              <a:buFont typeface="Arial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</a:rPr>
              <a:t> Compute optimal solution in remainder</a:t>
            </a:r>
          </a:p>
          <a:p>
            <a:pPr>
              <a:buFont typeface="Arial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</a:rPr>
              <a:t> Perfect graph, so polynomial time by </a:t>
            </a:r>
            <a:r>
              <a:rPr lang="en-US" sz="1900" dirty="0" err="1" smtClean="0">
                <a:solidFill>
                  <a:schemeClr val="tx1"/>
                </a:solidFill>
              </a:rPr>
              <a:t>Grötschel</a:t>
            </a:r>
            <a:r>
              <a:rPr lang="en-US" sz="1900" dirty="0" smtClean="0">
                <a:solidFill>
                  <a:schemeClr val="tx1"/>
                </a:solidFill>
              </a:rPr>
              <a:t>, </a:t>
            </a:r>
            <a:r>
              <a:rPr lang="en-US" sz="1900" dirty="0" err="1" smtClean="0">
                <a:solidFill>
                  <a:schemeClr val="tx1"/>
                </a:solidFill>
              </a:rPr>
              <a:t>Lovász</a:t>
            </a:r>
            <a:r>
              <a:rPr lang="en-US" sz="1900" dirty="0" smtClean="0">
                <a:solidFill>
                  <a:schemeClr val="tx1"/>
                </a:solidFill>
              </a:rPr>
              <a:t> &amp; </a:t>
            </a:r>
            <a:r>
              <a:rPr lang="en-US" sz="1900" dirty="0" err="1" smtClean="0">
                <a:solidFill>
                  <a:schemeClr val="tx1"/>
                </a:solidFill>
              </a:rPr>
              <a:t>Schrijver</a:t>
            </a:r>
            <a:r>
              <a:rPr lang="en-US" sz="1900" dirty="0" smtClean="0">
                <a:solidFill>
                  <a:schemeClr val="tx1"/>
                </a:solidFill>
              </a:rPr>
              <a:t> 1988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</p:spPr>
        <p:txBody>
          <a:bodyPr/>
          <a:lstStyle/>
          <a:p>
            <a:fld id="{D0443A80-CCFE-4885-A2D8-84AE2677A3C3}" type="slidenum">
              <a:rPr lang="nl-NL" smtClean="0"/>
              <a:pPr/>
              <a:t>16</a:t>
            </a:fld>
            <a:endParaRPr lang="nl-NL"/>
          </a:p>
        </p:txBody>
      </p:sp>
      <p:sp>
        <p:nvSpPr>
          <p:cNvPr id="5" name="Rounded Rectangle 4"/>
          <p:cNvSpPr/>
          <p:nvPr/>
        </p:nvSpPr>
        <p:spPr>
          <a:xfrm>
            <a:off x="3766926" y="548680"/>
            <a:ext cx="1610148" cy="3600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Vertex Cover</a:t>
            </a:r>
            <a:endParaRPr lang="en-US" sz="1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5740162" y="1772817"/>
            <a:ext cx="1352118" cy="50405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linear forest</a:t>
            </a:r>
            <a:endParaRPr lang="en-US" sz="1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467544" y="2708924"/>
            <a:ext cx="1539804" cy="43204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Cograph</a:t>
            </a:r>
            <a:endParaRPr lang="en-US" sz="14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423561" y="3789039"/>
            <a:ext cx="1512169" cy="50134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Chordal</a:t>
            </a:r>
            <a:endParaRPr lang="en-US" sz="14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769759" y="4797151"/>
            <a:ext cx="1250513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Treewidth</a:t>
            </a:r>
            <a:endParaRPr lang="en-US" sz="1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292080" y="5589242"/>
            <a:ext cx="2206101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Chromatic Number</a:t>
            </a:r>
            <a:endParaRPr lang="en-US" sz="1400" dirty="0"/>
          </a:p>
        </p:txBody>
      </p:sp>
      <p:sp>
        <p:nvSpPr>
          <p:cNvPr id="17" name="Rounded Rectangle 16"/>
          <p:cNvSpPr/>
          <p:nvPr/>
        </p:nvSpPr>
        <p:spPr>
          <a:xfrm>
            <a:off x="3244821" y="4655847"/>
            <a:ext cx="1512169" cy="50134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Odd Cycle Transversal</a:t>
            </a:r>
            <a:endParaRPr lang="en-US" sz="1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57547" y="5445224"/>
            <a:ext cx="1422165" cy="57606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Distance to Perfect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 rot="5400000">
            <a:off x="6193602" y="2486302"/>
            <a:ext cx="432051" cy="1318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59" idx="2"/>
            <a:endCxn id="7" idx="0"/>
          </p:cNvCxnSpPr>
          <p:nvPr/>
        </p:nvCxnSpPr>
        <p:spPr>
          <a:xfrm rot="5400000">
            <a:off x="2763357" y="2413241"/>
            <a:ext cx="288830" cy="16089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5782318" y="1052736"/>
            <a:ext cx="1267807" cy="3600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Max Leaf #</a:t>
            </a:r>
            <a:endParaRPr lang="en-US" sz="1400" b="1" dirty="0"/>
          </a:p>
        </p:txBody>
      </p:sp>
      <p:sp>
        <p:nvSpPr>
          <p:cNvPr id="60" name="Rounded Rectangle 59"/>
          <p:cNvSpPr/>
          <p:nvPr/>
        </p:nvSpPr>
        <p:spPr>
          <a:xfrm>
            <a:off x="558893" y="1772817"/>
            <a:ext cx="1322520" cy="50405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Co-cluster</a:t>
            </a:r>
            <a:endParaRPr lang="en-US" sz="1400" b="1" dirty="0"/>
          </a:p>
        </p:txBody>
      </p:sp>
      <p:sp>
        <p:nvSpPr>
          <p:cNvPr id="114" name="Rounded Rectangle 113"/>
          <p:cNvSpPr/>
          <p:nvPr/>
        </p:nvSpPr>
        <p:spPr>
          <a:xfrm>
            <a:off x="5580112" y="3789040"/>
            <a:ext cx="1609529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Outerplanar</a:t>
            </a:r>
            <a:endParaRPr lang="en-US" sz="1400" b="1" dirty="0"/>
          </a:p>
        </p:txBody>
      </p:sp>
      <p:cxnSp>
        <p:nvCxnSpPr>
          <p:cNvPr id="28" name="Straight Arrow Connector 27"/>
          <p:cNvCxnSpPr>
            <a:stCxn id="10" idx="2"/>
            <a:endCxn id="114" idx="0"/>
          </p:cNvCxnSpPr>
          <p:nvPr/>
        </p:nvCxnSpPr>
        <p:spPr>
          <a:xfrm rot="5400000">
            <a:off x="6069920" y="3455927"/>
            <a:ext cx="648070" cy="1815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6" idx="0"/>
          </p:cNvCxnSpPr>
          <p:nvPr/>
        </p:nvCxnSpPr>
        <p:spPr>
          <a:xfrm rot="16200000" flipH="1">
            <a:off x="6179048" y="5373158"/>
            <a:ext cx="432051" cy="115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2"/>
            <a:endCxn id="14" idx="0"/>
          </p:cNvCxnSpPr>
          <p:nvPr/>
        </p:nvCxnSpPr>
        <p:spPr>
          <a:xfrm rot="5400000">
            <a:off x="3094131" y="2226484"/>
            <a:ext cx="648071" cy="2477039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2"/>
            <a:endCxn id="18" idx="0"/>
          </p:cNvCxnSpPr>
          <p:nvPr/>
        </p:nvCxnSpPr>
        <p:spPr>
          <a:xfrm rot="5400000">
            <a:off x="2490752" y="3935069"/>
            <a:ext cx="288033" cy="2732276"/>
          </a:xfrm>
          <a:prstGeom prst="curvedConnector3">
            <a:avLst>
              <a:gd name="adj1" fmla="val 25343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2"/>
            <a:endCxn id="14" idx="0"/>
          </p:cNvCxnSpPr>
          <p:nvPr/>
        </p:nvCxnSpPr>
        <p:spPr>
          <a:xfrm rot="5400000">
            <a:off x="2288058" y="3177369"/>
            <a:ext cx="503259" cy="720081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2"/>
            <a:endCxn id="13" idx="0"/>
          </p:cNvCxnSpPr>
          <p:nvPr/>
        </p:nvCxnSpPr>
        <p:spPr>
          <a:xfrm rot="5400000">
            <a:off x="5320429" y="1613127"/>
            <a:ext cx="432049" cy="1759536"/>
          </a:xfrm>
          <a:prstGeom prst="curvedConnector3">
            <a:avLst>
              <a:gd name="adj1" fmla="val 50000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2"/>
            <a:endCxn id="18" idx="0"/>
          </p:cNvCxnSpPr>
          <p:nvPr/>
        </p:nvCxnSpPr>
        <p:spPr>
          <a:xfrm rot="16200000" flipH="1">
            <a:off x="100911" y="4277505"/>
            <a:ext cx="2304254" cy="31184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7" idx="0"/>
          </p:cNvCxnSpPr>
          <p:nvPr/>
        </p:nvCxnSpPr>
        <p:spPr>
          <a:xfrm rot="5400000">
            <a:off x="4444532" y="2697345"/>
            <a:ext cx="1514877" cy="2402127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7" idx="2"/>
            <a:endCxn id="16" idx="0"/>
          </p:cNvCxnSpPr>
          <p:nvPr/>
        </p:nvCxnSpPr>
        <p:spPr>
          <a:xfrm rot="16200000" flipH="1">
            <a:off x="4981993" y="4176103"/>
            <a:ext cx="432051" cy="2394225"/>
          </a:xfrm>
          <a:prstGeom prst="curvedConnector3">
            <a:avLst>
              <a:gd name="adj1" fmla="val 17124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4" idx="2"/>
            <a:endCxn id="18" idx="0"/>
          </p:cNvCxnSpPr>
          <p:nvPr/>
        </p:nvCxnSpPr>
        <p:spPr>
          <a:xfrm rot="5400000">
            <a:off x="1146718" y="4412295"/>
            <a:ext cx="1154841" cy="91101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5" idx="2"/>
            <a:endCxn id="6" idx="0"/>
          </p:cNvCxnSpPr>
          <p:nvPr/>
        </p:nvCxnSpPr>
        <p:spPr>
          <a:xfrm rot="16200000" flipH="1">
            <a:off x="5062062" y="418657"/>
            <a:ext cx="864097" cy="1844221"/>
          </a:xfrm>
          <a:prstGeom prst="curvedConnector3">
            <a:avLst>
              <a:gd name="adj1" fmla="val 82877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60" idx="2"/>
            <a:endCxn id="9" idx="0"/>
          </p:cNvCxnSpPr>
          <p:nvPr/>
        </p:nvCxnSpPr>
        <p:spPr>
          <a:xfrm rot="16200000" flipH="1">
            <a:off x="1012773" y="2484250"/>
            <a:ext cx="432053" cy="17293"/>
          </a:xfrm>
          <a:prstGeom prst="straightConnector1">
            <a:avLst/>
          </a:prstGeom>
          <a:ln cap="sq">
            <a:round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114" idx="2"/>
            <a:endCxn id="15" idx="0"/>
          </p:cNvCxnSpPr>
          <p:nvPr/>
        </p:nvCxnSpPr>
        <p:spPr>
          <a:xfrm rot="16200000" flipH="1">
            <a:off x="6101915" y="4504049"/>
            <a:ext cx="576063" cy="10139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15" idx="2"/>
            <a:endCxn id="15" idx="0"/>
          </p:cNvCxnSpPr>
          <p:nvPr/>
        </p:nvCxnSpPr>
        <p:spPr>
          <a:xfrm rot="5400000">
            <a:off x="6971337" y="3644767"/>
            <a:ext cx="576063" cy="1728704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6" idx="2"/>
            <a:endCxn id="115" idx="0"/>
          </p:cNvCxnSpPr>
          <p:nvPr/>
        </p:nvCxnSpPr>
        <p:spPr>
          <a:xfrm rot="16200000" flipH="1">
            <a:off x="6513886" y="2179205"/>
            <a:ext cx="1512169" cy="1707499"/>
          </a:xfrm>
          <a:prstGeom prst="curvedConnector3">
            <a:avLst>
              <a:gd name="adj1" fmla="val 11840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5" idx="2"/>
            <a:endCxn id="7" idx="0"/>
          </p:cNvCxnSpPr>
          <p:nvPr/>
        </p:nvCxnSpPr>
        <p:spPr>
          <a:xfrm rot="5400000">
            <a:off x="2907374" y="901074"/>
            <a:ext cx="1656980" cy="1672273"/>
          </a:xfrm>
          <a:prstGeom prst="curvedConnector3">
            <a:avLst>
              <a:gd name="adj1" fmla="val 85361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stCxn id="59" idx="2"/>
            <a:endCxn id="9" idx="0"/>
          </p:cNvCxnSpPr>
          <p:nvPr/>
        </p:nvCxnSpPr>
        <p:spPr>
          <a:xfrm rot="5400000">
            <a:off x="1860604" y="1653712"/>
            <a:ext cx="432054" cy="167837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43" idx="2"/>
            <a:endCxn id="59" idx="0"/>
          </p:cNvCxnSpPr>
          <p:nvPr/>
        </p:nvCxnSpPr>
        <p:spPr>
          <a:xfrm rot="5400000">
            <a:off x="2735797" y="1592797"/>
            <a:ext cx="360038" cy="1588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43" idx="2"/>
            <a:endCxn id="60" idx="0"/>
          </p:cNvCxnSpPr>
          <p:nvPr/>
        </p:nvCxnSpPr>
        <p:spPr>
          <a:xfrm rot="5400000">
            <a:off x="1887966" y="744966"/>
            <a:ext cx="360039" cy="1695663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32" idx="2"/>
            <a:endCxn id="6" idx="0"/>
          </p:cNvCxnSpPr>
          <p:nvPr/>
        </p:nvCxnSpPr>
        <p:spPr>
          <a:xfrm rot="5400000">
            <a:off x="6236202" y="1592796"/>
            <a:ext cx="360041" cy="1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>
            <a:stCxn id="5" idx="1"/>
            <a:endCxn id="60" idx="1"/>
          </p:cNvCxnSpPr>
          <p:nvPr/>
        </p:nvCxnSpPr>
        <p:spPr>
          <a:xfrm rot="10800000" flipV="1">
            <a:off x="558894" y="728700"/>
            <a:ext cx="3208033" cy="1296144"/>
          </a:xfrm>
          <a:prstGeom prst="curvedConnector3">
            <a:avLst>
              <a:gd name="adj1" fmla="val 107126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9" idx="2"/>
            <a:endCxn id="13" idx="0"/>
          </p:cNvCxnSpPr>
          <p:nvPr/>
        </p:nvCxnSpPr>
        <p:spPr>
          <a:xfrm rot="16200000" flipH="1">
            <a:off x="3570225" y="1622460"/>
            <a:ext cx="432050" cy="1740869"/>
          </a:xfrm>
          <a:prstGeom prst="curvedConnector3">
            <a:avLst>
              <a:gd name="adj1" fmla="val 52055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5940152" y="44624"/>
            <a:ext cx="3096344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Vertex Cover / Independent Set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95736" y="2565700"/>
            <a:ext cx="1407981" cy="72008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split graph components</a:t>
            </a:r>
            <a:endParaRPr lang="en-US" sz="1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713785" y="2708922"/>
            <a:ext cx="1378495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Feedback Vertex Set</a:t>
            </a:r>
            <a:endParaRPr lang="en-US" sz="1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3851920" y="2708920"/>
            <a:ext cx="160952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Interval</a:t>
            </a:r>
            <a:endParaRPr lang="en-US" sz="14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1907703" y="1052738"/>
            <a:ext cx="2016225" cy="3600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Clique</a:t>
            </a:r>
            <a:endParaRPr lang="en-US" sz="1400" b="1" dirty="0"/>
          </a:p>
        </p:txBody>
      </p:sp>
      <p:sp>
        <p:nvSpPr>
          <p:cNvPr id="59" name="Rounded Rectangle 58"/>
          <p:cNvSpPr/>
          <p:nvPr/>
        </p:nvSpPr>
        <p:spPr>
          <a:xfrm>
            <a:off x="2339752" y="1772816"/>
            <a:ext cx="1152128" cy="50405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Cluster</a:t>
            </a:r>
            <a:endParaRPr lang="en-US" sz="1400" b="1" dirty="0"/>
          </a:p>
        </p:txBody>
      </p:sp>
      <p:sp>
        <p:nvSpPr>
          <p:cNvPr id="115" name="Rounded Rectangle 114"/>
          <p:cNvSpPr/>
          <p:nvPr/>
        </p:nvSpPr>
        <p:spPr>
          <a:xfrm>
            <a:off x="7498975" y="3789040"/>
            <a:ext cx="1249489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Pathwidth</a:t>
            </a:r>
            <a:endParaRPr lang="en-US" sz="1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</p:spPr>
        <p:txBody>
          <a:bodyPr/>
          <a:lstStyle/>
          <a:p>
            <a:fld id="{D0443A80-CCFE-4885-A2D8-84AE2677A3C3}" type="slidenum">
              <a:rPr lang="nl-NL" smtClean="0"/>
              <a:pPr/>
              <a:t>17</a:t>
            </a:fld>
            <a:endParaRPr lang="nl-NL"/>
          </a:p>
        </p:txBody>
      </p:sp>
      <p:sp>
        <p:nvSpPr>
          <p:cNvPr id="5" name="Rounded Rectangle 4"/>
          <p:cNvSpPr/>
          <p:nvPr/>
        </p:nvSpPr>
        <p:spPr>
          <a:xfrm>
            <a:off x="3766926" y="548680"/>
            <a:ext cx="1610148" cy="3600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Vertex Cover</a:t>
            </a:r>
            <a:endParaRPr lang="en-US" sz="1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5740162" y="1772817"/>
            <a:ext cx="1352118" cy="50405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linear forest</a:t>
            </a:r>
            <a:endParaRPr lang="en-US" sz="1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467544" y="2708924"/>
            <a:ext cx="1539804" cy="43204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Cograph</a:t>
            </a:r>
            <a:endParaRPr lang="en-US" sz="14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423561" y="3789039"/>
            <a:ext cx="1512169" cy="50134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Chordal</a:t>
            </a:r>
            <a:endParaRPr lang="en-US" sz="14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769759" y="4797151"/>
            <a:ext cx="1250513" cy="3600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Treewidth</a:t>
            </a:r>
            <a:endParaRPr lang="en-US" sz="1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292080" y="5589242"/>
            <a:ext cx="2206101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Chromatic Number</a:t>
            </a:r>
            <a:endParaRPr lang="en-US" sz="1400" dirty="0"/>
          </a:p>
        </p:txBody>
      </p:sp>
      <p:sp>
        <p:nvSpPr>
          <p:cNvPr id="17" name="Rounded Rectangle 16"/>
          <p:cNvSpPr/>
          <p:nvPr/>
        </p:nvSpPr>
        <p:spPr>
          <a:xfrm>
            <a:off x="3244821" y="4655847"/>
            <a:ext cx="1512169" cy="50134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Odd Cycle Transversal</a:t>
            </a:r>
            <a:endParaRPr lang="en-US" sz="1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57547" y="5445224"/>
            <a:ext cx="1422165" cy="57606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Distance to Perfect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 rot="5400000">
            <a:off x="6193602" y="2486302"/>
            <a:ext cx="432051" cy="1318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59" idx="2"/>
            <a:endCxn id="7" idx="0"/>
          </p:cNvCxnSpPr>
          <p:nvPr/>
        </p:nvCxnSpPr>
        <p:spPr>
          <a:xfrm rot="5400000">
            <a:off x="2763357" y="2413241"/>
            <a:ext cx="288830" cy="16089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5782318" y="1052736"/>
            <a:ext cx="1267807" cy="3600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Max Leaf #</a:t>
            </a:r>
            <a:endParaRPr lang="en-US" sz="1400" b="1" dirty="0"/>
          </a:p>
        </p:txBody>
      </p:sp>
      <p:sp>
        <p:nvSpPr>
          <p:cNvPr id="60" name="Rounded Rectangle 59"/>
          <p:cNvSpPr/>
          <p:nvPr/>
        </p:nvSpPr>
        <p:spPr>
          <a:xfrm>
            <a:off x="558893" y="1772817"/>
            <a:ext cx="1322520" cy="50405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Co-cluster</a:t>
            </a:r>
            <a:endParaRPr lang="en-US" sz="1400" b="1" dirty="0"/>
          </a:p>
        </p:txBody>
      </p:sp>
      <p:sp>
        <p:nvSpPr>
          <p:cNvPr id="114" name="Rounded Rectangle 113"/>
          <p:cNvSpPr/>
          <p:nvPr/>
        </p:nvSpPr>
        <p:spPr>
          <a:xfrm>
            <a:off x="5580112" y="3789040"/>
            <a:ext cx="1609529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Outerplanar</a:t>
            </a:r>
            <a:endParaRPr lang="en-US" sz="1400" b="1" dirty="0"/>
          </a:p>
        </p:txBody>
      </p:sp>
      <p:cxnSp>
        <p:nvCxnSpPr>
          <p:cNvPr id="28" name="Straight Arrow Connector 27"/>
          <p:cNvCxnSpPr>
            <a:stCxn id="10" idx="2"/>
            <a:endCxn id="114" idx="0"/>
          </p:cNvCxnSpPr>
          <p:nvPr/>
        </p:nvCxnSpPr>
        <p:spPr>
          <a:xfrm rot="5400000">
            <a:off x="6069920" y="3455927"/>
            <a:ext cx="648070" cy="1815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6" idx="0"/>
          </p:cNvCxnSpPr>
          <p:nvPr/>
        </p:nvCxnSpPr>
        <p:spPr>
          <a:xfrm rot="16200000" flipH="1">
            <a:off x="6179048" y="5373158"/>
            <a:ext cx="432051" cy="115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2"/>
            <a:endCxn id="14" idx="0"/>
          </p:cNvCxnSpPr>
          <p:nvPr/>
        </p:nvCxnSpPr>
        <p:spPr>
          <a:xfrm rot="5400000">
            <a:off x="3094131" y="2226484"/>
            <a:ext cx="648071" cy="2477039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2"/>
            <a:endCxn id="18" idx="0"/>
          </p:cNvCxnSpPr>
          <p:nvPr/>
        </p:nvCxnSpPr>
        <p:spPr>
          <a:xfrm rot="5400000">
            <a:off x="2490752" y="3935069"/>
            <a:ext cx="288033" cy="2732276"/>
          </a:xfrm>
          <a:prstGeom prst="curvedConnector3">
            <a:avLst>
              <a:gd name="adj1" fmla="val 25343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2"/>
            <a:endCxn id="14" idx="0"/>
          </p:cNvCxnSpPr>
          <p:nvPr/>
        </p:nvCxnSpPr>
        <p:spPr>
          <a:xfrm rot="5400000">
            <a:off x="2288058" y="3177369"/>
            <a:ext cx="503259" cy="720081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2"/>
            <a:endCxn id="13" idx="0"/>
          </p:cNvCxnSpPr>
          <p:nvPr/>
        </p:nvCxnSpPr>
        <p:spPr>
          <a:xfrm rot="5400000">
            <a:off x="5320429" y="1613127"/>
            <a:ext cx="432049" cy="1759536"/>
          </a:xfrm>
          <a:prstGeom prst="curvedConnector3">
            <a:avLst>
              <a:gd name="adj1" fmla="val 50000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2"/>
            <a:endCxn id="18" idx="0"/>
          </p:cNvCxnSpPr>
          <p:nvPr/>
        </p:nvCxnSpPr>
        <p:spPr>
          <a:xfrm rot="16200000" flipH="1">
            <a:off x="100911" y="4277505"/>
            <a:ext cx="2304254" cy="31184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7" idx="0"/>
          </p:cNvCxnSpPr>
          <p:nvPr/>
        </p:nvCxnSpPr>
        <p:spPr>
          <a:xfrm rot="5400000">
            <a:off x="4444532" y="2697345"/>
            <a:ext cx="1514877" cy="2402127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7" idx="2"/>
            <a:endCxn id="16" idx="0"/>
          </p:cNvCxnSpPr>
          <p:nvPr/>
        </p:nvCxnSpPr>
        <p:spPr>
          <a:xfrm rot="16200000" flipH="1">
            <a:off x="4981993" y="4176103"/>
            <a:ext cx="432051" cy="2394225"/>
          </a:xfrm>
          <a:prstGeom prst="curvedConnector3">
            <a:avLst>
              <a:gd name="adj1" fmla="val 17124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4" idx="2"/>
            <a:endCxn id="18" idx="0"/>
          </p:cNvCxnSpPr>
          <p:nvPr/>
        </p:nvCxnSpPr>
        <p:spPr>
          <a:xfrm rot="5400000">
            <a:off x="1146718" y="4412295"/>
            <a:ext cx="1154841" cy="91101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5" idx="2"/>
            <a:endCxn id="6" idx="0"/>
          </p:cNvCxnSpPr>
          <p:nvPr/>
        </p:nvCxnSpPr>
        <p:spPr>
          <a:xfrm rot="16200000" flipH="1">
            <a:off x="5062062" y="418657"/>
            <a:ext cx="864097" cy="1844221"/>
          </a:xfrm>
          <a:prstGeom prst="curvedConnector3">
            <a:avLst>
              <a:gd name="adj1" fmla="val 82877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60" idx="2"/>
            <a:endCxn id="9" idx="0"/>
          </p:cNvCxnSpPr>
          <p:nvPr/>
        </p:nvCxnSpPr>
        <p:spPr>
          <a:xfrm rot="16200000" flipH="1">
            <a:off x="1012773" y="2484250"/>
            <a:ext cx="432053" cy="17293"/>
          </a:xfrm>
          <a:prstGeom prst="straightConnector1">
            <a:avLst/>
          </a:prstGeom>
          <a:ln cap="sq">
            <a:round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114" idx="2"/>
            <a:endCxn id="15" idx="0"/>
          </p:cNvCxnSpPr>
          <p:nvPr/>
        </p:nvCxnSpPr>
        <p:spPr>
          <a:xfrm rot="16200000" flipH="1">
            <a:off x="6101915" y="4504049"/>
            <a:ext cx="576063" cy="10139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15" idx="2"/>
            <a:endCxn id="15" idx="0"/>
          </p:cNvCxnSpPr>
          <p:nvPr/>
        </p:nvCxnSpPr>
        <p:spPr>
          <a:xfrm rot="5400000">
            <a:off x="6971337" y="3644767"/>
            <a:ext cx="576063" cy="1728704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6" idx="2"/>
            <a:endCxn id="115" idx="0"/>
          </p:cNvCxnSpPr>
          <p:nvPr/>
        </p:nvCxnSpPr>
        <p:spPr>
          <a:xfrm rot="16200000" flipH="1">
            <a:off x="6513886" y="2179205"/>
            <a:ext cx="1512169" cy="1707499"/>
          </a:xfrm>
          <a:prstGeom prst="curvedConnector3">
            <a:avLst>
              <a:gd name="adj1" fmla="val 11840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5" idx="2"/>
            <a:endCxn id="7" idx="0"/>
          </p:cNvCxnSpPr>
          <p:nvPr/>
        </p:nvCxnSpPr>
        <p:spPr>
          <a:xfrm rot="5400000">
            <a:off x="2907374" y="901074"/>
            <a:ext cx="1656980" cy="1672273"/>
          </a:xfrm>
          <a:prstGeom prst="curvedConnector3">
            <a:avLst>
              <a:gd name="adj1" fmla="val 85361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stCxn id="59" idx="2"/>
            <a:endCxn id="9" idx="0"/>
          </p:cNvCxnSpPr>
          <p:nvPr/>
        </p:nvCxnSpPr>
        <p:spPr>
          <a:xfrm rot="5400000">
            <a:off x="1860604" y="1653712"/>
            <a:ext cx="432054" cy="167837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43" idx="2"/>
            <a:endCxn id="59" idx="0"/>
          </p:cNvCxnSpPr>
          <p:nvPr/>
        </p:nvCxnSpPr>
        <p:spPr>
          <a:xfrm rot="5400000">
            <a:off x="2735797" y="1592797"/>
            <a:ext cx="360038" cy="1588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43" idx="2"/>
            <a:endCxn id="60" idx="0"/>
          </p:cNvCxnSpPr>
          <p:nvPr/>
        </p:nvCxnSpPr>
        <p:spPr>
          <a:xfrm rot="5400000">
            <a:off x="1887966" y="744966"/>
            <a:ext cx="360039" cy="1695663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32" idx="2"/>
            <a:endCxn id="6" idx="0"/>
          </p:cNvCxnSpPr>
          <p:nvPr/>
        </p:nvCxnSpPr>
        <p:spPr>
          <a:xfrm rot="5400000">
            <a:off x="6236202" y="1592796"/>
            <a:ext cx="360041" cy="1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>
            <a:stCxn id="5" idx="1"/>
            <a:endCxn id="60" idx="1"/>
          </p:cNvCxnSpPr>
          <p:nvPr/>
        </p:nvCxnSpPr>
        <p:spPr>
          <a:xfrm rot="10800000" flipV="1">
            <a:off x="558894" y="728700"/>
            <a:ext cx="3208033" cy="1296144"/>
          </a:xfrm>
          <a:prstGeom prst="curvedConnector3">
            <a:avLst>
              <a:gd name="adj1" fmla="val 107126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9" idx="2"/>
            <a:endCxn id="13" idx="0"/>
          </p:cNvCxnSpPr>
          <p:nvPr/>
        </p:nvCxnSpPr>
        <p:spPr>
          <a:xfrm rot="16200000" flipH="1">
            <a:off x="3570225" y="1622460"/>
            <a:ext cx="432050" cy="1740869"/>
          </a:xfrm>
          <a:prstGeom prst="curvedConnector3">
            <a:avLst>
              <a:gd name="adj1" fmla="val 52055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5940152" y="44624"/>
            <a:ext cx="3096344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Vertex Cover / Independent Set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95736" y="2565700"/>
            <a:ext cx="1407981" cy="72008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split graph components</a:t>
            </a:r>
            <a:endParaRPr lang="en-US" sz="1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713785" y="2708922"/>
            <a:ext cx="1378495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Feedback Vertex Set</a:t>
            </a:r>
            <a:endParaRPr lang="en-US" sz="1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3851920" y="2708920"/>
            <a:ext cx="160952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Interval</a:t>
            </a:r>
            <a:endParaRPr lang="en-US" sz="14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1907703" y="1052738"/>
            <a:ext cx="2016225" cy="3600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Clique</a:t>
            </a:r>
            <a:endParaRPr lang="en-US" sz="1400" b="1" dirty="0"/>
          </a:p>
        </p:txBody>
      </p:sp>
      <p:sp>
        <p:nvSpPr>
          <p:cNvPr id="59" name="Rounded Rectangle 58"/>
          <p:cNvSpPr/>
          <p:nvPr/>
        </p:nvSpPr>
        <p:spPr>
          <a:xfrm>
            <a:off x="2339752" y="1772816"/>
            <a:ext cx="1152128" cy="50405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Cluster</a:t>
            </a:r>
            <a:endParaRPr lang="en-US" sz="1400" b="1" dirty="0"/>
          </a:p>
        </p:txBody>
      </p:sp>
      <p:sp>
        <p:nvSpPr>
          <p:cNvPr id="115" name="Rounded Rectangle 114"/>
          <p:cNvSpPr/>
          <p:nvPr/>
        </p:nvSpPr>
        <p:spPr>
          <a:xfrm>
            <a:off x="7498975" y="3789040"/>
            <a:ext cx="1249489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Pathwidth</a:t>
            </a:r>
            <a:endParaRPr lang="en-US" sz="1400" b="1" dirty="0"/>
          </a:p>
        </p:txBody>
      </p:sp>
      <p:sp>
        <p:nvSpPr>
          <p:cNvPr id="49" name="Rectangular Callout 48"/>
          <p:cNvSpPr/>
          <p:nvPr/>
        </p:nvSpPr>
        <p:spPr>
          <a:xfrm>
            <a:off x="1919711" y="3573016"/>
            <a:ext cx="4162391" cy="971314"/>
          </a:xfrm>
          <a:prstGeom prst="wedgeRectCallout">
            <a:avLst>
              <a:gd name="adj1" fmla="val 42385"/>
              <a:gd name="adj2" fmla="val 94815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1900" dirty="0" smtClean="0">
                <a:solidFill>
                  <a:schemeClr val="tx1"/>
                </a:solidFill>
              </a:rPr>
              <a:t>Fixed-Parameter Tractable by Dynamic Programming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</p:spPr>
        <p:txBody>
          <a:bodyPr/>
          <a:lstStyle/>
          <a:p>
            <a:fld id="{D0443A80-CCFE-4885-A2D8-84AE2677A3C3}" type="slidenum">
              <a:rPr lang="nl-NL" smtClean="0"/>
              <a:pPr/>
              <a:t>18</a:t>
            </a:fld>
            <a:endParaRPr lang="nl-NL"/>
          </a:p>
        </p:txBody>
      </p:sp>
      <p:sp>
        <p:nvSpPr>
          <p:cNvPr id="5" name="Rounded Rectangle 4"/>
          <p:cNvSpPr/>
          <p:nvPr/>
        </p:nvSpPr>
        <p:spPr>
          <a:xfrm>
            <a:off x="3766926" y="548680"/>
            <a:ext cx="1610148" cy="3600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Vertex Cover</a:t>
            </a:r>
            <a:endParaRPr lang="en-US" sz="1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5740162" y="1772817"/>
            <a:ext cx="1352118" cy="50405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linear forest</a:t>
            </a:r>
            <a:endParaRPr lang="en-US" sz="1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467544" y="2708924"/>
            <a:ext cx="1539804" cy="43204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Cograph</a:t>
            </a:r>
            <a:endParaRPr lang="en-US" sz="14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423561" y="3789039"/>
            <a:ext cx="1512169" cy="50134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Chordal</a:t>
            </a:r>
            <a:endParaRPr lang="en-US" sz="14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769759" y="4797151"/>
            <a:ext cx="1250513" cy="3600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Treewidth</a:t>
            </a:r>
            <a:endParaRPr lang="en-US" sz="1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292080" y="5589242"/>
            <a:ext cx="2206101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Chromatic Number</a:t>
            </a:r>
            <a:endParaRPr lang="en-US" sz="1400" dirty="0"/>
          </a:p>
        </p:txBody>
      </p:sp>
      <p:sp>
        <p:nvSpPr>
          <p:cNvPr id="17" name="Rounded Rectangle 16"/>
          <p:cNvSpPr/>
          <p:nvPr/>
        </p:nvSpPr>
        <p:spPr>
          <a:xfrm>
            <a:off x="3244821" y="4655847"/>
            <a:ext cx="1512169" cy="50134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Odd Cycle Transversal</a:t>
            </a:r>
            <a:endParaRPr lang="en-US" sz="1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57547" y="5445224"/>
            <a:ext cx="1422165" cy="57606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Distance to Perfect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 rot="5400000">
            <a:off x="6193602" y="2486302"/>
            <a:ext cx="432051" cy="1318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59" idx="2"/>
            <a:endCxn id="7" idx="0"/>
          </p:cNvCxnSpPr>
          <p:nvPr/>
        </p:nvCxnSpPr>
        <p:spPr>
          <a:xfrm rot="5400000">
            <a:off x="2763357" y="2413241"/>
            <a:ext cx="288830" cy="16089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5782318" y="1052736"/>
            <a:ext cx="1267807" cy="3600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Max Leaf #</a:t>
            </a:r>
            <a:endParaRPr lang="en-US" sz="1400" b="1" dirty="0"/>
          </a:p>
        </p:txBody>
      </p:sp>
      <p:sp>
        <p:nvSpPr>
          <p:cNvPr id="60" name="Rounded Rectangle 59"/>
          <p:cNvSpPr/>
          <p:nvPr/>
        </p:nvSpPr>
        <p:spPr>
          <a:xfrm>
            <a:off x="558893" y="1772817"/>
            <a:ext cx="1322520" cy="50405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Co-cluster</a:t>
            </a:r>
            <a:endParaRPr lang="en-US" sz="1400" b="1" dirty="0"/>
          </a:p>
        </p:txBody>
      </p:sp>
      <p:sp>
        <p:nvSpPr>
          <p:cNvPr id="114" name="Rounded Rectangle 113"/>
          <p:cNvSpPr/>
          <p:nvPr/>
        </p:nvSpPr>
        <p:spPr>
          <a:xfrm>
            <a:off x="5580112" y="3789040"/>
            <a:ext cx="160952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Outerplanar</a:t>
            </a:r>
            <a:endParaRPr lang="en-US" sz="1400" b="1" dirty="0"/>
          </a:p>
        </p:txBody>
      </p:sp>
      <p:cxnSp>
        <p:nvCxnSpPr>
          <p:cNvPr id="28" name="Straight Arrow Connector 27"/>
          <p:cNvCxnSpPr>
            <a:stCxn id="10" idx="2"/>
            <a:endCxn id="114" idx="0"/>
          </p:cNvCxnSpPr>
          <p:nvPr/>
        </p:nvCxnSpPr>
        <p:spPr>
          <a:xfrm rot="5400000">
            <a:off x="6069920" y="3455927"/>
            <a:ext cx="648070" cy="1815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6" idx="0"/>
          </p:cNvCxnSpPr>
          <p:nvPr/>
        </p:nvCxnSpPr>
        <p:spPr>
          <a:xfrm rot="16200000" flipH="1">
            <a:off x="6179048" y="5373158"/>
            <a:ext cx="432051" cy="115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2"/>
            <a:endCxn id="14" idx="0"/>
          </p:cNvCxnSpPr>
          <p:nvPr/>
        </p:nvCxnSpPr>
        <p:spPr>
          <a:xfrm rot="5400000">
            <a:off x="3094131" y="2226484"/>
            <a:ext cx="648071" cy="2477039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2"/>
            <a:endCxn id="18" idx="0"/>
          </p:cNvCxnSpPr>
          <p:nvPr/>
        </p:nvCxnSpPr>
        <p:spPr>
          <a:xfrm rot="5400000">
            <a:off x="2490752" y="3935069"/>
            <a:ext cx="288033" cy="2732276"/>
          </a:xfrm>
          <a:prstGeom prst="curvedConnector3">
            <a:avLst>
              <a:gd name="adj1" fmla="val 25343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2"/>
            <a:endCxn id="14" idx="0"/>
          </p:cNvCxnSpPr>
          <p:nvPr/>
        </p:nvCxnSpPr>
        <p:spPr>
          <a:xfrm rot="5400000">
            <a:off x="2288058" y="3177369"/>
            <a:ext cx="503259" cy="720081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2"/>
            <a:endCxn id="13" idx="0"/>
          </p:cNvCxnSpPr>
          <p:nvPr/>
        </p:nvCxnSpPr>
        <p:spPr>
          <a:xfrm rot="5400000">
            <a:off x="5320429" y="1613127"/>
            <a:ext cx="432049" cy="1759536"/>
          </a:xfrm>
          <a:prstGeom prst="curvedConnector3">
            <a:avLst>
              <a:gd name="adj1" fmla="val 50000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2"/>
            <a:endCxn id="18" idx="0"/>
          </p:cNvCxnSpPr>
          <p:nvPr/>
        </p:nvCxnSpPr>
        <p:spPr>
          <a:xfrm rot="16200000" flipH="1">
            <a:off x="100911" y="4277505"/>
            <a:ext cx="2304254" cy="31184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7" idx="0"/>
          </p:cNvCxnSpPr>
          <p:nvPr/>
        </p:nvCxnSpPr>
        <p:spPr>
          <a:xfrm rot="5400000">
            <a:off x="4444532" y="2697345"/>
            <a:ext cx="1514877" cy="2402127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7" idx="2"/>
            <a:endCxn id="16" idx="0"/>
          </p:cNvCxnSpPr>
          <p:nvPr/>
        </p:nvCxnSpPr>
        <p:spPr>
          <a:xfrm rot="16200000" flipH="1">
            <a:off x="4981993" y="4176103"/>
            <a:ext cx="432051" cy="2394225"/>
          </a:xfrm>
          <a:prstGeom prst="curvedConnector3">
            <a:avLst>
              <a:gd name="adj1" fmla="val 17124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4" idx="2"/>
            <a:endCxn id="18" idx="0"/>
          </p:cNvCxnSpPr>
          <p:nvPr/>
        </p:nvCxnSpPr>
        <p:spPr>
          <a:xfrm rot="5400000">
            <a:off x="1146718" y="4412295"/>
            <a:ext cx="1154841" cy="91101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5" idx="2"/>
            <a:endCxn id="6" idx="0"/>
          </p:cNvCxnSpPr>
          <p:nvPr/>
        </p:nvCxnSpPr>
        <p:spPr>
          <a:xfrm rot="16200000" flipH="1">
            <a:off x="5062062" y="418657"/>
            <a:ext cx="864097" cy="1844221"/>
          </a:xfrm>
          <a:prstGeom prst="curvedConnector3">
            <a:avLst>
              <a:gd name="adj1" fmla="val 82877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60" idx="2"/>
            <a:endCxn id="9" idx="0"/>
          </p:cNvCxnSpPr>
          <p:nvPr/>
        </p:nvCxnSpPr>
        <p:spPr>
          <a:xfrm rot="16200000" flipH="1">
            <a:off x="1012773" y="2484250"/>
            <a:ext cx="432053" cy="17293"/>
          </a:xfrm>
          <a:prstGeom prst="straightConnector1">
            <a:avLst/>
          </a:prstGeom>
          <a:ln cap="sq">
            <a:round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114" idx="2"/>
            <a:endCxn id="15" idx="0"/>
          </p:cNvCxnSpPr>
          <p:nvPr/>
        </p:nvCxnSpPr>
        <p:spPr>
          <a:xfrm rot="16200000" flipH="1">
            <a:off x="6101915" y="4504049"/>
            <a:ext cx="576063" cy="10139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15" idx="2"/>
            <a:endCxn id="15" idx="0"/>
          </p:cNvCxnSpPr>
          <p:nvPr/>
        </p:nvCxnSpPr>
        <p:spPr>
          <a:xfrm rot="5400000">
            <a:off x="6971337" y="3644767"/>
            <a:ext cx="576063" cy="1728704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6" idx="2"/>
            <a:endCxn id="115" idx="0"/>
          </p:cNvCxnSpPr>
          <p:nvPr/>
        </p:nvCxnSpPr>
        <p:spPr>
          <a:xfrm rot="16200000" flipH="1">
            <a:off x="6513886" y="2179205"/>
            <a:ext cx="1512169" cy="1707499"/>
          </a:xfrm>
          <a:prstGeom prst="curvedConnector3">
            <a:avLst>
              <a:gd name="adj1" fmla="val 11840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5" idx="2"/>
            <a:endCxn id="7" idx="0"/>
          </p:cNvCxnSpPr>
          <p:nvPr/>
        </p:nvCxnSpPr>
        <p:spPr>
          <a:xfrm rot="5400000">
            <a:off x="2907374" y="901074"/>
            <a:ext cx="1656980" cy="1672273"/>
          </a:xfrm>
          <a:prstGeom prst="curvedConnector3">
            <a:avLst>
              <a:gd name="adj1" fmla="val 85361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stCxn id="59" idx="2"/>
            <a:endCxn id="9" idx="0"/>
          </p:cNvCxnSpPr>
          <p:nvPr/>
        </p:nvCxnSpPr>
        <p:spPr>
          <a:xfrm rot="5400000">
            <a:off x="1860604" y="1653712"/>
            <a:ext cx="432054" cy="167837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43" idx="2"/>
            <a:endCxn id="59" idx="0"/>
          </p:cNvCxnSpPr>
          <p:nvPr/>
        </p:nvCxnSpPr>
        <p:spPr>
          <a:xfrm rot="5400000">
            <a:off x="2735797" y="1592797"/>
            <a:ext cx="360038" cy="1588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43" idx="2"/>
            <a:endCxn id="60" idx="0"/>
          </p:cNvCxnSpPr>
          <p:nvPr/>
        </p:nvCxnSpPr>
        <p:spPr>
          <a:xfrm rot="5400000">
            <a:off x="1887966" y="744966"/>
            <a:ext cx="360039" cy="1695663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32" idx="2"/>
            <a:endCxn id="6" idx="0"/>
          </p:cNvCxnSpPr>
          <p:nvPr/>
        </p:nvCxnSpPr>
        <p:spPr>
          <a:xfrm rot="5400000">
            <a:off x="6236202" y="1592796"/>
            <a:ext cx="360041" cy="1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>
            <a:stCxn id="5" idx="1"/>
            <a:endCxn id="60" idx="1"/>
          </p:cNvCxnSpPr>
          <p:nvPr/>
        </p:nvCxnSpPr>
        <p:spPr>
          <a:xfrm rot="10800000" flipV="1">
            <a:off x="558894" y="728700"/>
            <a:ext cx="3208033" cy="1296144"/>
          </a:xfrm>
          <a:prstGeom prst="curvedConnector3">
            <a:avLst>
              <a:gd name="adj1" fmla="val 107126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9" idx="2"/>
            <a:endCxn id="13" idx="0"/>
          </p:cNvCxnSpPr>
          <p:nvPr/>
        </p:nvCxnSpPr>
        <p:spPr>
          <a:xfrm rot="16200000" flipH="1">
            <a:off x="3570225" y="1622460"/>
            <a:ext cx="432050" cy="1740869"/>
          </a:xfrm>
          <a:prstGeom prst="curvedConnector3">
            <a:avLst>
              <a:gd name="adj1" fmla="val 52055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5940152" y="44624"/>
            <a:ext cx="3096344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Vertex Cover / Independent Set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95736" y="2565700"/>
            <a:ext cx="1407981" cy="72008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split graph components</a:t>
            </a:r>
            <a:endParaRPr lang="en-US" sz="1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713785" y="2708922"/>
            <a:ext cx="1378495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Feedback Vertex Set</a:t>
            </a:r>
            <a:endParaRPr lang="en-US" sz="1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3851920" y="2708920"/>
            <a:ext cx="160952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Interval</a:t>
            </a:r>
            <a:endParaRPr lang="en-US" sz="14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1907703" y="1052738"/>
            <a:ext cx="2016225" cy="3600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Clique</a:t>
            </a:r>
            <a:endParaRPr lang="en-US" sz="1400" b="1" dirty="0"/>
          </a:p>
        </p:txBody>
      </p:sp>
      <p:sp>
        <p:nvSpPr>
          <p:cNvPr id="59" name="Rounded Rectangle 58"/>
          <p:cNvSpPr/>
          <p:nvPr/>
        </p:nvSpPr>
        <p:spPr>
          <a:xfrm>
            <a:off x="2339752" y="1772816"/>
            <a:ext cx="1152128" cy="50405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Cluster</a:t>
            </a:r>
            <a:endParaRPr lang="en-US" sz="1400" b="1" dirty="0"/>
          </a:p>
        </p:txBody>
      </p:sp>
      <p:sp>
        <p:nvSpPr>
          <p:cNvPr id="115" name="Rounded Rectangle 114"/>
          <p:cNvSpPr/>
          <p:nvPr/>
        </p:nvSpPr>
        <p:spPr>
          <a:xfrm>
            <a:off x="7498975" y="3789040"/>
            <a:ext cx="124948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Pathwidth</a:t>
            </a:r>
            <a:endParaRPr lang="en-US" sz="1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</p:spPr>
        <p:txBody>
          <a:bodyPr/>
          <a:lstStyle/>
          <a:p>
            <a:fld id="{D0443A80-CCFE-4885-A2D8-84AE2677A3C3}" type="slidenum">
              <a:rPr lang="nl-NL" smtClean="0"/>
              <a:pPr/>
              <a:t>19</a:t>
            </a:fld>
            <a:endParaRPr lang="nl-NL"/>
          </a:p>
        </p:txBody>
      </p:sp>
      <p:sp>
        <p:nvSpPr>
          <p:cNvPr id="5" name="Rounded Rectangle 4"/>
          <p:cNvSpPr/>
          <p:nvPr/>
        </p:nvSpPr>
        <p:spPr>
          <a:xfrm>
            <a:off x="3766926" y="548680"/>
            <a:ext cx="1610148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Vertex Cover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40162" y="1772817"/>
            <a:ext cx="1352118" cy="50405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linear forest</a:t>
            </a:r>
            <a:endParaRPr lang="en-US" sz="1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467544" y="2708924"/>
            <a:ext cx="1539804" cy="43204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Cograph</a:t>
            </a:r>
            <a:endParaRPr lang="en-US" sz="14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423561" y="3789039"/>
            <a:ext cx="1512169" cy="50134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Chordal</a:t>
            </a:r>
            <a:endParaRPr lang="en-US" sz="14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769759" y="4797151"/>
            <a:ext cx="1250513" cy="3600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Treewidth</a:t>
            </a:r>
            <a:endParaRPr lang="en-US" sz="1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292080" y="5589242"/>
            <a:ext cx="2206101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Chromatic Number</a:t>
            </a:r>
            <a:endParaRPr lang="en-US" sz="1400" dirty="0"/>
          </a:p>
        </p:txBody>
      </p:sp>
      <p:sp>
        <p:nvSpPr>
          <p:cNvPr id="17" name="Rounded Rectangle 16"/>
          <p:cNvSpPr/>
          <p:nvPr/>
        </p:nvSpPr>
        <p:spPr>
          <a:xfrm>
            <a:off x="3244821" y="4655847"/>
            <a:ext cx="1512169" cy="50134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Odd Cycle Transversal</a:t>
            </a:r>
            <a:endParaRPr lang="en-US" sz="1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57547" y="5445224"/>
            <a:ext cx="1422165" cy="57606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Distance to Perfect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 rot="5400000">
            <a:off x="6193602" y="2486302"/>
            <a:ext cx="432051" cy="1318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59" idx="2"/>
            <a:endCxn id="7" idx="0"/>
          </p:cNvCxnSpPr>
          <p:nvPr/>
        </p:nvCxnSpPr>
        <p:spPr>
          <a:xfrm rot="5400000">
            <a:off x="2763357" y="2413241"/>
            <a:ext cx="288830" cy="16089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5782318" y="1052736"/>
            <a:ext cx="1267807" cy="3600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Max Leaf #</a:t>
            </a:r>
            <a:endParaRPr lang="en-US" sz="1400" b="1" dirty="0"/>
          </a:p>
        </p:txBody>
      </p:sp>
      <p:sp>
        <p:nvSpPr>
          <p:cNvPr id="60" name="Rounded Rectangle 59"/>
          <p:cNvSpPr/>
          <p:nvPr/>
        </p:nvSpPr>
        <p:spPr>
          <a:xfrm>
            <a:off x="558893" y="1772817"/>
            <a:ext cx="1322520" cy="50405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Co-cluster</a:t>
            </a:r>
            <a:endParaRPr lang="en-US" sz="1400" b="1" dirty="0"/>
          </a:p>
        </p:txBody>
      </p:sp>
      <p:sp>
        <p:nvSpPr>
          <p:cNvPr id="114" name="Rounded Rectangle 113"/>
          <p:cNvSpPr/>
          <p:nvPr/>
        </p:nvSpPr>
        <p:spPr>
          <a:xfrm>
            <a:off x="5580112" y="3789040"/>
            <a:ext cx="160952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Outerplanar</a:t>
            </a:r>
            <a:endParaRPr lang="en-US" sz="1400" b="1" dirty="0"/>
          </a:p>
        </p:txBody>
      </p:sp>
      <p:cxnSp>
        <p:nvCxnSpPr>
          <p:cNvPr id="28" name="Straight Arrow Connector 27"/>
          <p:cNvCxnSpPr>
            <a:stCxn id="10" idx="2"/>
            <a:endCxn id="114" idx="0"/>
          </p:cNvCxnSpPr>
          <p:nvPr/>
        </p:nvCxnSpPr>
        <p:spPr>
          <a:xfrm rot="5400000">
            <a:off x="6069920" y="3455927"/>
            <a:ext cx="648070" cy="1815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6" idx="0"/>
          </p:cNvCxnSpPr>
          <p:nvPr/>
        </p:nvCxnSpPr>
        <p:spPr>
          <a:xfrm rot="16200000" flipH="1">
            <a:off x="6179048" y="5373158"/>
            <a:ext cx="432051" cy="115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2"/>
            <a:endCxn id="14" idx="0"/>
          </p:cNvCxnSpPr>
          <p:nvPr/>
        </p:nvCxnSpPr>
        <p:spPr>
          <a:xfrm rot="5400000">
            <a:off x="3094131" y="2226484"/>
            <a:ext cx="648071" cy="2477039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2"/>
            <a:endCxn id="18" idx="0"/>
          </p:cNvCxnSpPr>
          <p:nvPr/>
        </p:nvCxnSpPr>
        <p:spPr>
          <a:xfrm rot="5400000">
            <a:off x="2490752" y="3935069"/>
            <a:ext cx="288033" cy="2732276"/>
          </a:xfrm>
          <a:prstGeom prst="curvedConnector3">
            <a:avLst>
              <a:gd name="adj1" fmla="val 25343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2"/>
            <a:endCxn id="14" idx="0"/>
          </p:cNvCxnSpPr>
          <p:nvPr/>
        </p:nvCxnSpPr>
        <p:spPr>
          <a:xfrm rot="5400000">
            <a:off x="2288058" y="3177369"/>
            <a:ext cx="503259" cy="720081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2"/>
            <a:endCxn id="13" idx="0"/>
          </p:cNvCxnSpPr>
          <p:nvPr/>
        </p:nvCxnSpPr>
        <p:spPr>
          <a:xfrm rot="5400000">
            <a:off x="5320429" y="1613127"/>
            <a:ext cx="432049" cy="1759536"/>
          </a:xfrm>
          <a:prstGeom prst="curvedConnector3">
            <a:avLst>
              <a:gd name="adj1" fmla="val 50000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2"/>
            <a:endCxn id="18" idx="0"/>
          </p:cNvCxnSpPr>
          <p:nvPr/>
        </p:nvCxnSpPr>
        <p:spPr>
          <a:xfrm rot="16200000" flipH="1">
            <a:off x="100911" y="4277505"/>
            <a:ext cx="2304254" cy="31184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7" idx="0"/>
          </p:cNvCxnSpPr>
          <p:nvPr/>
        </p:nvCxnSpPr>
        <p:spPr>
          <a:xfrm rot="5400000">
            <a:off x="4444532" y="2697345"/>
            <a:ext cx="1514877" cy="2402127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7" idx="2"/>
            <a:endCxn id="16" idx="0"/>
          </p:cNvCxnSpPr>
          <p:nvPr/>
        </p:nvCxnSpPr>
        <p:spPr>
          <a:xfrm rot="16200000" flipH="1">
            <a:off x="4981993" y="4176103"/>
            <a:ext cx="432051" cy="2394225"/>
          </a:xfrm>
          <a:prstGeom prst="curvedConnector3">
            <a:avLst>
              <a:gd name="adj1" fmla="val 17124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4" idx="2"/>
            <a:endCxn id="18" idx="0"/>
          </p:cNvCxnSpPr>
          <p:nvPr/>
        </p:nvCxnSpPr>
        <p:spPr>
          <a:xfrm rot="5400000">
            <a:off x="1146718" y="4412295"/>
            <a:ext cx="1154841" cy="91101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5" idx="2"/>
            <a:endCxn id="6" idx="0"/>
          </p:cNvCxnSpPr>
          <p:nvPr/>
        </p:nvCxnSpPr>
        <p:spPr>
          <a:xfrm rot="16200000" flipH="1">
            <a:off x="5062062" y="418657"/>
            <a:ext cx="864097" cy="1844221"/>
          </a:xfrm>
          <a:prstGeom prst="curvedConnector3">
            <a:avLst>
              <a:gd name="adj1" fmla="val 82877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60" idx="2"/>
            <a:endCxn id="9" idx="0"/>
          </p:cNvCxnSpPr>
          <p:nvPr/>
        </p:nvCxnSpPr>
        <p:spPr>
          <a:xfrm rot="16200000" flipH="1">
            <a:off x="1012773" y="2484250"/>
            <a:ext cx="432053" cy="17293"/>
          </a:xfrm>
          <a:prstGeom prst="straightConnector1">
            <a:avLst/>
          </a:prstGeom>
          <a:ln cap="sq">
            <a:round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114" idx="2"/>
            <a:endCxn id="15" idx="0"/>
          </p:cNvCxnSpPr>
          <p:nvPr/>
        </p:nvCxnSpPr>
        <p:spPr>
          <a:xfrm rot="16200000" flipH="1">
            <a:off x="6101915" y="4504049"/>
            <a:ext cx="576063" cy="10139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15" idx="2"/>
            <a:endCxn id="15" idx="0"/>
          </p:cNvCxnSpPr>
          <p:nvPr/>
        </p:nvCxnSpPr>
        <p:spPr>
          <a:xfrm rot="5400000">
            <a:off x="6971337" y="3644767"/>
            <a:ext cx="576063" cy="1728704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6" idx="2"/>
            <a:endCxn id="115" idx="0"/>
          </p:cNvCxnSpPr>
          <p:nvPr/>
        </p:nvCxnSpPr>
        <p:spPr>
          <a:xfrm rot="16200000" flipH="1">
            <a:off x="6513886" y="2179205"/>
            <a:ext cx="1512169" cy="1707499"/>
          </a:xfrm>
          <a:prstGeom prst="curvedConnector3">
            <a:avLst>
              <a:gd name="adj1" fmla="val 11840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5" idx="2"/>
            <a:endCxn id="7" idx="0"/>
          </p:cNvCxnSpPr>
          <p:nvPr/>
        </p:nvCxnSpPr>
        <p:spPr>
          <a:xfrm rot="5400000">
            <a:off x="2907374" y="901074"/>
            <a:ext cx="1656980" cy="1672273"/>
          </a:xfrm>
          <a:prstGeom prst="curvedConnector3">
            <a:avLst>
              <a:gd name="adj1" fmla="val 85361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stCxn id="59" idx="2"/>
            <a:endCxn id="9" idx="0"/>
          </p:cNvCxnSpPr>
          <p:nvPr/>
        </p:nvCxnSpPr>
        <p:spPr>
          <a:xfrm rot="5400000">
            <a:off x="1860604" y="1653712"/>
            <a:ext cx="432054" cy="167837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43" idx="2"/>
            <a:endCxn id="59" idx="0"/>
          </p:cNvCxnSpPr>
          <p:nvPr/>
        </p:nvCxnSpPr>
        <p:spPr>
          <a:xfrm rot="5400000">
            <a:off x="2735797" y="1592797"/>
            <a:ext cx="360038" cy="1588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43" idx="2"/>
            <a:endCxn id="60" idx="0"/>
          </p:cNvCxnSpPr>
          <p:nvPr/>
        </p:nvCxnSpPr>
        <p:spPr>
          <a:xfrm rot="5400000">
            <a:off x="1887966" y="744966"/>
            <a:ext cx="360039" cy="1695663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32" idx="2"/>
            <a:endCxn id="6" idx="0"/>
          </p:cNvCxnSpPr>
          <p:nvPr/>
        </p:nvCxnSpPr>
        <p:spPr>
          <a:xfrm rot="5400000">
            <a:off x="6236202" y="1592796"/>
            <a:ext cx="360041" cy="1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>
            <a:stCxn id="5" idx="1"/>
            <a:endCxn id="60" idx="1"/>
          </p:cNvCxnSpPr>
          <p:nvPr/>
        </p:nvCxnSpPr>
        <p:spPr>
          <a:xfrm rot="10800000" flipV="1">
            <a:off x="558894" y="728700"/>
            <a:ext cx="3208033" cy="1296144"/>
          </a:xfrm>
          <a:prstGeom prst="curvedConnector3">
            <a:avLst>
              <a:gd name="adj1" fmla="val 107126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9" idx="2"/>
            <a:endCxn id="13" idx="0"/>
          </p:cNvCxnSpPr>
          <p:nvPr/>
        </p:nvCxnSpPr>
        <p:spPr>
          <a:xfrm rot="16200000" flipH="1">
            <a:off x="3570225" y="1622460"/>
            <a:ext cx="432050" cy="1740869"/>
          </a:xfrm>
          <a:prstGeom prst="curvedConnector3">
            <a:avLst>
              <a:gd name="adj1" fmla="val 52055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5940152" y="44624"/>
            <a:ext cx="3096344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Vertex Cover / Independent Set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95736" y="2565700"/>
            <a:ext cx="1407981" cy="72008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split graph components</a:t>
            </a:r>
            <a:endParaRPr lang="en-US" sz="1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713785" y="2708922"/>
            <a:ext cx="1378495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Feedback Vertex Set</a:t>
            </a:r>
            <a:endParaRPr lang="en-US" sz="1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3851920" y="2708920"/>
            <a:ext cx="160952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Interval</a:t>
            </a:r>
            <a:endParaRPr lang="en-US" sz="14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1907703" y="1052738"/>
            <a:ext cx="2016225" cy="3600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Clique</a:t>
            </a:r>
            <a:endParaRPr lang="en-US" sz="1400" b="1" dirty="0"/>
          </a:p>
        </p:txBody>
      </p:sp>
      <p:sp>
        <p:nvSpPr>
          <p:cNvPr id="59" name="Rounded Rectangle 58"/>
          <p:cNvSpPr/>
          <p:nvPr/>
        </p:nvSpPr>
        <p:spPr>
          <a:xfrm>
            <a:off x="2339752" y="1772816"/>
            <a:ext cx="1152128" cy="50405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Cluster</a:t>
            </a:r>
            <a:endParaRPr lang="en-US" sz="1400" b="1" dirty="0"/>
          </a:p>
        </p:txBody>
      </p:sp>
      <p:sp>
        <p:nvSpPr>
          <p:cNvPr id="115" name="Rounded Rectangle 114"/>
          <p:cNvSpPr/>
          <p:nvPr/>
        </p:nvSpPr>
        <p:spPr>
          <a:xfrm>
            <a:off x="7498975" y="3789040"/>
            <a:ext cx="124948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Pathwidth</a:t>
            </a:r>
            <a:endParaRPr lang="en-US" sz="1400" b="1" dirty="0"/>
          </a:p>
        </p:txBody>
      </p:sp>
      <p:sp>
        <p:nvSpPr>
          <p:cNvPr id="48" name="Rectangular Callout 47"/>
          <p:cNvSpPr/>
          <p:nvPr/>
        </p:nvSpPr>
        <p:spPr>
          <a:xfrm>
            <a:off x="655821" y="1737610"/>
            <a:ext cx="4805628" cy="1548170"/>
          </a:xfrm>
          <a:prstGeom prst="wedgeRectCallout">
            <a:avLst>
              <a:gd name="adj1" fmla="val 25062"/>
              <a:gd name="adj2" fmla="val -103591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sz="1900" dirty="0" smtClean="0">
                <a:solidFill>
                  <a:schemeClr val="tx1"/>
                </a:solidFill>
              </a:rPr>
              <a:t>Polynomial kernel</a:t>
            </a:r>
          </a:p>
          <a:p>
            <a:pPr algn="ctr"/>
            <a:endParaRPr lang="en-US" sz="19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</a:rPr>
              <a:t> O(k</a:t>
            </a:r>
            <a:r>
              <a:rPr lang="en-US" sz="1900" baseline="30000" dirty="0" smtClean="0">
                <a:solidFill>
                  <a:schemeClr val="tx1"/>
                </a:solidFill>
              </a:rPr>
              <a:t>2</a:t>
            </a:r>
            <a:r>
              <a:rPr lang="en-US" sz="1900" dirty="0" smtClean="0">
                <a:solidFill>
                  <a:schemeClr val="tx1"/>
                </a:solidFill>
              </a:rPr>
              <a:t>) vertices </a:t>
            </a:r>
            <a:r>
              <a:rPr lang="en-US" sz="1900" dirty="0" smtClean="0">
                <a:solidFill>
                  <a:schemeClr val="accent1"/>
                </a:solidFill>
              </a:rPr>
              <a:t>[BussG’93]</a:t>
            </a:r>
          </a:p>
          <a:p>
            <a:pPr>
              <a:buFont typeface="Arial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</a:rPr>
              <a:t> Linear-vertex kernels</a:t>
            </a:r>
          </a:p>
          <a:p>
            <a:pPr lvl="1">
              <a:buFont typeface="Wingdings" pitchFamily="2" charset="2"/>
              <a:buChar char="§"/>
            </a:pPr>
            <a:r>
              <a:rPr lang="en-US" sz="1900" dirty="0" smtClean="0">
                <a:solidFill>
                  <a:schemeClr val="tx1"/>
                </a:solidFill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</a:rPr>
              <a:t>Nemhauser</a:t>
            </a:r>
            <a:r>
              <a:rPr lang="en-US" sz="1900" dirty="0" smtClean="0">
                <a:solidFill>
                  <a:schemeClr val="tx1"/>
                </a:solidFill>
              </a:rPr>
              <a:t>-Trotter theorem </a:t>
            </a:r>
            <a:r>
              <a:rPr lang="en-US" sz="1900" dirty="0" smtClean="0">
                <a:solidFill>
                  <a:schemeClr val="accent1"/>
                </a:solidFill>
              </a:rPr>
              <a:t>[NT’75]</a:t>
            </a:r>
          </a:p>
          <a:p>
            <a:pPr lvl="1">
              <a:buFont typeface="Wingdings" pitchFamily="2" charset="2"/>
              <a:buChar char="§"/>
            </a:pPr>
            <a:r>
              <a:rPr lang="en-US" sz="1900" dirty="0" smtClean="0">
                <a:solidFill>
                  <a:schemeClr val="tx1"/>
                </a:solidFill>
              </a:rPr>
              <a:t> Crown reductions </a:t>
            </a:r>
            <a:r>
              <a:rPr lang="en-US" sz="1900" dirty="0" smtClean="0">
                <a:solidFill>
                  <a:schemeClr val="accent1"/>
                </a:solidFill>
              </a:rPr>
              <a:t>[ChorFJ’04, Abu-KhzamFLS’07]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868680" y="1688781"/>
            <a:ext cx="5760720" cy="472320"/>
          </a:xfrm>
          <a:custGeom>
            <a:avLst/>
            <a:gdLst>
              <a:gd name="connsiteX0" fmla="*/ 0 w 5760720"/>
              <a:gd name="connsiteY0" fmla="*/ 78722 h 472320"/>
              <a:gd name="connsiteX1" fmla="*/ 23057 w 5760720"/>
              <a:gd name="connsiteY1" fmla="*/ 23057 h 472320"/>
              <a:gd name="connsiteX2" fmla="*/ 78722 w 5760720"/>
              <a:gd name="connsiteY2" fmla="*/ 0 h 472320"/>
              <a:gd name="connsiteX3" fmla="*/ 5681998 w 5760720"/>
              <a:gd name="connsiteY3" fmla="*/ 0 h 472320"/>
              <a:gd name="connsiteX4" fmla="*/ 5737663 w 5760720"/>
              <a:gd name="connsiteY4" fmla="*/ 23057 h 472320"/>
              <a:gd name="connsiteX5" fmla="*/ 5760720 w 5760720"/>
              <a:gd name="connsiteY5" fmla="*/ 78722 h 472320"/>
              <a:gd name="connsiteX6" fmla="*/ 5760720 w 5760720"/>
              <a:gd name="connsiteY6" fmla="*/ 393598 h 472320"/>
              <a:gd name="connsiteX7" fmla="*/ 5737663 w 5760720"/>
              <a:gd name="connsiteY7" fmla="*/ 449263 h 472320"/>
              <a:gd name="connsiteX8" fmla="*/ 5681998 w 5760720"/>
              <a:gd name="connsiteY8" fmla="*/ 472320 h 472320"/>
              <a:gd name="connsiteX9" fmla="*/ 78722 w 5760720"/>
              <a:gd name="connsiteY9" fmla="*/ 472320 h 472320"/>
              <a:gd name="connsiteX10" fmla="*/ 23057 w 5760720"/>
              <a:gd name="connsiteY10" fmla="*/ 449263 h 472320"/>
              <a:gd name="connsiteX11" fmla="*/ 0 w 5760720"/>
              <a:gd name="connsiteY11" fmla="*/ 393598 h 472320"/>
              <a:gd name="connsiteX12" fmla="*/ 0 w 5760720"/>
              <a:gd name="connsiteY12" fmla="*/ 78722 h 47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60720" h="472320">
                <a:moveTo>
                  <a:pt x="0" y="78722"/>
                </a:moveTo>
                <a:cubicBezTo>
                  <a:pt x="0" y="57844"/>
                  <a:pt x="8294" y="37820"/>
                  <a:pt x="23057" y="23057"/>
                </a:cubicBezTo>
                <a:cubicBezTo>
                  <a:pt x="37820" y="8294"/>
                  <a:pt x="57844" y="0"/>
                  <a:pt x="78722" y="0"/>
                </a:cubicBezTo>
                <a:lnTo>
                  <a:pt x="5681998" y="0"/>
                </a:lnTo>
                <a:cubicBezTo>
                  <a:pt x="5702876" y="0"/>
                  <a:pt x="5722900" y="8294"/>
                  <a:pt x="5737663" y="23057"/>
                </a:cubicBezTo>
                <a:cubicBezTo>
                  <a:pt x="5752426" y="37820"/>
                  <a:pt x="5760720" y="57844"/>
                  <a:pt x="5760720" y="78722"/>
                </a:cubicBezTo>
                <a:lnTo>
                  <a:pt x="5760720" y="393598"/>
                </a:lnTo>
                <a:cubicBezTo>
                  <a:pt x="5760720" y="414476"/>
                  <a:pt x="5752426" y="434500"/>
                  <a:pt x="5737663" y="449263"/>
                </a:cubicBezTo>
                <a:cubicBezTo>
                  <a:pt x="5722900" y="464026"/>
                  <a:pt x="5702876" y="472320"/>
                  <a:pt x="5681998" y="472320"/>
                </a:cubicBezTo>
                <a:lnTo>
                  <a:pt x="78722" y="472320"/>
                </a:lnTo>
                <a:cubicBezTo>
                  <a:pt x="57844" y="472320"/>
                  <a:pt x="37820" y="464026"/>
                  <a:pt x="23057" y="449263"/>
                </a:cubicBezTo>
                <a:cubicBezTo>
                  <a:pt x="8294" y="434500"/>
                  <a:pt x="0" y="414476"/>
                  <a:pt x="0" y="393598"/>
                </a:cubicBezTo>
                <a:lnTo>
                  <a:pt x="0" y="7872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40799" tIns="23057" rIns="240799" bIns="23057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Motivation</a:t>
            </a:r>
            <a:endParaRPr lang="en-US" sz="1600" kern="1200" dirty="0"/>
          </a:p>
        </p:txBody>
      </p:sp>
      <p:sp>
        <p:nvSpPr>
          <p:cNvPr id="10" name="Freeform 9"/>
          <p:cNvSpPr/>
          <p:nvPr/>
        </p:nvSpPr>
        <p:spPr>
          <a:xfrm>
            <a:off x="868680" y="2276872"/>
            <a:ext cx="5760720" cy="472320"/>
          </a:xfrm>
          <a:custGeom>
            <a:avLst/>
            <a:gdLst>
              <a:gd name="connsiteX0" fmla="*/ 0 w 5760720"/>
              <a:gd name="connsiteY0" fmla="*/ 78722 h 472320"/>
              <a:gd name="connsiteX1" fmla="*/ 23057 w 5760720"/>
              <a:gd name="connsiteY1" fmla="*/ 23057 h 472320"/>
              <a:gd name="connsiteX2" fmla="*/ 78722 w 5760720"/>
              <a:gd name="connsiteY2" fmla="*/ 0 h 472320"/>
              <a:gd name="connsiteX3" fmla="*/ 5681998 w 5760720"/>
              <a:gd name="connsiteY3" fmla="*/ 0 h 472320"/>
              <a:gd name="connsiteX4" fmla="*/ 5737663 w 5760720"/>
              <a:gd name="connsiteY4" fmla="*/ 23057 h 472320"/>
              <a:gd name="connsiteX5" fmla="*/ 5760720 w 5760720"/>
              <a:gd name="connsiteY5" fmla="*/ 78722 h 472320"/>
              <a:gd name="connsiteX6" fmla="*/ 5760720 w 5760720"/>
              <a:gd name="connsiteY6" fmla="*/ 393598 h 472320"/>
              <a:gd name="connsiteX7" fmla="*/ 5737663 w 5760720"/>
              <a:gd name="connsiteY7" fmla="*/ 449263 h 472320"/>
              <a:gd name="connsiteX8" fmla="*/ 5681998 w 5760720"/>
              <a:gd name="connsiteY8" fmla="*/ 472320 h 472320"/>
              <a:gd name="connsiteX9" fmla="*/ 78722 w 5760720"/>
              <a:gd name="connsiteY9" fmla="*/ 472320 h 472320"/>
              <a:gd name="connsiteX10" fmla="*/ 23057 w 5760720"/>
              <a:gd name="connsiteY10" fmla="*/ 449263 h 472320"/>
              <a:gd name="connsiteX11" fmla="*/ 0 w 5760720"/>
              <a:gd name="connsiteY11" fmla="*/ 393598 h 472320"/>
              <a:gd name="connsiteX12" fmla="*/ 0 w 5760720"/>
              <a:gd name="connsiteY12" fmla="*/ 78722 h 47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60720" h="472320">
                <a:moveTo>
                  <a:pt x="0" y="78722"/>
                </a:moveTo>
                <a:cubicBezTo>
                  <a:pt x="0" y="57844"/>
                  <a:pt x="8294" y="37820"/>
                  <a:pt x="23057" y="23057"/>
                </a:cubicBezTo>
                <a:cubicBezTo>
                  <a:pt x="37820" y="8294"/>
                  <a:pt x="57844" y="0"/>
                  <a:pt x="78722" y="0"/>
                </a:cubicBezTo>
                <a:lnTo>
                  <a:pt x="5681998" y="0"/>
                </a:lnTo>
                <a:cubicBezTo>
                  <a:pt x="5702876" y="0"/>
                  <a:pt x="5722900" y="8294"/>
                  <a:pt x="5737663" y="23057"/>
                </a:cubicBezTo>
                <a:cubicBezTo>
                  <a:pt x="5752426" y="37820"/>
                  <a:pt x="5760720" y="57844"/>
                  <a:pt x="5760720" y="78722"/>
                </a:cubicBezTo>
                <a:lnTo>
                  <a:pt x="5760720" y="393598"/>
                </a:lnTo>
                <a:cubicBezTo>
                  <a:pt x="5760720" y="414476"/>
                  <a:pt x="5752426" y="434500"/>
                  <a:pt x="5737663" y="449263"/>
                </a:cubicBezTo>
                <a:cubicBezTo>
                  <a:pt x="5722900" y="464026"/>
                  <a:pt x="5702876" y="472320"/>
                  <a:pt x="5681998" y="472320"/>
                </a:cubicBezTo>
                <a:lnTo>
                  <a:pt x="78722" y="472320"/>
                </a:lnTo>
                <a:cubicBezTo>
                  <a:pt x="57844" y="472320"/>
                  <a:pt x="37820" y="464026"/>
                  <a:pt x="23057" y="449263"/>
                </a:cubicBezTo>
                <a:cubicBezTo>
                  <a:pt x="8294" y="434500"/>
                  <a:pt x="0" y="414476"/>
                  <a:pt x="0" y="393598"/>
                </a:cubicBezTo>
                <a:lnTo>
                  <a:pt x="0" y="7872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40799" tIns="23057" rIns="240799" bIns="23057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Hierarchy of structural parameters</a:t>
            </a:r>
          </a:p>
        </p:txBody>
      </p:sp>
      <p:sp>
        <p:nvSpPr>
          <p:cNvPr id="12" name="Freeform 11"/>
          <p:cNvSpPr/>
          <p:nvPr/>
        </p:nvSpPr>
        <p:spPr>
          <a:xfrm>
            <a:off x="868680" y="2852936"/>
            <a:ext cx="5760720" cy="472320"/>
          </a:xfrm>
          <a:custGeom>
            <a:avLst/>
            <a:gdLst>
              <a:gd name="connsiteX0" fmla="*/ 0 w 5760720"/>
              <a:gd name="connsiteY0" fmla="*/ 78722 h 472320"/>
              <a:gd name="connsiteX1" fmla="*/ 23057 w 5760720"/>
              <a:gd name="connsiteY1" fmla="*/ 23057 h 472320"/>
              <a:gd name="connsiteX2" fmla="*/ 78722 w 5760720"/>
              <a:gd name="connsiteY2" fmla="*/ 0 h 472320"/>
              <a:gd name="connsiteX3" fmla="*/ 5681998 w 5760720"/>
              <a:gd name="connsiteY3" fmla="*/ 0 h 472320"/>
              <a:gd name="connsiteX4" fmla="*/ 5737663 w 5760720"/>
              <a:gd name="connsiteY4" fmla="*/ 23057 h 472320"/>
              <a:gd name="connsiteX5" fmla="*/ 5760720 w 5760720"/>
              <a:gd name="connsiteY5" fmla="*/ 78722 h 472320"/>
              <a:gd name="connsiteX6" fmla="*/ 5760720 w 5760720"/>
              <a:gd name="connsiteY6" fmla="*/ 393598 h 472320"/>
              <a:gd name="connsiteX7" fmla="*/ 5737663 w 5760720"/>
              <a:gd name="connsiteY7" fmla="*/ 449263 h 472320"/>
              <a:gd name="connsiteX8" fmla="*/ 5681998 w 5760720"/>
              <a:gd name="connsiteY8" fmla="*/ 472320 h 472320"/>
              <a:gd name="connsiteX9" fmla="*/ 78722 w 5760720"/>
              <a:gd name="connsiteY9" fmla="*/ 472320 h 472320"/>
              <a:gd name="connsiteX10" fmla="*/ 23057 w 5760720"/>
              <a:gd name="connsiteY10" fmla="*/ 449263 h 472320"/>
              <a:gd name="connsiteX11" fmla="*/ 0 w 5760720"/>
              <a:gd name="connsiteY11" fmla="*/ 393598 h 472320"/>
              <a:gd name="connsiteX12" fmla="*/ 0 w 5760720"/>
              <a:gd name="connsiteY12" fmla="*/ 78722 h 47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60720" h="472320">
                <a:moveTo>
                  <a:pt x="0" y="78722"/>
                </a:moveTo>
                <a:cubicBezTo>
                  <a:pt x="0" y="57844"/>
                  <a:pt x="8294" y="37820"/>
                  <a:pt x="23057" y="23057"/>
                </a:cubicBezTo>
                <a:cubicBezTo>
                  <a:pt x="37820" y="8294"/>
                  <a:pt x="57844" y="0"/>
                  <a:pt x="78722" y="0"/>
                </a:cubicBezTo>
                <a:lnTo>
                  <a:pt x="5681998" y="0"/>
                </a:lnTo>
                <a:cubicBezTo>
                  <a:pt x="5702876" y="0"/>
                  <a:pt x="5722900" y="8294"/>
                  <a:pt x="5737663" y="23057"/>
                </a:cubicBezTo>
                <a:cubicBezTo>
                  <a:pt x="5752426" y="37820"/>
                  <a:pt x="5760720" y="57844"/>
                  <a:pt x="5760720" y="78722"/>
                </a:cubicBezTo>
                <a:lnTo>
                  <a:pt x="5760720" y="393598"/>
                </a:lnTo>
                <a:cubicBezTo>
                  <a:pt x="5760720" y="414476"/>
                  <a:pt x="5752426" y="434500"/>
                  <a:pt x="5737663" y="449263"/>
                </a:cubicBezTo>
                <a:cubicBezTo>
                  <a:pt x="5722900" y="464026"/>
                  <a:pt x="5702876" y="472320"/>
                  <a:pt x="5681998" y="472320"/>
                </a:cubicBezTo>
                <a:lnTo>
                  <a:pt x="78722" y="472320"/>
                </a:lnTo>
                <a:cubicBezTo>
                  <a:pt x="57844" y="472320"/>
                  <a:pt x="37820" y="464026"/>
                  <a:pt x="23057" y="449263"/>
                </a:cubicBezTo>
                <a:cubicBezTo>
                  <a:pt x="8294" y="434500"/>
                  <a:pt x="0" y="414476"/>
                  <a:pt x="0" y="393598"/>
                </a:cubicBezTo>
                <a:lnTo>
                  <a:pt x="0" y="7872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40799" tIns="23057" rIns="240799" bIns="23057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Case studies</a:t>
            </a:r>
          </a:p>
        </p:txBody>
      </p:sp>
      <p:sp>
        <p:nvSpPr>
          <p:cNvPr id="14" name="Freeform 13"/>
          <p:cNvSpPr/>
          <p:nvPr/>
        </p:nvSpPr>
        <p:spPr>
          <a:xfrm>
            <a:off x="868680" y="4869160"/>
            <a:ext cx="5760720" cy="472320"/>
          </a:xfrm>
          <a:custGeom>
            <a:avLst/>
            <a:gdLst>
              <a:gd name="connsiteX0" fmla="*/ 0 w 5760720"/>
              <a:gd name="connsiteY0" fmla="*/ 78722 h 472320"/>
              <a:gd name="connsiteX1" fmla="*/ 23057 w 5760720"/>
              <a:gd name="connsiteY1" fmla="*/ 23057 h 472320"/>
              <a:gd name="connsiteX2" fmla="*/ 78722 w 5760720"/>
              <a:gd name="connsiteY2" fmla="*/ 0 h 472320"/>
              <a:gd name="connsiteX3" fmla="*/ 5681998 w 5760720"/>
              <a:gd name="connsiteY3" fmla="*/ 0 h 472320"/>
              <a:gd name="connsiteX4" fmla="*/ 5737663 w 5760720"/>
              <a:gd name="connsiteY4" fmla="*/ 23057 h 472320"/>
              <a:gd name="connsiteX5" fmla="*/ 5760720 w 5760720"/>
              <a:gd name="connsiteY5" fmla="*/ 78722 h 472320"/>
              <a:gd name="connsiteX6" fmla="*/ 5760720 w 5760720"/>
              <a:gd name="connsiteY6" fmla="*/ 393598 h 472320"/>
              <a:gd name="connsiteX7" fmla="*/ 5737663 w 5760720"/>
              <a:gd name="connsiteY7" fmla="*/ 449263 h 472320"/>
              <a:gd name="connsiteX8" fmla="*/ 5681998 w 5760720"/>
              <a:gd name="connsiteY8" fmla="*/ 472320 h 472320"/>
              <a:gd name="connsiteX9" fmla="*/ 78722 w 5760720"/>
              <a:gd name="connsiteY9" fmla="*/ 472320 h 472320"/>
              <a:gd name="connsiteX10" fmla="*/ 23057 w 5760720"/>
              <a:gd name="connsiteY10" fmla="*/ 449263 h 472320"/>
              <a:gd name="connsiteX11" fmla="*/ 0 w 5760720"/>
              <a:gd name="connsiteY11" fmla="*/ 393598 h 472320"/>
              <a:gd name="connsiteX12" fmla="*/ 0 w 5760720"/>
              <a:gd name="connsiteY12" fmla="*/ 78722 h 47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60720" h="472320">
                <a:moveTo>
                  <a:pt x="0" y="78722"/>
                </a:moveTo>
                <a:cubicBezTo>
                  <a:pt x="0" y="57844"/>
                  <a:pt x="8294" y="37820"/>
                  <a:pt x="23057" y="23057"/>
                </a:cubicBezTo>
                <a:cubicBezTo>
                  <a:pt x="37820" y="8294"/>
                  <a:pt x="57844" y="0"/>
                  <a:pt x="78722" y="0"/>
                </a:cubicBezTo>
                <a:lnTo>
                  <a:pt x="5681998" y="0"/>
                </a:lnTo>
                <a:cubicBezTo>
                  <a:pt x="5702876" y="0"/>
                  <a:pt x="5722900" y="8294"/>
                  <a:pt x="5737663" y="23057"/>
                </a:cubicBezTo>
                <a:cubicBezTo>
                  <a:pt x="5752426" y="37820"/>
                  <a:pt x="5760720" y="57844"/>
                  <a:pt x="5760720" y="78722"/>
                </a:cubicBezTo>
                <a:lnTo>
                  <a:pt x="5760720" y="393598"/>
                </a:lnTo>
                <a:cubicBezTo>
                  <a:pt x="5760720" y="414476"/>
                  <a:pt x="5752426" y="434500"/>
                  <a:pt x="5737663" y="449263"/>
                </a:cubicBezTo>
                <a:cubicBezTo>
                  <a:pt x="5722900" y="464026"/>
                  <a:pt x="5702876" y="472320"/>
                  <a:pt x="5681998" y="472320"/>
                </a:cubicBezTo>
                <a:lnTo>
                  <a:pt x="78722" y="472320"/>
                </a:lnTo>
                <a:cubicBezTo>
                  <a:pt x="57844" y="472320"/>
                  <a:pt x="37820" y="464026"/>
                  <a:pt x="23057" y="449263"/>
                </a:cubicBezTo>
                <a:cubicBezTo>
                  <a:pt x="8294" y="434500"/>
                  <a:pt x="0" y="414476"/>
                  <a:pt x="0" y="393598"/>
                </a:cubicBezTo>
                <a:lnTo>
                  <a:pt x="0" y="7872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40799" tIns="23057" rIns="240799" bIns="23057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Importance of </a:t>
            </a:r>
            <a:r>
              <a:rPr lang="en-US" sz="1600" kern="1200" dirty="0" err="1" smtClean="0"/>
              <a:t>treewidth</a:t>
            </a:r>
            <a:r>
              <a:rPr lang="en-US" sz="1600" kern="1200" dirty="0" smtClean="0"/>
              <a:t> to </a:t>
            </a:r>
            <a:r>
              <a:rPr lang="en-US" sz="1600" kern="1200" dirty="0" err="1" smtClean="0"/>
              <a:t>kernelization</a:t>
            </a:r>
            <a:endParaRPr lang="en-US" sz="1600" kern="1200" dirty="0" smtClean="0"/>
          </a:p>
        </p:txBody>
      </p:sp>
      <p:sp>
        <p:nvSpPr>
          <p:cNvPr id="16" name="Freeform 15"/>
          <p:cNvSpPr/>
          <p:nvPr/>
        </p:nvSpPr>
        <p:spPr>
          <a:xfrm>
            <a:off x="868680" y="5398221"/>
            <a:ext cx="5760720" cy="472320"/>
          </a:xfrm>
          <a:custGeom>
            <a:avLst/>
            <a:gdLst>
              <a:gd name="connsiteX0" fmla="*/ 0 w 5760720"/>
              <a:gd name="connsiteY0" fmla="*/ 78722 h 472320"/>
              <a:gd name="connsiteX1" fmla="*/ 23057 w 5760720"/>
              <a:gd name="connsiteY1" fmla="*/ 23057 h 472320"/>
              <a:gd name="connsiteX2" fmla="*/ 78722 w 5760720"/>
              <a:gd name="connsiteY2" fmla="*/ 0 h 472320"/>
              <a:gd name="connsiteX3" fmla="*/ 5681998 w 5760720"/>
              <a:gd name="connsiteY3" fmla="*/ 0 h 472320"/>
              <a:gd name="connsiteX4" fmla="*/ 5737663 w 5760720"/>
              <a:gd name="connsiteY4" fmla="*/ 23057 h 472320"/>
              <a:gd name="connsiteX5" fmla="*/ 5760720 w 5760720"/>
              <a:gd name="connsiteY5" fmla="*/ 78722 h 472320"/>
              <a:gd name="connsiteX6" fmla="*/ 5760720 w 5760720"/>
              <a:gd name="connsiteY6" fmla="*/ 393598 h 472320"/>
              <a:gd name="connsiteX7" fmla="*/ 5737663 w 5760720"/>
              <a:gd name="connsiteY7" fmla="*/ 449263 h 472320"/>
              <a:gd name="connsiteX8" fmla="*/ 5681998 w 5760720"/>
              <a:gd name="connsiteY8" fmla="*/ 472320 h 472320"/>
              <a:gd name="connsiteX9" fmla="*/ 78722 w 5760720"/>
              <a:gd name="connsiteY9" fmla="*/ 472320 h 472320"/>
              <a:gd name="connsiteX10" fmla="*/ 23057 w 5760720"/>
              <a:gd name="connsiteY10" fmla="*/ 449263 h 472320"/>
              <a:gd name="connsiteX11" fmla="*/ 0 w 5760720"/>
              <a:gd name="connsiteY11" fmla="*/ 393598 h 472320"/>
              <a:gd name="connsiteX12" fmla="*/ 0 w 5760720"/>
              <a:gd name="connsiteY12" fmla="*/ 78722 h 47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60720" h="472320">
                <a:moveTo>
                  <a:pt x="0" y="78722"/>
                </a:moveTo>
                <a:cubicBezTo>
                  <a:pt x="0" y="57844"/>
                  <a:pt x="8294" y="37820"/>
                  <a:pt x="23057" y="23057"/>
                </a:cubicBezTo>
                <a:cubicBezTo>
                  <a:pt x="37820" y="8294"/>
                  <a:pt x="57844" y="0"/>
                  <a:pt x="78722" y="0"/>
                </a:cubicBezTo>
                <a:lnTo>
                  <a:pt x="5681998" y="0"/>
                </a:lnTo>
                <a:cubicBezTo>
                  <a:pt x="5702876" y="0"/>
                  <a:pt x="5722900" y="8294"/>
                  <a:pt x="5737663" y="23057"/>
                </a:cubicBezTo>
                <a:cubicBezTo>
                  <a:pt x="5752426" y="37820"/>
                  <a:pt x="5760720" y="57844"/>
                  <a:pt x="5760720" y="78722"/>
                </a:cubicBezTo>
                <a:lnTo>
                  <a:pt x="5760720" y="393598"/>
                </a:lnTo>
                <a:cubicBezTo>
                  <a:pt x="5760720" y="414476"/>
                  <a:pt x="5752426" y="434500"/>
                  <a:pt x="5737663" y="449263"/>
                </a:cubicBezTo>
                <a:cubicBezTo>
                  <a:pt x="5722900" y="464026"/>
                  <a:pt x="5702876" y="472320"/>
                  <a:pt x="5681998" y="472320"/>
                </a:cubicBezTo>
                <a:lnTo>
                  <a:pt x="78722" y="472320"/>
                </a:lnTo>
                <a:cubicBezTo>
                  <a:pt x="57844" y="472320"/>
                  <a:pt x="37820" y="464026"/>
                  <a:pt x="23057" y="449263"/>
                </a:cubicBezTo>
                <a:cubicBezTo>
                  <a:pt x="8294" y="434500"/>
                  <a:pt x="0" y="414476"/>
                  <a:pt x="0" y="393598"/>
                </a:cubicBezTo>
                <a:lnTo>
                  <a:pt x="0" y="7872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40799" tIns="23057" rIns="240799" bIns="23057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Conclusion and open problems</a:t>
            </a:r>
            <a:endParaRPr lang="en-US" sz="1600" kern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2</a:t>
            </a:fld>
            <a:endParaRPr lang="nl-NL"/>
          </a:p>
        </p:txBody>
      </p:sp>
      <p:grpSp>
        <p:nvGrpSpPr>
          <p:cNvPr id="20" name="Group 19"/>
          <p:cNvGrpSpPr/>
          <p:nvPr/>
        </p:nvGrpSpPr>
        <p:grpSpPr>
          <a:xfrm>
            <a:off x="1044764" y="3429000"/>
            <a:ext cx="5507279" cy="1333500"/>
            <a:chOff x="1044764" y="3429000"/>
            <a:chExt cx="5507279" cy="1574380"/>
          </a:xfrm>
        </p:grpSpPr>
        <p:sp>
          <p:nvSpPr>
            <p:cNvPr id="21" name="Freeform 20"/>
            <p:cNvSpPr/>
            <p:nvPr/>
          </p:nvSpPr>
          <p:spPr>
            <a:xfrm>
              <a:off x="1044764" y="3429000"/>
              <a:ext cx="1799764" cy="1574380"/>
            </a:xfrm>
            <a:custGeom>
              <a:avLst/>
              <a:gdLst>
                <a:gd name="connsiteX0" fmla="*/ 0 w 1799764"/>
                <a:gd name="connsiteY0" fmla="*/ 157438 h 1574380"/>
                <a:gd name="connsiteX1" fmla="*/ 46113 w 1799764"/>
                <a:gd name="connsiteY1" fmla="*/ 46113 h 1574380"/>
                <a:gd name="connsiteX2" fmla="*/ 157439 w 1799764"/>
                <a:gd name="connsiteY2" fmla="*/ 1 h 1574380"/>
                <a:gd name="connsiteX3" fmla="*/ 1642326 w 1799764"/>
                <a:gd name="connsiteY3" fmla="*/ 0 h 1574380"/>
                <a:gd name="connsiteX4" fmla="*/ 1753651 w 1799764"/>
                <a:gd name="connsiteY4" fmla="*/ 46113 h 1574380"/>
                <a:gd name="connsiteX5" fmla="*/ 1799763 w 1799764"/>
                <a:gd name="connsiteY5" fmla="*/ 157439 h 1574380"/>
                <a:gd name="connsiteX6" fmla="*/ 1799764 w 1799764"/>
                <a:gd name="connsiteY6" fmla="*/ 1416942 h 1574380"/>
                <a:gd name="connsiteX7" fmla="*/ 1753651 w 1799764"/>
                <a:gd name="connsiteY7" fmla="*/ 1528268 h 1574380"/>
                <a:gd name="connsiteX8" fmla="*/ 1642325 w 1799764"/>
                <a:gd name="connsiteY8" fmla="*/ 1574380 h 1574380"/>
                <a:gd name="connsiteX9" fmla="*/ 157438 w 1799764"/>
                <a:gd name="connsiteY9" fmla="*/ 1574380 h 1574380"/>
                <a:gd name="connsiteX10" fmla="*/ 46113 w 1799764"/>
                <a:gd name="connsiteY10" fmla="*/ 1528267 h 1574380"/>
                <a:gd name="connsiteX11" fmla="*/ 1 w 1799764"/>
                <a:gd name="connsiteY11" fmla="*/ 1416941 h 1574380"/>
                <a:gd name="connsiteX12" fmla="*/ 0 w 1799764"/>
                <a:gd name="connsiteY12" fmla="*/ 157438 h 157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99764" h="1574380">
                  <a:moveTo>
                    <a:pt x="0" y="157438"/>
                  </a:moveTo>
                  <a:cubicBezTo>
                    <a:pt x="0" y="115683"/>
                    <a:pt x="16587" y="75638"/>
                    <a:pt x="46113" y="46113"/>
                  </a:cubicBezTo>
                  <a:cubicBezTo>
                    <a:pt x="75638" y="16588"/>
                    <a:pt x="115683" y="1"/>
                    <a:pt x="157439" y="1"/>
                  </a:cubicBezTo>
                  <a:lnTo>
                    <a:pt x="1642326" y="0"/>
                  </a:lnTo>
                  <a:cubicBezTo>
                    <a:pt x="1684081" y="0"/>
                    <a:pt x="1724126" y="16587"/>
                    <a:pt x="1753651" y="46113"/>
                  </a:cubicBezTo>
                  <a:cubicBezTo>
                    <a:pt x="1783176" y="75638"/>
                    <a:pt x="1799763" y="115683"/>
                    <a:pt x="1799763" y="157439"/>
                  </a:cubicBezTo>
                  <a:cubicBezTo>
                    <a:pt x="1799763" y="577273"/>
                    <a:pt x="1799764" y="997108"/>
                    <a:pt x="1799764" y="1416942"/>
                  </a:cubicBezTo>
                  <a:cubicBezTo>
                    <a:pt x="1799764" y="1458697"/>
                    <a:pt x="1783177" y="1498742"/>
                    <a:pt x="1753651" y="1528268"/>
                  </a:cubicBezTo>
                  <a:cubicBezTo>
                    <a:pt x="1724126" y="1557793"/>
                    <a:pt x="1684081" y="1574381"/>
                    <a:pt x="1642325" y="1574380"/>
                  </a:cubicBezTo>
                  <a:lnTo>
                    <a:pt x="157438" y="1574380"/>
                  </a:lnTo>
                  <a:cubicBezTo>
                    <a:pt x="115683" y="1574380"/>
                    <a:pt x="75638" y="1557793"/>
                    <a:pt x="46113" y="1528267"/>
                  </a:cubicBezTo>
                  <a:cubicBezTo>
                    <a:pt x="16588" y="1498742"/>
                    <a:pt x="1" y="1458697"/>
                    <a:pt x="1" y="1416941"/>
                  </a:cubicBezTo>
                  <a:cubicBezTo>
                    <a:pt x="1" y="997107"/>
                    <a:pt x="0" y="577272"/>
                    <a:pt x="0" y="157438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729320" rIns="99568" bIns="414444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 dirty="0" smtClean="0"/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Vertex Cover / Independent Set</a:t>
              </a:r>
              <a:endParaRPr lang="en-US" sz="1400" kern="1200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1682512" y="3523462"/>
              <a:ext cx="524268" cy="52426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2898521" y="3429000"/>
              <a:ext cx="1799764" cy="1574380"/>
            </a:xfrm>
            <a:custGeom>
              <a:avLst/>
              <a:gdLst>
                <a:gd name="connsiteX0" fmla="*/ 0 w 1799764"/>
                <a:gd name="connsiteY0" fmla="*/ 157438 h 1574380"/>
                <a:gd name="connsiteX1" fmla="*/ 46113 w 1799764"/>
                <a:gd name="connsiteY1" fmla="*/ 46113 h 1574380"/>
                <a:gd name="connsiteX2" fmla="*/ 157439 w 1799764"/>
                <a:gd name="connsiteY2" fmla="*/ 1 h 1574380"/>
                <a:gd name="connsiteX3" fmla="*/ 1642326 w 1799764"/>
                <a:gd name="connsiteY3" fmla="*/ 0 h 1574380"/>
                <a:gd name="connsiteX4" fmla="*/ 1753651 w 1799764"/>
                <a:gd name="connsiteY4" fmla="*/ 46113 h 1574380"/>
                <a:gd name="connsiteX5" fmla="*/ 1799763 w 1799764"/>
                <a:gd name="connsiteY5" fmla="*/ 157439 h 1574380"/>
                <a:gd name="connsiteX6" fmla="*/ 1799764 w 1799764"/>
                <a:gd name="connsiteY6" fmla="*/ 1416942 h 1574380"/>
                <a:gd name="connsiteX7" fmla="*/ 1753651 w 1799764"/>
                <a:gd name="connsiteY7" fmla="*/ 1528268 h 1574380"/>
                <a:gd name="connsiteX8" fmla="*/ 1642325 w 1799764"/>
                <a:gd name="connsiteY8" fmla="*/ 1574380 h 1574380"/>
                <a:gd name="connsiteX9" fmla="*/ 157438 w 1799764"/>
                <a:gd name="connsiteY9" fmla="*/ 1574380 h 1574380"/>
                <a:gd name="connsiteX10" fmla="*/ 46113 w 1799764"/>
                <a:gd name="connsiteY10" fmla="*/ 1528267 h 1574380"/>
                <a:gd name="connsiteX11" fmla="*/ 1 w 1799764"/>
                <a:gd name="connsiteY11" fmla="*/ 1416941 h 1574380"/>
                <a:gd name="connsiteX12" fmla="*/ 0 w 1799764"/>
                <a:gd name="connsiteY12" fmla="*/ 157438 h 157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99764" h="1574380">
                  <a:moveTo>
                    <a:pt x="0" y="157438"/>
                  </a:moveTo>
                  <a:cubicBezTo>
                    <a:pt x="0" y="115683"/>
                    <a:pt x="16587" y="75638"/>
                    <a:pt x="46113" y="46113"/>
                  </a:cubicBezTo>
                  <a:cubicBezTo>
                    <a:pt x="75638" y="16588"/>
                    <a:pt x="115683" y="1"/>
                    <a:pt x="157439" y="1"/>
                  </a:cubicBezTo>
                  <a:lnTo>
                    <a:pt x="1642326" y="0"/>
                  </a:lnTo>
                  <a:cubicBezTo>
                    <a:pt x="1684081" y="0"/>
                    <a:pt x="1724126" y="16587"/>
                    <a:pt x="1753651" y="46113"/>
                  </a:cubicBezTo>
                  <a:cubicBezTo>
                    <a:pt x="1783176" y="75638"/>
                    <a:pt x="1799763" y="115683"/>
                    <a:pt x="1799763" y="157439"/>
                  </a:cubicBezTo>
                  <a:cubicBezTo>
                    <a:pt x="1799763" y="577273"/>
                    <a:pt x="1799764" y="997108"/>
                    <a:pt x="1799764" y="1416942"/>
                  </a:cubicBezTo>
                  <a:cubicBezTo>
                    <a:pt x="1799764" y="1458697"/>
                    <a:pt x="1783177" y="1498742"/>
                    <a:pt x="1753651" y="1528268"/>
                  </a:cubicBezTo>
                  <a:cubicBezTo>
                    <a:pt x="1724126" y="1557793"/>
                    <a:pt x="1684081" y="1574381"/>
                    <a:pt x="1642325" y="1574380"/>
                  </a:cubicBezTo>
                  <a:lnTo>
                    <a:pt x="157438" y="1574380"/>
                  </a:lnTo>
                  <a:cubicBezTo>
                    <a:pt x="115683" y="1574380"/>
                    <a:pt x="75638" y="1557793"/>
                    <a:pt x="46113" y="1528267"/>
                  </a:cubicBezTo>
                  <a:cubicBezTo>
                    <a:pt x="16588" y="1498742"/>
                    <a:pt x="1" y="1458697"/>
                    <a:pt x="1" y="1416941"/>
                  </a:cubicBezTo>
                  <a:cubicBezTo>
                    <a:pt x="1" y="997107"/>
                    <a:pt x="0" y="577272"/>
                    <a:pt x="0" y="157438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729320" rIns="99568" bIns="414444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 dirty="0" smtClean="0"/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Graph Coloring</a:t>
              </a:r>
              <a:endParaRPr lang="en-US" sz="1400" kern="1200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3536269" y="3523462"/>
              <a:ext cx="524268" cy="52426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4752279" y="3429000"/>
              <a:ext cx="1799764" cy="1574380"/>
            </a:xfrm>
            <a:custGeom>
              <a:avLst/>
              <a:gdLst>
                <a:gd name="connsiteX0" fmla="*/ 0 w 1799764"/>
                <a:gd name="connsiteY0" fmla="*/ 157438 h 1574380"/>
                <a:gd name="connsiteX1" fmla="*/ 46113 w 1799764"/>
                <a:gd name="connsiteY1" fmla="*/ 46113 h 1574380"/>
                <a:gd name="connsiteX2" fmla="*/ 157439 w 1799764"/>
                <a:gd name="connsiteY2" fmla="*/ 1 h 1574380"/>
                <a:gd name="connsiteX3" fmla="*/ 1642326 w 1799764"/>
                <a:gd name="connsiteY3" fmla="*/ 0 h 1574380"/>
                <a:gd name="connsiteX4" fmla="*/ 1753651 w 1799764"/>
                <a:gd name="connsiteY4" fmla="*/ 46113 h 1574380"/>
                <a:gd name="connsiteX5" fmla="*/ 1799763 w 1799764"/>
                <a:gd name="connsiteY5" fmla="*/ 157439 h 1574380"/>
                <a:gd name="connsiteX6" fmla="*/ 1799764 w 1799764"/>
                <a:gd name="connsiteY6" fmla="*/ 1416942 h 1574380"/>
                <a:gd name="connsiteX7" fmla="*/ 1753651 w 1799764"/>
                <a:gd name="connsiteY7" fmla="*/ 1528268 h 1574380"/>
                <a:gd name="connsiteX8" fmla="*/ 1642325 w 1799764"/>
                <a:gd name="connsiteY8" fmla="*/ 1574380 h 1574380"/>
                <a:gd name="connsiteX9" fmla="*/ 157438 w 1799764"/>
                <a:gd name="connsiteY9" fmla="*/ 1574380 h 1574380"/>
                <a:gd name="connsiteX10" fmla="*/ 46113 w 1799764"/>
                <a:gd name="connsiteY10" fmla="*/ 1528267 h 1574380"/>
                <a:gd name="connsiteX11" fmla="*/ 1 w 1799764"/>
                <a:gd name="connsiteY11" fmla="*/ 1416941 h 1574380"/>
                <a:gd name="connsiteX12" fmla="*/ 0 w 1799764"/>
                <a:gd name="connsiteY12" fmla="*/ 157438 h 157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99764" h="1574380">
                  <a:moveTo>
                    <a:pt x="0" y="157438"/>
                  </a:moveTo>
                  <a:cubicBezTo>
                    <a:pt x="0" y="115683"/>
                    <a:pt x="16587" y="75638"/>
                    <a:pt x="46113" y="46113"/>
                  </a:cubicBezTo>
                  <a:cubicBezTo>
                    <a:pt x="75638" y="16588"/>
                    <a:pt x="115683" y="1"/>
                    <a:pt x="157439" y="1"/>
                  </a:cubicBezTo>
                  <a:lnTo>
                    <a:pt x="1642326" y="0"/>
                  </a:lnTo>
                  <a:cubicBezTo>
                    <a:pt x="1684081" y="0"/>
                    <a:pt x="1724126" y="16587"/>
                    <a:pt x="1753651" y="46113"/>
                  </a:cubicBezTo>
                  <a:cubicBezTo>
                    <a:pt x="1783176" y="75638"/>
                    <a:pt x="1799763" y="115683"/>
                    <a:pt x="1799763" y="157439"/>
                  </a:cubicBezTo>
                  <a:cubicBezTo>
                    <a:pt x="1799763" y="577273"/>
                    <a:pt x="1799764" y="997108"/>
                    <a:pt x="1799764" y="1416942"/>
                  </a:cubicBezTo>
                  <a:cubicBezTo>
                    <a:pt x="1799764" y="1458697"/>
                    <a:pt x="1783177" y="1498742"/>
                    <a:pt x="1753651" y="1528268"/>
                  </a:cubicBezTo>
                  <a:cubicBezTo>
                    <a:pt x="1724126" y="1557793"/>
                    <a:pt x="1684081" y="1574381"/>
                    <a:pt x="1642325" y="1574380"/>
                  </a:cubicBezTo>
                  <a:lnTo>
                    <a:pt x="157438" y="1574380"/>
                  </a:lnTo>
                  <a:cubicBezTo>
                    <a:pt x="115683" y="1574380"/>
                    <a:pt x="75638" y="1557793"/>
                    <a:pt x="46113" y="1528267"/>
                  </a:cubicBezTo>
                  <a:cubicBezTo>
                    <a:pt x="16588" y="1498742"/>
                    <a:pt x="1" y="1458697"/>
                    <a:pt x="1" y="1416941"/>
                  </a:cubicBezTo>
                  <a:cubicBezTo>
                    <a:pt x="1" y="997107"/>
                    <a:pt x="0" y="577272"/>
                    <a:pt x="0" y="157438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729320" rIns="99568" bIns="414444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 dirty="0" smtClean="0"/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Long Path &amp; Cycle Problems</a:t>
              </a:r>
              <a:endParaRPr lang="en-US" sz="1400" kern="1200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5390026" y="3523462"/>
              <a:ext cx="524268" cy="52426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57347" name="Negative" descr="C:\Documents and Settings\bart.STAFF\Local Settings\Temporary Internet Files\Content.IE5\QVXOH154\MC900435931[1].wm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75656" y="3412657"/>
            <a:ext cx="915838" cy="724444"/>
          </a:xfrm>
          <a:prstGeom prst="rect">
            <a:avLst/>
          </a:prstGeom>
          <a:noFill/>
        </p:spPr>
      </p:pic>
      <p:pic>
        <p:nvPicPr>
          <p:cNvPr id="57346" name="Positive" descr="C:\Documents and Settings\bart.STAFF\Local Settings\Temporary Internet Files\Content.IE5\QVXOH154\MC900433817[1]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64049" y="3473177"/>
            <a:ext cx="675903" cy="675903"/>
          </a:xfrm>
          <a:prstGeom prst="rect">
            <a:avLst/>
          </a:prstGeom>
          <a:noFill/>
        </p:spPr>
      </p:pic>
      <p:pic>
        <p:nvPicPr>
          <p:cNvPr id="2052" name="Time" descr="C:\Documents and Settings\bart.STAFF\Local Settings\Temporary Internet Files\Content.IE5\YO2P1410\MC900433858[1]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81862" y="3438525"/>
            <a:ext cx="730298" cy="730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</p:spPr>
        <p:txBody>
          <a:bodyPr/>
          <a:lstStyle/>
          <a:p>
            <a:fld id="{D0443A80-CCFE-4885-A2D8-84AE2677A3C3}" type="slidenum">
              <a:rPr lang="nl-NL" smtClean="0"/>
              <a:pPr/>
              <a:t>20</a:t>
            </a:fld>
            <a:endParaRPr lang="nl-NL"/>
          </a:p>
        </p:txBody>
      </p:sp>
      <p:sp>
        <p:nvSpPr>
          <p:cNvPr id="5" name="Rounded Rectangle 4"/>
          <p:cNvSpPr/>
          <p:nvPr/>
        </p:nvSpPr>
        <p:spPr>
          <a:xfrm>
            <a:off x="3766926" y="548680"/>
            <a:ext cx="1610148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Vertex Cover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40162" y="1772817"/>
            <a:ext cx="1352118" cy="50405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linear forest</a:t>
            </a:r>
            <a:endParaRPr lang="en-US" sz="1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467544" y="2708924"/>
            <a:ext cx="1539804" cy="43204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Cograph</a:t>
            </a:r>
            <a:endParaRPr lang="en-US" sz="14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423561" y="3789039"/>
            <a:ext cx="1512169" cy="50134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Chordal</a:t>
            </a:r>
            <a:endParaRPr lang="en-US" sz="14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769759" y="4797151"/>
            <a:ext cx="1250513" cy="3600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Treewidth</a:t>
            </a:r>
            <a:endParaRPr lang="en-US" sz="1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292080" y="5589242"/>
            <a:ext cx="2206101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Chromatic Number</a:t>
            </a:r>
            <a:endParaRPr lang="en-US" sz="1400" dirty="0"/>
          </a:p>
        </p:txBody>
      </p:sp>
      <p:sp>
        <p:nvSpPr>
          <p:cNvPr id="17" name="Rounded Rectangle 16"/>
          <p:cNvSpPr/>
          <p:nvPr/>
        </p:nvSpPr>
        <p:spPr>
          <a:xfrm>
            <a:off x="3244821" y="4655847"/>
            <a:ext cx="1512169" cy="50134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Odd Cycle Transversal</a:t>
            </a:r>
            <a:endParaRPr lang="en-US" sz="1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57547" y="5445224"/>
            <a:ext cx="1422165" cy="57606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Distance to Perfect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 rot="5400000">
            <a:off x="6193602" y="2486302"/>
            <a:ext cx="432051" cy="1318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59" idx="2"/>
            <a:endCxn id="7" idx="0"/>
          </p:cNvCxnSpPr>
          <p:nvPr/>
        </p:nvCxnSpPr>
        <p:spPr>
          <a:xfrm rot="5400000">
            <a:off x="2763357" y="2413241"/>
            <a:ext cx="288830" cy="16089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5782318" y="1052736"/>
            <a:ext cx="1267807" cy="3600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Max Leaf #</a:t>
            </a:r>
            <a:endParaRPr lang="en-US" sz="1400" b="1" dirty="0"/>
          </a:p>
        </p:txBody>
      </p:sp>
      <p:sp>
        <p:nvSpPr>
          <p:cNvPr id="60" name="Rounded Rectangle 59"/>
          <p:cNvSpPr/>
          <p:nvPr/>
        </p:nvSpPr>
        <p:spPr>
          <a:xfrm>
            <a:off x="558893" y="1772817"/>
            <a:ext cx="1322520" cy="50405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Co-cluster</a:t>
            </a:r>
            <a:endParaRPr lang="en-US" sz="1400" b="1" dirty="0"/>
          </a:p>
        </p:txBody>
      </p:sp>
      <p:sp>
        <p:nvSpPr>
          <p:cNvPr id="114" name="Rounded Rectangle 113"/>
          <p:cNvSpPr/>
          <p:nvPr/>
        </p:nvSpPr>
        <p:spPr>
          <a:xfrm>
            <a:off x="5580112" y="3789040"/>
            <a:ext cx="160952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Outerplanar</a:t>
            </a:r>
            <a:endParaRPr lang="en-US" sz="1400" b="1" dirty="0"/>
          </a:p>
        </p:txBody>
      </p:sp>
      <p:cxnSp>
        <p:nvCxnSpPr>
          <p:cNvPr id="28" name="Straight Arrow Connector 27"/>
          <p:cNvCxnSpPr>
            <a:stCxn id="10" idx="2"/>
            <a:endCxn id="114" idx="0"/>
          </p:cNvCxnSpPr>
          <p:nvPr/>
        </p:nvCxnSpPr>
        <p:spPr>
          <a:xfrm rot="5400000">
            <a:off x="6069920" y="3455927"/>
            <a:ext cx="648070" cy="1815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6" idx="0"/>
          </p:cNvCxnSpPr>
          <p:nvPr/>
        </p:nvCxnSpPr>
        <p:spPr>
          <a:xfrm rot="16200000" flipH="1">
            <a:off x="6179048" y="5373158"/>
            <a:ext cx="432051" cy="115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2"/>
            <a:endCxn id="14" idx="0"/>
          </p:cNvCxnSpPr>
          <p:nvPr/>
        </p:nvCxnSpPr>
        <p:spPr>
          <a:xfrm rot="5400000">
            <a:off x="3094131" y="2226484"/>
            <a:ext cx="648071" cy="2477039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2"/>
            <a:endCxn id="18" idx="0"/>
          </p:cNvCxnSpPr>
          <p:nvPr/>
        </p:nvCxnSpPr>
        <p:spPr>
          <a:xfrm rot="5400000">
            <a:off x="2490752" y="3935069"/>
            <a:ext cx="288033" cy="2732276"/>
          </a:xfrm>
          <a:prstGeom prst="curvedConnector3">
            <a:avLst>
              <a:gd name="adj1" fmla="val 25343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2"/>
            <a:endCxn id="14" idx="0"/>
          </p:cNvCxnSpPr>
          <p:nvPr/>
        </p:nvCxnSpPr>
        <p:spPr>
          <a:xfrm rot="5400000">
            <a:off x="2288058" y="3177369"/>
            <a:ext cx="503259" cy="720081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2"/>
            <a:endCxn id="13" idx="0"/>
          </p:cNvCxnSpPr>
          <p:nvPr/>
        </p:nvCxnSpPr>
        <p:spPr>
          <a:xfrm rot="5400000">
            <a:off x="5320429" y="1613127"/>
            <a:ext cx="432049" cy="1759536"/>
          </a:xfrm>
          <a:prstGeom prst="curvedConnector3">
            <a:avLst>
              <a:gd name="adj1" fmla="val 50000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2"/>
            <a:endCxn id="18" idx="0"/>
          </p:cNvCxnSpPr>
          <p:nvPr/>
        </p:nvCxnSpPr>
        <p:spPr>
          <a:xfrm rot="16200000" flipH="1">
            <a:off x="100911" y="4277505"/>
            <a:ext cx="2304254" cy="31184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7" idx="0"/>
          </p:cNvCxnSpPr>
          <p:nvPr/>
        </p:nvCxnSpPr>
        <p:spPr>
          <a:xfrm rot="5400000">
            <a:off x="4444532" y="2697345"/>
            <a:ext cx="1514877" cy="2402127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7" idx="2"/>
            <a:endCxn id="16" idx="0"/>
          </p:cNvCxnSpPr>
          <p:nvPr/>
        </p:nvCxnSpPr>
        <p:spPr>
          <a:xfrm rot="16200000" flipH="1">
            <a:off x="4981993" y="4176103"/>
            <a:ext cx="432051" cy="2394225"/>
          </a:xfrm>
          <a:prstGeom prst="curvedConnector3">
            <a:avLst>
              <a:gd name="adj1" fmla="val 17124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4" idx="2"/>
            <a:endCxn id="18" idx="0"/>
          </p:cNvCxnSpPr>
          <p:nvPr/>
        </p:nvCxnSpPr>
        <p:spPr>
          <a:xfrm rot="5400000">
            <a:off x="1146718" y="4412295"/>
            <a:ext cx="1154841" cy="91101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5" idx="2"/>
            <a:endCxn id="6" idx="0"/>
          </p:cNvCxnSpPr>
          <p:nvPr/>
        </p:nvCxnSpPr>
        <p:spPr>
          <a:xfrm rot="16200000" flipH="1">
            <a:off x="5062062" y="418657"/>
            <a:ext cx="864097" cy="1844221"/>
          </a:xfrm>
          <a:prstGeom prst="curvedConnector3">
            <a:avLst>
              <a:gd name="adj1" fmla="val 82877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60" idx="2"/>
            <a:endCxn id="9" idx="0"/>
          </p:cNvCxnSpPr>
          <p:nvPr/>
        </p:nvCxnSpPr>
        <p:spPr>
          <a:xfrm rot="16200000" flipH="1">
            <a:off x="1012773" y="2484250"/>
            <a:ext cx="432053" cy="17293"/>
          </a:xfrm>
          <a:prstGeom prst="straightConnector1">
            <a:avLst/>
          </a:prstGeom>
          <a:ln cap="sq">
            <a:round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114" idx="2"/>
            <a:endCxn id="15" idx="0"/>
          </p:cNvCxnSpPr>
          <p:nvPr/>
        </p:nvCxnSpPr>
        <p:spPr>
          <a:xfrm rot="16200000" flipH="1">
            <a:off x="6101915" y="4504049"/>
            <a:ext cx="576063" cy="10139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15" idx="2"/>
            <a:endCxn id="15" idx="0"/>
          </p:cNvCxnSpPr>
          <p:nvPr/>
        </p:nvCxnSpPr>
        <p:spPr>
          <a:xfrm rot="5400000">
            <a:off x="6971337" y="3644767"/>
            <a:ext cx="576063" cy="1728704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6" idx="2"/>
            <a:endCxn id="115" idx="0"/>
          </p:cNvCxnSpPr>
          <p:nvPr/>
        </p:nvCxnSpPr>
        <p:spPr>
          <a:xfrm rot="16200000" flipH="1">
            <a:off x="6513886" y="2179205"/>
            <a:ext cx="1512169" cy="1707499"/>
          </a:xfrm>
          <a:prstGeom prst="curvedConnector3">
            <a:avLst>
              <a:gd name="adj1" fmla="val 11840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5" idx="2"/>
            <a:endCxn id="7" idx="0"/>
          </p:cNvCxnSpPr>
          <p:nvPr/>
        </p:nvCxnSpPr>
        <p:spPr>
          <a:xfrm rot="5400000">
            <a:off x="2907374" y="901074"/>
            <a:ext cx="1656980" cy="1672273"/>
          </a:xfrm>
          <a:prstGeom prst="curvedConnector3">
            <a:avLst>
              <a:gd name="adj1" fmla="val 85361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stCxn id="59" idx="2"/>
            <a:endCxn id="9" idx="0"/>
          </p:cNvCxnSpPr>
          <p:nvPr/>
        </p:nvCxnSpPr>
        <p:spPr>
          <a:xfrm rot="5400000">
            <a:off x="1860604" y="1653712"/>
            <a:ext cx="432054" cy="167837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43" idx="2"/>
            <a:endCxn id="59" idx="0"/>
          </p:cNvCxnSpPr>
          <p:nvPr/>
        </p:nvCxnSpPr>
        <p:spPr>
          <a:xfrm rot="5400000">
            <a:off x="2735797" y="1592797"/>
            <a:ext cx="360038" cy="1588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43" idx="2"/>
            <a:endCxn id="60" idx="0"/>
          </p:cNvCxnSpPr>
          <p:nvPr/>
        </p:nvCxnSpPr>
        <p:spPr>
          <a:xfrm rot="5400000">
            <a:off x="1887966" y="744966"/>
            <a:ext cx="360039" cy="1695663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32" idx="2"/>
            <a:endCxn id="6" idx="0"/>
          </p:cNvCxnSpPr>
          <p:nvPr/>
        </p:nvCxnSpPr>
        <p:spPr>
          <a:xfrm rot="5400000">
            <a:off x="6236202" y="1592796"/>
            <a:ext cx="360041" cy="1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>
            <a:stCxn id="5" idx="1"/>
            <a:endCxn id="60" idx="1"/>
          </p:cNvCxnSpPr>
          <p:nvPr/>
        </p:nvCxnSpPr>
        <p:spPr>
          <a:xfrm rot="10800000" flipV="1">
            <a:off x="558894" y="728700"/>
            <a:ext cx="3208033" cy="1296144"/>
          </a:xfrm>
          <a:prstGeom prst="curvedConnector3">
            <a:avLst>
              <a:gd name="adj1" fmla="val 107126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9" idx="2"/>
            <a:endCxn id="13" idx="0"/>
          </p:cNvCxnSpPr>
          <p:nvPr/>
        </p:nvCxnSpPr>
        <p:spPr>
          <a:xfrm rot="16200000" flipH="1">
            <a:off x="3570225" y="1622460"/>
            <a:ext cx="432050" cy="1740869"/>
          </a:xfrm>
          <a:prstGeom prst="curvedConnector3">
            <a:avLst>
              <a:gd name="adj1" fmla="val 52055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5940152" y="44624"/>
            <a:ext cx="3096344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Vertex Cover / Independent Set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95736" y="2565700"/>
            <a:ext cx="1407981" cy="72008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split graph components</a:t>
            </a:r>
            <a:endParaRPr lang="en-US" sz="1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713785" y="2708922"/>
            <a:ext cx="1378495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Feedback Vertex Set</a:t>
            </a:r>
            <a:endParaRPr lang="en-US" sz="1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3851920" y="2708920"/>
            <a:ext cx="160952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Interval</a:t>
            </a:r>
            <a:endParaRPr lang="en-US" sz="14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1907703" y="1052738"/>
            <a:ext cx="2016225" cy="3600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Clique</a:t>
            </a:r>
            <a:endParaRPr lang="en-US" sz="1400" b="1" dirty="0"/>
          </a:p>
        </p:txBody>
      </p:sp>
      <p:sp>
        <p:nvSpPr>
          <p:cNvPr id="59" name="Rounded Rectangle 58"/>
          <p:cNvSpPr/>
          <p:nvPr/>
        </p:nvSpPr>
        <p:spPr>
          <a:xfrm>
            <a:off x="2339752" y="1772816"/>
            <a:ext cx="1152128" cy="50405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Cluster</a:t>
            </a:r>
            <a:endParaRPr lang="en-US" sz="1400" b="1" dirty="0"/>
          </a:p>
        </p:txBody>
      </p:sp>
      <p:sp>
        <p:nvSpPr>
          <p:cNvPr id="115" name="Rounded Rectangle 114"/>
          <p:cNvSpPr/>
          <p:nvPr/>
        </p:nvSpPr>
        <p:spPr>
          <a:xfrm>
            <a:off x="7498975" y="3789040"/>
            <a:ext cx="124948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Pathwidth</a:t>
            </a:r>
            <a:endParaRPr lang="en-US" sz="1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</p:spPr>
        <p:txBody>
          <a:bodyPr/>
          <a:lstStyle/>
          <a:p>
            <a:fld id="{D0443A80-CCFE-4885-A2D8-84AE2677A3C3}" type="slidenum">
              <a:rPr lang="nl-NL" smtClean="0"/>
              <a:pPr/>
              <a:t>21</a:t>
            </a:fld>
            <a:endParaRPr lang="nl-NL"/>
          </a:p>
        </p:txBody>
      </p:sp>
      <p:sp>
        <p:nvSpPr>
          <p:cNvPr id="5" name="Rounded Rectangle 4"/>
          <p:cNvSpPr/>
          <p:nvPr/>
        </p:nvSpPr>
        <p:spPr>
          <a:xfrm>
            <a:off x="3766926" y="548680"/>
            <a:ext cx="1610148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Vertex Cover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40162" y="1772817"/>
            <a:ext cx="1352118" cy="50405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linear forest</a:t>
            </a:r>
            <a:endParaRPr lang="en-US" sz="1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467544" y="2708924"/>
            <a:ext cx="1539804" cy="43204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Cograph</a:t>
            </a:r>
            <a:endParaRPr lang="en-US" sz="14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423561" y="3789039"/>
            <a:ext cx="1512169" cy="50134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Chordal</a:t>
            </a:r>
            <a:endParaRPr lang="en-US" sz="14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769759" y="4797151"/>
            <a:ext cx="1250513" cy="3600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Treewidth</a:t>
            </a:r>
            <a:endParaRPr lang="en-US" sz="1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292080" y="5589242"/>
            <a:ext cx="2206101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Chromatic Number</a:t>
            </a:r>
            <a:endParaRPr lang="en-US" sz="1400" dirty="0"/>
          </a:p>
        </p:txBody>
      </p:sp>
      <p:sp>
        <p:nvSpPr>
          <p:cNvPr id="17" name="Rounded Rectangle 16"/>
          <p:cNvSpPr/>
          <p:nvPr/>
        </p:nvSpPr>
        <p:spPr>
          <a:xfrm>
            <a:off x="3244821" y="4655847"/>
            <a:ext cx="1512169" cy="50134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Odd Cycle Transversal</a:t>
            </a:r>
            <a:endParaRPr lang="en-US" sz="1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57547" y="5445224"/>
            <a:ext cx="1422165" cy="57606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Distance to Perfect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 rot="5400000">
            <a:off x="6193602" y="2486302"/>
            <a:ext cx="432051" cy="1318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59" idx="2"/>
            <a:endCxn id="7" idx="0"/>
          </p:cNvCxnSpPr>
          <p:nvPr/>
        </p:nvCxnSpPr>
        <p:spPr>
          <a:xfrm rot="5400000">
            <a:off x="2763357" y="2413241"/>
            <a:ext cx="288830" cy="16089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5782318" y="1052736"/>
            <a:ext cx="1267807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Max Leaf #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558893" y="1772817"/>
            <a:ext cx="1322520" cy="50405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Co-cluster</a:t>
            </a:r>
            <a:endParaRPr lang="en-US" sz="1400" b="1" dirty="0"/>
          </a:p>
        </p:txBody>
      </p:sp>
      <p:cxnSp>
        <p:nvCxnSpPr>
          <p:cNvPr id="28" name="Straight Arrow Connector 27"/>
          <p:cNvCxnSpPr>
            <a:stCxn id="10" idx="2"/>
            <a:endCxn id="114" idx="0"/>
          </p:cNvCxnSpPr>
          <p:nvPr/>
        </p:nvCxnSpPr>
        <p:spPr>
          <a:xfrm rot="5400000">
            <a:off x="6069920" y="3455927"/>
            <a:ext cx="648070" cy="1815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6" idx="0"/>
          </p:cNvCxnSpPr>
          <p:nvPr/>
        </p:nvCxnSpPr>
        <p:spPr>
          <a:xfrm rot="16200000" flipH="1">
            <a:off x="6179048" y="5373158"/>
            <a:ext cx="432051" cy="115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2"/>
            <a:endCxn id="14" idx="0"/>
          </p:cNvCxnSpPr>
          <p:nvPr/>
        </p:nvCxnSpPr>
        <p:spPr>
          <a:xfrm rot="5400000">
            <a:off x="3094131" y="2226484"/>
            <a:ext cx="648071" cy="2477039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2"/>
            <a:endCxn id="18" idx="0"/>
          </p:cNvCxnSpPr>
          <p:nvPr/>
        </p:nvCxnSpPr>
        <p:spPr>
          <a:xfrm rot="5400000">
            <a:off x="2490752" y="3935069"/>
            <a:ext cx="288033" cy="2732276"/>
          </a:xfrm>
          <a:prstGeom prst="curvedConnector3">
            <a:avLst>
              <a:gd name="adj1" fmla="val 25343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2"/>
            <a:endCxn id="14" idx="0"/>
          </p:cNvCxnSpPr>
          <p:nvPr/>
        </p:nvCxnSpPr>
        <p:spPr>
          <a:xfrm rot="5400000">
            <a:off x="2288058" y="3177369"/>
            <a:ext cx="503259" cy="720081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2"/>
            <a:endCxn id="13" idx="0"/>
          </p:cNvCxnSpPr>
          <p:nvPr/>
        </p:nvCxnSpPr>
        <p:spPr>
          <a:xfrm rot="5400000">
            <a:off x="5320429" y="1613127"/>
            <a:ext cx="432049" cy="1759536"/>
          </a:xfrm>
          <a:prstGeom prst="curvedConnector3">
            <a:avLst>
              <a:gd name="adj1" fmla="val 50000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2"/>
            <a:endCxn id="18" idx="0"/>
          </p:cNvCxnSpPr>
          <p:nvPr/>
        </p:nvCxnSpPr>
        <p:spPr>
          <a:xfrm rot="16200000" flipH="1">
            <a:off x="100911" y="4277505"/>
            <a:ext cx="2304254" cy="31184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7" idx="0"/>
          </p:cNvCxnSpPr>
          <p:nvPr/>
        </p:nvCxnSpPr>
        <p:spPr>
          <a:xfrm rot="5400000">
            <a:off x="4444532" y="2697345"/>
            <a:ext cx="1514877" cy="2402127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7" idx="2"/>
            <a:endCxn id="16" idx="0"/>
          </p:cNvCxnSpPr>
          <p:nvPr/>
        </p:nvCxnSpPr>
        <p:spPr>
          <a:xfrm rot="16200000" flipH="1">
            <a:off x="4981993" y="4176103"/>
            <a:ext cx="432051" cy="2394225"/>
          </a:xfrm>
          <a:prstGeom prst="curvedConnector3">
            <a:avLst>
              <a:gd name="adj1" fmla="val 17124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4" idx="2"/>
            <a:endCxn id="18" idx="0"/>
          </p:cNvCxnSpPr>
          <p:nvPr/>
        </p:nvCxnSpPr>
        <p:spPr>
          <a:xfrm rot="5400000">
            <a:off x="1146718" y="4412295"/>
            <a:ext cx="1154841" cy="91101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5" idx="2"/>
            <a:endCxn id="6" idx="0"/>
          </p:cNvCxnSpPr>
          <p:nvPr/>
        </p:nvCxnSpPr>
        <p:spPr>
          <a:xfrm rot="16200000" flipH="1">
            <a:off x="5062062" y="418657"/>
            <a:ext cx="864097" cy="1844221"/>
          </a:xfrm>
          <a:prstGeom prst="curvedConnector3">
            <a:avLst>
              <a:gd name="adj1" fmla="val 82877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60" idx="2"/>
            <a:endCxn id="9" idx="0"/>
          </p:cNvCxnSpPr>
          <p:nvPr/>
        </p:nvCxnSpPr>
        <p:spPr>
          <a:xfrm rot="16200000" flipH="1">
            <a:off x="1012773" y="2484250"/>
            <a:ext cx="432053" cy="17293"/>
          </a:xfrm>
          <a:prstGeom prst="straightConnector1">
            <a:avLst/>
          </a:prstGeom>
          <a:ln cap="sq">
            <a:round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114" idx="2"/>
            <a:endCxn id="15" idx="0"/>
          </p:cNvCxnSpPr>
          <p:nvPr/>
        </p:nvCxnSpPr>
        <p:spPr>
          <a:xfrm rot="16200000" flipH="1">
            <a:off x="6101915" y="4504049"/>
            <a:ext cx="576063" cy="10139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15" idx="2"/>
            <a:endCxn id="15" idx="0"/>
          </p:cNvCxnSpPr>
          <p:nvPr/>
        </p:nvCxnSpPr>
        <p:spPr>
          <a:xfrm rot="5400000">
            <a:off x="6971337" y="3644767"/>
            <a:ext cx="576063" cy="1728704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6" idx="2"/>
            <a:endCxn id="115" idx="0"/>
          </p:cNvCxnSpPr>
          <p:nvPr/>
        </p:nvCxnSpPr>
        <p:spPr>
          <a:xfrm rot="16200000" flipH="1">
            <a:off x="6513886" y="2179205"/>
            <a:ext cx="1512169" cy="1707499"/>
          </a:xfrm>
          <a:prstGeom prst="curvedConnector3">
            <a:avLst>
              <a:gd name="adj1" fmla="val 11840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5" idx="2"/>
            <a:endCxn id="7" idx="0"/>
          </p:cNvCxnSpPr>
          <p:nvPr/>
        </p:nvCxnSpPr>
        <p:spPr>
          <a:xfrm rot="5400000">
            <a:off x="2907374" y="901074"/>
            <a:ext cx="1656980" cy="1672273"/>
          </a:xfrm>
          <a:prstGeom prst="curvedConnector3">
            <a:avLst>
              <a:gd name="adj1" fmla="val 85361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stCxn id="59" idx="2"/>
            <a:endCxn id="9" idx="0"/>
          </p:cNvCxnSpPr>
          <p:nvPr/>
        </p:nvCxnSpPr>
        <p:spPr>
          <a:xfrm rot="5400000">
            <a:off x="1860604" y="1653712"/>
            <a:ext cx="432054" cy="167837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43" idx="2"/>
            <a:endCxn id="59" idx="0"/>
          </p:cNvCxnSpPr>
          <p:nvPr/>
        </p:nvCxnSpPr>
        <p:spPr>
          <a:xfrm rot="5400000">
            <a:off x="2735797" y="1592797"/>
            <a:ext cx="360038" cy="1588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43" idx="2"/>
            <a:endCxn id="60" idx="0"/>
          </p:cNvCxnSpPr>
          <p:nvPr/>
        </p:nvCxnSpPr>
        <p:spPr>
          <a:xfrm rot="5400000">
            <a:off x="1887966" y="744966"/>
            <a:ext cx="360039" cy="1695663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32" idx="2"/>
            <a:endCxn id="6" idx="0"/>
          </p:cNvCxnSpPr>
          <p:nvPr/>
        </p:nvCxnSpPr>
        <p:spPr>
          <a:xfrm rot="5400000">
            <a:off x="6236202" y="1592796"/>
            <a:ext cx="360041" cy="1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>
            <a:stCxn id="5" idx="1"/>
            <a:endCxn id="60" idx="1"/>
          </p:cNvCxnSpPr>
          <p:nvPr/>
        </p:nvCxnSpPr>
        <p:spPr>
          <a:xfrm rot="10800000" flipV="1">
            <a:off x="558894" y="728700"/>
            <a:ext cx="3208033" cy="1296144"/>
          </a:xfrm>
          <a:prstGeom prst="curvedConnector3">
            <a:avLst>
              <a:gd name="adj1" fmla="val 107126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9" idx="2"/>
            <a:endCxn id="13" idx="0"/>
          </p:cNvCxnSpPr>
          <p:nvPr/>
        </p:nvCxnSpPr>
        <p:spPr>
          <a:xfrm rot="16200000" flipH="1">
            <a:off x="3570225" y="1622460"/>
            <a:ext cx="432050" cy="1740869"/>
          </a:xfrm>
          <a:prstGeom prst="curvedConnector3">
            <a:avLst>
              <a:gd name="adj1" fmla="val 52055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5940152" y="44624"/>
            <a:ext cx="3096344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Vertex Cover / Independent Set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95736" y="2565700"/>
            <a:ext cx="1407981" cy="72008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split graph components</a:t>
            </a:r>
            <a:endParaRPr lang="en-US" sz="1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713785" y="2708922"/>
            <a:ext cx="1378495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Feedback Vertex Set</a:t>
            </a:r>
            <a:endParaRPr lang="en-US" sz="1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3851920" y="2708920"/>
            <a:ext cx="160952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Interval</a:t>
            </a:r>
            <a:endParaRPr lang="en-US" sz="14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1907703" y="1052738"/>
            <a:ext cx="2016225" cy="3600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Clique</a:t>
            </a:r>
            <a:endParaRPr lang="en-US" sz="1400" b="1" dirty="0"/>
          </a:p>
        </p:txBody>
      </p:sp>
      <p:sp>
        <p:nvSpPr>
          <p:cNvPr id="59" name="Rounded Rectangle 58"/>
          <p:cNvSpPr/>
          <p:nvPr/>
        </p:nvSpPr>
        <p:spPr>
          <a:xfrm>
            <a:off x="2339752" y="1772816"/>
            <a:ext cx="1152128" cy="50405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Cluster</a:t>
            </a:r>
            <a:endParaRPr lang="en-US" sz="1400" b="1" dirty="0"/>
          </a:p>
        </p:txBody>
      </p:sp>
      <p:sp>
        <p:nvSpPr>
          <p:cNvPr id="114" name="Rounded Rectangle 113"/>
          <p:cNvSpPr/>
          <p:nvPr/>
        </p:nvSpPr>
        <p:spPr>
          <a:xfrm>
            <a:off x="5580112" y="3789040"/>
            <a:ext cx="160952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Outerplanar</a:t>
            </a:r>
            <a:endParaRPr lang="en-US" sz="1400" b="1" dirty="0"/>
          </a:p>
        </p:txBody>
      </p:sp>
      <p:sp>
        <p:nvSpPr>
          <p:cNvPr id="115" name="Rounded Rectangle 114"/>
          <p:cNvSpPr/>
          <p:nvPr/>
        </p:nvSpPr>
        <p:spPr>
          <a:xfrm>
            <a:off x="7498975" y="3789040"/>
            <a:ext cx="124948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Pathwidth</a:t>
            </a:r>
            <a:endParaRPr lang="en-US" sz="1400" b="1" dirty="0"/>
          </a:p>
        </p:txBody>
      </p:sp>
      <p:sp>
        <p:nvSpPr>
          <p:cNvPr id="49" name="Rectangular Callout 48"/>
          <p:cNvSpPr/>
          <p:nvPr/>
        </p:nvSpPr>
        <p:spPr>
          <a:xfrm>
            <a:off x="655821" y="2366883"/>
            <a:ext cx="4805628" cy="1548170"/>
          </a:xfrm>
          <a:prstGeom prst="wedgeRectCallout">
            <a:avLst>
              <a:gd name="adj1" fmla="val 56282"/>
              <a:gd name="adj2" fmla="val -125381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1900" dirty="0" smtClean="0">
                <a:solidFill>
                  <a:schemeClr val="tx1"/>
                </a:solidFill>
              </a:rPr>
              <a:t>Linear-vertex kernel</a:t>
            </a:r>
          </a:p>
          <a:p>
            <a:pPr algn="ctr"/>
            <a:endParaRPr lang="en-US" sz="19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</a:rPr>
              <a:t> Using </a:t>
            </a:r>
            <a:r>
              <a:rPr lang="en-US" sz="1900" dirty="0" err="1" smtClean="0">
                <a:solidFill>
                  <a:schemeClr val="tx1"/>
                </a:solidFill>
              </a:rPr>
              <a:t>extremal</a:t>
            </a:r>
            <a:r>
              <a:rPr lang="en-US" sz="1900" dirty="0" smtClean="0">
                <a:solidFill>
                  <a:schemeClr val="tx1"/>
                </a:solidFill>
              </a:rPr>
              <a:t> structure arguments </a:t>
            </a:r>
            <a:r>
              <a:rPr lang="en-US" sz="1900" dirty="0" smtClean="0">
                <a:solidFill>
                  <a:schemeClr val="accent1"/>
                </a:solidFill>
              </a:rPr>
              <a:t>[FellowsLMMRS’09]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</p:spPr>
        <p:txBody>
          <a:bodyPr/>
          <a:lstStyle/>
          <a:p>
            <a:fld id="{D0443A80-CCFE-4885-A2D8-84AE2677A3C3}" type="slidenum">
              <a:rPr lang="nl-NL" smtClean="0"/>
              <a:pPr/>
              <a:t>22</a:t>
            </a:fld>
            <a:endParaRPr lang="nl-NL"/>
          </a:p>
        </p:txBody>
      </p:sp>
      <p:sp>
        <p:nvSpPr>
          <p:cNvPr id="5" name="Rounded Rectangle 4"/>
          <p:cNvSpPr/>
          <p:nvPr/>
        </p:nvSpPr>
        <p:spPr>
          <a:xfrm>
            <a:off x="3766926" y="548680"/>
            <a:ext cx="1610148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Vertex Cover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40162" y="1772817"/>
            <a:ext cx="1352118" cy="50405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linear forest</a:t>
            </a:r>
            <a:endParaRPr lang="en-US" sz="1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467544" y="2708924"/>
            <a:ext cx="1539804" cy="43204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Cograph</a:t>
            </a:r>
            <a:endParaRPr lang="en-US" sz="14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423561" y="3789039"/>
            <a:ext cx="1512169" cy="50134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Chordal</a:t>
            </a:r>
            <a:endParaRPr lang="en-US" sz="14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769759" y="4797151"/>
            <a:ext cx="1250513" cy="3600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Treewidth</a:t>
            </a:r>
            <a:endParaRPr lang="en-US" sz="1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292080" y="5589242"/>
            <a:ext cx="2206101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Chromatic Number</a:t>
            </a:r>
            <a:endParaRPr lang="en-US" sz="1400" dirty="0"/>
          </a:p>
        </p:txBody>
      </p:sp>
      <p:sp>
        <p:nvSpPr>
          <p:cNvPr id="17" name="Rounded Rectangle 16"/>
          <p:cNvSpPr/>
          <p:nvPr/>
        </p:nvSpPr>
        <p:spPr>
          <a:xfrm>
            <a:off x="3244821" y="4655847"/>
            <a:ext cx="1512169" cy="50134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Odd Cycle Transversal</a:t>
            </a:r>
            <a:endParaRPr lang="en-US" sz="1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57547" y="5445224"/>
            <a:ext cx="1422165" cy="57606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Distance to Perfect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 rot="5400000">
            <a:off x="6193602" y="2486302"/>
            <a:ext cx="432051" cy="1318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59" idx="2"/>
            <a:endCxn id="7" idx="0"/>
          </p:cNvCxnSpPr>
          <p:nvPr/>
        </p:nvCxnSpPr>
        <p:spPr>
          <a:xfrm rot="5400000">
            <a:off x="2763357" y="2413241"/>
            <a:ext cx="288830" cy="16089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5782318" y="1052736"/>
            <a:ext cx="1267807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Max Leaf #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558893" y="1772817"/>
            <a:ext cx="1322520" cy="50405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Co-cluster</a:t>
            </a:r>
            <a:endParaRPr lang="en-US" sz="1400" b="1" dirty="0"/>
          </a:p>
        </p:txBody>
      </p:sp>
      <p:cxnSp>
        <p:nvCxnSpPr>
          <p:cNvPr id="28" name="Straight Arrow Connector 27"/>
          <p:cNvCxnSpPr>
            <a:stCxn id="10" idx="2"/>
            <a:endCxn id="114" idx="0"/>
          </p:cNvCxnSpPr>
          <p:nvPr/>
        </p:nvCxnSpPr>
        <p:spPr>
          <a:xfrm rot="5400000">
            <a:off x="6069920" y="3455927"/>
            <a:ext cx="648070" cy="1815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6" idx="0"/>
          </p:cNvCxnSpPr>
          <p:nvPr/>
        </p:nvCxnSpPr>
        <p:spPr>
          <a:xfrm rot="16200000" flipH="1">
            <a:off x="6179048" y="5373158"/>
            <a:ext cx="432051" cy="115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2"/>
            <a:endCxn id="14" idx="0"/>
          </p:cNvCxnSpPr>
          <p:nvPr/>
        </p:nvCxnSpPr>
        <p:spPr>
          <a:xfrm rot="5400000">
            <a:off x="3094131" y="2226484"/>
            <a:ext cx="648071" cy="2477039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2"/>
            <a:endCxn id="18" idx="0"/>
          </p:cNvCxnSpPr>
          <p:nvPr/>
        </p:nvCxnSpPr>
        <p:spPr>
          <a:xfrm rot="5400000">
            <a:off x="2490752" y="3935069"/>
            <a:ext cx="288033" cy="2732276"/>
          </a:xfrm>
          <a:prstGeom prst="curvedConnector3">
            <a:avLst>
              <a:gd name="adj1" fmla="val 25343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2"/>
            <a:endCxn id="14" idx="0"/>
          </p:cNvCxnSpPr>
          <p:nvPr/>
        </p:nvCxnSpPr>
        <p:spPr>
          <a:xfrm rot="5400000">
            <a:off x="2288058" y="3177369"/>
            <a:ext cx="503259" cy="720081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2"/>
            <a:endCxn id="13" idx="0"/>
          </p:cNvCxnSpPr>
          <p:nvPr/>
        </p:nvCxnSpPr>
        <p:spPr>
          <a:xfrm rot="5400000">
            <a:off x="5320429" y="1613127"/>
            <a:ext cx="432049" cy="1759536"/>
          </a:xfrm>
          <a:prstGeom prst="curvedConnector3">
            <a:avLst>
              <a:gd name="adj1" fmla="val 50000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2"/>
            <a:endCxn id="18" idx="0"/>
          </p:cNvCxnSpPr>
          <p:nvPr/>
        </p:nvCxnSpPr>
        <p:spPr>
          <a:xfrm rot="16200000" flipH="1">
            <a:off x="100911" y="4277505"/>
            <a:ext cx="2304254" cy="31184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7" idx="0"/>
          </p:cNvCxnSpPr>
          <p:nvPr/>
        </p:nvCxnSpPr>
        <p:spPr>
          <a:xfrm rot="5400000">
            <a:off x="4444532" y="2697345"/>
            <a:ext cx="1514877" cy="2402127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7" idx="2"/>
            <a:endCxn id="16" idx="0"/>
          </p:cNvCxnSpPr>
          <p:nvPr/>
        </p:nvCxnSpPr>
        <p:spPr>
          <a:xfrm rot="16200000" flipH="1">
            <a:off x="4981993" y="4176103"/>
            <a:ext cx="432051" cy="2394225"/>
          </a:xfrm>
          <a:prstGeom prst="curvedConnector3">
            <a:avLst>
              <a:gd name="adj1" fmla="val 17124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4" idx="2"/>
            <a:endCxn id="18" idx="0"/>
          </p:cNvCxnSpPr>
          <p:nvPr/>
        </p:nvCxnSpPr>
        <p:spPr>
          <a:xfrm rot="5400000">
            <a:off x="1146718" y="4412295"/>
            <a:ext cx="1154841" cy="91101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5" idx="2"/>
            <a:endCxn id="6" idx="0"/>
          </p:cNvCxnSpPr>
          <p:nvPr/>
        </p:nvCxnSpPr>
        <p:spPr>
          <a:xfrm rot="16200000" flipH="1">
            <a:off x="5062062" y="418657"/>
            <a:ext cx="864097" cy="1844221"/>
          </a:xfrm>
          <a:prstGeom prst="curvedConnector3">
            <a:avLst>
              <a:gd name="adj1" fmla="val 82877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60" idx="2"/>
            <a:endCxn id="9" idx="0"/>
          </p:cNvCxnSpPr>
          <p:nvPr/>
        </p:nvCxnSpPr>
        <p:spPr>
          <a:xfrm rot="16200000" flipH="1">
            <a:off x="1012773" y="2484250"/>
            <a:ext cx="432053" cy="17293"/>
          </a:xfrm>
          <a:prstGeom prst="straightConnector1">
            <a:avLst/>
          </a:prstGeom>
          <a:ln cap="sq">
            <a:round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114" idx="2"/>
            <a:endCxn id="15" idx="0"/>
          </p:cNvCxnSpPr>
          <p:nvPr/>
        </p:nvCxnSpPr>
        <p:spPr>
          <a:xfrm rot="16200000" flipH="1">
            <a:off x="6101915" y="4504049"/>
            <a:ext cx="576063" cy="10139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15" idx="2"/>
            <a:endCxn id="15" idx="0"/>
          </p:cNvCxnSpPr>
          <p:nvPr/>
        </p:nvCxnSpPr>
        <p:spPr>
          <a:xfrm rot="5400000">
            <a:off x="6971337" y="3644767"/>
            <a:ext cx="576063" cy="1728704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6" idx="2"/>
            <a:endCxn id="115" idx="0"/>
          </p:cNvCxnSpPr>
          <p:nvPr/>
        </p:nvCxnSpPr>
        <p:spPr>
          <a:xfrm rot="16200000" flipH="1">
            <a:off x="6513886" y="2179205"/>
            <a:ext cx="1512169" cy="1707499"/>
          </a:xfrm>
          <a:prstGeom prst="curvedConnector3">
            <a:avLst>
              <a:gd name="adj1" fmla="val 11840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5" idx="2"/>
            <a:endCxn id="7" idx="0"/>
          </p:cNvCxnSpPr>
          <p:nvPr/>
        </p:nvCxnSpPr>
        <p:spPr>
          <a:xfrm rot="5400000">
            <a:off x="2907374" y="901074"/>
            <a:ext cx="1656980" cy="1672273"/>
          </a:xfrm>
          <a:prstGeom prst="curvedConnector3">
            <a:avLst>
              <a:gd name="adj1" fmla="val 85361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stCxn id="59" idx="2"/>
            <a:endCxn id="9" idx="0"/>
          </p:cNvCxnSpPr>
          <p:nvPr/>
        </p:nvCxnSpPr>
        <p:spPr>
          <a:xfrm rot="5400000">
            <a:off x="1860604" y="1653712"/>
            <a:ext cx="432054" cy="167837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43" idx="2"/>
            <a:endCxn id="59" idx="0"/>
          </p:cNvCxnSpPr>
          <p:nvPr/>
        </p:nvCxnSpPr>
        <p:spPr>
          <a:xfrm rot="5400000">
            <a:off x="2735797" y="1592797"/>
            <a:ext cx="360038" cy="1588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43" idx="2"/>
            <a:endCxn id="60" idx="0"/>
          </p:cNvCxnSpPr>
          <p:nvPr/>
        </p:nvCxnSpPr>
        <p:spPr>
          <a:xfrm rot="5400000">
            <a:off x="1887966" y="744966"/>
            <a:ext cx="360039" cy="1695663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32" idx="2"/>
            <a:endCxn id="6" idx="0"/>
          </p:cNvCxnSpPr>
          <p:nvPr/>
        </p:nvCxnSpPr>
        <p:spPr>
          <a:xfrm rot="5400000">
            <a:off x="6236202" y="1592796"/>
            <a:ext cx="360041" cy="1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>
            <a:stCxn id="5" idx="1"/>
            <a:endCxn id="60" idx="1"/>
          </p:cNvCxnSpPr>
          <p:nvPr/>
        </p:nvCxnSpPr>
        <p:spPr>
          <a:xfrm rot="10800000" flipV="1">
            <a:off x="558894" y="728700"/>
            <a:ext cx="3208033" cy="1296144"/>
          </a:xfrm>
          <a:prstGeom prst="curvedConnector3">
            <a:avLst>
              <a:gd name="adj1" fmla="val 107126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9" idx="2"/>
            <a:endCxn id="13" idx="0"/>
          </p:cNvCxnSpPr>
          <p:nvPr/>
        </p:nvCxnSpPr>
        <p:spPr>
          <a:xfrm rot="16200000" flipH="1">
            <a:off x="3570225" y="1622460"/>
            <a:ext cx="432050" cy="1740869"/>
          </a:xfrm>
          <a:prstGeom prst="curvedConnector3">
            <a:avLst>
              <a:gd name="adj1" fmla="val 52055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5940152" y="44624"/>
            <a:ext cx="3096344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Vertex Cover / Independent Set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95736" y="2565700"/>
            <a:ext cx="1407981" cy="72008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split graph components</a:t>
            </a:r>
            <a:endParaRPr lang="en-US" sz="1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713785" y="2708922"/>
            <a:ext cx="1378495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Feedback Vertex Set</a:t>
            </a:r>
            <a:endParaRPr lang="en-US" sz="1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3851920" y="2708920"/>
            <a:ext cx="160952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Interval</a:t>
            </a:r>
            <a:endParaRPr lang="en-US" sz="14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1907703" y="1052738"/>
            <a:ext cx="2016225" cy="3600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Clique</a:t>
            </a:r>
            <a:endParaRPr lang="en-US" sz="1400" b="1" dirty="0"/>
          </a:p>
        </p:txBody>
      </p:sp>
      <p:sp>
        <p:nvSpPr>
          <p:cNvPr id="59" name="Rounded Rectangle 58"/>
          <p:cNvSpPr/>
          <p:nvPr/>
        </p:nvSpPr>
        <p:spPr>
          <a:xfrm>
            <a:off x="2339752" y="1772816"/>
            <a:ext cx="1152128" cy="50405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Cluster</a:t>
            </a:r>
            <a:endParaRPr lang="en-US" sz="1400" b="1" dirty="0"/>
          </a:p>
        </p:txBody>
      </p:sp>
      <p:sp>
        <p:nvSpPr>
          <p:cNvPr id="114" name="Rounded Rectangle 113"/>
          <p:cNvSpPr/>
          <p:nvPr/>
        </p:nvSpPr>
        <p:spPr>
          <a:xfrm>
            <a:off x="5580112" y="3789040"/>
            <a:ext cx="160952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Outerplanar</a:t>
            </a:r>
            <a:endParaRPr lang="en-US" sz="1400" b="1" dirty="0"/>
          </a:p>
        </p:txBody>
      </p:sp>
      <p:sp>
        <p:nvSpPr>
          <p:cNvPr id="115" name="Rounded Rectangle 114"/>
          <p:cNvSpPr/>
          <p:nvPr/>
        </p:nvSpPr>
        <p:spPr>
          <a:xfrm>
            <a:off x="7498975" y="3789040"/>
            <a:ext cx="124948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Pathwidth</a:t>
            </a:r>
            <a:endParaRPr lang="en-US" sz="1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</p:spPr>
        <p:txBody>
          <a:bodyPr/>
          <a:lstStyle/>
          <a:p>
            <a:fld id="{D0443A80-CCFE-4885-A2D8-84AE2677A3C3}" type="slidenum">
              <a:rPr lang="nl-NL" smtClean="0"/>
              <a:pPr/>
              <a:t>23</a:t>
            </a:fld>
            <a:endParaRPr lang="nl-NL"/>
          </a:p>
        </p:txBody>
      </p:sp>
      <p:sp>
        <p:nvSpPr>
          <p:cNvPr id="5" name="Rounded Rectangle 4"/>
          <p:cNvSpPr/>
          <p:nvPr/>
        </p:nvSpPr>
        <p:spPr>
          <a:xfrm>
            <a:off x="3766926" y="548680"/>
            <a:ext cx="1610148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Vertex Cover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40162" y="1772817"/>
            <a:ext cx="1352118" cy="50405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linear forest</a:t>
            </a:r>
            <a:endParaRPr lang="en-US" sz="1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467544" y="2708924"/>
            <a:ext cx="1539804" cy="43204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Cograph</a:t>
            </a:r>
            <a:endParaRPr lang="en-US" sz="14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423561" y="3789039"/>
            <a:ext cx="1512169" cy="50134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Chordal</a:t>
            </a:r>
            <a:endParaRPr lang="en-US" sz="14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769759" y="4797151"/>
            <a:ext cx="1250513" cy="3600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Treewidth</a:t>
            </a:r>
            <a:endParaRPr lang="en-US" sz="1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292080" y="5589242"/>
            <a:ext cx="2206101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Chromatic Number</a:t>
            </a:r>
            <a:endParaRPr lang="en-US" sz="1400" dirty="0"/>
          </a:p>
        </p:txBody>
      </p:sp>
      <p:sp>
        <p:nvSpPr>
          <p:cNvPr id="17" name="Rounded Rectangle 16"/>
          <p:cNvSpPr/>
          <p:nvPr/>
        </p:nvSpPr>
        <p:spPr>
          <a:xfrm>
            <a:off x="3244821" y="4655847"/>
            <a:ext cx="1512169" cy="50134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Odd Cycle Transversal</a:t>
            </a:r>
            <a:endParaRPr lang="en-US" sz="1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57547" y="5445224"/>
            <a:ext cx="1422165" cy="57606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Distance to Perfect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 rot="5400000">
            <a:off x="6193602" y="2486302"/>
            <a:ext cx="432051" cy="1318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59" idx="2"/>
            <a:endCxn id="7" idx="0"/>
          </p:cNvCxnSpPr>
          <p:nvPr/>
        </p:nvCxnSpPr>
        <p:spPr>
          <a:xfrm rot="5400000">
            <a:off x="2763357" y="2413241"/>
            <a:ext cx="288830" cy="16089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5782318" y="1052736"/>
            <a:ext cx="1267807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Max Leaf #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558893" y="1772817"/>
            <a:ext cx="1322520" cy="50405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Co-cluster</a:t>
            </a:r>
            <a:endParaRPr lang="en-US" sz="1400" b="1" dirty="0"/>
          </a:p>
        </p:txBody>
      </p:sp>
      <p:sp>
        <p:nvSpPr>
          <p:cNvPr id="114" name="Rounded Rectangle 113"/>
          <p:cNvSpPr/>
          <p:nvPr/>
        </p:nvSpPr>
        <p:spPr>
          <a:xfrm>
            <a:off x="5580112" y="3789040"/>
            <a:ext cx="160952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Outerplanar</a:t>
            </a:r>
            <a:endParaRPr lang="en-US" sz="1400" b="1" dirty="0"/>
          </a:p>
        </p:txBody>
      </p:sp>
      <p:cxnSp>
        <p:nvCxnSpPr>
          <p:cNvPr id="28" name="Straight Arrow Connector 27"/>
          <p:cNvCxnSpPr>
            <a:stCxn id="10" idx="2"/>
            <a:endCxn id="114" idx="0"/>
          </p:cNvCxnSpPr>
          <p:nvPr/>
        </p:nvCxnSpPr>
        <p:spPr>
          <a:xfrm rot="5400000">
            <a:off x="6069920" y="3455927"/>
            <a:ext cx="648070" cy="1815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6" idx="0"/>
          </p:cNvCxnSpPr>
          <p:nvPr/>
        </p:nvCxnSpPr>
        <p:spPr>
          <a:xfrm rot="16200000" flipH="1">
            <a:off x="6179048" y="5373158"/>
            <a:ext cx="432051" cy="115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2"/>
            <a:endCxn id="14" idx="0"/>
          </p:cNvCxnSpPr>
          <p:nvPr/>
        </p:nvCxnSpPr>
        <p:spPr>
          <a:xfrm rot="5400000">
            <a:off x="3094131" y="2226484"/>
            <a:ext cx="648071" cy="2477039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2"/>
            <a:endCxn id="18" idx="0"/>
          </p:cNvCxnSpPr>
          <p:nvPr/>
        </p:nvCxnSpPr>
        <p:spPr>
          <a:xfrm rot="5400000">
            <a:off x="2490752" y="3935069"/>
            <a:ext cx="288033" cy="2732276"/>
          </a:xfrm>
          <a:prstGeom prst="curvedConnector3">
            <a:avLst>
              <a:gd name="adj1" fmla="val 25343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2"/>
            <a:endCxn id="14" idx="0"/>
          </p:cNvCxnSpPr>
          <p:nvPr/>
        </p:nvCxnSpPr>
        <p:spPr>
          <a:xfrm rot="5400000">
            <a:off x="2288058" y="3177369"/>
            <a:ext cx="503259" cy="720081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2"/>
            <a:endCxn id="13" idx="0"/>
          </p:cNvCxnSpPr>
          <p:nvPr/>
        </p:nvCxnSpPr>
        <p:spPr>
          <a:xfrm rot="5400000">
            <a:off x="5320429" y="1613127"/>
            <a:ext cx="432049" cy="1759536"/>
          </a:xfrm>
          <a:prstGeom prst="curvedConnector3">
            <a:avLst>
              <a:gd name="adj1" fmla="val 50000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2"/>
            <a:endCxn id="18" idx="0"/>
          </p:cNvCxnSpPr>
          <p:nvPr/>
        </p:nvCxnSpPr>
        <p:spPr>
          <a:xfrm rot="16200000" flipH="1">
            <a:off x="100911" y="4277505"/>
            <a:ext cx="2304254" cy="31184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7" idx="0"/>
          </p:cNvCxnSpPr>
          <p:nvPr/>
        </p:nvCxnSpPr>
        <p:spPr>
          <a:xfrm rot="5400000">
            <a:off x="4444532" y="2697345"/>
            <a:ext cx="1514877" cy="2402127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7" idx="2"/>
            <a:endCxn id="16" idx="0"/>
          </p:cNvCxnSpPr>
          <p:nvPr/>
        </p:nvCxnSpPr>
        <p:spPr>
          <a:xfrm rot="16200000" flipH="1">
            <a:off x="4981993" y="4176103"/>
            <a:ext cx="432051" cy="2394225"/>
          </a:xfrm>
          <a:prstGeom prst="curvedConnector3">
            <a:avLst>
              <a:gd name="adj1" fmla="val 17124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4" idx="2"/>
            <a:endCxn id="18" idx="0"/>
          </p:cNvCxnSpPr>
          <p:nvPr/>
        </p:nvCxnSpPr>
        <p:spPr>
          <a:xfrm rot="5400000">
            <a:off x="1146718" y="4412295"/>
            <a:ext cx="1154841" cy="91101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5" idx="2"/>
            <a:endCxn id="6" idx="0"/>
          </p:cNvCxnSpPr>
          <p:nvPr/>
        </p:nvCxnSpPr>
        <p:spPr>
          <a:xfrm rot="16200000" flipH="1">
            <a:off x="5062062" y="418657"/>
            <a:ext cx="864097" cy="1844221"/>
          </a:xfrm>
          <a:prstGeom prst="curvedConnector3">
            <a:avLst>
              <a:gd name="adj1" fmla="val 82877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60" idx="2"/>
            <a:endCxn id="9" idx="0"/>
          </p:cNvCxnSpPr>
          <p:nvPr/>
        </p:nvCxnSpPr>
        <p:spPr>
          <a:xfrm rot="16200000" flipH="1">
            <a:off x="1012773" y="2484250"/>
            <a:ext cx="432053" cy="17293"/>
          </a:xfrm>
          <a:prstGeom prst="straightConnector1">
            <a:avLst/>
          </a:prstGeom>
          <a:ln cap="sq">
            <a:round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114" idx="2"/>
            <a:endCxn id="15" idx="0"/>
          </p:cNvCxnSpPr>
          <p:nvPr/>
        </p:nvCxnSpPr>
        <p:spPr>
          <a:xfrm rot="16200000" flipH="1">
            <a:off x="6101915" y="4504049"/>
            <a:ext cx="576063" cy="10139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15" idx="2"/>
            <a:endCxn id="15" idx="0"/>
          </p:cNvCxnSpPr>
          <p:nvPr/>
        </p:nvCxnSpPr>
        <p:spPr>
          <a:xfrm rot="5400000">
            <a:off x="6971337" y="3644767"/>
            <a:ext cx="576063" cy="1728704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6" idx="2"/>
            <a:endCxn id="115" idx="0"/>
          </p:cNvCxnSpPr>
          <p:nvPr/>
        </p:nvCxnSpPr>
        <p:spPr>
          <a:xfrm rot="16200000" flipH="1">
            <a:off x="6513886" y="2179205"/>
            <a:ext cx="1512169" cy="1707499"/>
          </a:xfrm>
          <a:prstGeom prst="curvedConnector3">
            <a:avLst>
              <a:gd name="adj1" fmla="val 11840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5" idx="2"/>
            <a:endCxn id="7" idx="0"/>
          </p:cNvCxnSpPr>
          <p:nvPr/>
        </p:nvCxnSpPr>
        <p:spPr>
          <a:xfrm rot="5400000">
            <a:off x="2907374" y="901074"/>
            <a:ext cx="1656980" cy="1672273"/>
          </a:xfrm>
          <a:prstGeom prst="curvedConnector3">
            <a:avLst>
              <a:gd name="adj1" fmla="val 85361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stCxn id="59" idx="2"/>
            <a:endCxn id="9" idx="0"/>
          </p:cNvCxnSpPr>
          <p:nvPr/>
        </p:nvCxnSpPr>
        <p:spPr>
          <a:xfrm rot="5400000">
            <a:off x="1860604" y="1653712"/>
            <a:ext cx="432054" cy="167837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43" idx="2"/>
            <a:endCxn id="59" idx="0"/>
          </p:cNvCxnSpPr>
          <p:nvPr/>
        </p:nvCxnSpPr>
        <p:spPr>
          <a:xfrm rot="5400000">
            <a:off x="2735797" y="1592797"/>
            <a:ext cx="360038" cy="1588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43" idx="2"/>
            <a:endCxn id="60" idx="0"/>
          </p:cNvCxnSpPr>
          <p:nvPr/>
        </p:nvCxnSpPr>
        <p:spPr>
          <a:xfrm rot="5400000">
            <a:off x="1887966" y="744966"/>
            <a:ext cx="360039" cy="1695663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32" idx="2"/>
            <a:endCxn id="6" idx="0"/>
          </p:cNvCxnSpPr>
          <p:nvPr/>
        </p:nvCxnSpPr>
        <p:spPr>
          <a:xfrm rot="5400000">
            <a:off x="6236202" y="1592796"/>
            <a:ext cx="360041" cy="1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>
            <a:stCxn id="5" idx="1"/>
            <a:endCxn id="60" idx="1"/>
          </p:cNvCxnSpPr>
          <p:nvPr/>
        </p:nvCxnSpPr>
        <p:spPr>
          <a:xfrm rot="10800000" flipV="1">
            <a:off x="558894" y="728700"/>
            <a:ext cx="3208033" cy="1296144"/>
          </a:xfrm>
          <a:prstGeom prst="curvedConnector3">
            <a:avLst>
              <a:gd name="adj1" fmla="val 107126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9" idx="2"/>
            <a:endCxn id="13" idx="0"/>
          </p:cNvCxnSpPr>
          <p:nvPr/>
        </p:nvCxnSpPr>
        <p:spPr>
          <a:xfrm rot="16200000" flipH="1">
            <a:off x="3570225" y="1622460"/>
            <a:ext cx="432050" cy="1740869"/>
          </a:xfrm>
          <a:prstGeom prst="curvedConnector3">
            <a:avLst>
              <a:gd name="adj1" fmla="val 52055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5940152" y="44624"/>
            <a:ext cx="3096344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Vertex Cover / Independent Set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95736" y="2565700"/>
            <a:ext cx="1407981" cy="72008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split graph components</a:t>
            </a:r>
            <a:endParaRPr lang="en-US" sz="1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713785" y="2708922"/>
            <a:ext cx="1378495" cy="43204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Feedback Vertex Set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851920" y="2708920"/>
            <a:ext cx="160952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Interval</a:t>
            </a:r>
            <a:endParaRPr lang="en-US" sz="14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1907703" y="1052738"/>
            <a:ext cx="2016225" cy="3600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Clique</a:t>
            </a:r>
            <a:endParaRPr lang="en-US" sz="1400" b="1" dirty="0"/>
          </a:p>
        </p:txBody>
      </p:sp>
      <p:sp>
        <p:nvSpPr>
          <p:cNvPr id="59" name="Rounded Rectangle 58"/>
          <p:cNvSpPr/>
          <p:nvPr/>
        </p:nvSpPr>
        <p:spPr>
          <a:xfrm>
            <a:off x="2339752" y="1772816"/>
            <a:ext cx="1152128" cy="50405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Cluster</a:t>
            </a:r>
            <a:endParaRPr lang="en-US" sz="1400" b="1" dirty="0"/>
          </a:p>
        </p:txBody>
      </p:sp>
      <p:sp>
        <p:nvSpPr>
          <p:cNvPr id="115" name="Rounded Rectangle 114"/>
          <p:cNvSpPr/>
          <p:nvPr/>
        </p:nvSpPr>
        <p:spPr>
          <a:xfrm>
            <a:off x="7498975" y="3789040"/>
            <a:ext cx="124948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Pathwidth</a:t>
            </a:r>
            <a:endParaRPr lang="en-US" sz="1400" b="1" dirty="0"/>
          </a:p>
        </p:txBody>
      </p:sp>
      <p:sp>
        <p:nvSpPr>
          <p:cNvPr id="48" name="Rectangular Callout 47"/>
          <p:cNvSpPr/>
          <p:nvPr/>
        </p:nvSpPr>
        <p:spPr>
          <a:xfrm>
            <a:off x="251520" y="1934835"/>
            <a:ext cx="4805628" cy="1548170"/>
          </a:xfrm>
          <a:prstGeom prst="wedgeRectCallout">
            <a:avLst>
              <a:gd name="adj1" fmla="val 63486"/>
              <a:gd name="adj2" fmla="val 14536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1900" dirty="0" smtClean="0">
                <a:solidFill>
                  <a:schemeClr val="tx1"/>
                </a:solidFill>
              </a:rPr>
              <a:t>Cubic-vertex kernel</a:t>
            </a:r>
          </a:p>
          <a:p>
            <a:pPr algn="ctr"/>
            <a:endParaRPr lang="en-US" sz="19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</a:rPr>
              <a:t> Through combinatorial arguments </a:t>
            </a:r>
            <a:r>
              <a:rPr lang="en-US" sz="1900" dirty="0" smtClean="0">
                <a:solidFill>
                  <a:schemeClr val="accent1"/>
                </a:solidFill>
              </a:rPr>
              <a:t>[JansenB@STACS’11]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</p:spPr>
        <p:txBody>
          <a:bodyPr/>
          <a:lstStyle/>
          <a:p>
            <a:fld id="{D0443A80-CCFE-4885-A2D8-84AE2677A3C3}" type="slidenum">
              <a:rPr lang="nl-NL" smtClean="0"/>
              <a:pPr/>
              <a:t>24</a:t>
            </a:fld>
            <a:endParaRPr lang="nl-NL"/>
          </a:p>
        </p:txBody>
      </p:sp>
      <p:sp>
        <p:nvSpPr>
          <p:cNvPr id="5" name="Rounded Rectangle 4"/>
          <p:cNvSpPr/>
          <p:nvPr/>
        </p:nvSpPr>
        <p:spPr>
          <a:xfrm>
            <a:off x="3766926" y="548680"/>
            <a:ext cx="1610148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Vertex Cover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40162" y="1772817"/>
            <a:ext cx="1352118" cy="50405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linear forest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7544" y="2708924"/>
            <a:ext cx="1539804" cy="43204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Cograph</a:t>
            </a:r>
            <a:endParaRPr lang="en-US" sz="14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423561" y="3789039"/>
            <a:ext cx="1512169" cy="50134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Chordal</a:t>
            </a:r>
            <a:endParaRPr lang="en-US" sz="14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769759" y="4797151"/>
            <a:ext cx="1250513" cy="3600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Treewidth</a:t>
            </a:r>
            <a:endParaRPr lang="en-US" sz="1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292080" y="5589242"/>
            <a:ext cx="2206101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Chromatic Number</a:t>
            </a:r>
            <a:endParaRPr lang="en-US" sz="1400" dirty="0"/>
          </a:p>
        </p:txBody>
      </p:sp>
      <p:sp>
        <p:nvSpPr>
          <p:cNvPr id="17" name="Rounded Rectangle 16"/>
          <p:cNvSpPr/>
          <p:nvPr/>
        </p:nvSpPr>
        <p:spPr>
          <a:xfrm>
            <a:off x="3244821" y="4655847"/>
            <a:ext cx="1512169" cy="50134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Odd Cycle Transversal</a:t>
            </a:r>
            <a:endParaRPr lang="en-US" sz="1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57547" y="5445224"/>
            <a:ext cx="1422165" cy="57606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Distance to Perfect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 rot="5400000">
            <a:off x="6193602" y="2486302"/>
            <a:ext cx="432051" cy="1318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59" idx="2"/>
            <a:endCxn id="7" idx="0"/>
          </p:cNvCxnSpPr>
          <p:nvPr/>
        </p:nvCxnSpPr>
        <p:spPr>
          <a:xfrm rot="5400000">
            <a:off x="2763357" y="2413241"/>
            <a:ext cx="288830" cy="16089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5782318" y="1052736"/>
            <a:ext cx="1267807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Max Leaf #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558893" y="1772817"/>
            <a:ext cx="1322520" cy="50405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Co-cluster</a:t>
            </a:r>
            <a:endParaRPr lang="en-US" sz="1400" b="1" dirty="0"/>
          </a:p>
        </p:txBody>
      </p:sp>
      <p:sp>
        <p:nvSpPr>
          <p:cNvPr id="114" name="Rounded Rectangle 113"/>
          <p:cNvSpPr/>
          <p:nvPr/>
        </p:nvSpPr>
        <p:spPr>
          <a:xfrm>
            <a:off x="5580112" y="3789040"/>
            <a:ext cx="160952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Outerplanar</a:t>
            </a:r>
            <a:endParaRPr lang="en-US" sz="1400" b="1" dirty="0"/>
          </a:p>
        </p:txBody>
      </p:sp>
      <p:cxnSp>
        <p:nvCxnSpPr>
          <p:cNvPr id="28" name="Straight Arrow Connector 27"/>
          <p:cNvCxnSpPr>
            <a:stCxn id="10" idx="2"/>
            <a:endCxn id="114" idx="0"/>
          </p:cNvCxnSpPr>
          <p:nvPr/>
        </p:nvCxnSpPr>
        <p:spPr>
          <a:xfrm rot="5400000">
            <a:off x="6069920" y="3455927"/>
            <a:ext cx="648070" cy="1815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6" idx="0"/>
          </p:cNvCxnSpPr>
          <p:nvPr/>
        </p:nvCxnSpPr>
        <p:spPr>
          <a:xfrm rot="16200000" flipH="1">
            <a:off x="6179048" y="5373158"/>
            <a:ext cx="432051" cy="115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2"/>
            <a:endCxn id="14" idx="0"/>
          </p:cNvCxnSpPr>
          <p:nvPr/>
        </p:nvCxnSpPr>
        <p:spPr>
          <a:xfrm rot="5400000">
            <a:off x="3094131" y="2226484"/>
            <a:ext cx="648071" cy="2477039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2"/>
            <a:endCxn id="18" idx="0"/>
          </p:cNvCxnSpPr>
          <p:nvPr/>
        </p:nvCxnSpPr>
        <p:spPr>
          <a:xfrm rot="5400000">
            <a:off x="2490752" y="3935069"/>
            <a:ext cx="288033" cy="2732276"/>
          </a:xfrm>
          <a:prstGeom prst="curvedConnector3">
            <a:avLst>
              <a:gd name="adj1" fmla="val 25343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2"/>
            <a:endCxn id="14" idx="0"/>
          </p:cNvCxnSpPr>
          <p:nvPr/>
        </p:nvCxnSpPr>
        <p:spPr>
          <a:xfrm rot="5400000">
            <a:off x="2288058" y="3177369"/>
            <a:ext cx="503259" cy="720081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2"/>
            <a:endCxn id="13" idx="0"/>
          </p:cNvCxnSpPr>
          <p:nvPr/>
        </p:nvCxnSpPr>
        <p:spPr>
          <a:xfrm rot="5400000">
            <a:off x="5320429" y="1613127"/>
            <a:ext cx="432049" cy="1759536"/>
          </a:xfrm>
          <a:prstGeom prst="curvedConnector3">
            <a:avLst>
              <a:gd name="adj1" fmla="val 50000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2"/>
            <a:endCxn id="18" idx="0"/>
          </p:cNvCxnSpPr>
          <p:nvPr/>
        </p:nvCxnSpPr>
        <p:spPr>
          <a:xfrm rot="16200000" flipH="1">
            <a:off x="100911" y="4277505"/>
            <a:ext cx="2304254" cy="31184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7" idx="0"/>
          </p:cNvCxnSpPr>
          <p:nvPr/>
        </p:nvCxnSpPr>
        <p:spPr>
          <a:xfrm rot="5400000">
            <a:off x="4444532" y="2697345"/>
            <a:ext cx="1514877" cy="2402127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7" idx="2"/>
            <a:endCxn id="16" idx="0"/>
          </p:cNvCxnSpPr>
          <p:nvPr/>
        </p:nvCxnSpPr>
        <p:spPr>
          <a:xfrm rot="16200000" flipH="1">
            <a:off x="4981993" y="4176103"/>
            <a:ext cx="432051" cy="2394225"/>
          </a:xfrm>
          <a:prstGeom prst="curvedConnector3">
            <a:avLst>
              <a:gd name="adj1" fmla="val 17124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4" idx="2"/>
            <a:endCxn id="18" idx="0"/>
          </p:cNvCxnSpPr>
          <p:nvPr/>
        </p:nvCxnSpPr>
        <p:spPr>
          <a:xfrm rot="5400000">
            <a:off x="1146718" y="4412295"/>
            <a:ext cx="1154841" cy="91101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5" idx="2"/>
            <a:endCxn id="6" idx="0"/>
          </p:cNvCxnSpPr>
          <p:nvPr/>
        </p:nvCxnSpPr>
        <p:spPr>
          <a:xfrm rot="16200000" flipH="1">
            <a:off x="5062062" y="418657"/>
            <a:ext cx="864097" cy="1844221"/>
          </a:xfrm>
          <a:prstGeom prst="curvedConnector3">
            <a:avLst>
              <a:gd name="adj1" fmla="val 82877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60" idx="2"/>
            <a:endCxn id="9" idx="0"/>
          </p:cNvCxnSpPr>
          <p:nvPr/>
        </p:nvCxnSpPr>
        <p:spPr>
          <a:xfrm rot="16200000" flipH="1">
            <a:off x="1012773" y="2484250"/>
            <a:ext cx="432053" cy="17293"/>
          </a:xfrm>
          <a:prstGeom prst="straightConnector1">
            <a:avLst/>
          </a:prstGeom>
          <a:ln cap="sq">
            <a:round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114" idx="2"/>
            <a:endCxn id="15" idx="0"/>
          </p:cNvCxnSpPr>
          <p:nvPr/>
        </p:nvCxnSpPr>
        <p:spPr>
          <a:xfrm rot="16200000" flipH="1">
            <a:off x="6101915" y="4504049"/>
            <a:ext cx="576063" cy="10139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15" idx="2"/>
            <a:endCxn id="15" idx="0"/>
          </p:cNvCxnSpPr>
          <p:nvPr/>
        </p:nvCxnSpPr>
        <p:spPr>
          <a:xfrm rot="5400000">
            <a:off x="6971337" y="3644767"/>
            <a:ext cx="576063" cy="1728704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6" idx="2"/>
            <a:endCxn id="115" idx="0"/>
          </p:cNvCxnSpPr>
          <p:nvPr/>
        </p:nvCxnSpPr>
        <p:spPr>
          <a:xfrm rot="16200000" flipH="1">
            <a:off x="6513886" y="2179205"/>
            <a:ext cx="1512169" cy="1707499"/>
          </a:xfrm>
          <a:prstGeom prst="curvedConnector3">
            <a:avLst>
              <a:gd name="adj1" fmla="val 11840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5" idx="2"/>
            <a:endCxn id="7" idx="0"/>
          </p:cNvCxnSpPr>
          <p:nvPr/>
        </p:nvCxnSpPr>
        <p:spPr>
          <a:xfrm rot="5400000">
            <a:off x="2907374" y="901074"/>
            <a:ext cx="1656980" cy="1672273"/>
          </a:xfrm>
          <a:prstGeom prst="curvedConnector3">
            <a:avLst>
              <a:gd name="adj1" fmla="val 85361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stCxn id="59" idx="2"/>
            <a:endCxn id="9" idx="0"/>
          </p:cNvCxnSpPr>
          <p:nvPr/>
        </p:nvCxnSpPr>
        <p:spPr>
          <a:xfrm rot="5400000">
            <a:off x="1860604" y="1653712"/>
            <a:ext cx="432054" cy="167837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43" idx="2"/>
            <a:endCxn id="59" idx="0"/>
          </p:cNvCxnSpPr>
          <p:nvPr/>
        </p:nvCxnSpPr>
        <p:spPr>
          <a:xfrm rot="5400000">
            <a:off x="2735797" y="1592797"/>
            <a:ext cx="360038" cy="1588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43" idx="2"/>
            <a:endCxn id="60" idx="0"/>
          </p:cNvCxnSpPr>
          <p:nvPr/>
        </p:nvCxnSpPr>
        <p:spPr>
          <a:xfrm rot="5400000">
            <a:off x="1887966" y="744966"/>
            <a:ext cx="360039" cy="1695663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32" idx="2"/>
            <a:endCxn id="6" idx="0"/>
          </p:cNvCxnSpPr>
          <p:nvPr/>
        </p:nvCxnSpPr>
        <p:spPr>
          <a:xfrm rot="5400000">
            <a:off x="6236202" y="1592796"/>
            <a:ext cx="360041" cy="1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>
            <a:stCxn id="5" idx="1"/>
            <a:endCxn id="60" idx="1"/>
          </p:cNvCxnSpPr>
          <p:nvPr/>
        </p:nvCxnSpPr>
        <p:spPr>
          <a:xfrm rot="10800000" flipV="1">
            <a:off x="558894" y="728700"/>
            <a:ext cx="3208033" cy="1296144"/>
          </a:xfrm>
          <a:prstGeom prst="curvedConnector3">
            <a:avLst>
              <a:gd name="adj1" fmla="val 107126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9" idx="2"/>
            <a:endCxn id="13" idx="0"/>
          </p:cNvCxnSpPr>
          <p:nvPr/>
        </p:nvCxnSpPr>
        <p:spPr>
          <a:xfrm rot="16200000" flipH="1">
            <a:off x="3570225" y="1622460"/>
            <a:ext cx="432050" cy="1740869"/>
          </a:xfrm>
          <a:prstGeom prst="curvedConnector3">
            <a:avLst>
              <a:gd name="adj1" fmla="val 52055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5940152" y="44624"/>
            <a:ext cx="3096344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Vertex Cover / Independent Set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95736" y="2565700"/>
            <a:ext cx="1407981" cy="72008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split graph components</a:t>
            </a:r>
            <a:endParaRPr lang="en-US" sz="1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713785" y="2708922"/>
            <a:ext cx="1378495" cy="43204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Feedback Vertex Set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851920" y="2708920"/>
            <a:ext cx="160952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Interval</a:t>
            </a:r>
            <a:endParaRPr lang="en-US" sz="14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1907703" y="1052738"/>
            <a:ext cx="2016225" cy="3600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Clique</a:t>
            </a:r>
            <a:endParaRPr lang="en-US" sz="1400" b="1" dirty="0"/>
          </a:p>
        </p:txBody>
      </p:sp>
      <p:sp>
        <p:nvSpPr>
          <p:cNvPr id="59" name="Rounded Rectangle 58"/>
          <p:cNvSpPr/>
          <p:nvPr/>
        </p:nvSpPr>
        <p:spPr>
          <a:xfrm>
            <a:off x="2339752" y="1772816"/>
            <a:ext cx="1152128" cy="50405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Cluster</a:t>
            </a:r>
            <a:endParaRPr lang="en-US" sz="1400" b="1" dirty="0"/>
          </a:p>
        </p:txBody>
      </p:sp>
      <p:sp>
        <p:nvSpPr>
          <p:cNvPr id="115" name="Rounded Rectangle 114"/>
          <p:cNvSpPr/>
          <p:nvPr/>
        </p:nvSpPr>
        <p:spPr>
          <a:xfrm>
            <a:off x="7498975" y="3789040"/>
            <a:ext cx="124948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Pathwidth</a:t>
            </a:r>
            <a:endParaRPr lang="en-US" sz="1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</p:spPr>
        <p:txBody>
          <a:bodyPr/>
          <a:lstStyle/>
          <a:p>
            <a:fld id="{D0443A80-CCFE-4885-A2D8-84AE2677A3C3}" type="slidenum">
              <a:rPr lang="nl-NL" smtClean="0"/>
              <a:pPr/>
              <a:t>25</a:t>
            </a:fld>
            <a:endParaRPr lang="nl-NL"/>
          </a:p>
        </p:txBody>
      </p:sp>
      <p:sp>
        <p:nvSpPr>
          <p:cNvPr id="5" name="Rounded Rectangle 4"/>
          <p:cNvSpPr/>
          <p:nvPr/>
        </p:nvSpPr>
        <p:spPr>
          <a:xfrm>
            <a:off x="3766926" y="548680"/>
            <a:ext cx="1610148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Vertex Cover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40162" y="1772817"/>
            <a:ext cx="1352118" cy="50405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linear forest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7544" y="2708924"/>
            <a:ext cx="1539804" cy="43204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Cograph</a:t>
            </a:r>
            <a:endParaRPr lang="en-US" sz="14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423561" y="3789039"/>
            <a:ext cx="1512169" cy="50134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Chordal</a:t>
            </a:r>
            <a:endParaRPr lang="en-US" sz="14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769759" y="4797151"/>
            <a:ext cx="1250513" cy="3600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Treewidth</a:t>
            </a:r>
            <a:endParaRPr lang="en-US" sz="1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292080" y="5589242"/>
            <a:ext cx="2206101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Chromatic Number</a:t>
            </a:r>
            <a:endParaRPr lang="en-US" sz="1400" dirty="0"/>
          </a:p>
        </p:txBody>
      </p:sp>
      <p:sp>
        <p:nvSpPr>
          <p:cNvPr id="17" name="Rounded Rectangle 16"/>
          <p:cNvSpPr/>
          <p:nvPr/>
        </p:nvSpPr>
        <p:spPr>
          <a:xfrm>
            <a:off x="3244821" y="4655847"/>
            <a:ext cx="1512169" cy="50134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Odd Cycle Transversal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7547" y="5445224"/>
            <a:ext cx="1422165" cy="57606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Distance to Perfect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 rot="5400000">
            <a:off x="6193602" y="2486302"/>
            <a:ext cx="432051" cy="1318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59" idx="2"/>
            <a:endCxn id="7" idx="0"/>
          </p:cNvCxnSpPr>
          <p:nvPr/>
        </p:nvCxnSpPr>
        <p:spPr>
          <a:xfrm rot="5400000">
            <a:off x="2763357" y="2413241"/>
            <a:ext cx="288830" cy="16089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5782318" y="1052736"/>
            <a:ext cx="1267807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Max Leaf #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558893" y="1772817"/>
            <a:ext cx="1322520" cy="50405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Co-cluster</a:t>
            </a:r>
            <a:endParaRPr lang="en-US" sz="1400" b="1" dirty="0"/>
          </a:p>
        </p:txBody>
      </p:sp>
      <p:sp>
        <p:nvSpPr>
          <p:cNvPr id="114" name="Rounded Rectangle 113"/>
          <p:cNvSpPr/>
          <p:nvPr/>
        </p:nvSpPr>
        <p:spPr>
          <a:xfrm>
            <a:off x="5580112" y="3789040"/>
            <a:ext cx="160952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Outerplanar</a:t>
            </a:r>
            <a:endParaRPr lang="en-US" sz="1400" b="1" dirty="0"/>
          </a:p>
        </p:txBody>
      </p:sp>
      <p:cxnSp>
        <p:nvCxnSpPr>
          <p:cNvPr id="28" name="Straight Arrow Connector 27"/>
          <p:cNvCxnSpPr>
            <a:stCxn id="10" idx="2"/>
            <a:endCxn id="114" idx="0"/>
          </p:cNvCxnSpPr>
          <p:nvPr/>
        </p:nvCxnSpPr>
        <p:spPr>
          <a:xfrm rot="5400000">
            <a:off x="6069920" y="3455927"/>
            <a:ext cx="648070" cy="1815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6" idx="0"/>
          </p:cNvCxnSpPr>
          <p:nvPr/>
        </p:nvCxnSpPr>
        <p:spPr>
          <a:xfrm rot="16200000" flipH="1">
            <a:off x="6179048" y="5373158"/>
            <a:ext cx="432051" cy="115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2"/>
            <a:endCxn id="14" idx="0"/>
          </p:cNvCxnSpPr>
          <p:nvPr/>
        </p:nvCxnSpPr>
        <p:spPr>
          <a:xfrm rot="5400000">
            <a:off x="3094131" y="2226484"/>
            <a:ext cx="648071" cy="2477039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2"/>
            <a:endCxn id="18" idx="0"/>
          </p:cNvCxnSpPr>
          <p:nvPr/>
        </p:nvCxnSpPr>
        <p:spPr>
          <a:xfrm rot="5400000">
            <a:off x="2490752" y="3935069"/>
            <a:ext cx="288033" cy="2732276"/>
          </a:xfrm>
          <a:prstGeom prst="curvedConnector3">
            <a:avLst>
              <a:gd name="adj1" fmla="val 25343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2"/>
            <a:endCxn id="14" idx="0"/>
          </p:cNvCxnSpPr>
          <p:nvPr/>
        </p:nvCxnSpPr>
        <p:spPr>
          <a:xfrm rot="5400000">
            <a:off x="2288058" y="3177369"/>
            <a:ext cx="503259" cy="720081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2"/>
            <a:endCxn id="13" idx="0"/>
          </p:cNvCxnSpPr>
          <p:nvPr/>
        </p:nvCxnSpPr>
        <p:spPr>
          <a:xfrm rot="5400000">
            <a:off x="5320429" y="1613127"/>
            <a:ext cx="432049" cy="1759536"/>
          </a:xfrm>
          <a:prstGeom prst="curvedConnector3">
            <a:avLst>
              <a:gd name="adj1" fmla="val 50000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2"/>
            <a:endCxn id="18" idx="0"/>
          </p:cNvCxnSpPr>
          <p:nvPr/>
        </p:nvCxnSpPr>
        <p:spPr>
          <a:xfrm rot="16200000" flipH="1">
            <a:off x="100911" y="4277505"/>
            <a:ext cx="2304254" cy="31184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7" idx="0"/>
          </p:cNvCxnSpPr>
          <p:nvPr/>
        </p:nvCxnSpPr>
        <p:spPr>
          <a:xfrm rot="5400000">
            <a:off x="4444532" y="2697345"/>
            <a:ext cx="1514877" cy="2402127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7" idx="2"/>
            <a:endCxn id="16" idx="0"/>
          </p:cNvCxnSpPr>
          <p:nvPr/>
        </p:nvCxnSpPr>
        <p:spPr>
          <a:xfrm rot="16200000" flipH="1">
            <a:off x="4981993" y="4176103"/>
            <a:ext cx="432051" cy="2394225"/>
          </a:xfrm>
          <a:prstGeom prst="curvedConnector3">
            <a:avLst>
              <a:gd name="adj1" fmla="val 17124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4" idx="2"/>
            <a:endCxn id="18" idx="0"/>
          </p:cNvCxnSpPr>
          <p:nvPr/>
        </p:nvCxnSpPr>
        <p:spPr>
          <a:xfrm rot="5400000">
            <a:off x="1146718" y="4412295"/>
            <a:ext cx="1154841" cy="91101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5" idx="2"/>
            <a:endCxn id="6" idx="0"/>
          </p:cNvCxnSpPr>
          <p:nvPr/>
        </p:nvCxnSpPr>
        <p:spPr>
          <a:xfrm rot="16200000" flipH="1">
            <a:off x="5062062" y="418657"/>
            <a:ext cx="864097" cy="1844221"/>
          </a:xfrm>
          <a:prstGeom prst="curvedConnector3">
            <a:avLst>
              <a:gd name="adj1" fmla="val 82877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60" idx="2"/>
            <a:endCxn id="9" idx="0"/>
          </p:cNvCxnSpPr>
          <p:nvPr/>
        </p:nvCxnSpPr>
        <p:spPr>
          <a:xfrm rot="16200000" flipH="1">
            <a:off x="1012773" y="2484250"/>
            <a:ext cx="432053" cy="17293"/>
          </a:xfrm>
          <a:prstGeom prst="straightConnector1">
            <a:avLst/>
          </a:prstGeom>
          <a:ln cap="sq">
            <a:round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114" idx="2"/>
            <a:endCxn id="15" idx="0"/>
          </p:cNvCxnSpPr>
          <p:nvPr/>
        </p:nvCxnSpPr>
        <p:spPr>
          <a:xfrm rot="16200000" flipH="1">
            <a:off x="6101915" y="4504049"/>
            <a:ext cx="576063" cy="10139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15" idx="2"/>
            <a:endCxn id="15" idx="0"/>
          </p:cNvCxnSpPr>
          <p:nvPr/>
        </p:nvCxnSpPr>
        <p:spPr>
          <a:xfrm rot="5400000">
            <a:off x="6971337" y="3644767"/>
            <a:ext cx="576063" cy="1728704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6" idx="2"/>
            <a:endCxn id="115" idx="0"/>
          </p:cNvCxnSpPr>
          <p:nvPr/>
        </p:nvCxnSpPr>
        <p:spPr>
          <a:xfrm rot="16200000" flipH="1">
            <a:off x="6513886" y="2179205"/>
            <a:ext cx="1512169" cy="1707499"/>
          </a:xfrm>
          <a:prstGeom prst="curvedConnector3">
            <a:avLst>
              <a:gd name="adj1" fmla="val 11840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5" idx="2"/>
            <a:endCxn id="7" idx="0"/>
          </p:cNvCxnSpPr>
          <p:nvPr/>
        </p:nvCxnSpPr>
        <p:spPr>
          <a:xfrm rot="5400000">
            <a:off x="2907374" y="901074"/>
            <a:ext cx="1656980" cy="1672273"/>
          </a:xfrm>
          <a:prstGeom prst="curvedConnector3">
            <a:avLst>
              <a:gd name="adj1" fmla="val 85361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stCxn id="59" idx="2"/>
            <a:endCxn id="9" idx="0"/>
          </p:cNvCxnSpPr>
          <p:nvPr/>
        </p:nvCxnSpPr>
        <p:spPr>
          <a:xfrm rot="5400000">
            <a:off x="1860604" y="1653712"/>
            <a:ext cx="432054" cy="167837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43" idx="2"/>
            <a:endCxn id="59" idx="0"/>
          </p:cNvCxnSpPr>
          <p:nvPr/>
        </p:nvCxnSpPr>
        <p:spPr>
          <a:xfrm rot="5400000">
            <a:off x="2735797" y="1592797"/>
            <a:ext cx="360038" cy="1588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43" idx="2"/>
            <a:endCxn id="60" idx="0"/>
          </p:cNvCxnSpPr>
          <p:nvPr/>
        </p:nvCxnSpPr>
        <p:spPr>
          <a:xfrm rot="5400000">
            <a:off x="1887966" y="744966"/>
            <a:ext cx="360039" cy="1695663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32" idx="2"/>
            <a:endCxn id="6" idx="0"/>
          </p:cNvCxnSpPr>
          <p:nvPr/>
        </p:nvCxnSpPr>
        <p:spPr>
          <a:xfrm rot="5400000">
            <a:off x="6236202" y="1592796"/>
            <a:ext cx="360041" cy="1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>
            <a:stCxn id="5" idx="1"/>
            <a:endCxn id="60" idx="1"/>
          </p:cNvCxnSpPr>
          <p:nvPr/>
        </p:nvCxnSpPr>
        <p:spPr>
          <a:xfrm rot="10800000" flipV="1">
            <a:off x="558894" y="728700"/>
            <a:ext cx="3208033" cy="1296144"/>
          </a:xfrm>
          <a:prstGeom prst="curvedConnector3">
            <a:avLst>
              <a:gd name="adj1" fmla="val 107126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9" idx="2"/>
            <a:endCxn id="13" idx="0"/>
          </p:cNvCxnSpPr>
          <p:nvPr/>
        </p:nvCxnSpPr>
        <p:spPr>
          <a:xfrm rot="16200000" flipH="1">
            <a:off x="3570225" y="1622460"/>
            <a:ext cx="432050" cy="1740869"/>
          </a:xfrm>
          <a:prstGeom prst="curvedConnector3">
            <a:avLst>
              <a:gd name="adj1" fmla="val 52055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5940152" y="44624"/>
            <a:ext cx="3096344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Vertex Cover / Independent Set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95736" y="2565700"/>
            <a:ext cx="1407981" cy="72008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split graph components</a:t>
            </a:r>
            <a:endParaRPr lang="en-US" sz="1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713785" y="2708922"/>
            <a:ext cx="1378495" cy="43204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Feedback Vertex Set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851920" y="2708920"/>
            <a:ext cx="160952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Interval</a:t>
            </a:r>
            <a:endParaRPr lang="en-US" sz="14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1907703" y="1052738"/>
            <a:ext cx="2016225" cy="3600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Clique</a:t>
            </a:r>
            <a:endParaRPr lang="en-US" sz="1400" b="1" dirty="0"/>
          </a:p>
        </p:txBody>
      </p:sp>
      <p:sp>
        <p:nvSpPr>
          <p:cNvPr id="59" name="Rounded Rectangle 58"/>
          <p:cNvSpPr/>
          <p:nvPr/>
        </p:nvSpPr>
        <p:spPr>
          <a:xfrm>
            <a:off x="2339752" y="1772816"/>
            <a:ext cx="1152128" cy="50405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Cluster</a:t>
            </a:r>
            <a:endParaRPr lang="en-US" sz="1400" b="1" dirty="0"/>
          </a:p>
        </p:txBody>
      </p:sp>
      <p:sp>
        <p:nvSpPr>
          <p:cNvPr id="115" name="Rounded Rectangle 114"/>
          <p:cNvSpPr/>
          <p:nvPr/>
        </p:nvSpPr>
        <p:spPr>
          <a:xfrm>
            <a:off x="7498975" y="3789040"/>
            <a:ext cx="124948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Pathwidth</a:t>
            </a:r>
            <a:endParaRPr lang="en-US" sz="1400" b="1" dirty="0"/>
          </a:p>
        </p:txBody>
      </p:sp>
      <p:sp>
        <p:nvSpPr>
          <p:cNvPr id="49" name="Rectangular Callout 48"/>
          <p:cNvSpPr/>
          <p:nvPr/>
        </p:nvSpPr>
        <p:spPr>
          <a:xfrm>
            <a:off x="976690" y="2672916"/>
            <a:ext cx="4805628" cy="1548170"/>
          </a:xfrm>
          <a:prstGeom prst="wedgeRectCallout">
            <a:avLst>
              <a:gd name="adj1" fmla="val 6957"/>
              <a:gd name="adj2" fmla="val 7704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1900" dirty="0" smtClean="0">
                <a:solidFill>
                  <a:schemeClr val="tx1"/>
                </a:solidFill>
              </a:rPr>
              <a:t>Randomized polynomial kernel</a:t>
            </a:r>
          </a:p>
          <a:p>
            <a:pPr algn="ctr"/>
            <a:endParaRPr lang="en-US" sz="19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</a:rPr>
              <a:t> Using </a:t>
            </a:r>
            <a:r>
              <a:rPr lang="en-US" sz="1900" dirty="0" err="1" smtClean="0">
                <a:solidFill>
                  <a:schemeClr val="tx1"/>
                </a:solidFill>
              </a:rPr>
              <a:t>Matroid</a:t>
            </a:r>
            <a:r>
              <a:rPr lang="en-US" sz="1900" dirty="0" smtClean="0">
                <a:solidFill>
                  <a:schemeClr val="tx1"/>
                </a:solidFill>
              </a:rPr>
              <a:t> compression technique of </a:t>
            </a:r>
            <a:r>
              <a:rPr lang="en-US" sz="1900" dirty="0" err="1" smtClean="0">
                <a:solidFill>
                  <a:schemeClr val="tx1"/>
                </a:solidFill>
              </a:rPr>
              <a:t>Kratsch</a:t>
            </a:r>
            <a:r>
              <a:rPr lang="en-US" sz="1900" dirty="0" smtClean="0">
                <a:solidFill>
                  <a:schemeClr val="tx1"/>
                </a:solidFill>
              </a:rPr>
              <a:t> &amp; </a:t>
            </a:r>
            <a:r>
              <a:rPr lang="en-US" sz="1900" dirty="0" err="1" smtClean="0">
                <a:solidFill>
                  <a:schemeClr val="tx1"/>
                </a:solidFill>
              </a:rPr>
              <a:t>Wahlström</a:t>
            </a:r>
            <a:endParaRPr lang="en-US" sz="19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</a:rPr>
              <a:t> Unpublished result </a:t>
            </a:r>
            <a:r>
              <a:rPr lang="en-US" sz="1900" dirty="0" smtClean="0">
                <a:solidFill>
                  <a:schemeClr val="accent1"/>
                </a:solidFill>
              </a:rPr>
              <a:t>[</a:t>
            </a:r>
            <a:r>
              <a:rPr lang="en-US" sz="1900" dirty="0" err="1" smtClean="0">
                <a:solidFill>
                  <a:schemeClr val="accent1"/>
                </a:solidFill>
              </a:rPr>
              <a:t>JansenKW</a:t>
            </a:r>
            <a:r>
              <a:rPr lang="en-US" sz="1900" dirty="0" smtClean="0">
                <a:solidFill>
                  <a:schemeClr val="accent1"/>
                </a:solidFill>
              </a:rPr>
              <a:t>]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</p:spPr>
        <p:txBody>
          <a:bodyPr/>
          <a:lstStyle/>
          <a:p>
            <a:fld id="{D0443A80-CCFE-4885-A2D8-84AE2677A3C3}" type="slidenum">
              <a:rPr lang="nl-NL" smtClean="0"/>
              <a:pPr/>
              <a:t>26</a:t>
            </a:fld>
            <a:endParaRPr lang="nl-NL"/>
          </a:p>
        </p:txBody>
      </p:sp>
      <p:sp>
        <p:nvSpPr>
          <p:cNvPr id="5" name="Rounded Rectangle 4"/>
          <p:cNvSpPr/>
          <p:nvPr/>
        </p:nvSpPr>
        <p:spPr>
          <a:xfrm>
            <a:off x="3766926" y="548680"/>
            <a:ext cx="1610148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Vertex Cover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40162" y="1772817"/>
            <a:ext cx="1352118" cy="50405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linear forest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7544" y="2708924"/>
            <a:ext cx="1539804" cy="43204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Cograph</a:t>
            </a:r>
            <a:endParaRPr lang="en-US" sz="14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423561" y="3789039"/>
            <a:ext cx="1512169" cy="50134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Chordal</a:t>
            </a:r>
            <a:endParaRPr lang="en-US" sz="14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769759" y="4797151"/>
            <a:ext cx="1250513" cy="3600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Treewidth</a:t>
            </a:r>
            <a:endParaRPr lang="en-US" sz="1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292080" y="5589242"/>
            <a:ext cx="2206101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Chromatic Number</a:t>
            </a:r>
            <a:endParaRPr lang="en-US" sz="1400" dirty="0"/>
          </a:p>
        </p:txBody>
      </p:sp>
      <p:sp>
        <p:nvSpPr>
          <p:cNvPr id="17" name="Rounded Rectangle 16"/>
          <p:cNvSpPr/>
          <p:nvPr/>
        </p:nvSpPr>
        <p:spPr>
          <a:xfrm>
            <a:off x="3244821" y="4655847"/>
            <a:ext cx="1512169" cy="50134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Odd Cycle Transversal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7547" y="5445224"/>
            <a:ext cx="1422165" cy="57606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Distance to Perfect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 rot="5400000">
            <a:off x="6193602" y="2486302"/>
            <a:ext cx="432051" cy="1318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59" idx="2"/>
            <a:endCxn id="7" idx="0"/>
          </p:cNvCxnSpPr>
          <p:nvPr/>
        </p:nvCxnSpPr>
        <p:spPr>
          <a:xfrm rot="5400000">
            <a:off x="2763357" y="2413241"/>
            <a:ext cx="288830" cy="16089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5782318" y="1052736"/>
            <a:ext cx="1267807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Max Leaf #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558893" y="1772817"/>
            <a:ext cx="1322520" cy="50405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Co-cluster</a:t>
            </a:r>
            <a:endParaRPr lang="en-US" sz="1400" b="1" dirty="0"/>
          </a:p>
        </p:txBody>
      </p:sp>
      <p:sp>
        <p:nvSpPr>
          <p:cNvPr id="114" name="Rounded Rectangle 113"/>
          <p:cNvSpPr/>
          <p:nvPr/>
        </p:nvSpPr>
        <p:spPr>
          <a:xfrm>
            <a:off x="5580112" y="3789040"/>
            <a:ext cx="160952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Outerplanar</a:t>
            </a:r>
            <a:endParaRPr lang="en-US" sz="1400" b="1" dirty="0"/>
          </a:p>
        </p:txBody>
      </p:sp>
      <p:cxnSp>
        <p:nvCxnSpPr>
          <p:cNvPr id="28" name="Straight Arrow Connector 27"/>
          <p:cNvCxnSpPr>
            <a:stCxn id="10" idx="2"/>
            <a:endCxn id="114" idx="0"/>
          </p:cNvCxnSpPr>
          <p:nvPr/>
        </p:nvCxnSpPr>
        <p:spPr>
          <a:xfrm rot="5400000">
            <a:off x="6069920" y="3455927"/>
            <a:ext cx="648070" cy="1815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6" idx="0"/>
          </p:cNvCxnSpPr>
          <p:nvPr/>
        </p:nvCxnSpPr>
        <p:spPr>
          <a:xfrm rot="16200000" flipH="1">
            <a:off x="6179048" y="5373158"/>
            <a:ext cx="432051" cy="115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2"/>
            <a:endCxn id="14" idx="0"/>
          </p:cNvCxnSpPr>
          <p:nvPr/>
        </p:nvCxnSpPr>
        <p:spPr>
          <a:xfrm rot="5400000">
            <a:off x="3094131" y="2226484"/>
            <a:ext cx="648071" cy="2477039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2"/>
            <a:endCxn id="18" idx="0"/>
          </p:cNvCxnSpPr>
          <p:nvPr/>
        </p:nvCxnSpPr>
        <p:spPr>
          <a:xfrm rot="5400000">
            <a:off x="2490752" y="3935069"/>
            <a:ext cx="288033" cy="2732276"/>
          </a:xfrm>
          <a:prstGeom prst="curvedConnector3">
            <a:avLst>
              <a:gd name="adj1" fmla="val 25343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2"/>
            <a:endCxn id="14" idx="0"/>
          </p:cNvCxnSpPr>
          <p:nvPr/>
        </p:nvCxnSpPr>
        <p:spPr>
          <a:xfrm rot="5400000">
            <a:off x="2288058" y="3177369"/>
            <a:ext cx="503259" cy="720081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2"/>
            <a:endCxn id="13" idx="0"/>
          </p:cNvCxnSpPr>
          <p:nvPr/>
        </p:nvCxnSpPr>
        <p:spPr>
          <a:xfrm rot="5400000">
            <a:off x="5320429" y="1613127"/>
            <a:ext cx="432049" cy="1759536"/>
          </a:xfrm>
          <a:prstGeom prst="curvedConnector3">
            <a:avLst>
              <a:gd name="adj1" fmla="val 50000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2"/>
            <a:endCxn id="18" idx="0"/>
          </p:cNvCxnSpPr>
          <p:nvPr/>
        </p:nvCxnSpPr>
        <p:spPr>
          <a:xfrm rot="16200000" flipH="1">
            <a:off x="100911" y="4277505"/>
            <a:ext cx="2304254" cy="31184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7" idx="0"/>
          </p:cNvCxnSpPr>
          <p:nvPr/>
        </p:nvCxnSpPr>
        <p:spPr>
          <a:xfrm rot="5400000">
            <a:off x="4444532" y="2697345"/>
            <a:ext cx="1514877" cy="2402127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7" idx="2"/>
            <a:endCxn id="16" idx="0"/>
          </p:cNvCxnSpPr>
          <p:nvPr/>
        </p:nvCxnSpPr>
        <p:spPr>
          <a:xfrm rot="16200000" flipH="1">
            <a:off x="4981993" y="4176103"/>
            <a:ext cx="432051" cy="2394225"/>
          </a:xfrm>
          <a:prstGeom prst="curvedConnector3">
            <a:avLst>
              <a:gd name="adj1" fmla="val 17124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4" idx="2"/>
            <a:endCxn id="18" idx="0"/>
          </p:cNvCxnSpPr>
          <p:nvPr/>
        </p:nvCxnSpPr>
        <p:spPr>
          <a:xfrm rot="5400000">
            <a:off x="1146718" y="4412295"/>
            <a:ext cx="1154841" cy="91101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5" idx="2"/>
            <a:endCxn id="6" idx="0"/>
          </p:cNvCxnSpPr>
          <p:nvPr/>
        </p:nvCxnSpPr>
        <p:spPr>
          <a:xfrm rot="16200000" flipH="1">
            <a:off x="5062062" y="418657"/>
            <a:ext cx="864097" cy="1844221"/>
          </a:xfrm>
          <a:prstGeom prst="curvedConnector3">
            <a:avLst>
              <a:gd name="adj1" fmla="val 82877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60" idx="2"/>
            <a:endCxn id="9" idx="0"/>
          </p:cNvCxnSpPr>
          <p:nvPr/>
        </p:nvCxnSpPr>
        <p:spPr>
          <a:xfrm rot="16200000" flipH="1">
            <a:off x="1012773" y="2484250"/>
            <a:ext cx="432053" cy="17293"/>
          </a:xfrm>
          <a:prstGeom prst="straightConnector1">
            <a:avLst/>
          </a:prstGeom>
          <a:ln cap="sq">
            <a:round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114" idx="2"/>
            <a:endCxn id="15" idx="0"/>
          </p:cNvCxnSpPr>
          <p:nvPr/>
        </p:nvCxnSpPr>
        <p:spPr>
          <a:xfrm rot="16200000" flipH="1">
            <a:off x="6101915" y="4504049"/>
            <a:ext cx="576063" cy="10139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15" idx="2"/>
            <a:endCxn id="15" idx="0"/>
          </p:cNvCxnSpPr>
          <p:nvPr/>
        </p:nvCxnSpPr>
        <p:spPr>
          <a:xfrm rot="5400000">
            <a:off x="6971337" y="3644767"/>
            <a:ext cx="576063" cy="1728704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6" idx="2"/>
            <a:endCxn id="115" idx="0"/>
          </p:cNvCxnSpPr>
          <p:nvPr/>
        </p:nvCxnSpPr>
        <p:spPr>
          <a:xfrm rot="16200000" flipH="1">
            <a:off x="6513886" y="2179205"/>
            <a:ext cx="1512169" cy="1707499"/>
          </a:xfrm>
          <a:prstGeom prst="curvedConnector3">
            <a:avLst>
              <a:gd name="adj1" fmla="val 11840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5" idx="2"/>
            <a:endCxn id="7" idx="0"/>
          </p:cNvCxnSpPr>
          <p:nvPr/>
        </p:nvCxnSpPr>
        <p:spPr>
          <a:xfrm rot="5400000">
            <a:off x="2907374" y="901074"/>
            <a:ext cx="1656980" cy="1672273"/>
          </a:xfrm>
          <a:prstGeom prst="curvedConnector3">
            <a:avLst>
              <a:gd name="adj1" fmla="val 85361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stCxn id="59" idx="2"/>
            <a:endCxn id="9" idx="0"/>
          </p:cNvCxnSpPr>
          <p:nvPr/>
        </p:nvCxnSpPr>
        <p:spPr>
          <a:xfrm rot="5400000">
            <a:off x="1860604" y="1653712"/>
            <a:ext cx="432054" cy="167837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43" idx="2"/>
            <a:endCxn id="59" idx="0"/>
          </p:cNvCxnSpPr>
          <p:nvPr/>
        </p:nvCxnSpPr>
        <p:spPr>
          <a:xfrm rot="5400000">
            <a:off x="2735797" y="1592797"/>
            <a:ext cx="360038" cy="1588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43" idx="2"/>
            <a:endCxn id="60" idx="0"/>
          </p:cNvCxnSpPr>
          <p:nvPr/>
        </p:nvCxnSpPr>
        <p:spPr>
          <a:xfrm rot="5400000">
            <a:off x="1887966" y="744966"/>
            <a:ext cx="360039" cy="1695663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32" idx="2"/>
            <a:endCxn id="6" idx="0"/>
          </p:cNvCxnSpPr>
          <p:nvPr/>
        </p:nvCxnSpPr>
        <p:spPr>
          <a:xfrm rot="5400000">
            <a:off x="6236202" y="1592796"/>
            <a:ext cx="360041" cy="1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>
            <a:stCxn id="5" idx="1"/>
            <a:endCxn id="60" idx="1"/>
          </p:cNvCxnSpPr>
          <p:nvPr/>
        </p:nvCxnSpPr>
        <p:spPr>
          <a:xfrm rot="10800000" flipV="1">
            <a:off x="558894" y="728700"/>
            <a:ext cx="3208033" cy="1296144"/>
          </a:xfrm>
          <a:prstGeom prst="curvedConnector3">
            <a:avLst>
              <a:gd name="adj1" fmla="val 107126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9" idx="2"/>
            <a:endCxn id="13" idx="0"/>
          </p:cNvCxnSpPr>
          <p:nvPr/>
        </p:nvCxnSpPr>
        <p:spPr>
          <a:xfrm rot="16200000" flipH="1">
            <a:off x="3570225" y="1622460"/>
            <a:ext cx="432050" cy="1740869"/>
          </a:xfrm>
          <a:prstGeom prst="curvedConnector3">
            <a:avLst>
              <a:gd name="adj1" fmla="val 52055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5940152" y="44624"/>
            <a:ext cx="3096344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Vertex Cover / Independent Set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95736" y="2565700"/>
            <a:ext cx="1407981" cy="72008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split graph components</a:t>
            </a:r>
            <a:endParaRPr lang="en-US" sz="1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713785" y="2708922"/>
            <a:ext cx="1378495" cy="43204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Feedback Vertex Set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851920" y="2708920"/>
            <a:ext cx="160952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Interval</a:t>
            </a:r>
            <a:endParaRPr lang="en-US" sz="14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1907703" y="1052738"/>
            <a:ext cx="2016225" cy="3600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Clique</a:t>
            </a:r>
            <a:endParaRPr lang="en-US" sz="1400" b="1" dirty="0"/>
          </a:p>
        </p:txBody>
      </p:sp>
      <p:sp>
        <p:nvSpPr>
          <p:cNvPr id="59" name="Rounded Rectangle 58"/>
          <p:cNvSpPr/>
          <p:nvPr/>
        </p:nvSpPr>
        <p:spPr>
          <a:xfrm>
            <a:off x="2339752" y="1772816"/>
            <a:ext cx="1152128" cy="50405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Cluster</a:t>
            </a:r>
            <a:endParaRPr lang="en-US" sz="1400" b="1" dirty="0"/>
          </a:p>
        </p:txBody>
      </p:sp>
      <p:sp>
        <p:nvSpPr>
          <p:cNvPr id="115" name="Rounded Rectangle 114"/>
          <p:cNvSpPr/>
          <p:nvPr/>
        </p:nvSpPr>
        <p:spPr>
          <a:xfrm>
            <a:off x="7498975" y="3789040"/>
            <a:ext cx="124948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Pathwidth</a:t>
            </a:r>
            <a:endParaRPr lang="en-US" sz="1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</p:spPr>
        <p:txBody>
          <a:bodyPr/>
          <a:lstStyle/>
          <a:p>
            <a:fld id="{D0443A80-CCFE-4885-A2D8-84AE2677A3C3}" type="slidenum">
              <a:rPr lang="nl-NL" smtClean="0"/>
              <a:pPr/>
              <a:t>27</a:t>
            </a:fld>
            <a:endParaRPr lang="nl-NL"/>
          </a:p>
        </p:txBody>
      </p:sp>
      <p:sp>
        <p:nvSpPr>
          <p:cNvPr id="5" name="Rounded Rectangle 4"/>
          <p:cNvSpPr/>
          <p:nvPr/>
        </p:nvSpPr>
        <p:spPr>
          <a:xfrm>
            <a:off x="3766926" y="548680"/>
            <a:ext cx="1610148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Vertex Cover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40162" y="1772817"/>
            <a:ext cx="1352118" cy="50405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linear forest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7544" y="2708924"/>
            <a:ext cx="1539804" cy="43204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Cograph</a:t>
            </a:r>
            <a:endParaRPr lang="en-US" sz="14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423561" y="3789039"/>
            <a:ext cx="1512169" cy="50134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Chordal</a:t>
            </a:r>
            <a:endParaRPr lang="en-US" sz="14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769759" y="4797151"/>
            <a:ext cx="1250513" cy="3600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Treewidth</a:t>
            </a:r>
            <a:endParaRPr lang="en-US" sz="1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292080" y="5589242"/>
            <a:ext cx="2206101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Chromatic Number</a:t>
            </a:r>
            <a:endParaRPr lang="en-US" sz="1400" dirty="0"/>
          </a:p>
        </p:txBody>
      </p:sp>
      <p:sp>
        <p:nvSpPr>
          <p:cNvPr id="17" name="Rounded Rectangle 16"/>
          <p:cNvSpPr/>
          <p:nvPr/>
        </p:nvSpPr>
        <p:spPr>
          <a:xfrm>
            <a:off x="3244821" y="4655847"/>
            <a:ext cx="1512169" cy="50134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Odd Cycle Transversal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7547" y="5445224"/>
            <a:ext cx="1422165" cy="57606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Distance to Perfect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 rot="5400000">
            <a:off x="6193602" y="2486302"/>
            <a:ext cx="432051" cy="1318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59" idx="2"/>
            <a:endCxn id="7" idx="0"/>
          </p:cNvCxnSpPr>
          <p:nvPr/>
        </p:nvCxnSpPr>
        <p:spPr>
          <a:xfrm rot="5400000">
            <a:off x="2763357" y="2413241"/>
            <a:ext cx="288830" cy="16089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5782318" y="1052736"/>
            <a:ext cx="1267807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Max Leaf #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558893" y="1772817"/>
            <a:ext cx="1322520" cy="50405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Co-cluster</a:t>
            </a:r>
            <a:endParaRPr lang="en-US" sz="1400" b="1" dirty="0"/>
          </a:p>
        </p:txBody>
      </p:sp>
      <p:cxnSp>
        <p:nvCxnSpPr>
          <p:cNvPr id="28" name="Straight Arrow Connector 27"/>
          <p:cNvCxnSpPr>
            <a:stCxn id="10" idx="2"/>
            <a:endCxn id="114" idx="0"/>
          </p:cNvCxnSpPr>
          <p:nvPr/>
        </p:nvCxnSpPr>
        <p:spPr>
          <a:xfrm rot="5400000">
            <a:off x="6069920" y="3455927"/>
            <a:ext cx="648070" cy="1815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6" idx="0"/>
          </p:cNvCxnSpPr>
          <p:nvPr/>
        </p:nvCxnSpPr>
        <p:spPr>
          <a:xfrm rot="16200000" flipH="1">
            <a:off x="6179048" y="5373158"/>
            <a:ext cx="432051" cy="115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2"/>
            <a:endCxn id="14" idx="0"/>
          </p:cNvCxnSpPr>
          <p:nvPr/>
        </p:nvCxnSpPr>
        <p:spPr>
          <a:xfrm rot="5400000">
            <a:off x="3094131" y="2226484"/>
            <a:ext cx="648071" cy="2477039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2"/>
            <a:endCxn id="18" idx="0"/>
          </p:cNvCxnSpPr>
          <p:nvPr/>
        </p:nvCxnSpPr>
        <p:spPr>
          <a:xfrm rot="5400000">
            <a:off x="2490752" y="3935069"/>
            <a:ext cx="288033" cy="2732276"/>
          </a:xfrm>
          <a:prstGeom prst="curvedConnector3">
            <a:avLst>
              <a:gd name="adj1" fmla="val 25343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2"/>
            <a:endCxn id="14" idx="0"/>
          </p:cNvCxnSpPr>
          <p:nvPr/>
        </p:nvCxnSpPr>
        <p:spPr>
          <a:xfrm rot="5400000">
            <a:off x="2288058" y="3177369"/>
            <a:ext cx="503259" cy="720081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2"/>
            <a:endCxn id="13" idx="0"/>
          </p:cNvCxnSpPr>
          <p:nvPr/>
        </p:nvCxnSpPr>
        <p:spPr>
          <a:xfrm rot="5400000">
            <a:off x="5320429" y="1613127"/>
            <a:ext cx="432049" cy="1759536"/>
          </a:xfrm>
          <a:prstGeom prst="curvedConnector3">
            <a:avLst>
              <a:gd name="adj1" fmla="val 50000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2"/>
            <a:endCxn id="18" idx="0"/>
          </p:cNvCxnSpPr>
          <p:nvPr/>
        </p:nvCxnSpPr>
        <p:spPr>
          <a:xfrm rot="16200000" flipH="1">
            <a:off x="100911" y="4277505"/>
            <a:ext cx="2304254" cy="31184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7" idx="0"/>
          </p:cNvCxnSpPr>
          <p:nvPr/>
        </p:nvCxnSpPr>
        <p:spPr>
          <a:xfrm rot="5400000">
            <a:off x="4444532" y="2697345"/>
            <a:ext cx="1514877" cy="2402127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7" idx="2"/>
            <a:endCxn id="16" idx="0"/>
          </p:cNvCxnSpPr>
          <p:nvPr/>
        </p:nvCxnSpPr>
        <p:spPr>
          <a:xfrm rot="16200000" flipH="1">
            <a:off x="4981993" y="4176103"/>
            <a:ext cx="432051" cy="2394225"/>
          </a:xfrm>
          <a:prstGeom prst="curvedConnector3">
            <a:avLst>
              <a:gd name="adj1" fmla="val 17124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4" idx="2"/>
            <a:endCxn id="18" idx="0"/>
          </p:cNvCxnSpPr>
          <p:nvPr/>
        </p:nvCxnSpPr>
        <p:spPr>
          <a:xfrm rot="5400000">
            <a:off x="1146718" y="4412295"/>
            <a:ext cx="1154841" cy="91101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5" idx="2"/>
            <a:endCxn id="6" idx="0"/>
          </p:cNvCxnSpPr>
          <p:nvPr/>
        </p:nvCxnSpPr>
        <p:spPr>
          <a:xfrm rot="16200000" flipH="1">
            <a:off x="5062062" y="418657"/>
            <a:ext cx="864097" cy="1844221"/>
          </a:xfrm>
          <a:prstGeom prst="curvedConnector3">
            <a:avLst>
              <a:gd name="adj1" fmla="val 82877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60" idx="2"/>
            <a:endCxn id="9" idx="0"/>
          </p:cNvCxnSpPr>
          <p:nvPr/>
        </p:nvCxnSpPr>
        <p:spPr>
          <a:xfrm rot="16200000" flipH="1">
            <a:off x="1012773" y="2484250"/>
            <a:ext cx="432053" cy="17293"/>
          </a:xfrm>
          <a:prstGeom prst="straightConnector1">
            <a:avLst/>
          </a:prstGeom>
          <a:ln cap="sq">
            <a:round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114" idx="2"/>
            <a:endCxn id="15" idx="0"/>
          </p:cNvCxnSpPr>
          <p:nvPr/>
        </p:nvCxnSpPr>
        <p:spPr>
          <a:xfrm rot="16200000" flipH="1">
            <a:off x="6101915" y="4504049"/>
            <a:ext cx="576063" cy="10139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15" idx="2"/>
            <a:endCxn id="15" idx="0"/>
          </p:cNvCxnSpPr>
          <p:nvPr/>
        </p:nvCxnSpPr>
        <p:spPr>
          <a:xfrm rot="5400000">
            <a:off x="6971337" y="3644767"/>
            <a:ext cx="576063" cy="1728704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6" idx="2"/>
            <a:endCxn id="115" idx="0"/>
          </p:cNvCxnSpPr>
          <p:nvPr/>
        </p:nvCxnSpPr>
        <p:spPr>
          <a:xfrm rot="16200000" flipH="1">
            <a:off x="6513886" y="2179205"/>
            <a:ext cx="1512169" cy="1707499"/>
          </a:xfrm>
          <a:prstGeom prst="curvedConnector3">
            <a:avLst>
              <a:gd name="adj1" fmla="val 11840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5" idx="2"/>
            <a:endCxn id="7" idx="0"/>
          </p:cNvCxnSpPr>
          <p:nvPr/>
        </p:nvCxnSpPr>
        <p:spPr>
          <a:xfrm rot="5400000">
            <a:off x="2907374" y="901074"/>
            <a:ext cx="1656980" cy="1672273"/>
          </a:xfrm>
          <a:prstGeom prst="curvedConnector3">
            <a:avLst>
              <a:gd name="adj1" fmla="val 85361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stCxn id="59" idx="2"/>
            <a:endCxn id="9" idx="0"/>
          </p:cNvCxnSpPr>
          <p:nvPr/>
        </p:nvCxnSpPr>
        <p:spPr>
          <a:xfrm rot="5400000">
            <a:off x="1860604" y="1653712"/>
            <a:ext cx="432054" cy="167837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43" idx="2"/>
            <a:endCxn id="59" idx="0"/>
          </p:cNvCxnSpPr>
          <p:nvPr/>
        </p:nvCxnSpPr>
        <p:spPr>
          <a:xfrm rot="5400000">
            <a:off x="2735797" y="1592797"/>
            <a:ext cx="360038" cy="1588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43" idx="2"/>
            <a:endCxn id="60" idx="0"/>
          </p:cNvCxnSpPr>
          <p:nvPr/>
        </p:nvCxnSpPr>
        <p:spPr>
          <a:xfrm rot="5400000">
            <a:off x="1887966" y="744966"/>
            <a:ext cx="360039" cy="1695663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32" idx="2"/>
            <a:endCxn id="6" idx="0"/>
          </p:cNvCxnSpPr>
          <p:nvPr/>
        </p:nvCxnSpPr>
        <p:spPr>
          <a:xfrm rot="5400000">
            <a:off x="6236202" y="1592796"/>
            <a:ext cx="360041" cy="1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>
            <a:stCxn id="5" idx="1"/>
            <a:endCxn id="60" idx="1"/>
          </p:cNvCxnSpPr>
          <p:nvPr/>
        </p:nvCxnSpPr>
        <p:spPr>
          <a:xfrm rot="10800000" flipV="1">
            <a:off x="558894" y="728700"/>
            <a:ext cx="3208033" cy="1296144"/>
          </a:xfrm>
          <a:prstGeom prst="curvedConnector3">
            <a:avLst>
              <a:gd name="adj1" fmla="val 107126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9" idx="2"/>
            <a:endCxn id="13" idx="0"/>
          </p:cNvCxnSpPr>
          <p:nvPr/>
        </p:nvCxnSpPr>
        <p:spPr>
          <a:xfrm rot="16200000" flipH="1">
            <a:off x="3570225" y="1622460"/>
            <a:ext cx="432050" cy="1740869"/>
          </a:xfrm>
          <a:prstGeom prst="curvedConnector3">
            <a:avLst>
              <a:gd name="adj1" fmla="val 52055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5940152" y="44624"/>
            <a:ext cx="3096344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Vertex Cover / Independent Set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95736" y="2565700"/>
            <a:ext cx="1407981" cy="72008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split graph components</a:t>
            </a:r>
            <a:endParaRPr lang="en-US" sz="1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713785" y="2708922"/>
            <a:ext cx="1378495" cy="43204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Feedback Vertex Set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851920" y="2708920"/>
            <a:ext cx="160952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Interval</a:t>
            </a:r>
            <a:endParaRPr lang="en-US" sz="14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1907703" y="1052738"/>
            <a:ext cx="2016225" cy="36004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Clique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2339752" y="1772816"/>
            <a:ext cx="1152128" cy="50405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Cluster</a:t>
            </a:r>
            <a:endParaRPr lang="en-US" sz="1400" b="1" dirty="0"/>
          </a:p>
        </p:txBody>
      </p:sp>
      <p:sp>
        <p:nvSpPr>
          <p:cNvPr id="114" name="Rounded Rectangle 113"/>
          <p:cNvSpPr/>
          <p:nvPr/>
        </p:nvSpPr>
        <p:spPr>
          <a:xfrm>
            <a:off x="5580112" y="3789040"/>
            <a:ext cx="160952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Outerplanar</a:t>
            </a:r>
            <a:endParaRPr lang="en-US" sz="1400" b="1" dirty="0"/>
          </a:p>
        </p:txBody>
      </p:sp>
      <p:sp>
        <p:nvSpPr>
          <p:cNvPr id="115" name="Rounded Rectangle 114"/>
          <p:cNvSpPr/>
          <p:nvPr/>
        </p:nvSpPr>
        <p:spPr>
          <a:xfrm>
            <a:off x="7498975" y="3789040"/>
            <a:ext cx="124948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Pathwidth</a:t>
            </a:r>
            <a:endParaRPr lang="en-US" sz="1400" b="1" dirty="0"/>
          </a:p>
        </p:txBody>
      </p:sp>
      <p:sp>
        <p:nvSpPr>
          <p:cNvPr id="48" name="Rectangular Callout 47"/>
          <p:cNvSpPr/>
          <p:nvPr/>
        </p:nvSpPr>
        <p:spPr>
          <a:xfrm>
            <a:off x="2169186" y="2024845"/>
            <a:ext cx="4805628" cy="1260935"/>
          </a:xfrm>
          <a:prstGeom prst="wedgeRectCallout">
            <a:avLst>
              <a:gd name="adj1" fmla="val -29620"/>
              <a:gd name="adj2" fmla="val -97391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No polynomial kernel unless </a:t>
            </a:r>
            <a:r>
              <a:rPr lang="en-US" sz="1600" dirty="0" err="1" smtClean="0">
                <a:solidFill>
                  <a:schemeClr val="tx1"/>
                </a:solidFill>
              </a:rPr>
              <a:t>NP⊆coNP</a:t>
            </a:r>
            <a:r>
              <a:rPr lang="en-US" sz="1600" dirty="0" smtClean="0">
                <a:solidFill>
                  <a:schemeClr val="tx1"/>
                </a:solidFill>
              </a:rPr>
              <a:t>/poly</a:t>
            </a: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 Using cross-composition </a:t>
            </a:r>
            <a:r>
              <a:rPr lang="en-US" sz="1600" dirty="0" smtClean="0">
                <a:solidFill>
                  <a:schemeClr val="accent1"/>
                </a:solidFill>
              </a:rPr>
              <a:t>[BodlaenderJK@STACS’11]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</p:spPr>
        <p:txBody>
          <a:bodyPr/>
          <a:lstStyle/>
          <a:p>
            <a:fld id="{D0443A80-CCFE-4885-A2D8-84AE2677A3C3}" type="slidenum">
              <a:rPr lang="nl-NL" smtClean="0"/>
              <a:pPr/>
              <a:t>28</a:t>
            </a:fld>
            <a:endParaRPr lang="nl-NL"/>
          </a:p>
        </p:txBody>
      </p:sp>
      <p:sp>
        <p:nvSpPr>
          <p:cNvPr id="5" name="Rounded Rectangle 4"/>
          <p:cNvSpPr/>
          <p:nvPr/>
        </p:nvSpPr>
        <p:spPr>
          <a:xfrm>
            <a:off x="3766926" y="548680"/>
            <a:ext cx="1610148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Vertex Cover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40162" y="1772817"/>
            <a:ext cx="1352118" cy="50405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linear forest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7544" y="2708924"/>
            <a:ext cx="1539804" cy="43204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</a:t>
            </a:r>
            <a:r>
              <a:rPr lang="en-US" sz="1400" dirty="0" err="1" smtClean="0">
                <a:solidFill>
                  <a:schemeClr val="tx1"/>
                </a:solidFill>
              </a:rPr>
              <a:t>Cograph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423561" y="3789039"/>
            <a:ext cx="1512169" cy="50134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</a:t>
            </a:r>
            <a:r>
              <a:rPr lang="en-US" sz="1400" dirty="0" err="1" smtClean="0">
                <a:solidFill>
                  <a:schemeClr val="tx1"/>
                </a:solidFill>
              </a:rPr>
              <a:t>Chordal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769759" y="4797151"/>
            <a:ext cx="1250513" cy="3600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Treewidth</a:t>
            </a:r>
            <a:endParaRPr lang="en-US" sz="1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292080" y="5589242"/>
            <a:ext cx="2206101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Chromatic Number</a:t>
            </a:r>
            <a:endParaRPr lang="en-US" sz="1400" dirty="0"/>
          </a:p>
        </p:txBody>
      </p:sp>
      <p:sp>
        <p:nvSpPr>
          <p:cNvPr id="17" name="Rounded Rectangle 16"/>
          <p:cNvSpPr/>
          <p:nvPr/>
        </p:nvSpPr>
        <p:spPr>
          <a:xfrm>
            <a:off x="3244821" y="4655847"/>
            <a:ext cx="1512169" cy="50134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Odd Cycle Transversal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7547" y="5445224"/>
            <a:ext cx="1422165" cy="57606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Perfect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 rot="5400000">
            <a:off x="6193602" y="2486302"/>
            <a:ext cx="432051" cy="1318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59" idx="2"/>
            <a:endCxn id="7" idx="0"/>
          </p:cNvCxnSpPr>
          <p:nvPr/>
        </p:nvCxnSpPr>
        <p:spPr>
          <a:xfrm rot="5400000">
            <a:off x="2763357" y="2413241"/>
            <a:ext cx="288830" cy="16089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5782318" y="1052736"/>
            <a:ext cx="1267807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Max Leaf #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558893" y="1772817"/>
            <a:ext cx="1322520" cy="50405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Co-cluster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5580112" y="3789040"/>
            <a:ext cx="160952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Outerplanar</a:t>
            </a:r>
            <a:endParaRPr lang="en-US" sz="1400" b="1" dirty="0"/>
          </a:p>
        </p:txBody>
      </p:sp>
      <p:cxnSp>
        <p:nvCxnSpPr>
          <p:cNvPr id="28" name="Straight Arrow Connector 27"/>
          <p:cNvCxnSpPr>
            <a:stCxn id="10" idx="2"/>
            <a:endCxn id="114" idx="0"/>
          </p:cNvCxnSpPr>
          <p:nvPr/>
        </p:nvCxnSpPr>
        <p:spPr>
          <a:xfrm rot="5400000">
            <a:off x="6069920" y="3455927"/>
            <a:ext cx="648070" cy="1815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6" idx="0"/>
          </p:cNvCxnSpPr>
          <p:nvPr/>
        </p:nvCxnSpPr>
        <p:spPr>
          <a:xfrm rot="16200000" flipH="1">
            <a:off x="6179048" y="5373158"/>
            <a:ext cx="432051" cy="115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2"/>
            <a:endCxn id="14" idx="0"/>
          </p:cNvCxnSpPr>
          <p:nvPr/>
        </p:nvCxnSpPr>
        <p:spPr>
          <a:xfrm rot="5400000">
            <a:off x="3094131" y="2226484"/>
            <a:ext cx="648071" cy="2477039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2"/>
            <a:endCxn id="18" idx="0"/>
          </p:cNvCxnSpPr>
          <p:nvPr/>
        </p:nvCxnSpPr>
        <p:spPr>
          <a:xfrm rot="5400000">
            <a:off x="2490752" y="3935069"/>
            <a:ext cx="288033" cy="2732276"/>
          </a:xfrm>
          <a:prstGeom prst="curvedConnector3">
            <a:avLst>
              <a:gd name="adj1" fmla="val 25343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2"/>
            <a:endCxn id="14" idx="0"/>
          </p:cNvCxnSpPr>
          <p:nvPr/>
        </p:nvCxnSpPr>
        <p:spPr>
          <a:xfrm rot="5400000">
            <a:off x="2288058" y="3177369"/>
            <a:ext cx="503259" cy="720081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2"/>
            <a:endCxn id="13" idx="0"/>
          </p:cNvCxnSpPr>
          <p:nvPr/>
        </p:nvCxnSpPr>
        <p:spPr>
          <a:xfrm rot="5400000">
            <a:off x="5320429" y="1613127"/>
            <a:ext cx="432049" cy="1759536"/>
          </a:xfrm>
          <a:prstGeom prst="curvedConnector3">
            <a:avLst>
              <a:gd name="adj1" fmla="val 50000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2"/>
            <a:endCxn id="18" idx="0"/>
          </p:cNvCxnSpPr>
          <p:nvPr/>
        </p:nvCxnSpPr>
        <p:spPr>
          <a:xfrm rot="16200000" flipH="1">
            <a:off x="100911" y="4277505"/>
            <a:ext cx="2304254" cy="31184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7" idx="0"/>
          </p:cNvCxnSpPr>
          <p:nvPr/>
        </p:nvCxnSpPr>
        <p:spPr>
          <a:xfrm rot="5400000">
            <a:off x="4444532" y="2697345"/>
            <a:ext cx="1514877" cy="2402127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7" idx="2"/>
            <a:endCxn id="16" idx="0"/>
          </p:cNvCxnSpPr>
          <p:nvPr/>
        </p:nvCxnSpPr>
        <p:spPr>
          <a:xfrm rot="16200000" flipH="1">
            <a:off x="4981993" y="4176103"/>
            <a:ext cx="432051" cy="2394225"/>
          </a:xfrm>
          <a:prstGeom prst="curvedConnector3">
            <a:avLst>
              <a:gd name="adj1" fmla="val 17124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4" idx="2"/>
            <a:endCxn id="18" idx="0"/>
          </p:cNvCxnSpPr>
          <p:nvPr/>
        </p:nvCxnSpPr>
        <p:spPr>
          <a:xfrm rot="5400000">
            <a:off x="1146718" y="4412295"/>
            <a:ext cx="1154841" cy="91101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5" idx="2"/>
            <a:endCxn id="6" idx="0"/>
          </p:cNvCxnSpPr>
          <p:nvPr/>
        </p:nvCxnSpPr>
        <p:spPr>
          <a:xfrm rot="16200000" flipH="1">
            <a:off x="5062062" y="418657"/>
            <a:ext cx="864097" cy="1844221"/>
          </a:xfrm>
          <a:prstGeom prst="curvedConnector3">
            <a:avLst>
              <a:gd name="adj1" fmla="val 82877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60" idx="2"/>
            <a:endCxn id="9" idx="0"/>
          </p:cNvCxnSpPr>
          <p:nvPr/>
        </p:nvCxnSpPr>
        <p:spPr>
          <a:xfrm rot="16200000" flipH="1">
            <a:off x="1012773" y="2484250"/>
            <a:ext cx="432053" cy="17293"/>
          </a:xfrm>
          <a:prstGeom prst="straightConnector1">
            <a:avLst/>
          </a:prstGeom>
          <a:ln cap="sq">
            <a:round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114" idx="2"/>
            <a:endCxn id="15" idx="0"/>
          </p:cNvCxnSpPr>
          <p:nvPr/>
        </p:nvCxnSpPr>
        <p:spPr>
          <a:xfrm rot="16200000" flipH="1">
            <a:off x="6101915" y="4504049"/>
            <a:ext cx="576063" cy="10139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15" idx="2"/>
            <a:endCxn id="15" idx="0"/>
          </p:cNvCxnSpPr>
          <p:nvPr/>
        </p:nvCxnSpPr>
        <p:spPr>
          <a:xfrm rot="5400000">
            <a:off x="6971337" y="3644767"/>
            <a:ext cx="576063" cy="1728704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6" idx="2"/>
            <a:endCxn id="115" idx="0"/>
          </p:cNvCxnSpPr>
          <p:nvPr/>
        </p:nvCxnSpPr>
        <p:spPr>
          <a:xfrm rot="16200000" flipH="1">
            <a:off x="6513886" y="2179205"/>
            <a:ext cx="1512169" cy="1707499"/>
          </a:xfrm>
          <a:prstGeom prst="curvedConnector3">
            <a:avLst>
              <a:gd name="adj1" fmla="val 11840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5" idx="2"/>
            <a:endCxn id="7" idx="0"/>
          </p:cNvCxnSpPr>
          <p:nvPr/>
        </p:nvCxnSpPr>
        <p:spPr>
          <a:xfrm rot="5400000">
            <a:off x="2907374" y="901074"/>
            <a:ext cx="1656980" cy="1672273"/>
          </a:xfrm>
          <a:prstGeom prst="curvedConnector3">
            <a:avLst>
              <a:gd name="adj1" fmla="val 85361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stCxn id="59" idx="2"/>
            <a:endCxn id="9" idx="0"/>
          </p:cNvCxnSpPr>
          <p:nvPr/>
        </p:nvCxnSpPr>
        <p:spPr>
          <a:xfrm rot="5400000">
            <a:off x="1860604" y="1653712"/>
            <a:ext cx="432054" cy="167837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43" idx="2"/>
            <a:endCxn id="59" idx="0"/>
          </p:cNvCxnSpPr>
          <p:nvPr/>
        </p:nvCxnSpPr>
        <p:spPr>
          <a:xfrm rot="5400000">
            <a:off x="2735797" y="1592797"/>
            <a:ext cx="360038" cy="1588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43" idx="2"/>
            <a:endCxn id="60" idx="0"/>
          </p:cNvCxnSpPr>
          <p:nvPr/>
        </p:nvCxnSpPr>
        <p:spPr>
          <a:xfrm rot="5400000">
            <a:off x="1887966" y="744966"/>
            <a:ext cx="360039" cy="1695663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32" idx="2"/>
            <a:endCxn id="6" idx="0"/>
          </p:cNvCxnSpPr>
          <p:nvPr/>
        </p:nvCxnSpPr>
        <p:spPr>
          <a:xfrm rot="5400000">
            <a:off x="6236202" y="1592796"/>
            <a:ext cx="360041" cy="1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>
            <a:stCxn id="5" idx="1"/>
            <a:endCxn id="60" idx="1"/>
          </p:cNvCxnSpPr>
          <p:nvPr/>
        </p:nvCxnSpPr>
        <p:spPr>
          <a:xfrm rot="10800000" flipV="1">
            <a:off x="558894" y="728700"/>
            <a:ext cx="3208033" cy="1296144"/>
          </a:xfrm>
          <a:prstGeom prst="curvedConnector3">
            <a:avLst>
              <a:gd name="adj1" fmla="val 107126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9" idx="2"/>
            <a:endCxn id="13" idx="0"/>
          </p:cNvCxnSpPr>
          <p:nvPr/>
        </p:nvCxnSpPr>
        <p:spPr>
          <a:xfrm rot="16200000" flipH="1">
            <a:off x="3570225" y="1622460"/>
            <a:ext cx="432050" cy="1740869"/>
          </a:xfrm>
          <a:prstGeom prst="curvedConnector3">
            <a:avLst>
              <a:gd name="adj1" fmla="val 52055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5940152" y="44624"/>
            <a:ext cx="3096344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Vertex Cover / Independent Set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95736" y="2565700"/>
            <a:ext cx="1407981" cy="72008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split graph components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713785" y="2708922"/>
            <a:ext cx="1378495" cy="43204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Feedback Vertex Set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851920" y="2708920"/>
            <a:ext cx="1609529" cy="43204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Interval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907703" y="1052738"/>
            <a:ext cx="2016225" cy="36004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Clique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2339752" y="1772816"/>
            <a:ext cx="1152128" cy="50405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Cluster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7498975" y="3789040"/>
            <a:ext cx="124948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Pathwidth</a:t>
            </a:r>
            <a:endParaRPr lang="en-US" sz="1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</p:spPr>
        <p:txBody>
          <a:bodyPr/>
          <a:lstStyle/>
          <a:p>
            <a:fld id="{D0443A80-CCFE-4885-A2D8-84AE2677A3C3}" type="slidenum">
              <a:rPr lang="nl-NL" smtClean="0"/>
              <a:pPr/>
              <a:t>29</a:t>
            </a:fld>
            <a:endParaRPr lang="nl-NL"/>
          </a:p>
        </p:txBody>
      </p:sp>
      <p:sp>
        <p:nvSpPr>
          <p:cNvPr id="5" name="Rounded Rectangle 4"/>
          <p:cNvSpPr/>
          <p:nvPr/>
        </p:nvSpPr>
        <p:spPr>
          <a:xfrm>
            <a:off x="3766926" y="548680"/>
            <a:ext cx="1610148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Vertex Cover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40162" y="1772817"/>
            <a:ext cx="1352118" cy="50405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linear forest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7544" y="2708924"/>
            <a:ext cx="1539804" cy="43204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</a:t>
            </a:r>
            <a:r>
              <a:rPr lang="en-US" sz="1400" dirty="0" err="1" smtClean="0">
                <a:solidFill>
                  <a:schemeClr val="tx1"/>
                </a:solidFill>
              </a:rPr>
              <a:t>Cograph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423561" y="3789039"/>
            <a:ext cx="1512169" cy="50134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</a:t>
            </a:r>
            <a:r>
              <a:rPr lang="en-US" sz="1400" dirty="0" err="1" smtClean="0">
                <a:solidFill>
                  <a:schemeClr val="tx1"/>
                </a:solidFill>
              </a:rPr>
              <a:t>Chordal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769759" y="4797151"/>
            <a:ext cx="1250513" cy="3600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bg1"/>
                </a:solidFill>
              </a:rPr>
              <a:t>Treewidth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92080" y="5589242"/>
            <a:ext cx="2206101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Chromatic Number</a:t>
            </a:r>
            <a:endParaRPr lang="en-US" sz="1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57547" y="5445224"/>
            <a:ext cx="1422165" cy="57606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Perfect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 rot="5400000">
            <a:off x="6193602" y="2486302"/>
            <a:ext cx="432051" cy="1318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59" idx="2"/>
            <a:endCxn id="7" idx="0"/>
          </p:cNvCxnSpPr>
          <p:nvPr/>
        </p:nvCxnSpPr>
        <p:spPr>
          <a:xfrm rot="5400000">
            <a:off x="2763357" y="2413241"/>
            <a:ext cx="288830" cy="16089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5782318" y="1052736"/>
            <a:ext cx="1267807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Max Leaf #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558893" y="1772817"/>
            <a:ext cx="1322520" cy="50405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Co-cluster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5580112" y="3789040"/>
            <a:ext cx="160952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Outerplanar</a:t>
            </a:r>
            <a:endParaRPr lang="en-US" sz="1400" b="1" dirty="0"/>
          </a:p>
        </p:txBody>
      </p:sp>
      <p:cxnSp>
        <p:nvCxnSpPr>
          <p:cNvPr id="28" name="Straight Arrow Connector 27"/>
          <p:cNvCxnSpPr>
            <a:stCxn id="10" idx="2"/>
            <a:endCxn id="114" idx="0"/>
          </p:cNvCxnSpPr>
          <p:nvPr/>
        </p:nvCxnSpPr>
        <p:spPr>
          <a:xfrm rot="5400000">
            <a:off x="6069920" y="3455927"/>
            <a:ext cx="648070" cy="1815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6" idx="0"/>
          </p:cNvCxnSpPr>
          <p:nvPr/>
        </p:nvCxnSpPr>
        <p:spPr>
          <a:xfrm rot="16200000" flipH="1">
            <a:off x="6179048" y="5373158"/>
            <a:ext cx="432051" cy="115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2"/>
            <a:endCxn id="14" idx="0"/>
          </p:cNvCxnSpPr>
          <p:nvPr/>
        </p:nvCxnSpPr>
        <p:spPr>
          <a:xfrm rot="5400000">
            <a:off x="3094131" y="2226484"/>
            <a:ext cx="648071" cy="2477039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2"/>
            <a:endCxn id="18" idx="0"/>
          </p:cNvCxnSpPr>
          <p:nvPr/>
        </p:nvCxnSpPr>
        <p:spPr>
          <a:xfrm rot="5400000">
            <a:off x="2490752" y="3935069"/>
            <a:ext cx="288033" cy="2732276"/>
          </a:xfrm>
          <a:prstGeom prst="curvedConnector3">
            <a:avLst>
              <a:gd name="adj1" fmla="val 25343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2"/>
            <a:endCxn id="14" idx="0"/>
          </p:cNvCxnSpPr>
          <p:nvPr/>
        </p:nvCxnSpPr>
        <p:spPr>
          <a:xfrm rot="5400000">
            <a:off x="2288058" y="3177369"/>
            <a:ext cx="503259" cy="720081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2"/>
            <a:endCxn id="13" idx="0"/>
          </p:cNvCxnSpPr>
          <p:nvPr/>
        </p:nvCxnSpPr>
        <p:spPr>
          <a:xfrm rot="5400000">
            <a:off x="5320429" y="1613127"/>
            <a:ext cx="432049" cy="1759536"/>
          </a:xfrm>
          <a:prstGeom prst="curvedConnector3">
            <a:avLst>
              <a:gd name="adj1" fmla="val 50000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2"/>
            <a:endCxn id="18" idx="0"/>
          </p:cNvCxnSpPr>
          <p:nvPr/>
        </p:nvCxnSpPr>
        <p:spPr>
          <a:xfrm rot="16200000" flipH="1">
            <a:off x="100911" y="4277505"/>
            <a:ext cx="2304254" cy="31184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7" idx="0"/>
          </p:cNvCxnSpPr>
          <p:nvPr/>
        </p:nvCxnSpPr>
        <p:spPr>
          <a:xfrm rot="5400000">
            <a:off x="4444532" y="2697345"/>
            <a:ext cx="1514877" cy="2402127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7" idx="2"/>
            <a:endCxn id="16" idx="0"/>
          </p:cNvCxnSpPr>
          <p:nvPr/>
        </p:nvCxnSpPr>
        <p:spPr>
          <a:xfrm rot="16200000" flipH="1">
            <a:off x="4981993" y="4176103"/>
            <a:ext cx="432051" cy="2394225"/>
          </a:xfrm>
          <a:prstGeom prst="curvedConnector3">
            <a:avLst>
              <a:gd name="adj1" fmla="val 17124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4" idx="2"/>
            <a:endCxn id="18" idx="0"/>
          </p:cNvCxnSpPr>
          <p:nvPr/>
        </p:nvCxnSpPr>
        <p:spPr>
          <a:xfrm rot="5400000">
            <a:off x="1146718" y="4412295"/>
            <a:ext cx="1154841" cy="91101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5" idx="2"/>
            <a:endCxn id="6" idx="0"/>
          </p:cNvCxnSpPr>
          <p:nvPr/>
        </p:nvCxnSpPr>
        <p:spPr>
          <a:xfrm rot="16200000" flipH="1">
            <a:off x="5062062" y="418657"/>
            <a:ext cx="864097" cy="1844221"/>
          </a:xfrm>
          <a:prstGeom prst="curvedConnector3">
            <a:avLst>
              <a:gd name="adj1" fmla="val 82877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60" idx="2"/>
            <a:endCxn id="9" idx="0"/>
          </p:cNvCxnSpPr>
          <p:nvPr/>
        </p:nvCxnSpPr>
        <p:spPr>
          <a:xfrm rot="16200000" flipH="1">
            <a:off x="1012773" y="2484250"/>
            <a:ext cx="432053" cy="17293"/>
          </a:xfrm>
          <a:prstGeom prst="straightConnector1">
            <a:avLst/>
          </a:prstGeom>
          <a:ln cap="sq">
            <a:round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114" idx="2"/>
            <a:endCxn id="15" idx="0"/>
          </p:cNvCxnSpPr>
          <p:nvPr/>
        </p:nvCxnSpPr>
        <p:spPr>
          <a:xfrm rot="16200000" flipH="1">
            <a:off x="6101915" y="4504049"/>
            <a:ext cx="576063" cy="10139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15" idx="2"/>
            <a:endCxn id="15" idx="0"/>
          </p:cNvCxnSpPr>
          <p:nvPr/>
        </p:nvCxnSpPr>
        <p:spPr>
          <a:xfrm rot="5400000">
            <a:off x="6971337" y="3644767"/>
            <a:ext cx="576063" cy="1728704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6" idx="2"/>
            <a:endCxn id="115" idx="0"/>
          </p:cNvCxnSpPr>
          <p:nvPr/>
        </p:nvCxnSpPr>
        <p:spPr>
          <a:xfrm rot="16200000" flipH="1">
            <a:off x="6513886" y="2179205"/>
            <a:ext cx="1512169" cy="1707499"/>
          </a:xfrm>
          <a:prstGeom prst="curvedConnector3">
            <a:avLst>
              <a:gd name="adj1" fmla="val 11840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5" idx="2"/>
            <a:endCxn id="7" idx="0"/>
          </p:cNvCxnSpPr>
          <p:nvPr/>
        </p:nvCxnSpPr>
        <p:spPr>
          <a:xfrm rot="5400000">
            <a:off x="2907374" y="901074"/>
            <a:ext cx="1656980" cy="1672273"/>
          </a:xfrm>
          <a:prstGeom prst="curvedConnector3">
            <a:avLst>
              <a:gd name="adj1" fmla="val 85361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stCxn id="59" idx="2"/>
            <a:endCxn id="9" idx="0"/>
          </p:cNvCxnSpPr>
          <p:nvPr/>
        </p:nvCxnSpPr>
        <p:spPr>
          <a:xfrm rot="5400000">
            <a:off x="1860604" y="1653712"/>
            <a:ext cx="432054" cy="167837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43" idx="2"/>
            <a:endCxn id="59" idx="0"/>
          </p:cNvCxnSpPr>
          <p:nvPr/>
        </p:nvCxnSpPr>
        <p:spPr>
          <a:xfrm rot="5400000">
            <a:off x="2735797" y="1592797"/>
            <a:ext cx="360038" cy="1588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43" idx="2"/>
            <a:endCxn id="60" idx="0"/>
          </p:cNvCxnSpPr>
          <p:nvPr/>
        </p:nvCxnSpPr>
        <p:spPr>
          <a:xfrm rot="5400000">
            <a:off x="1887966" y="744966"/>
            <a:ext cx="360039" cy="1695663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32" idx="2"/>
            <a:endCxn id="6" idx="0"/>
          </p:cNvCxnSpPr>
          <p:nvPr/>
        </p:nvCxnSpPr>
        <p:spPr>
          <a:xfrm rot="5400000">
            <a:off x="6236202" y="1592796"/>
            <a:ext cx="360041" cy="1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>
            <a:stCxn id="5" idx="1"/>
            <a:endCxn id="60" idx="1"/>
          </p:cNvCxnSpPr>
          <p:nvPr/>
        </p:nvCxnSpPr>
        <p:spPr>
          <a:xfrm rot="10800000" flipV="1">
            <a:off x="558894" y="728700"/>
            <a:ext cx="3208033" cy="1296144"/>
          </a:xfrm>
          <a:prstGeom prst="curvedConnector3">
            <a:avLst>
              <a:gd name="adj1" fmla="val 107126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9" idx="2"/>
            <a:endCxn id="13" idx="0"/>
          </p:cNvCxnSpPr>
          <p:nvPr/>
        </p:nvCxnSpPr>
        <p:spPr>
          <a:xfrm rot="16200000" flipH="1">
            <a:off x="3570225" y="1622460"/>
            <a:ext cx="432050" cy="1740869"/>
          </a:xfrm>
          <a:prstGeom prst="curvedConnector3">
            <a:avLst>
              <a:gd name="adj1" fmla="val 52055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5940152" y="44624"/>
            <a:ext cx="3096344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Vertex Cover / Independent Set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95736" y="2565700"/>
            <a:ext cx="1407981" cy="72008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split graph components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713785" y="2708922"/>
            <a:ext cx="1378495" cy="43204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Feedback Vertex Set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851920" y="2708920"/>
            <a:ext cx="1609529" cy="43204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Interval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244821" y="4655847"/>
            <a:ext cx="1512169" cy="50134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Odd Cycle Transversal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907703" y="1052738"/>
            <a:ext cx="2016225" cy="36004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Clique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2339752" y="1772816"/>
            <a:ext cx="1152128" cy="50405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Cluster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7498975" y="3789040"/>
            <a:ext cx="1249489" cy="43204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Pathwidth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9" name="Rectangular Callout 48"/>
          <p:cNvSpPr/>
          <p:nvPr/>
        </p:nvSpPr>
        <p:spPr>
          <a:xfrm>
            <a:off x="2169186" y="2708920"/>
            <a:ext cx="4805628" cy="1260935"/>
          </a:xfrm>
          <a:prstGeom prst="wedgeRectCallout">
            <a:avLst>
              <a:gd name="adj1" fmla="val 60531"/>
              <a:gd name="adj2" fmla="val 55389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No polynomial kernel unless </a:t>
            </a:r>
            <a:r>
              <a:rPr lang="en-US" sz="1600" dirty="0" err="1" smtClean="0">
                <a:solidFill>
                  <a:schemeClr val="tx1"/>
                </a:solidFill>
              </a:rPr>
              <a:t>NP⊆coNP</a:t>
            </a:r>
            <a:r>
              <a:rPr lang="en-US" sz="1600" dirty="0" smtClean="0">
                <a:solidFill>
                  <a:schemeClr val="tx1"/>
                </a:solidFill>
              </a:rPr>
              <a:t>/poly</a:t>
            </a: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 Using OR-composition for the refinement version </a:t>
            </a:r>
            <a:r>
              <a:rPr lang="en-US" sz="1600" dirty="0" smtClean="0">
                <a:solidFill>
                  <a:schemeClr val="accent1"/>
                </a:solidFill>
              </a:rPr>
              <a:t>[BodlaenderDFH’09]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Motivations for structural parameters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4411A0-BD08-433C-BAED-CB97E676D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784411A0-BD08-433C-BAED-CB97E676DE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4C2D25-2D4A-49C3-AE28-B044A349D1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AF4C2D25-2D4A-49C3-AE28-B044A349D1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13BD16-1126-48FE-9871-10BB71318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2713BD16-1126-48FE-9871-10BB713187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68AF1DD-0FF0-43F2-A750-D3D59A13B5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668AF1DD-0FF0-43F2-A750-D3D59A13B5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B065E3-9DE6-4864-B884-77122E3F35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EDB065E3-9DE6-4864-B884-77122E3F35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75FA0B-C7FE-420A-B8DF-4FDFE1EF5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6075FA0B-C7FE-420A-B8DF-4FDFE1EF58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0BED89-CF03-4FDA-87B9-016F1EED9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5A0BED89-CF03-4FDA-87B9-016F1EED9A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AB29C4-6A0C-465C-8CEE-7DA4F1511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62AB29C4-6A0C-465C-8CEE-7DA4F15117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0CB89F-0BF9-40EA-A9D7-7CD30C8F4A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1A0CB89F-0BF9-40EA-A9D7-7CD30C8F4A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B07D99D-818D-4294-B2C6-66D41B0E23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3B07D99D-818D-4294-B2C6-66D41B0E23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</p:spPr>
        <p:txBody>
          <a:bodyPr/>
          <a:lstStyle/>
          <a:p>
            <a:fld id="{D0443A80-CCFE-4885-A2D8-84AE2677A3C3}" type="slidenum">
              <a:rPr lang="nl-NL" smtClean="0"/>
              <a:pPr/>
              <a:t>30</a:t>
            </a:fld>
            <a:endParaRPr lang="nl-NL"/>
          </a:p>
        </p:txBody>
      </p:sp>
      <p:sp>
        <p:nvSpPr>
          <p:cNvPr id="5" name="Rounded Rectangle 4"/>
          <p:cNvSpPr/>
          <p:nvPr/>
        </p:nvSpPr>
        <p:spPr>
          <a:xfrm>
            <a:off x="3766926" y="548680"/>
            <a:ext cx="1610148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Vertex Cover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40162" y="1772817"/>
            <a:ext cx="1352118" cy="50405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linear forest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7544" y="2708924"/>
            <a:ext cx="1539804" cy="43204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</a:t>
            </a:r>
            <a:r>
              <a:rPr lang="en-US" sz="1400" dirty="0" err="1" smtClean="0">
                <a:solidFill>
                  <a:schemeClr val="tx1"/>
                </a:solidFill>
              </a:rPr>
              <a:t>Cograph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769759" y="4797151"/>
            <a:ext cx="1250513" cy="36004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Treewidth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92080" y="5589242"/>
            <a:ext cx="2206101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Chromatic Number</a:t>
            </a:r>
            <a:endParaRPr lang="en-US" sz="14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3244821" y="4655847"/>
            <a:ext cx="1512169" cy="50134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Odd Cycle Transversal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7547" y="5445224"/>
            <a:ext cx="1422165" cy="57606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Perfect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 rot="5400000">
            <a:off x="6193602" y="2486302"/>
            <a:ext cx="432051" cy="1318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59" idx="2"/>
            <a:endCxn id="7" idx="0"/>
          </p:cNvCxnSpPr>
          <p:nvPr/>
        </p:nvCxnSpPr>
        <p:spPr>
          <a:xfrm rot="5400000">
            <a:off x="2763357" y="2413241"/>
            <a:ext cx="288830" cy="16089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5782318" y="1052736"/>
            <a:ext cx="1267807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Max Leaf #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558893" y="1772817"/>
            <a:ext cx="1322520" cy="50405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Co-cluster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5580112" y="3789040"/>
            <a:ext cx="160952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Outerplanar</a:t>
            </a:r>
            <a:endParaRPr lang="en-US" sz="1400" b="1" dirty="0"/>
          </a:p>
        </p:txBody>
      </p:sp>
      <p:cxnSp>
        <p:nvCxnSpPr>
          <p:cNvPr id="28" name="Straight Arrow Connector 27"/>
          <p:cNvCxnSpPr>
            <a:stCxn id="10" idx="2"/>
            <a:endCxn id="114" idx="0"/>
          </p:cNvCxnSpPr>
          <p:nvPr/>
        </p:nvCxnSpPr>
        <p:spPr>
          <a:xfrm rot="5400000">
            <a:off x="6069920" y="3455927"/>
            <a:ext cx="648070" cy="1815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6" idx="0"/>
          </p:cNvCxnSpPr>
          <p:nvPr/>
        </p:nvCxnSpPr>
        <p:spPr>
          <a:xfrm rot="16200000" flipH="1">
            <a:off x="6179048" y="5373158"/>
            <a:ext cx="432051" cy="115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2"/>
            <a:endCxn id="14" idx="0"/>
          </p:cNvCxnSpPr>
          <p:nvPr/>
        </p:nvCxnSpPr>
        <p:spPr>
          <a:xfrm rot="5400000">
            <a:off x="3094131" y="2226484"/>
            <a:ext cx="648071" cy="2477039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2"/>
            <a:endCxn id="18" idx="0"/>
          </p:cNvCxnSpPr>
          <p:nvPr/>
        </p:nvCxnSpPr>
        <p:spPr>
          <a:xfrm rot="5400000">
            <a:off x="2490752" y="3935069"/>
            <a:ext cx="288033" cy="2732276"/>
          </a:xfrm>
          <a:prstGeom prst="curvedConnector3">
            <a:avLst>
              <a:gd name="adj1" fmla="val 25343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2"/>
            <a:endCxn id="14" idx="0"/>
          </p:cNvCxnSpPr>
          <p:nvPr/>
        </p:nvCxnSpPr>
        <p:spPr>
          <a:xfrm rot="5400000">
            <a:off x="2288058" y="3177369"/>
            <a:ext cx="503259" cy="720081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2"/>
            <a:endCxn id="13" idx="0"/>
          </p:cNvCxnSpPr>
          <p:nvPr/>
        </p:nvCxnSpPr>
        <p:spPr>
          <a:xfrm rot="5400000">
            <a:off x="5320429" y="1613127"/>
            <a:ext cx="432049" cy="1759536"/>
          </a:xfrm>
          <a:prstGeom prst="curvedConnector3">
            <a:avLst>
              <a:gd name="adj1" fmla="val 50000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2"/>
            <a:endCxn id="18" idx="0"/>
          </p:cNvCxnSpPr>
          <p:nvPr/>
        </p:nvCxnSpPr>
        <p:spPr>
          <a:xfrm rot="16200000" flipH="1">
            <a:off x="100911" y="4277505"/>
            <a:ext cx="2304254" cy="31184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7" idx="0"/>
          </p:cNvCxnSpPr>
          <p:nvPr/>
        </p:nvCxnSpPr>
        <p:spPr>
          <a:xfrm rot="5400000">
            <a:off x="4444532" y="2697345"/>
            <a:ext cx="1514877" cy="2402127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7" idx="2"/>
            <a:endCxn id="16" idx="0"/>
          </p:cNvCxnSpPr>
          <p:nvPr/>
        </p:nvCxnSpPr>
        <p:spPr>
          <a:xfrm rot="16200000" flipH="1">
            <a:off x="4981993" y="4176103"/>
            <a:ext cx="432051" cy="2394225"/>
          </a:xfrm>
          <a:prstGeom prst="curvedConnector3">
            <a:avLst>
              <a:gd name="adj1" fmla="val 17124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4" idx="2"/>
            <a:endCxn id="18" idx="0"/>
          </p:cNvCxnSpPr>
          <p:nvPr/>
        </p:nvCxnSpPr>
        <p:spPr>
          <a:xfrm rot="5400000">
            <a:off x="1146718" y="4412295"/>
            <a:ext cx="1154841" cy="91101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5" idx="2"/>
            <a:endCxn id="6" idx="0"/>
          </p:cNvCxnSpPr>
          <p:nvPr/>
        </p:nvCxnSpPr>
        <p:spPr>
          <a:xfrm rot="16200000" flipH="1">
            <a:off x="5062062" y="418657"/>
            <a:ext cx="864097" cy="1844221"/>
          </a:xfrm>
          <a:prstGeom prst="curvedConnector3">
            <a:avLst>
              <a:gd name="adj1" fmla="val 82877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60" idx="2"/>
            <a:endCxn id="9" idx="0"/>
          </p:cNvCxnSpPr>
          <p:nvPr/>
        </p:nvCxnSpPr>
        <p:spPr>
          <a:xfrm rot="16200000" flipH="1">
            <a:off x="1012773" y="2484250"/>
            <a:ext cx="432053" cy="17293"/>
          </a:xfrm>
          <a:prstGeom prst="straightConnector1">
            <a:avLst/>
          </a:prstGeom>
          <a:ln cap="sq">
            <a:round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114" idx="2"/>
            <a:endCxn id="15" idx="0"/>
          </p:cNvCxnSpPr>
          <p:nvPr/>
        </p:nvCxnSpPr>
        <p:spPr>
          <a:xfrm rot="16200000" flipH="1">
            <a:off x="6101915" y="4504049"/>
            <a:ext cx="576063" cy="10139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15" idx="2"/>
            <a:endCxn id="15" idx="0"/>
          </p:cNvCxnSpPr>
          <p:nvPr/>
        </p:nvCxnSpPr>
        <p:spPr>
          <a:xfrm rot="5400000">
            <a:off x="6971337" y="3644767"/>
            <a:ext cx="576063" cy="1728704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6" idx="2"/>
            <a:endCxn id="115" idx="0"/>
          </p:cNvCxnSpPr>
          <p:nvPr/>
        </p:nvCxnSpPr>
        <p:spPr>
          <a:xfrm rot="16200000" flipH="1">
            <a:off x="6513886" y="2179205"/>
            <a:ext cx="1512169" cy="1707499"/>
          </a:xfrm>
          <a:prstGeom prst="curvedConnector3">
            <a:avLst>
              <a:gd name="adj1" fmla="val 11840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5" idx="2"/>
            <a:endCxn id="7" idx="0"/>
          </p:cNvCxnSpPr>
          <p:nvPr/>
        </p:nvCxnSpPr>
        <p:spPr>
          <a:xfrm rot="5400000">
            <a:off x="2907374" y="901074"/>
            <a:ext cx="1656980" cy="1672273"/>
          </a:xfrm>
          <a:prstGeom prst="curvedConnector3">
            <a:avLst>
              <a:gd name="adj1" fmla="val 85361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stCxn id="59" idx="2"/>
            <a:endCxn id="9" idx="0"/>
          </p:cNvCxnSpPr>
          <p:nvPr/>
        </p:nvCxnSpPr>
        <p:spPr>
          <a:xfrm rot="5400000">
            <a:off x="1860604" y="1653712"/>
            <a:ext cx="432054" cy="167837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43" idx="2"/>
            <a:endCxn id="59" idx="0"/>
          </p:cNvCxnSpPr>
          <p:nvPr/>
        </p:nvCxnSpPr>
        <p:spPr>
          <a:xfrm rot="5400000">
            <a:off x="2735797" y="1592797"/>
            <a:ext cx="360038" cy="1588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43" idx="2"/>
            <a:endCxn id="60" idx="0"/>
          </p:cNvCxnSpPr>
          <p:nvPr/>
        </p:nvCxnSpPr>
        <p:spPr>
          <a:xfrm rot="5400000">
            <a:off x="1887966" y="744966"/>
            <a:ext cx="360039" cy="1695663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32" idx="2"/>
            <a:endCxn id="6" idx="0"/>
          </p:cNvCxnSpPr>
          <p:nvPr/>
        </p:nvCxnSpPr>
        <p:spPr>
          <a:xfrm rot="5400000">
            <a:off x="6236202" y="1592796"/>
            <a:ext cx="360041" cy="1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>
            <a:stCxn id="5" idx="1"/>
            <a:endCxn id="60" idx="1"/>
          </p:cNvCxnSpPr>
          <p:nvPr/>
        </p:nvCxnSpPr>
        <p:spPr>
          <a:xfrm rot="10800000" flipV="1">
            <a:off x="558894" y="728700"/>
            <a:ext cx="3208033" cy="1296144"/>
          </a:xfrm>
          <a:prstGeom prst="curvedConnector3">
            <a:avLst>
              <a:gd name="adj1" fmla="val 107126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9" idx="2"/>
            <a:endCxn id="13" idx="0"/>
          </p:cNvCxnSpPr>
          <p:nvPr/>
        </p:nvCxnSpPr>
        <p:spPr>
          <a:xfrm rot="16200000" flipH="1">
            <a:off x="3570225" y="1622460"/>
            <a:ext cx="432050" cy="1740869"/>
          </a:xfrm>
          <a:prstGeom prst="curvedConnector3">
            <a:avLst>
              <a:gd name="adj1" fmla="val 52055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5940152" y="44624"/>
            <a:ext cx="3096344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Vertex Cover / Independent Set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95736" y="2565700"/>
            <a:ext cx="1407981" cy="72008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split graph components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713785" y="2708922"/>
            <a:ext cx="1378495" cy="43204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Feedback Vertex Set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851920" y="2708920"/>
            <a:ext cx="1609529" cy="43204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Interval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423561" y="3789039"/>
            <a:ext cx="1512169" cy="50134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</a:t>
            </a:r>
            <a:r>
              <a:rPr lang="en-US" sz="1400" dirty="0" err="1" smtClean="0">
                <a:solidFill>
                  <a:schemeClr val="tx1"/>
                </a:solidFill>
              </a:rPr>
              <a:t>Chordal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907703" y="1052738"/>
            <a:ext cx="2016225" cy="36004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Clique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2339752" y="1772816"/>
            <a:ext cx="1152128" cy="50405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Cluster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7498975" y="3789040"/>
            <a:ext cx="1249489" cy="43204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Pathwidth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</p:spPr>
        <p:txBody>
          <a:bodyPr/>
          <a:lstStyle/>
          <a:p>
            <a:fld id="{D0443A80-CCFE-4885-A2D8-84AE2677A3C3}" type="slidenum">
              <a:rPr lang="nl-NL" smtClean="0"/>
              <a:pPr/>
              <a:t>31</a:t>
            </a:fld>
            <a:endParaRPr lang="nl-NL"/>
          </a:p>
        </p:txBody>
      </p:sp>
      <p:sp>
        <p:nvSpPr>
          <p:cNvPr id="5" name="Rounded Rectangle 4"/>
          <p:cNvSpPr/>
          <p:nvPr/>
        </p:nvSpPr>
        <p:spPr>
          <a:xfrm>
            <a:off x="3766926" y="548680"/>
            <a:ext cx="1610148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Vertex Cover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40162" y="1772817"/>
            <a:ext cx="1352118" cy="50405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linear forest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7544" y="2708924"/>
            <a:ext cx="1539804" cy="43204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</a:t>
            </a:r>
            <a:r>
              <a:rPr lang="en-US" sz="1400" dirty="0" err="1" smtClean="0">
                <a:solidFill>
                  <a:schemeClr val="tx1"/>
                </a:solidFill>
              </a:rPr>
              <a:t>Cograph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713785" y="2708922"/>
            <a:ext cx="1378495" cy="43204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Feedback Vertex Set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769759" y="4797151"/>
            <a:ext cx="1250513" cy="36004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Treewidth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92080" y="5589242"/>
            <a:ext cx="2206101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Chromatic Number</a:t>
            </a:r>
            <a:endParaRPr lang="en-US" sz="14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3244821" y="4655847"/>
            <a:ext cx="1512169" cy="50134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Odd Cycle Transversal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7547" y="5445224"/>
            <a:ext cx="1422165" cy="57606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Perfect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 rot="5400000">
            <a:off x="6193602" y="2486302"/>
            <a:ext cx="432051" cy="1318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59" idx="2"/>
            <a:endCxn id="7" idx="0"/>
          </p:cNvCxnSpPr>
          <p:nvPr/>
        </p:nvCxnSpPr>
        <p:spPr>
          <a:xfrm rot="5400000">
            <a:off x="2763357" y="2413241"/>
            <a:ext cx="288830" cy="16089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5782318" y="1052736"/>
            <a:ext cx="1267807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Max Leaf #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558893" y="1772817"/>
            <a:ext cx="1322520" cy="50405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Co-cluster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>
            <a:stCxn id="10" idx="2"/>
            <a:endCxn id="114" idx="0"/>
          </p:cNvCxnSpPr>
          <p:nvPr/>
        </p:nvCxnSpPr>
        <p:spPr>
          <a:xfrm rot="5400000">
            <a:off x="6069920" y="3455927"/>
            <a:ext cx="648070" cy="1815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6" idx="0"/>
          </p:cNvCxnSpPr>
          <p:nvPr/>
        </p:nvCxnSpPr>
        <p:spPr>
          <a:xfrm rot="16200000" flipH="1">
            <a:off x="6179048" y="5373158"/>
            <a:ext cx="432051" cy="115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2"/>
            <a:endCxn id="14" idx="0"/>
          </p:cNvCxnSpPr>
          <p:nvPr/>
        </p:nvCxnSpPr>
        <p:spPr>
          <a:xfrm rot="5400000">
            <a:off x="3094131" y="2226484"/>
            <a:ext cx="648071" cy="2477039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2"/>
            <a:endCxn id="18" idx="0"/>
          </p:cNvCxnSpPr>
          <p:nvPr/>
        </p:nvCxnSpPr>
        <p:spPr>
          <a:xfrm rot="5400000">
            <a:off x="2490752" y="3935069"/>
            <a:ext cx="288033" cy="2732276"/>
          </a:xfrm>
          <a:prstGeom prst="curvedConnector3">
            <a:avLst>
              <a:gd name="adj1" fmla="val 25343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2"/>
            <a:endCxn id="14" idx="0"/>
          </p:cNvCxnSpPr>
          <p:nvPr/>
        </p:nvCxnSpPr>
        <p:spPr>
          <a:xfrm rot="5400000">
            <a:off x="2288058" y="3177369"/>
            <a:ext cx="503259" cy="720081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2"/>
            <a:endCxn id="13" idx="0"/>
          </p:cNvCxnSpPr>
          <p:nvPr/>
        </p:nvCxnSpPr>
        <p:spPr>
          <a:xfrm rot="5400000">
            <a:off x="5320429" y="1613127"/>
            <a:ext cx="432049" cy="1759536"/>
          </a:xfrm>
          <a:prstGeom prst="curvedConnector3">
            <a:avLst>
              <a:gd name="adj1" fmla="val 50000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2"/>
            <a:endCxn id="18" idx="0"/>
          </p:cNvCxnSpPr>
          <p:nvPr/>
        </p:nvCxnSpPr>
        <p:spPr>
          <a:xfrm rot="16200000" flipH="1">
            <a:off x="100911" y="4277505"/>
            <a:ext cx="2304254" cy="31184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7" idx="0"/>
          </p:cNvCxnSpPr>
          <p:nvPr/>
        </p:nvCxnSpPr>
        <p:spPr>
          <a:xfrm rot="5400000">
            <a:off x="4444532" y="2697345"/>
            <a:ext cx="1514877" cy="2402127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7" idx="2"/>
            <a:endCxn id="16" idx="0"/>
          </p:cNvCxnSpPr>
          <p:nvPr/>
        </p:nvCxnSpPr>
        <p:spPr>
          <a:xfrm rot="16200000" flipH="1">
            <a:off x="4981993" y="4176103"/>
            <a:ext cx="432051" cy="2394225"/>
          </a:xfrm>
          <a:prstGeom prst="curvedConnector3">
            <a:avLst>
              <a:gd name="adj1" fmla="val 17124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4" idx="2"/>
            <a:endCxn id="18" idx="0"/>
          </p:cNvCxnSpPr>
          <p:nvPr/>
        </p:nvCxnSpPr>
        <p:spPr>
          <a:xfrm rot="5400000">
            <a:off x="1146718" y="4412295"/>
            <a:ext cx="1154841" cy="91101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5" idx="2"/>
            <a:endCxn id="6" idx="0"/>
          </p:cNvCxnSpPr>
          <p:nvPr/>
        </p:nvCxnSpPr>
        <p:spPr>
          <a:xfrm rot="16200000" flipH="1">
            <a:off x="5062062" y="418657"/>
            <a:ext cx="864097" cy="1844221"/>
          </a:xfrm>
          <a:prstGeom prst="curvedConnector3">
            <a:avLst>
              <a:gd name="adj1" fmla="val 82877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60" idx="2"/>
            <a:endCxn id="9" idx="0"/>
          </p:cNvCxnSpPr>
          <p:nvPr/>
        </p:nvCxnSpPr>
        <p:spPr>
          <a:xfrm rot="16200000" flipH="1">
            <a:off x="1012773" y="2484250"/>
            <a:ext cx="432053" cy="17293"/>
          </a:xfrm>
          <a:prstGeom prst="straightConnector1">
            <a:avLst/>
          </a:prstGeom>
          <a:ln cap="sq">
            <a:round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114" idx="2"/>
            <a:endCxn id="15" idx="0"/>
          </p:cNvCxnSpPr>
          <p:nvPr/>
        </p:nvCxnSpPr>
        <p:spPr>
          <a:xfrm rot="16200000" flipH="1">
            <a:off x="6101915" y="4504049"/>
            <a:ext cx="576063" cy="10139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15" idx="2"/>
            <a:endCxn id="15" idx="0"/>
          </p:cNvCxnSpPr>
          <p:nvPr/>
        </p:nvCxnSpPr>
        <p:spPr>
          <a:xfrm rot="5400000">
            <a:off x="6971337" y="3644767"/>
            <a:ext cx="576063" cy="1728704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6" idx="2"/>
            <a:endCxn id="115" idx="0"/>
          </p:cNvCxnSpPr>
          <p:nvPr/>
        </p:nvCxnSpPr>
        <p:spPr>
          <a:xfrm rot="16200000" flipH="1">
            <a:off x="6513886" y="2179205"/>
            <a:ext cx="1512169" cy="1707499"/>
          </a:xfrm>
          <a:prstGeom prst="curvedConnector3">
            <a:avLst>
              <a:gd name="adj1" fmla="val 11840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5" idx="2"/>
            <a:endCxn id="7" idx="0"/>
          </p:cNvCxnSpPr>
          <p:nvPr/>
        </p:nvCxnSpPr>
        <p:spPr>
          <a:xfrm rot="5400000">
            <a:off x="2907374" y="901074"/>
            <a:ext cx="1656980" cy="1672273"/>
          </a:xfrm>
          <a:prstGeom prst="curvedConnector3">
            <a:avLst>
              <a:gd name="adj1" fmla="val 85361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stCxn id="59" idx="2"/>
            <a:endCxn id="9" idx="0"/>
          </p:cNvCxnSpPr>
          <p:nvPr/>
        </p:nvCxnSpPr>
        <p:spPr>
          <a:xfrm rot="5400000">
            <a:off x="1860604" y="1653712"/>
            <a:ext cx="432054" cy="167837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43" idx="2"/>
            <a:endCxn id="59" idx="0"/>
          </p:cNvCxnSpPr>
          <p:nvPr/>
        </p:nvCxnSpPr>
        <p:spPr>
          <a:xfrm rot="5400000">
            <a:off x="2735797" y="1592797"/>
            <a:ext cx="360038" cy="1588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43" idx="2"/>
            <a:endCxn id="60" idx="0"/>
          </p:cNvCxnSpPr>
          <p:nvPr/>
        </p:nvCxnSpPr>
        <p:spPr>
          <a:xfrm rot="5400000">
            <a:off x="1887966" y="744966"/>
            <a:ext cx="360039" cy="1695663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32" idx="2"/>
            <a:endCxn id="6" idx="0"/>
          </p:cNvCxnSpPr>
          <p:nvPr/>
        </p:nvCxnSpPr>
        <p:spPr>
          <a:xfrm rot="5400000">
            <a:off x="6236202" y="1592796"/>
            <a:ext cx="360041" cy="1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>
            <a:stCxn id="5" idx="1"/>
            <a:endCxn id="60" idx="1"/>
          </p:cNvCxnSpPr>
          <p:nvPr/>
        </p:nvCxnSpPr>
        <p:spPr>
          <a:xfrm rot="10800000" flipV="1">
            <a:off x="558894" y="728700"/>
            <a:ext cx="3208033" cy="1296144"/>
          </a:xfrm>
          <a:prstGeom prst="curvedConnector3">
            <a:avLst>
              <a:gd name="adj1" fmla="val 107126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9" idx="2"/>
            <a:endCxn id="13" idx="0"/>
          </p:cNvCxnSpPr>
          <p:nvPr/>
        </p:nvCxnSpPr>
        <p:spPr>
          <a:xfrm rot="16200000" flipH="1">
            <a:off x="3570225" y="1622460"/>
            <a:ext cx="432050" cy="1740869"/>
          </a:xfrm>
          <a:prstGeom prst="curvedConnector3">
            <a:avLst>
              <a:gd name="adj1" fmla="val 52055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5940152" y="44624"/>
            <a:ext cx="3096344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Vertex Cover / Independent Set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95736" y="2565700"/>
            <a:ext cx="1407981" cy="72008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split graph components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851920" y="2708920"/>
            <a:ext cx="1609529" cy="43204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Interval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423561" y="3789039"/>
            <a:ext cx="1512169" cy="50134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</a:t>
            </a:r>
            <a:r>
              <a:rPr lang="en-US" sz="1400" dirty="0" err="1" smtClean="0">
                <a:solidFill>
                  <a:schemeClr val="tx1"/>
                </a:solidFill>
              </a:rPr>
              <a:t>Chordal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907703" y="1052738"/>
            <a:ext cx="2016225" cy="36004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Clique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2339752" y="1772816"/>
            <a:ext cx="1152128" cy="50405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Cluster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5580112" y="3789040"/>
            <a:ext cx="1609529" cy="43204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</a:t>
            </a:r>
            <a:r>
              <a:rPr lang="en-US" sz="1400" dirty="0" err="1" smtClean="0">
                <a:solidFill>
                  <a:schemeClr val="tx1"/>
                </a:solidFill>
              </a:rPr>
              <a:t>Outerplanar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7498975" y="3789040"/>
            <a:ext cx="1249489" cy="43204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Pathwidth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8" name="Rectangular Callout 47"/>
          <p:cNvSpPr/>
          <p:nvPr/>
        </p:nvSpPr>
        <p:spPr>
          <a:xfrm>
            <a:off x="1237446" y="2078456"/>
            <a:ext cx="4805628" cy="1260935"/>
          </a:xfrm>
          <a:prstGeom prst="wedgeRectCallout">
            <a:avLst>
              <a:gd name="adj1" fmla="val 47969"/>
              <a:gd name="adj2" fmla="val 86367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No polynomial kernel unless </a:t>
            </a:r>
            <a:r>
              <a:rPr lang="en-US" sz="1600" dirty="0" err="1" smtClean="0">
                <a:solidFill>
                  <a:schemeClr val="tx1"/>
                </a:solidFill>
              </a:rPr>
              <a:t>NP⊆coNP</a:t>
            </a:r>
            <a:r>
              <a:rPr lang="en-US" sz="1600" dirty="0" smtClean="0">
                <a:solidFill>
                  <a:schemeClr val="tx1"/>
                </a:solidFill>
              </a:rPr>
              <a:t>/poly</a:t>
            </a: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 Unpublished, using Cross-Composition </a:t>
            </a:r>
            <a:r>
              <a:rPr lang="en-US" sz="1600" dirty="0" smtClean="0">
                <a:solidFill>
                  <a:schemeClr val="accent1"/>
                </a:solidFill>
              </a:rPr>
              <a:t>[</a:t>
            </a:r>
            <a:r>
              <a:rPr lang="en-US" sz="1600" dirty="0" err="1" smtClean="0">
                <a:solidFill>
                  <a:schemeClr val="accent1"/>
                </a:solidFill>
              </a:rPr>
              <a:t>JansenK</a:t>
            </a:r>
            <a:r>
              <a:rPr lang="en-US" sz="1600" dirty="0" smtClean="0">
                <a:solidFill>
                  <a:schemeClr val="accent1"/>
                </a:solidFill>
              </a:rPr>
              <a:t>]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</p:spPr>
        <p:txBody>
          <a:bodyPr/>
          <a:lstStyle/>
          <a:p>
            <a:fld id="{D0443A80-CCFE-4885-A2D8-84AE2677A3C3}" type="slidenum">
              <a:rPr lang="nl-NL" smtClean="0"/>
              <a:pPr/>
              <a:t>32</a:t>
            </a:fld>
            <a:endParaRPr lang="nl-NL"/>
          </a:p>
        </p:txBody>
      </p:sp>
      <p:sp>
        <p:nvSpPr>
          <p:cNvPr id="5" name="Rounded Rectangle 4"/>
          <p:cNvSpPr/>
          <p:nvPr/>
        </p:nvSpPr>
        <p:spPr>
          <a:xfrm>
            <a:off x="3766926" y="548680"/>
            <a:ext cx="1610148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Vertex Cover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40162" y="1772817"/>
            <a:ext cx="1352118" cy="50405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linear forest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7544" y="2708924"/>
            <a:ext cx="1539804" cy="43204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</a:t>
            </a:r>
            <a:r>
              <a:rPr lang="en-US" sz="1400" dirty="0" err="1" smtClean="0">
                <a:solidFill>
                  <a:schemeClr val="tx1"/>
                </a:solidFill>
              </a:rPr>
              <a:t>Cograph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713785" y="2708922"/>
            <a:ext cx="1378495" cy="43204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Feedback Vertex Set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769759" y="4797151"/>
            <a:ext cx="1250513" cy="36004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Treewidth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92080" y="5589242"/>
            <a:ext cx="2206101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Chromatic Number</a:t>
            </a:r>
            <a:endParaRPr lang="en-US" sz="14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3244821" y="4655847"/>
            <a:ext cx="1512169" cy="50134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Odd Cycle Transversal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7547" y="5445224"/>
            <a:ext cx="1422165" cy="57606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Perfect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 rot="5400000">
            <a:off x="6193602" y="2486302"/>
            <a:ext cx="432051" cy="1318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59" idx="2"/>
            <a:endCxn id="7" idx="0"/>
          </p:cNvCxnSpPr>
          <p:nvPr/>
        </p:nvCxnSpPr>
        <p:spPr>
          <a:xfrm rot="5400000">
            <a:off x="2763357" y="2413241"/>
            <a:ext cx="288830" cy="16089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5782318" y="1052736"/>
            <a:ext cx="1267807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Max Leaf #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558893" y="1772817"/>
            <a:ext cx="1322520" cy="50405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Co-cluster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>
            <a:stCxn id="10" idx="2"/>
            <a:endCxn id="114" idx="0"/>
          </p:cNvCxnSpPr>
          <p:nvPr/>
        </p:nvCxnSpPr>
        <p:spPr>
          <a:xfrm rot="5400000">
            <a:off x="6069920" y="3455927"/>
            <a:ext cx="648070" cy="1815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6" idx="0"/>
          </p:cNvCxnSpPr>
          <p:nvPr/>
        </p:nvCxnSpPr>
        <p:spPr>
          <a:xfrm rot="16200000" flipH="1">
            <a:off x="6179048" y="5373158"/>
            <a:ext cx="432051" cy="115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2"/>
            <a:endCxn id="14" idx="0"/>
          </p:cNvCxnSpPr>
          <p:nvPr/>
        </p:nvCxnSpPr>
        <p:spPr>
          <a:xfrm rot="5400000">
            <a:off x="3094131" y="2226484"/>
            <a:ext cx="648071" cy="2477039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2"/>
            <a:endCxn id="18" idx="0"/>
          </p:cNvCxnSpPr>
          <p:nvPr/>
        </p:nvCxnSpPr>
        <p:spPr>
          <a:xfrm rot="5400000">
            <a:off x="2490752" y="3935069"/>
            <a:ext cx="288033" cy="2732276"/>
          </a:xfrm>
          <a:prstGeom prst="curvedConnector3">
            <a:avLst>
              <a:gd name="adj1" fmla="val 25343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2"/>
            <a:endCxn id="14" idx="0"/>
          </p:cNvCxnSpPr>
          <p:nvPr/>
        </p:nvCxnSpPr>
        <p:spPr>
          <a:xfrm rot="5400000">
            <a:off x="2288058" y="3177369"/>
            <a:ext cx="503259" cy="720081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2"/>
            <a:endCxn id="13" idx="0"/>
          </p:cNvCxnSpPr>
          <p:nvPr/>
        </p:nvCxnSpPr>
        <p:spPr>
          <a:xfrm rot="5400000">
            <a:off x="5320429" y="1613127"/>
            <a:ext cx="432049" cy="1759536"/>
          </a:xfrm>
          <a:prstGeom prst="curvedConnector3">
            <a:avLst>
              <a:gd name="adj1" fmla="val 50000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2"/>
            <a:endCxn id="18" idx="0"/>
          </p:cNvCxnSpPr>
          <p:nvPr/>
        </p:nvCxnSpPr>
        <p:spPr>
          <a:xfrm rot="16200000" flipH="1">
            <a:off x="100911" y="4277505"/>
            <a:ext cx="2304254" cy="31184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7" idx="0"/>
          </p:cNvCxnSpPr>
          <p:nvPr/>
        </p:nvCxnSpPr>
        <p:spPr>
          <a:xfrm rot="5400000">
            <a:off x="4444532" y="2697345"/>
            <a:ext cx="1514877" cy="2402127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7" idx="2"/>
            <a:endCxn id="16" idx="0"/>
          </p:cNvCxnSpPr>
          <p:nvPr/>
        </p:nvCxnSpPr>
        <p:spPr>
          <a:xfrm rot="16200000" flipH="1">
            <a:off x="4981993" y="4176103"/>
            <a:ext cx="432051" cy="2394225"/>
          </a:xfrm>
          <a:prstGeom prst="curvedConnector3">
            <a:avLst>
              <a:gd name="adj1" fmla="val 17124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4" idx="2"/>
            <a:endCxn id="18" idx="0"/>
          </p:cNvCxnSpPr>
          <p:nvPr/>
        </p:nvCxnSpPr>
        <p:spPr>
          <a:xfrm rot="5400000">
            <a:off x="1146718" y="4412295"/>
            <a:ext cx="1154841" cy="91101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5" idx="2"/>
            <a:endCxn id="6" idx="0"/>
          </p:cNvCxnSpPr>
          <p:nvPr/>
        </p:nvCxnSpPr>
        <p:spPr>
          <a:xfrm rot="16200000" flipH="1">
            <a:off x="5062062" y="418657"/>
            <a:ext cx="864097" cy="1844221"/>
          </a:xfrm>
          <a:prstGeom prst="curvedConnector3">
            <a:avLst>
              <a:gd name="adj1" fmla="val 82877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60" idx="2"/>
            <a:endCxn id="9" idx="0"/>
          </p:cNvCxnSpPr>
          <p:nvPr/>
        </p:nvCxnSpPr>
        <p:spPr>
          <a:xfrm rot="16200000" flipH="1">
            <a:off x="1012773" y="2484250"/>
            <a:ext cx="432053" cy="17293"/>
          </a:xfrm>
          <a:prstGeom prst="straightConnector1">
            <a:avLst/>
          </a:prstGeom>
          <a:ln cap="sq">
            <a:round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114" idx="2"/>
            <a:endCxn id="15" idx="0"/>
          </p:cNvCxnSpPr>
          <p:nvPr/>
        </p:nvCxnSpPr>
        <p:spPr>
          <a:xfrm rot="16200000" flipH="1">
            <a:off x="6101915" y="4504049"/>
            <a:ext cx="576063" cy="10139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15" idx="2"/>
            <a:endCxn id="15" idx="0"/>
          </p:cNvCxnSpPr>
          <p:nvPr/>
        </p:nvCxnSpPr>
        <p:spPr>
          <a:xfrm rot="5400000">
            <a:off x="6971337" y="3644767"/>
            <a:ext cx="576063" cy="1728704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6" idx="2"/>
            <a:endCxn id="115" idx="0"/>
          </p:cNvCxnSpPr>
          <p:nvPr/>
        </p:nvCxnSpPr>
        <p:spPr>
          <a:xfrm rot="16200000" flipH="1">
            <a:off x="6513886" y="2179205"/>
            <a:ext cx="1512169" cy="1707499"/>
          </a:xfrm>
          <a:prstGeom prst="curvedConnector3">
            <a:avLst>
              <a:gd name="adj1" fmla="val 11840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5" idx="2"/>
            <a:endCxn id="7" idx="0"/>
          </p:cNvCxnSpPr>
          <p:nvPr/>
        </p:nvCxnSpPr>
        <p:spPr>
          <a:xfrm rot="5400000">
            <a:off x="2907374" y="901074"/>
            <a:ext cx="1656980" cy="1672273"/>
          </a:xfrm>
          <a:prstGeom prst="curvedConnector3">
            <a:avLst>
              <a:gd name="adj1" fmla="val 85361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stCxn id="59" idx="2"/>
            <a:endCxn id="9" idx="0"/>
          </p:cNvCxnSpPr>
          <p:nvPr/>
        </p:nvCxnSpPr>
        <p:spPr>
          <a:xfrm rot="5400000">
            <a:off x="1860604" y="1653712"/>
            <a:ext cx="432054" cy="167837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43" idx="2"/>
            <a:endCxn id="59" idx="0"/>
          </p:cNvCxnSpPr>
          <p:nvPr/>
        </p:nvCxnSpPr>
        <p:spPr>
          <a:xfrm rot="5400000">
            <a:off x="2735797" y="1592797"/>
            <a:ext cx="360038" cy="1588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43" idx="2"/>
            <a:endCxn id="60" idx="0"/>
          </p:cNvCxnSpPr>
          <p:nvPr/>
        </p:nvCxnSpPr>
        <p:spPr>
          <a:xfrm rot="5400000">
            <a:off x="1887966" y="744966"/>
            <a:ext cx="360039" cy="1695663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32" idx="2"/>
            <a:endCxn id="6" idx="0"/>
          </p:cNvCxnSpPr>
          <p:nvPr/>
        </p:nvCxnSpPr>
        <p:spPr>
          <a:xfrm rot="5400000">
            <a:off x="6236202" y="1592796"/>
            <a:ext cx="360041" cy="1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>
            <a:stCxn id="5" idx="1"/>
            <a:endCxn id="60" idx="1"/>
          </p:cNvCxnSpPr>
          <p:nvPr/>
        </p:nvCxnSpPr>
        <p:spPr>
          <a:xfrm rot="10800000" flipV="1">
            <a:off x="558894" y="728700"/>
            <a:ext cx="3208033" cy="1296144"/>
          </a:xfrm>
          <a:prstGeom prst="curvedConnector3">
            <a:avLst>
              <a:gd name="adj1" fmla="val 107126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9" idx="2"/>
            <a:endCxn id="13" idx="0"/>
          </p:cNvCxnSpPr>
          <p:nvPr/>
        </p:nvCxnSpPr>
        <p:spPr>
          <a:xfrm rot="16200000" flipH="1">
            <a:off x="3570225" y="1622460"/>
            <a:ext cx="432050" cy="1740869"/>
          </a:xfrm>
          <a:prstGeom prst="curvedConnector3">
            <a:avLst>
              <a:gd name="adj1" fmla="val 52055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5940152" y="44624"/>
            <a:ext cx="3096344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Vertex Cover / Independent Set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95736" y="2565700"/>
            <a:ext cx="1407981" cy="72008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split graph components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851920" y="2708920"/>
            <a:ext cx="1609529" cy="43204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Interval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423561" y="3789039"/>
            <a:ext cx="1512169" cy="50134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</a:t>
            </a:r>
            <a:r>
              <a:rPr lang="en-US" sz="1400" dirty="0" err="1" smtClean="0">
                <a:solidFill>
                  <a:schemeClr val="tx1"/>
                </a:solidFill>
              </a:rPr>
              <a:t>Chordal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907703" y="1052738"/>
            <a:ext cx="2016225" cy="36004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Clique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2339752" y="1772816"/>
            <a:ext cx="1152128" cy="50405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Cluster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5580112" y="3789040"/>
            <a:ext cx="1609529" cy="43204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</a:t>
            </a:r>
            <a:r>
              <a:rPr lang="en-US" sz="1400" dirty="0" err="1" smtClean="0">
                <a:solidFill>
                  <a:schemeClr val="tx1"/>
                </a:solidFill>
              </a:rPr>
              <a:t>Outerplanar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7498975" y="3789040"/>
            <a:ext cx="1249489" cy="43204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Pathwidth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251520" y="260648"/>
            <a:ext cx="8640960" cy="5760640"/>
          </a:xfrm>
          <a:prstGeom prst="rect">
            <a:avLst/>
          </a:prstGeom>
          <a:gradFill>
            <a:gsLst>
              <a:gs pos="0">
                <a:srgbClr val="FFDCB9"/>
              </a:gs>
              <a:gs pos="100000">
                <a:schemeClr val="accent6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 rot="10800000">
            <a:off x="2847116" y="260649"/>
            <a:ext cx="6060147" cy="5080140"/>
          </a:xfrm>
          <a:custGeom>
            <a:avLst/>
            <a:gdLst>
              <a:gd name="connsiteX0" fmla="*/ 0 w 8664606"/>
              <a:gd name="connsiteY0" fmla="*/ 266330 h 1828800"/>
              <a:gd name="connsiteX1" fmla="*/ 8878 w 8664606"/>
              <a:gd name="connsiteY1" fmla="*/ 1828800 h 1828800"/>
              <a:gd name="connsiteX2" fmla="*/ 8664606 w 8664606"/>
              <a:gd name="connsiteY2" fmla="*/ 1828800 h 1828800"/>
              <a:gd name="connsiteX3" fmla="*/ 8664606 w 8664606"/>
              <a:gd name="connsiteY3" fmla="*/ 798990 h 1828800"/>
              <a:gd name="connsiteX4" fmla="*/ 4971495 w 8664606"/>
              <a:gd name="connsiteY4" fmla="*/ 798990 h 1828800"/>
              <a:gd name="connsiteX5" fmla="*/ 4385569 w 8664606"/>
              <a:gd name="connsiteY5" fmla="*/ 559293 h 1828800"/>
              <a:gd name="connsiteX6" fmla="*/ 4163627 w 8664606"/>
              <a:gd name="connsiteY6" fmla="*/ 8878 h 1828800"/>
              <a:gd name="connsiteX7" fmla="*/ 2334827 w 8664606"/>
              <a:gd name="connsiteY7" fmla="*/ 0 h 1828800"/>
              <a:gd name="connsiteX8" fmla="*/ 1811045 w 8664606"/>
              <a:gd name="connsiteY8" fmla="*/ 426128 h 1828800"/>
              <a:gd name="connsiteX9" fmla="*/ 0 w 8664606"/>
              <a:gd name="connsiteY9" fmla="*/ 266330 h 1828800"/>
              <a:gd name="connsiteX0" fmla="*/ 0 w 8664606"/>
              <a:gd name="connsiteY0" fmla="*/ 266330 h 1828800"/>
              <a:gd name="connsiteX1" fmla="*/ 217503 w 8664606"/>
              <a:gd name="connsiteY1" fmla="*/ 1687012 h 1828800"/>
              <a:gd name="connsiteX2" fmla="*/ 8664606 w 8664606"/>
              <a:gd name="connsiteY2" fmla="*/ 1828800 h 1828800"/>
              <a:gd name="connsiteX3" fmla="*/ 8664606 w 8664606"/>
              <a:gd name="connsiteY3" fmla="*/ 798990 h 1828800"/>
              <a:gd name="connsiteX4" fmla="*/ 4971495 w 8664606"/>
              <a:gd name="connsiteY4" fmla="*/ 798990 h 1828800"/>
              <a:gd name="connsiteX5" fmla="*/ 4385569 w 8664606"/>
              <a:gd name="connsiteY5" fmla="*/ 559293 h 1828800"/>
              <a:gd name="connsiteX6" fmla="*/ 4163627 w 8664606"/>
              <a:gd name="connsiteY6" fmla="*/ 8878 h 1828800"/>
              <a:gd name="connsiteX7" fmla="*/ 2334827 w 8664606"/>
              <a:gd name="connsiteY7" fmla="*/ 0 h 1828800"/>
              <a:gd name="connsiteX8" fmla="*/ 1811045 w 8664606"/>
              <a:gd name="connsiteY8" fmla="*/ 426128 h 1828800"/>
              <a:gd name="connsiteX9" fmla="*/ 0 w 8664606"/>
              <a:gd name="connsiteY9" fmla="*/ 266330 h 1828800"/>
              <a:gd name="connsiteX0" fmla="*/ 2959 w 8667565"/>
              <a:gd name="connsiteY0" fmla="*/ 266330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67565 w 8667565"/>
              <a:gd name="connsiteY3" fmla="*/ 79899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2959 w 8667565"/>
              <a:gd name="connsiteY9" fmla="*/ 266330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67565 w 8667565"/>
              <a:gd name="connsiteY3" fmla="*/ 79899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223695 w 8667565"/>
              <a:gd name="connsiteY3" fmla="*/ 67890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55743 w 8667565"/>
              <a:gd name="connsiteY3" fmla="*/ 822916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063644 w 8655743"/>
              <a:gd name="connsiteY2" fmla="*/ 1470988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655743 w 8655743"/>
              <a:gd name="connsiteY2" fmla="*/ 1828800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655743 w 8655743"/>
              <a:gd name="connsiteY2" fmla="*/ 1828800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986985 w 8655743"/>
              <a:gd name="connsiteY8" fmla="*/ 475206 h 1913137"/>
              <a:gd name="connsiteX9" fmla="*/ 0 w 8655743"/>
              <a:gd name="connsiteY9" fmla="*/ 475205 h 1913137"/>
              <a:gd name="connsiteX0" fmla="*/ 0 w 8655743"/>
              <a:gd name="connsiteY0" fmla="*/ 515155 h 1953087"/>
              <a:gd name="connsiteX1" fmla="*/ 2959 w 8655743"/>
              <a:gd name="connsiteY1" fmla="*/ 1953087 h 1953087"/>
              <a:gd name="connsiteX2" fmla="*/ 8655743 w 8655743"/>
              <a:gd name="connsiteY2" fmla="*/ 1953087 h 1953087"/>
              <a:gd name="connsiteX3" fmla="*/ 8655743 w 8655743"/>
              <a:gd name="connsiteY3" fmla="*/ 947203 h 1953087"/>
              <a:gd name="connsiteX4" fmla="*/ 4974454 w 8655743"/>
              <a:gd name="connsiteY4" fmla="*/ 923277 h 1953087"/>
              <a:gd name="connsiteX5" fmla="*/ 4166586 w 8655743"/>
              <a:gd name="connsiteY5" fmla="*/ 133165 h 1953087"/>
              <a:gd name="connsiteX6" fmla="*/ 2337786 w 8655743"/>
              <a:gd name="connsiteY6" fmla="*/ 124287 h 1953087"/>
              <a:gd name="connsiteX7" fmla="*/ 1986985 w 8655743"/>
              <a:gd name="connsiteY7" fmla="*/ 515156 h 1953087"/>
              <a:gd name="connsiteX8" fmla="*/ 0 w 8655743"/>
              <a:gd name="connsiteY8" fmla="*/ 515155 h 1953087"/>
              <a:gd name="connsiteX0" fmla="*/ 0 w 8655743"/>
              <a:gd name="connsiteY0" fmla="*/ 494769 h 1932701"/>
              <a:gd name="connsiteX1" fmla="*/ 2959 w 8655743"/>
              <a:gd name="connsiteY1" fmla="*/ 1932701 h 1932701"/>
              <a:gd name="connsiteX2" fmla="*/ 8655743 w 8655743"/>
              <a:gd name="connsiteY2" fmla="*/ 1932701 h 1932701"/>
              <a:gd name="connsiteX3" fmla="*/ 8655743 w 8655743"/>
              <a:gd name="connsiteY3" fmla="*/ 926817 h 1932701"/>
              <a:gd name="connsiteX4" fmla="*/ 5127351 w 8655743"/>
              <a:gd name="connsiteY4" fmla="*/ 780573 h 1932701"/>
              <a:gd name="connsiteX5" fmla="*/ 4166586 w 8655743"/>
              <a:gd name="connsiteY5" fmla="*/ 112779 h 1932701"/>
              <a:gd name="connsiteX6" fmla="*/ 2337786 w 8655743"/>
              <a:gd name="connsiteY6" fmla="*/ 103901 h 1932701"/>
              <a:gd name="connsiteX7" fmla="*/ 1986985 w 8655743"/>
              <a:gd name="connsiteY7" fmla="*/ 494770 h 1932701"/>
              <a:gd name="connsiteX8" fmla="*/ 0 w 8655743"/>
              <a:gd name="connsiteY8" fmla="*/ 494769 h 1932701"/>
              <a:gd name="connsiteX0" fmla="*/ 0 w 8655743"/>
              <a:gd name="connsiteY0" fmla="*/ 475047 h 1912979"/>
              <a:gd name="connsiteX1" fmla="*/ 2959 w 8655743"/>
              <a:gd name="connsiteY1" fmla="*/ 1912979 h 1912979"/>
              <a:gd name="connsiteX2" fmla="*/ 8655743 w 8655743"/>
              <a:gd name="connsiteY2" fmla="*/ 1912979 h 1912979"/>
              <a:gd name="connsiteX3" fmla="*/ 8655743 w 8655743"/>
              <a:gd name="connsiteY3" fmla="*/ 907095 h 1912979"/>
              <a:gd name="connsiteX4" fmla="*/ 5127351 w 8655743"/>
              <a:gd name="connsiteY4" fmla="*/ 760851 h 1912979"/>
              <a:gd name="connsiteX5" fmla="*/ 4828976 w 8655743"/>
              <a:gd name="connsiteY5" fmla="*/ 112779 h 1912979"/>
              <a:gd name="connsiteX6" fmla="*/ 2337786 w 8655743"/>
              <a:gd name="connsiteY6" fmla="*/ 84179 h 1912979"/>
              <a:gd name="connsiteX7" fmla="*/ 1986985 w 8655743"/>
              <a:gd name="connsiteY7" fmla="*/ 475048 h 1912979"/>
              <a:gd name="connsiteX8" fmla="*/ 0 w 8655743"/>
              <a:gd name="connsiteY8" fmla="*/ 475047 h 1912979"/>
              <a:gd name="connsiteX0" fmla="*/ 0 w 8655743"/>
              <a:gd name="connsiteY0" fmla="*/ 475047 h 1912979"/>
              <a:gd name="connsiteX1" fmla="*/ 2959 w 8655743"/>
              <a:gd name="connsiteY1" fmla="*/ 1912979 h 1912979"/>
              <a:gd name="connsiteX2" fmla="*/ 8655743 w 8655743"/>
              <a:gd name="connsiteY2" fmla="*/ 1912979 h 1912979"/>
              <a:gd name="connsiteX3" fmla="*/ 8655743 w 8655743"/>
              <a:gd name="connsiteY3" fmla="*/ 907095 h 1912979"/>
              <a:gd name="connsiteX4" fmla="*/ 5127351 w 8655743"/>
              <a:gd name="connsiteY4" fmla="*/ 760851 h 1912979"/>
              <a:gd name="connsiteX5" fmla="*/ 4828976 w 8655743"/>
              <a:gd name="connsiteY5" fmla="*/ 112779 h 1912979"/>
              <a:gd name="connsiteX6" fmla="*/ 2337786 w 8655743"/>
              <a:gd name="connsiteY6" fmla="*/ 84179 h 1912979"/>
              <a:gd name="connsiteX7" fmla="*/ 606882 w 8655743"/>
              <a:gd name="connsiteY7" fmla="*/ 112779 h 1912979"/>
              <a:gd name="connsiteX8" fmla="*/ 0 w 8655743"/>
              <a:gd name="connsiteY8" fmla="*/ 475047 h 1912979"/>
              <a:gd name="connsiteX0" fmla="*/ 0 w 8655743"/>
              <a:gd name="connsiteY0" fmla="*/ 475047 h 1912979"/>
              <a:gd name="connsiteX1" fmla="*/ 2959 w 8655743"/>
              <a:gd name="connsiteY1" fmla="*/ 1912979 h 1912979"/>
              <a:gd name="connsiteX2" fmla="*/ 8655743 w 8655743"/>
              <a:gd name="connsiteY2" fmla="*/ 1912979 h 1912979"/>
              <a:gd name="connsiteX3" fmla="*/ 8655743 w 8655743"/>
              <a:gd name="connsiteY3" fmla="*/ 907095 h 1912979"/>
              <a:gd name="connsiteX4" fmla="*/ 5127351 w 8655743"/>
              <a:gd name="connsiteY4" fmla="*/ 760851 h 1912979"/>
              <a:gd name="connsiteX5" fmla="*/ 4828976 w 8655743"/>
              <a:gd name="connsiteY5" fmla="*/ 112779 h 1912979"/>
              <a:gd name="connsiteX6" fmla="*/ 2337786 w 8655743"/>
              <a:gd name="connsiteY6" fmla="*/ 84179 h 1912979"/>
              <a:gd name="connsiteX7" fmla="*/ 0 w 8655743"/>
              <a:gd name="connsiteY7" fmla="*/ 475047 h 1912979"/>
              <a:gd name="connsiteX0" fmla="*/ 0 w 8655743"/>
              <a:gd name="connsiteY0" fmla="*/ 304800 h 1960985"/>
              <a:gd name="connsiteX1" fmla="*/ 2959 w 8655743"/>
              <a:gd name="connsiteY1" fmla="*/ 1960985 h 1960985"/>
              <a:gd name="connsiteX2" fmla="*/ 8655743 w 8655743"/>
              <a:gd name="connsiteY2" fmla="*/ 1960985 h 1960985"/>
              <a:gd name="connsiteX3" fmla="*/ 8655743 w 8655743"/>
              <a:gd name="connsiteY3" fmla="*/ 955101 h 1960985"/>
              <a:gd name="connsiteX4" fmla="*/ 5127351 w 8655743"/>
              <a:gd name="connsiteY4" fmla="*/ 808857 h 1960985"/>
              <a:gd name="connsiteX5" fmla="*/ 4828976 w 8655743"/>
              <a:gd name="connsiteY5" fmla="*/ 160785 h 1960985"/>
              <a:gd name="connsiteX6" fmla="*/ 2337786 w 8655743"/>
              <a:gd name="connsiteY6" fmla="*/ 132185 h 1960985"/>
              <a:gd name="connsiteX7" fmla="*/ 0 w 8655743"/>
              <a:gd name="connsiteY7" fmla="*/ 304800 h 1960985"/>
              <a:gd name="connsiteX0" fmla="*/ 0 w 8655743"/>
              <a:gd name="connsiteY0" fmla="*/ 304800 h 1960985"/>
              <a:gd name="connsiteX1" fmla="*/ 2959 w 8655743"/>
              <a:gd name="connsiteY1" fmla="*/ 1960985 h 1960985"/>
              <a:gd name="connsiteX2" fmla="*/ 8655743 w 8655743"/>
              <a:gd name="connsiteY2" fmla="*/ 1960985 h 1960985"/>
              <a:gd name="connsiteX3" fmla="*/ 6567511 w 8655743"/>
              <a:gd name="connsiteY3" fmla="*/ 1668091 h 1960985"/>
              <a:gd name="connsiteX4" fmla="*/ 5127351 w 8655743"/>
              <a:gd name="connsiteY4" fmla="*/ 808857 h 1960985"/>
              <a:gd name="connsiteX5" fmla="*/ 4828976 w 8655743"/>
              <a:gd name="connsiteY5" fmla="*/ 160785 h 1960985"/>
              <a:gd name="connsiteX6" fmla="*/ 2337786 w 8655743"/>
              <a:gd name="connsiteY6" fmla="*/ 132185 h 1960985"/>
              <a:gd name="connsiteX7" fmla="*/ 0 w 8655743"/>
              <a:gd name="connsiteY7" fmla="*/ 304800 h 1960985"/>
              <a:gd name="connsiteX0" fmla="*/ 0 w 8655743"/>
              <a:gd name="connsiteY0" fmla="*/ 304800 h 1960985"/>
              <a:gd name="connsiteX1" fmla="*/ 2959 w 8655743"/>
              <a:gd name="connsiteY1" fmla="*/ 1960985 h 1960985"/>
              <a:gd name="connsiteX2" fmla="*/ 8655743 w 8655743"/>
              <a:gd name="connsiteY2" fmla="*/ 1960985 h 1960985"/>
              <a:gd name="connsiteX3" fmla="*/ 5127351 w 8655743"/>
              <a:gd name="connsiteY3" fmla="*/ 808857 h 1960985"/>
              <a:gd name="connsiteX4" fmla="*/ 4828976 w 8655743"/>
              <a:gd name="connsiteY4" fmla="*/ 160785 h 1960985"/>
              <a:gd name="connsiteX5" fmla="*/ 2337786 w 8655743"/>
              <a:gd name="connsiteY5" fmla="*/ 132185 h 1960985"/>
              <a:gd name="connsiteX6" fmla="*/ 0 w 8655743"/>
              <a:gd name="connsiteY6" fmla="*/ 304800 h 1960985"/>
              <a:gd name="connsiteX0" fmla="*/ 0 w 6089602"/>
              <a:gd name="connsiteY0" fmla="*/ 304800 h 1960985"/>
              <a:gd name="connsiteX1" fmla="*/ 2959 w 6089602"/>
              <a:gd name="connsiteY1" fmla="*/ 1960985 h 1960985"/>
              <a:gd name="connsiteX2" fmla="*/ 6089602 w 6089602"/>
              <a:gd name="connsiteY2" fmla="*/ 1960985 h 1960985"/>
              <a:gd name="connsiteX3" fmla="*/ 5127351 w 6089602"/>
              <a:gd name="connsiteY3" fmla="*/ 808857 h 1960985"/>
              <a:gd name="connsiteX4" fmla="*/ 4828976 w 6089602"/>
              <a:gd name="connsiteY4" fmla="*/ 160785 h 1960985"/>
              <a:gd name="connsiteX5" fmla="*/ 2337786 w 6089602"/>
              <a:gd name="connsiteY5" fmla="*/ 132185 h 1960985"/>
              <a:gd name="connsiteX6" fmla="*/ 0 w 6089602"/>
              <a:gd name="connsiteY6" fmla="*/ 304800 h 1960985"/>
              <a:gd name="connsiteX0" fmla="*/ 0 w 6089602"/>
              <a:gd name="connsiteY0" fmla="*/ 316800 h 1972985"/>
              <a:gd name="connsiteX1" fmla="*/ 2959 w 6089602"/>
              <a:gd name="connsiteY1" fmla="*/ 1972985 h 1972985"/>
              <a:gd name="connsiteX2" fmla="*/ 6089602 w 6089602"/>
              <a:gd name="connsiteY2" fmla="*/ 1972985 h 1972985"/>
              <a:gd name="connsiteX3" fmla="*/ 5703417 w 6089602"/>
              <a:gd name="connsiteY3" fmla="*/ 1180897 h 1972985"/>
              <a:gd name="connsiteX4" fmla="*/ 4828976 w 6089602"/>
              <a:gd name="connsiteY4" fmla="*/ 172785 h 1972985"/>
              <a:gd name="connsiteX5" fmla="*/ 2337786 w 6089602"/>
              <a:gd name="connsiteY5" fmla="*/ 144185 h 1972985"/>
              <a:gd name="connsiteX6" fmla="*/ 0 w 6089602"/>
              <a:gd name="connsiteY6" fmla="*/ 316800 h 1972985"/>
              <a:gd name="connsiteX0" fmla="*/ 0 w 6089602"/>
              <a:gd name="connsiteY0" fmla="*/ 304800 h 1960985"/>
              <a:gd name="connsiteX1" fmla="*/ 2959 w 6089602"/>
              <a:gd name="connsiteY1" fmla="*/ 1960985 h 1960985"/>
              <a:gd name="connsiteX2" fmla="*/ 6089602 w 6089602"/>
              <a:gd name="connsiteY2" fmla="*/ 1960985 h 1960985"/>
              <a:gd name="connsiteX3" fmla="*/ 5703417 w 6089602"/>
              <a:gd name="connsiteY3" fmla="*/ 1168897 h 1960985"/>
              <a:gd name="connsiteX4" fmla="*/ 5235363 w 6089602"/>
              <a:gd name="connsiteY4" fmla="*/ 304803 h 1960985"/>
              <a:gd name="connsiteX5" fmla="*/ 2337786 w 6089602"/>
              <a:gd name="connsiteY5" fmla="*/ 132185 h 1960985"/>
              <a:gd name="connsiteX6" fmla="*/ 0 w 6089602"/>
              <a:gd name="connsiteY6" fmla="*/ 304800 h 1960985"/>
              <a:gd name="connsiteX0" fmla="*/ 0 w 6089602"/>
              <a:gd name="connsiteY0" fmla="*/ 340634 h 1852802"/>
              <a:gd name="connsiteX1" fmla="*/ 2959 w 6089602"/>
              <a:gd name="connsiteY1" fmla="*/ 1852802 h 1852802"/>
              <a:gd name="connsiteX2" fmla="*/ 6089602 w 6089602"/>
              <a:gd name="connsiteY2" fmla="*/ 1852802 h 1852802"/>
              <a:gd name="connsiteX3" fmla="*/ 5703417 w 6089602"/>
              <a:gd name="connsiteY3" fmla="*/ 1060714 h 1852802"/>
              <a:gd name="connsiteX4" fmla="*/ 5235363 w 6089602"/>
              <a:gd name="connsiteY4" fmla="*/ 196620 h 1852802"/>
              <a:gd name="connsiteX5" fmla="*/ 2337786 w 6089602"/>
              <a:gd name="connsiteY5" fmla="*/ 24002 h 1852802"/>
              <a:gd name="connsiteX6" fmla="*/ 0 w 6089602"/>
              <a:gd name="connsiteY6" fmla="*/ 340634 h 1852802"/>
              <a:gd name="connsiteX0" fmla="*/ 0 w 6089602"/>
              <a:gd name="connsiteY0" fmla="*/ 340634 h 1852802"/>
              <a:gd name="connsiteX1" fmla="*/ 2959 w 6089602"/>
              <a:gd name="connsiteY1" fmla="*/ 1852802 h 1852802"/>
              <a:gd name="connsiteX2" fmla="*/ 6089602 w 6089602"/>
              <a:gd name="connsiteY2" fmla="*/ 1852802 h 1852802"/>
              <a:gd name="connsiteX3" fmla="*/ 5703417 w 6089602"/>
              <a:gd name="connsiteY3" fmla="*/ 1060714 h 1852802"/>
              <a:gd name="connsiteX4" fmla="*/ 4924004 w 6089602"/>
              <a:gd name="connsiteY4" fmla="*/ 196620 h 1852802"/>
              <a:gd name="connsiteX5" fmla="*/ 2337786 w 6089602"/>
              <a:gd name="connsiteY5" fmla="*/ 24002 h 1852802"/>
              <a:gd name="connsiteX6" fmla="*/ 0 w 6089602"/>
              <a:gd name="connsiteY6" fmla="*/ 340634 h 18528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703417 w 6089602"/>
              <a:gd name="connsiteY3" fmla="*/ 1032114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728769 w 6089602"/>
              <a:gd name="connsiteY3" fmla="*/ 960106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728769 w 6089602"/>
              <a:gd name="connsiteY3" fmla="*/ 960106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631408 w 6089602"/>
              <a:gd name="connsiteY3" fmla="*/ 600066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631408 w 6089602"/>
              <a:gd name="connsiteY3" fmla="*/ 600066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703417 w 6089602"/>
              <a:gd name="connsiteY3" fmla="*/ 672074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703417 w 6089602"/>
              <a:gd name="connsiteY3" fmla="*/ 672074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131022"/>
              <a:gd name="connsiteY0" fmla="*/ 312034 h 1824202"/>
              <a:gd name="connsiteX1" fmla="*/ 2959 w 6131022"/>
              <a:gd name="connsiteY1" fmla="*/ 1824202 h 1824202"/>
              <a:gd name="connsiteX2" fmla="*/ 6089602 w 6131022"/>
              <a:gd name="connsiteY2" fmla="*/ 1824202 h 1824202"/>
              <a:gd name="connsiteX3" fmla="*/ 5703417 w 6131022"/>
              <a:gd name="connsiteY3" fmla="*/ 672074 h 1824202"/>
              <a:gd name="connsiteX4" fmla="*/ 4924004 w 6131022"/>
              <a:gd name="connsiteY4" fmla="*/ 168020 h 1824202"/>
              <a:gd name="connsiteX5" fmla="*/ 2310043 w 6131022"/>
              <a:gd name="connsiteY5" fmla="*/ 24002 h 1824202"/>
              <a:gd name="connsiteX6" fmla="*/ 0 w 613102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703417 w 6089602"/>
              <a:gd name="connsiteY3" fmla="*/ 672074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7687112"/>
              <a:gd name="connsiteY0" fmla="*/ 312034 h 1824203"/>
              <a:gd name="connsiteX1" fmla="*/ 2959 w 7687112"/>
              <a:gd name="connsiteY1" fmla="*/ 1824202 h 1824203"/>
              <a:gd name="connsiteX2" fmla="*/ 7687112 w 7687112"/>
              <a:gd name="connsiteY2" fmla="*/ 1824203 h 1824203"/>
              <a:gd name="connsiteX3" fmla="*/ 5703417 w 7687112"/>
              <a:gd name="connsiteY3" fmla="*/ 672074 h 1824203"/>
              <a:gd name="connsiteX4" fmla="*/ 4924004 w 7687112"/>
              <a:gd name="connsiteY4" fmla="*/ 168020 h 1824203"/>
              <a:gd name="connsiteX5" fmla="*/ 2310043 w 7687112"/>
              <a:gd name="connsiteY5" fmla="*/ 24002 h 1824203"/>
              <a:gd name="connsiteX6" fmla="*/ 0 w 7687112"/>
              <a:gd name="connsiteY6" fmla="*/ 312034 h 1824203"/>
              <a:gd name="connsiteX0" fmla="*/ 0 w 8757276"/>
              <a:gd name="connsiteY0" fmla="*/ 312034 h 1824203"/>
              <a:gd name="connsiteX1" fmla="*/ 2959 w 8757276"/>
              <a:gd name="connsiteY1" fmla="*/ 1824202 h 1824203"/>
              <a:gd name="connsiteX2" fmla="*/ 7687112 w 8757276"/>
              <a:gd name="connsiteY2" fmla="*/ 1824203 h 1824203"/>
              <a:gd name="connsiteX3" fmla="*/ 7287592 w 8757276"/>
              <a:gd name="connsiteY3" fmla="*/ 272269 h 1824203"/>
              <a:gd name="connsiteX4" fmla="*/ 5703417 w 8757276"/>
              <a:gd name="connsiteY4" fmla="*/ 672074 h 1824203"/>
              <a:gd name="connsiteX5" fmla="*/ 4924004 w 8757276"/>
              <a:gd name="connsiteY5" fmla="*/ 168020 h 1824203"/>
              <a:gd name="connsiteX6" fmla="*/ 2310043 w 8757276"/>
              <a:gd name="connsiteY6" fmla="*/ 24002 h 1824203"/>
              <a:gd name="connsiteX7" fmla="*/ 0 w 8757276"/>
              <a:gd name="connsiteY7" fmla="*/ 312034 h 1824203"/>
              <a:gd name="connsiteX0" fmla="*/ 0 w 8757276"/>
              <a:gd name="connsiteY0" fmla="*/ 1363194 h 2875363"/>
              <a:gd name="connsiteX1" fmla="*/ 2959 w 8757276"/>
              <a:gd name="connsiteY1" fmla="*/ 2875362 h 2875363"/>
              <a:gd name="connsiteX2" fmla="*/ 7687112 w 8757276"/>
              <a:gd name="connsiteY2" fmla="*/ 2875363 h 2875363"/>
              <a:gd name="connsiteX3" fmla="*/ 7287592 w 8757276"/>
              <a:gd name="connsiteY3" fmla="*/ 1323429 h 2875363"/>
              <a:gd name="connsiteX4" fmla="*/ 6278685 w 8757276"/>
              <a:gd name="connsiteY4" fmla="*/ 261581 h 2875363"/>
              <a:gd name="connsiteX5" fmla="*/ 4924004 w 8757276"/>
              <a:gd name="connsiteY5" fmla="*/ 1219180 h 2875363"/>
              <a:gd name="connsiteX6" fmla="*/ 2310043 w 8757276"/>
              <a:gd name="connsiteY6" fmla="*/ 1075162 h 2875363"/>
              <a:gd name="connsiteX7" fmla="*/ 0 w 8757276"/>
              <a:gd name="connsiteY7" fmla="*/ 1363194 h 2875363"/>
              <a:gd name="connsiteX0" fmla="*/ 0 w 8757276"/>
              <a:gd name="connsiteY0" fmla="*/ 1363194 h 2875363"/>
              <a:gd name="connsiteX1" fmla="*/ 2959 w 8757276"/>
              <a:gd name="connsiteY1" fmla="*/ 2875362 h 2875363"/>
              <a:gd name="connsiteX2" fmla="*/ 7687112 w 8757276"/>
              <a:gd name="connsiteY2" fmla="*/ 2875363 h 2875363"/>
              <a:gd name="connsiteX3" fmla="*/ 7287592 w 8757276"/>
              <a:gd name="connsiteY3" fmla="*/ 1323429 h 2875363"/>
              <a:gd name="connsiteX4" fmla="*/ 6278685 w 8757276"/>
              <a:gd name="connsiteY4" fmla="*/ 261581 h 2875363"/>
              <a:gd name="connsiteX5" fmla="*/ 5559399 w 8757276"/>
              <a:gd name="connsiteY5" fmla="*/ 424942 h 2875363"/>
              <a:gd name="connsiteX6" fmla="*/ 2310043 w 8757276"/>
              <a:gd name="connsiteY6" fmla="*/ 1075162 h 2875363"/>
              <a:gd name="connsiteX7" fmla="*/ 0 w 8757276"/>
              <a:gd name="connsiteY7" fmla="*/ 1363194 h 2875363"/>
              <a:gd name="connsiteX0" fmla="*/ 0 w 8757276"/>
              <a:gd name="connsiteY0" fmla="*/ 1363194 h 2875363"/>
              <a:gd name="connsiteX1" fmla="*/ 2959 w 8757276"/>
              <a:gd name="connsiteY1" fmla="*/ 2875362 h 2875363"/>
              <a:gd name="connsiteX2" fmla="*/ 7687112 w 8757276"/>
              <a:gd name="connsiteY2" fmla="*/ 2875363 h 2875363"/>
              <a:gd name="connsiteX3" fmla="*/ 7287592 w 8757276"/>
              <a:gd name="connsiteY3" fmla="*/ 1323429 h 2875363"/>
              <a:gd name="connsiteX4" fmla="*/ 6278685 w 8757276"/>
              <a:gd name="connsiteY4" fmla="*/ 261581 h 2875363"/>
              <a:gd name="connsiteX5" fmla="*/ 5559399 w 8757276"/>
              <a:gd name="connsiteY5" fmla="*/ 424942 h 2875363"/>
              <a:gd name="connsiteX6" fmla="*/ 4335264 w 8757276"/>
              <a:gd name="connsiteY6" fmla="*/ 1567568 h 2875363"/>
              <a:gd name="connsiteX7" fmla="*/ 2310043 w 8757276"/>
              <a:gd name="connsiteY7" fmla="*/ 1075162 h 2875363"/>
              <a:gd name="connsiteX8" fmla="*/ 0 w 8757276"/>
              <a:gd name="connsiteY8" fmla="*/ 1363194 h 2875363"/>
              <a:gd name="connsiteX0" fmla="*/ 0 w 8757276"/>
              <a:gd name="connsiteY0" fmla="*/ 1363194 h 2875363"/>
              <a:gd name="connsiteX1" fmla="*/ 2959 w 8757276"/>
              <a:gd name="connsiteY1" fmla="*/ 2875362 h 2875363"/>
              <a:gd name="connsiteX2" fmla="*/ 7687112 w 8757276"/>
              <a:gd name="connsiteY2" fmla="*/ 2875363 h 2875363"/>
              <a:gd name="connsiteX3" fmla="*/ 7287592 w 8757276"/>
              <a:gd name="connsiteY3" fmla="*/ 1323429 h 2875363"/>
              <a:gd name="connsiteX4" fmla="*/ 6278685 w 8757276"/>
              <a:gd name="connsiteY4" fmla="*/ 261581 h 2875363"/>
              <a:gd name="connsiteX5" fmla="*/ 5559399 w 8757276"/>
              <a:gd name="connsiteY5" fmla="*/ 424942 h 2875363"/>
              <a:gd name="connsiteX6" fmla="*/ 4335264 w 8757276"/>
              <a:gd name="connsiteY6" fmla="*/ 1567568 h 2875363"/>
              <a:gd name="connsiteX7" fmla="*/ 1717623 w 8757276"/>
              <a:gd name="connsiteY7" fmla="*/ 1323429 h 2875363"/>
              <a:gd name="connsiteX8" fmla="*/ 0 w 8757276"/>
              <a:gd name="connsiteY8" fmla="*/ 1363194 h 2875363"/>
              <a:gd name="connsiteX0" fmla="*/ 0 w 8757276"/>
              <a:gd name="connsiteY0" fmla="*/ 1813513 h 2875363"/>
              <a:gd name="connsiteX1" fmla="*/ 2959 w 8757276"/>
              <a:gd name="connsiteY1" fmla="*/ 2875362 h 2875363"/>
              <a:gd name="connsiteX2" fmla="*/ 7687112 w 8757276"/>
              <a:gd name="connsiteY2" fmla="*/ 2875363 h 2875363"/>
              <a:gd name="connsiteX3" fmla="*/ 7287592 w 8757276"/>
              <a:gd name="connsiteY3" fmla="*/ 1323429 h 2875363"/>
              <a:gd name="connsiteX4" fmla="*/ 6278685 w 8757276"/>
              <a:gd name="connsiteY4" fmla="*/ 261581 h 2875363"/>
              <a:gd name="connsiteX5" fmla="*/ 5559399 w 8757276"/>
              <a:gd name="connsiteY5" fmla="*/ 424942 h 2875363"/>
              <a:gd name="connsiteX6" fmla="*/ 4335264 w 8757276"/>
              <a:gd name="connsiteY6" fmla="*/ 1567568 h 2875363"/>
              <a:gd name="connsiteX7" fmla="*/ 1717623 w 8757276"/>
              <a:gd name="connsiteY7" fmla="*/ 1323429 h 2875363"/>
              <a:gd name="connsiteX8" fmla="*/ 0 w 8757276"/>
              <a:gd name="connsiteY8" fmla="*/ 1813513 h 2875363"/>
              <a:gd name="connsiteX0" fmla="*/ 0 w 8757276"/>
              <a:gd name="connsiteY0" fmla="*/ 1429261 h 2491111"/>
              <a:gd name="connsiteX1" fmla="*/ 2959 w 8757276"/>
              <a:gd name="connsiteY1" fmla="*/ 2491110 h 2491111"/>
              <a:gd name="connsiteX2" fmla="*/ 7687112 w 8757276"/>
              <a:gd name="connsiteY2" fmla="*/ 2491111 h 2491111"/>
              <a:gd name="connsiteX3" fmla="*/ 7287592 w 8757276"/>
              <a:gd name="connsiteY3" fmla="*/ 939177 h 2491111"/>
              <a:gd name="connsiteX4" fmla="*/ 5559399 w 8757276"/>
              <a:gd name="connsiteY4" fmla="*/ 40690 h 2491111"/>
              <a:gd name="connsiteX5" fmla="*/ 4335264 w 8757276"/>
              <a:gd name="connsiteY5" fmla="*/ 1183316 h 2491111"/>
              <a:gd name="connsiteX6" fmla="*/ 1717623 w 8757276"/>
              <a:gd name="connsiteY6" fmla="*/ 939177 h 2491111"/>
              <a:gd name="connsiteX7" fmla="*/ 0 w 8757276"/>
              <a:gd name="connsiteY7" fmla="*/ 1429261 h 2491111"/>
              <a:gd name="connsiteX0" fmla="*/ 0 w 8757276"/>
              <a:gd name="connsiteY0" fmla="*/ 1469952 h 2531802"/>
              <a:gd name="connsiteX1" fmla="*/ 2959 w 8757276"/>
              <a:gd name="connsiteY1" fmla="*/ 2531801 h 2531802"/>
              <a:gd name="connsiteX2" fmla="*/ 7687112 w 8757276"/>
              <a:gd name="connsiteY2" fmla="*/ 2531802 h 2531802"/>
              <a:gd name="connsiteX3" fmla="*/ 7287592 w 8757276"/>
              <a:gd name="connsiteY3" fmla="*/ 979868 h 2531802"/>
              <a:gd name="connsiteX4" fmla="*/ 5703415 w 8757276"/>
              <a:gd name="connsiteY4" fmla="*/ 40690 h 2531802"/>
              <a:gd name="connsiteX5" fmla="*/ 4335264 w 8757276"/>
              <a:gd name="connsiteY5" fmla="*/ 1224007 h 2531802"/>
              <a:gd name="connsiteX6" fmla="*/ 1717623 w 8757276"/>
              <a:gd name="connsiteY6" fmla="*/ 979868 h 2531802"/>
              <a:gd name="connsiteX7" fmla="*/ 0 w 8757276"/>
              <a:gd name="connsiteY7" fmla="*/ 1469952 h 2531802"/>
              <a:gd name="connsiteX0" fmla="*/ 0 w 8757276"/>
              <a:gd name="connsiteY0" fmla="*/ 1633263 h 2695113"/>
              <a:gd name="connsiteX1" fmla="*/ 2959 w 8757276"/>
              <a:gd name="connsiteY1" fmla="*/ 2695112 h 2695113"/>
              <a:gd name="connsiteX2" fmla="*/ 7687112 w 8757276"/>
              <a:gd name="connsiteY2" fmla="*/ 2695113 h 2695113"/>
              <a:gd name="connsiteX3" fmla="*/ 7287592 w 8757276"/>
              <a:gd name="connsiteY3" fmla="*/ 1143179 h 2695113"/>
              <a:gd name="connsiteX4" fmla="*/ 6711528 w 8757276"/>
              <a:gd name="connsiteY4" fmla="*/ 163310 h 2695113"/>
              <a:gd name="connsiteX5" fmla="*/ 5703415 w 8757276"/>
              <a:gd name="connsiteY5" fmla="*/ 204001 h 2695113"/>
              <a:gd name="connsiteX6" fmla="*/ 4335264 w 8757276"/>
              <a:gd name="connsiteY6" fmla="*/ 1387318 h 2695113"/>
              <a:gd name="connsiteX7" fmla="*/ 1717623 w 8757276"/>
              <a:gd name="connsiteY7" fmla="*/ 1143179 h 2695113"/>
              <a:gd name="connsiteX8" fmla="*/ 0 w 8757276"/>
              <a:gd name="connsiteY8" fmla="*/ 1633263 h 2695113"/>
              <a:gd name="connsiteX0" fmla="*/ 0 w 8757276"/>
              <a:gd name="connsiteY0" fmla="*/ 1633263 h 2695113"/>
              <a:gd name="connsiteX1" fmla="*/ 2959 w 8757276"/>
              <a:gd name="connsiteY1" fmla="*/ 2695112 h 2695113"/>
              <a:gd name="connsiteX2" fmla="*/ 7687112 w 8757276"/>
              <a:gd name="connsiteY2" fmla="*/ 2695113 h 2695113"/>
              <a:gd name="connsiteX3" fmla="*/ 7025851 w 8757276"/>
              <a:gd name="connsiteY3" fmla="*/ 1143179 h 2695113"/>
              <a:gd name="connsiteX4" fmla="*/ 6711528 w 8757276"/>
              <a:gd name="connsiteY4" fmla="*/ 163310 h 2695113"/>
              <a:gd name="connsiteX5" fmla="*/ 5703415 w 8757276"/>
              <a:gd name="connsiteY5" fmla="*/ 204001 h 2695113"/>
              <a:gd name="connsiteX6" fmla="*/ 4335264 w 8757276"/>
              <a:gd name="connsiteY6" fmla="*/ 1387318 h 2695113"/>
              <a:gd name="connsiteX7" fmla="*/ 1717623 w 8757276"/>
              <a:gd name="connsiteY7" fmla="*/ 1143179 h 2695113"/>
              <a:gd name="connsiteX8" fmla="*/ 0 w 8757276"/>
              <a:gd name="connsiteY8" fmla="*/ 1633263 h 2695113"/>
              <a:gd name="connsiteX0" fmla="*/ 0 w 7687112"/>
              <a:gd name="connsiteY0" fmla="*/ 1633263 h 2695113"/>
              <a:gd name="connsiteX1" fmla="*/ 2959 w 7687112"/>
              <a:gd name="connsiteY1" fmla="*/ 2695112 h 2695113"/>
              <a:gd name="connsiteX2" fmla="*/ 7687112 w 7687112"/>
              <a:gd name="connsiteY2" fmla="*/ 2695113 h 2695113"/>
              <a:gd name="connsiteX3" fmla="*/ 7025851 w 7687112"/>
              <a:gd name="connsiteY3" fmla="*/ 1143179 h 2695113"/>
              <a:gd name="connsiteX4" fmla="*/ 6711528 w 7687112"/>
              <a:gd name="connsiteY4" fmla="*/ 163310 h 2695113"/>
              <a:gd name="connsiteX5" fmla="*/ 5703415 w 7687112"/>
              <a:gd name="connsiteY5" fmla="*/ 204001 h 2695113"/>
              <a:gd name="connsiteX6" fmla="*/ 4335264 w 7687112"/>
              <a:gd name="connsiteY6" fmla="*/ 1387318 h 2695113"/>
              <a:gd name="connsiteX7" fmla="*/ 1717623 w 7687112"/>
              <a:gd name="connsiteY7" fmla="*/ 1143179 h 2695113"/>
              <a:gd name="connsiteX8" fmla="*/ 0 w 7687112"/>
              <a:gd name="connsiteY8" fmla="*/ 1633263 h 2695113"/>
              <a:gd name="connsiteX0" fmla="*/ 0 w 7687112"/>
              <a:gd name="connsiteY0" fmla="*/ 1633263 h 2695113"/>
              <a:gd name="connsiteX1" fmla="*/ 2959 w 7687112"/>
              <a:gd name="connsiteY1" fmla="*/ 2695112 h 2695113"/>
              <a:gd name="connsiteX2" fmla="*/ 7687112 w 7687112"/>
              <a:gd name="connsiteY2" fmla="*/ 2695113 h 2695113"/>
              <a:gd name="connsiteX3" fmla="*/ 7025851 w 7687112"/>
              <a:gd name="connsiteY3" fmla="*/ 1143179 h 2695113"/>
              <a:gd name="connsiteX4" fmla="*/ 6711528 w 7687112"/>
              <a:gd name="connsiteY4" fmla="*/ 163310 h 2695113"/>
              <a:gd name="connsiteX5" fmla="*/ 5703415 w 7687112"/>
              <a:gd name="connsiteY5" fmla="*/ 204001 h 2695113"/>
              <a:gd name="connsiteX6" fmla="*/ 4335264 w 7687112"/>
              <a:gd name="connsiteY6" fmla="*/ 1387318 h 2695113"/>
              <a:gd name="connsiteX7" fmla="*/ 1717623 w 7687112"/>
              <a:gd name="connsiteY7" fmla="*/ 1143179 h 2695113"/>
              <a:gd name="connsiteX8" fmla="*/ 0 w 7687112"/>
              <a:gd name="connsiteY8" fmla="*/ 1633263 h 2695113"/>
              <a:gd name="connsiteX0" fmla="*/ 0 w 7687112"/>
              <a:gd name="connsiteY0" fmla="*/ 1633263 h 2695113"/>
              <a:gd name="connsiteX1" fmla="*/ 2959 w 7687112"/>
              <a:gd name="connsiteY1" fmla="*/ 2695112 h 2695113"/>
              <a:gd name="connsiteX2" fmla="*/ 7687112 w 7687112"/>
              <a:gd name="connsiteY2" fmla="*/ 2695113 h 2695113"/>
              <a:gd name="connsiteX3" fmla="*/ 7025851 w 7687112"/>
              <a:gd name="connsiteY3" fmla="*/ 1143179 h 2695113"/>
              <a:gd name="connsiteX4" fmla="*/ 6711528 w 7687112"/>
              <a:gd name="connsiteY4" fmla="*/ 163310 h 2695113"/>
              <a:gd name="connsiteX5" fmla="*/ 5703415 w 7687112"/>
              <a:gd name="connsiteY5" fmla="*/ 204001 h 2695113"/>
              <a:gd name="connsiteX6" fmla="*/ 4335264 w 7687112"/>
              <a:gd name="connsiteY6" fmla="*/ 1387318 h 2695113"/>
              <a:gd name="connsiteX7" fmla="*/ 1717623 w 7687112"/>
              <a:gd name="connsiteY7" fmla="*/ 1143179 h 2695113"/>
              <a:gd name="connsiteX8" fmla="*/ 0 w 7687112"/>
              <a:gd name="connsiteY8" fmla="*/ 1633263 h 2695113"/>
              <a:gd name="connsiteX0" fmla="*/ 0 w 7687112"/>
              <a:gd name="connsiteY0" fmla="*/ 1507551 h 2569401"/>
              <a:gd name="connsiteX1" fmla="*/ 2959 w 7687112"/>
              <a:gd name="connsiteY1" fmla="*/ 2569400 h 2569401"/>
              <a:gd name="connsiteX2" fmla="*/ 7687112 w 7687112"/>
              <a:gd name="connsiteY2" fmla="*/ 2569401 h 2569401"/>
              <a:gd name="connsiteX3" fmla="*/ 7025851 w 7687112"/>
              <a:gd name="connsiteY3" fmla="*/ 1017467 h 2569401"/>
              <a:gd name="connsiteX4" fmla="*/ 6711528 w 7687112"/>
              <a:gd name="connsiteY4" fmla="*/ 37598 h 2569401"/>
              <a:gd name="connsiteX5" fmla="*/ 5663550 w 7687112"/>
              <a:gd name="connsiteY5" fmla="*/ 204001 h 2569401"/>
              <a:gd name="connsiteX6" fmla="*/ 4335264 w 7687112"/>
              <a:gd name="connsiteY6" fmla="*/ 1261606 h 2569401"/>
              <a:gd name="connsiteX7" fmla="*/ 1717623 w 7687112"/>
              <a:gd name="connsiteY7" fmla="*/ 1017467 h 2569401"/>
              <a:gd name="connsiteX8" fmla="*/ 0 w 7687112"/>
              <a:gd name="connsiteY8" fmla="*/ 1507551 h 2569401"/>
              <a:gd name="connsiteX0" fmla="*/ 0 w 7356467"/>
              <a:gd name="connsiteY0" fmla="*/ 1507551 h 2569400"/>
              <a:gd name="connsiteX1" fmla="*/ 2959 w 7356467"/>
              <a:gd name="connsiteY1" fmla="*/ 2569400 h 2569400"/>
              <a:gd name="connsiteX2" fmla="*/ 5303547 w 7356467"/>
              <a:gd name="connsiteY2" fmla="*/ 2569399 h 2569400"/>
              <a:gd name="connsiteX3" fmla="*/ 7025851 w 7356467"/>
              <a:gd name="connsiteY3" fmla="*/ 1017467 h 2569400"/>
              <a:gd name="connsiteX4" fmla="*/ 6711528 w 7356467"/>
              <a:gd name="connsiteY4" fmla="*/ 37598 h 2569400"/>
              <a:gd name="connsiteX5" fmla="*/ 5663550 w 7356467"/>
              <a:gd name="connsiteY5" fmla="*/ 204001 h 2569400"/>
              <a:gd name="connsiteX6" fmla="*/ 4335264 w 7356467"/>
              <a:gd name="connsiteY6" fmla="*/ 1261606 h 2569400"/>
              <a:gd name="connsiteX7" fmla="*/ 1717623 w 7356467"/>
              <a:gd name="connsiteY7" fmla="*/ 1017467 h 2569400"/>
              <a:gd name="connsiteX8" fmla="*/ 0 w 7356467"/>
              <a:gd name="connsiteY8" fmla="*/ 1507551 h 2569400"/>
              <a:gd name="connsiteX0" fmla="*/ 0 w 7356467"/>
              <a:gd name="connsiteY0" fmla="*/ 3076081 h 4137930"/>
              <a:gd name="connsiteX1" fmla="*/ 2959 w 7356467"/>
              <a:gd name="connsiteY1" fmla="*/ 4137930 h 4137930"/>
              <a:gd name="connsiteX2" fmla="*/ 5303547 w 7356467"/>
              <a:gd name="connsiteY2" fmla="*/ 4137929 h 4137930"/>
              <a:gd name="connsiteX3" fmla="*/ 7025851 w 7356467"/>
              <a:gd name="connsiteY3" fmla="*/ 2585997 h 4137930"/>
              <a:gd name="connsiteX4" fmla="*/ 6711528 w 7356467"/>
              <a:gd name="connsiteY4" fmla="*/ 1606128 h 4137930"/>
              <a:gd name="connsiteX5" fmla="*/ 5663550 w 7356467"/>
              <a:gd name="connsiteY5" fmla="*/ 1772531 h 4137930"/>
              <a:gd name="connsiteX6" fmla="*/ 1408289 w 7356467"/>
              <a:gd name="connsiteY6" fmla="*/ 135578 h 4137930"/>
              <a:gd name="connsiteX7" fmla="*/ 1717623 w 7356467"/>
              <a:gd name="connsiteY7" fmla="*/ 2585997 h 4137930"/>
              <a:gd name="connsiteX8" fmla="*/ 0 w 7356467"/>
              <a:gd name="connsiteY8" fmla="*/ 3076081 h 4137930"/>
              <a:gd name="connsiteX0" fmla="*/ 0 w 7356467"/>
              <a:gd name="connsiteY0" fmla="*/ 4788849 h 5850698"/>
              <a:gd name="connsiteX1" fmla="*/ 2959 w 7356467"/>
              <a:gd name="connsiteY1" fmla="*/ 5850698 h 5850698"/>
              <a:gd name="connsiteX2" fmla="*/ 5303547 w 7356467"/>
              <a:gd name="connsiteY2" fmla="*/ 5850697 h 5850698"/>
              <a:gd name="connsiteX3" fmla="*/ 7025851 w 7356467"/>
              <a:gd name="connsiteY3" fmla="*/ 4298765 h 5850698"/>
              <a:gd name="connsiteX4" fmla="*/ 6711528 w 7356467"/>
              <a:gd name="connsiteY4" fmla="*/ 3318896 h 5850698"/>
              <a:gd name="connsiteX5" fmla="*/ 4150274 w 7356467"/>
              <a:gd name="connsiteY5" fmla="*/ 245092 h 5850698"/>
              <a:gd name="connsiteX6" fmla="*/ 1408289 w 7356467"/>
              <a:gd name="connsiteY6" fmla="*/ 1848346 h 5850698"/>
              <a:gd name="connsiteX7" fmla="*/ 1717623 w 7356467"/>
              <a:gd name="connsiteY7" fmla="*/ 4298765 h 5850698"/>
              <a:gd name="connsiteX8" fmla="*/ 0 w 7356467"/>
              <a:gd name="connsiteY8" fmla="*/ 4788849 h 5850698"/>
              <a:gd name="connsiteX0" fmla="*/ 0 w 7356467"/>
              <a:gd name="connsiteY0" fmla="*/ 4810966 h 5872815"/>
              <a:gd name="connsiteX1" fmla="*/ 2959 w 7356467"/>
              <a:gd name="connsiteY1" fmla="*/ 5872815 h 5872815"/>
              <a:gd name="connsiteX2" fmla="*/ 5303547 w 7356467"/>
              <a:gd name="connsiteY2" fmla="*/ 5872814 h 5872815"/>
              <a:gd name="connsiteX3" fmla="*/ 7025851 w 7356467"/>
              <a:gd name="connsiteY3" fmla="*/ 4320882 h 5872815"/>
              <a:gd name="connsiteX4" fmla="*/ 5971534 w 7356467"/>
              <a:gd name="connsiteY4" fmla="*/ 267209 h 5872815"/>
              <a:gd name="connsiteX5" fmla="*/ 4150274 w 7356467"/>
              <a:gd name="connsiteY5" fmla="*/ 267209 h 5872815"/>
              <a:gd name="connsiteX6" fmla="*/ 1408289 w 7356467"/>
              <a:gd name="connsiteY6" fmla="*/ 1870463 h 5872815"/>
              <a:gd name="connsiteX7" fmla="*/ 1717623 w 7356467"/>
              <a:gd name="connsiteY7" fmla="*/ 4320882 h 5872815"/>
              <a:gd name="connsiteX8" fmla="*/ 0 w 7356467"/>
              <a:gd name="connsiteY8" fmla="*/ 4810966 h 5872815"/>
              <a:gd name="connsiteX0" fmla="*/ 0 w 6390978"/>
              <a:gd name="connsiteY0" fmla="*/ 4810966 h 5872815"/>
              <a:gd name="connsiteX1" fmla="*/ 2959 w 6390978"/>
              <a:gd name="connsiteY1" fmla="*/ 5872815 h 5872815"/>
              <a:gd name="connsiteX2" fmla="*/ 5303547 w 6390978"/>
              <a:gd name="connsiteY2" fmla="*/ 5872814 h 5872815"/>
              <a:gd name="connsiteX3" fmla="*/ 5775424 w 6390978"/>
              <a:gd name="connsiteY3" fmla="*/ 1135336 h 5872815"/>
              <a:gd name="connsiteX4" fmla="*/ 5971534 w 6390978"/>
              <a:gd name="connsiteY4" fmla="*/ 267209 h 5872815"/>
              <a:gd name="connsiteX5" fmla="*/ 4150274 w 6390978"/>
              <a:gd name="connsiteY5" fmla="*/ 267209 h 5872815"/>
              <a:gd name="connsiteX6" fmla="*/ 1408289 w 6390978"/>
              <a:gd name="connsiteY6" fmla="*/ 1870463 h 5872815"/>
              <a:gd name="connsiteX7" fmla="*/ 1717623 w 6390978"/>
              <a:gd name="connsiteY7" fmla="*/ 4320882 h 5872815"/>
              <a:gd name="connsiteX8" fmla="*/ 0 w 6390978"/>
              <a:gd name="connsiteY8" fmla="*/ 4810966 h 5872815"/>
              <a:gd name="connsiteX0" fmla="*/ 0 w 6390978"/>
              <a:gd name="connsiteY0" fmla="*/ 4810966 h 5872815"/>
              <a:gd name="connsiteX1" fmla="*/ 2959 w 6390978"/>
              <a:gd name="connsiteY1" fmla="*/ 5872815 h 5872815"/>
              <a:gd name="connsiteX2" fmla="*/ 5303547 w 6390978"/>
              <a:gd name="connsiteY2" fmla="*/ 5872814 h 5872815"/>
              <a:gd name="connsiteX3" fmla="*/ 3255144 w 6390978"/>
              <a:gd name="connsiteY3" fmla="*/ 2605586 h 5872815"/>
              <a:gd name="connsiteX4" fmla="*/ 5775424 w 6390978"/>
              <a:gd name="connsiteY4" fmla="*/ 1135336 h 5872815"/>
              <a:gd name="connsiteX5" fmla="*/ 5971534 w 6390978"/>
              <a:gd name="connsiteY5" fmla="*/ 267209 h 5872815"/>
              <a:gd name="connsiteX6" fmla="*/ 4150274 w 6390978"/>
              <a:gd name="connsiteY6" fmla="*/ 267209 h 5872815"/>
              <a:gd name="connsiteX7" fmla="*/ 1408289 w 6390978"/>
              <a:gd name="connsiteY7" fmla="*/ 1870463 h 5872815"/>
              <a:gd name="connsiteX8" fmla="*/ 1717623 w 6390978"/>
              <a:gd name="connsiteY8" fmla="*/ 4320882 h 5872815"/>
              <a:gd name="connsiteX9" fmla="*/ 0 w 6390978"/>
              <a:gd name="connsiteY9" fmla="*/ 4810966 h 5872815"/>
              <a:gd name="connsiteX0" fmla="*/ 0 w 6390978"/>
              <a:gd name="connsiteY0" fmla="*/ 4810966 h 5872815"/>
              <a:gd name="connsiteX1" fmla="*/ 2959 w 6390978"/>
              <a:gd name="connsiteY1" fmla="*/ 5872815 h 5872815"/>
              <a:gd name="connsiteX2" fmla="*/ 5303547 w 6390978"/>
              <a:gd name="connsiteY2" fmla="*/ 5872814 h 5872815"/>
              <a:gd name="connsiteX3" fmla="*/ 3687192 w 6390978"/>
              <a:gd name="connsiteY3" fmla="*/ 4565924 h 5872815"/>
              <a:gd name="connsiteX4" fmla="*/ 3255144 w 6390978"/>
              <a:gd name="connsiteY4" fmla="*/ 2605586 h 5872815"/>
              <a:gd name="connsiteX5" fmla="*/ 5775424 w 6390978"/>
              <a:gd name="connsiteY5" fmla="*/ 1135336 h 5872815"/>
              <a:gd name="connsiteX6" fmla="*/ 5971534 w 6390978"/>
              <a:gd name="connsiteY6" fmla="*/ 267209 h 5872815"/>
              <a:gd name="connsiteX7" fmla="*/ 4150274 w 6390978"/>
              <a:gd name="connsiteY7" fmla="*/ 267209 h 5872815"/>
              <a:gd name="connsiteX8" fmla="*/ 1408289 w 6390978"/>
              <a:gd name="connsiteY8" fmla="*/ 1870463 h 5872815"/>
              <a:gd name="connsiteX9" fmla="*/ 1717623 w 6390978"/>
              <a:gd name="connsiteY9" fmla="*/ 4320882 h 5872815"/>
              <a:gd name="connsiteX10" fmla="*/ 0 w 6390978"/>
              <a:gd name="connsiteY10" fmla="*/ 4810966 h 5872815"/>
              <a:gd name="connsiteX0" fmla="*/ 0 w 6390978"/>
              <a:gd name="connsiteY0" fmla="*/ 4810966 h 5872815"/>
              <a:gd name="connsiteX1" fmla="*/ 2959 w 6390978"/>
              <a:gd name="connsiteY1" fmla="*/ 5872815 h 5872815"/>
              <a:gd name="connsiteX2" fmla="*/ 5303547 w 6390978"/>
              <a:gd name="connsiteY2" fmla="*/ 5872814 h 5872815"/>
              <a:gd name="connsiteX3" fmla="*/ 5303547 w 6390978"/>
              <a:gd name="connsiteY3" fmla="*/ 5137690 h 5872815"/>
              <a:gd name="connsiteX4" fmla="*/ 3687192 w 6390978"/>
              <a:gd name="connsiteY4" fmla="*/ 4565924 h 5872815"/>
              <a:gd name="connsiteX5" fmla="*/ 3255144 w 6390978"/>
              <a:gd name="connsiteY5" fmla="*/ 2605586 h 5872815"/>
              <a:gd name="connsiteX6" fmla="*/ 5775424 w 6390978"/>
              <a:gd name="connsiteY6" fmla="*/ 1135336 h 5872815"/>
              <a:gd name="connsiteX7" fmla="*/ 5971534 w 6390978"/>
              <a:gd name="connsiteY7" fmla="*/ 267209 h 5872815"/>
              <a:gd name="connsiteX8" fmla="*/ 4150274 w 6390978"/>
              <a:gd name="connsiteY8" fmla="*/ 267209 h 5872815"/>
              <a:gd name="connsiteX9" fmla="*/ 1408289 w 6390978"/>
              <a:gd name="connsiteY9" fmla="*/ 1870463 h 5872815"/>
              <a:gd name="connsiteX10" fmla="*/ 1717623 w 6390978"/>
              <a:gd name="connsiteY10" fmla="*/ 4320882 h 5872815"/>
              <a:gd name="connsiteX11" fmla="*/ 0 w 6390978"/>
              <a:gd name="connsiteY11" fmla="*/ 4810966 h 5872815"/>
              <a:gd name="connsiteX0" fmla="*/ 0 w 6390978"/>
              <a:gd name="connsiteY0" fmla="*/ 4810966 h 5872815"/>
              <a:gd name="connsiteX1" fmla="*/ 2959 w 6390978"/>
              <a:gd name="connsiteY1" fmla="*/ 5872815 h 5872815"/>
              <a:gd name="connsiteX2" fmla="*/ 5303547 w 6390978"/>
              <a:gd name="connsiteY2" fmla="*/ 5872814 h 5872815"/>
              <a:gd name="connsiteX3" fmla="*/ 5303547 w 6390978"/>
              <a:gd name="connsiteY3" fmla="*/ 5137690 h 5872815"/>
              <a:gd name="connsiteX4" fmla="*/ 3687192 w 6390978"/>
              <a:gd name="connsiteY4" fmla="*/ 4565924 h 5872815"/>
              <a:gd name="connsiteX5" fmla="*/ 3255144 w 6390978"/>
              <a:gd name="connsiteY5" fmla="*/ 2605586 h 5872815"/>
              <a:gd name="connsiteX6" fmla="*/ 5775424 w 6390978"/>
              <a:gd name="connsiteY6" fmla="*/ 1135336 h 5872815"/>
              <a:gd name="connsiteX7" fmla="*/ 5971534 w 6390978"/>
              <a:gd name="connsiteY7" fmla="*/ 267209 h 5872815"/>
              <a:gd name="connsiteX8" fmla="*/ 4150274 w 6390978"/>
              <a:gd name="connsiteY8" fmla="*/ 267209 h 5872815"/>
              <a:gd name="connsiteX9" fmla="*/ 1408289 w 6390978"/>
              <a:gd name="connsiteY9" fmla="*/ 1870463 h 5872815"/>
              <a:gd name="connsiteX10" fmla="*/ 1018541 w 6390978"/>
              <a:gd name="connsiteY10" fmla="*/ 3095668 h 5872815"/>
              <a:gd name="connsiteX11" fmla="*/ 0 w 6390978"/>
              <a:gd name="connsiteY11" fmla="*/ 4810966 h 5872815"/>
              <a:gd name="connsiteX0" fmla="*/ 14784 w 6390978"/>
              <a:gd name="connsiteY0" fmla="*/ 2441324 h 5872815"/>
              <a:gd name="connsiteX1" fmla="*/ 2959 w 6390978"/>
              <a:gd name="connsiteY1" fmla="*/ 5872815 h 5872815"/>
              <a:gd name="connsiteX2" fmla="*/ 5303547 w 6390978"/>
              <a:gd name="connsiteY2" fmla="*/ 5872814 h 5872815"/>
              <a:gd name="connsiteX3" fmla="*/ 5303547 w 6390978"/>
              <a:gd name="connsiteY3" fmla="*/ 5137690 h 5872815"/>
              <a:gd name="connsiteX4" fmla="*/ 3687192 w 6390978"/>
              <a:gd name="connsiteY4" fmla="*/ 4565924 h 5872815"/>
              <a:gd name="connsiteX5" fmla="*/ 3255144 w 6390978"/>
              <a:gd name="connsiteY5" fmla="*/ 2605586 h 5872815"/>
              <a:gd name="connsiteX6" fmla="*/ 5775424 w 6390978"/>
              <a:gd name="connsiteY6" fmla="*/ 1135336 h 5872815"/>
              <a:gd name="connsiteX7" fmla="*/ 5971534 w 6390978"/>
              <a:gd name="connsiteY7" fmla="*/ 267209 h 5872815"/>
              <a:gd name="connsiteX8" fmla="*/ 4150274 w 6390978"/>
              <a:gd name="connsiteY8" fmla="*/ 267209 h 5872815"/>
              <a:gd name="connsiteX9" fmla="*/ 1408289 w 6390978"/>
              <a:gd name="connsiteY9" fmla="*/ 1870463 h 5872815"/>
              <a:gd name="connsiteX10" fmla="*/ 1018541 w 6390978"/>
              <a:gd name="connsiteY10" fmla="*/ 3095668 h 5872815"/>
              <a:gd name="connsiteX11" fmla="*/ 14784 w 6390978"/>
              <a:gd name="connsiteY11" fmla="*/ 2441324 h 5872815"/>
              <a:gd name="connsiteX0" fmla="*/ 14784 w 6390978"/>
              <a:gd name="connsiteY0" fmla="*/ 2441324 h 5872815"/>
              <a:gd name="connsiteX1" fmla="*/ 2959 w 6390978"/>
              <a:gd name="connsiteY1" fmla="*/ 5872815 h 5872815"/>
              <a:gd name="connsiteX2" fmla="*/ 5303547 w 6390978"/>
              <a:gd name="connsiteY2" fmla="*/ 5872814 h 5872815"/>
              <a:gd name="connsiteX3" fmla="*/ 5303547 w 6390978"/>
              <a:gd name="connsiteY3" fmla="*/ 5137690 h 5872815"/>
              <a:gd name="connsiteX4" fmla="*/ 3687192 w 6390978"/>
              <a:gd name="connsiteY4" fmla="*/ 4565924 h 5872815"/>
              <a:gd name="connsiteX5" fmla="*/ 3255144 w 6390978"/>
              <a:gd name="connsiteY5" fmla="*/ 2605586 h 5872815"/>
              <a:gd name="connsiteX6" fmla="*/ 5775424 w 6390978"/>
              <a:gd name="connsiteY6" fmla="*/ 1135336 h 5872815"/>
              <a:gd name="connsiteX7" fmla="*/ 5971534 w 6390978"/>
              <a:gd name="connsiteY7" fmla="*/ 267209 h 5872815"/>
              <a:gd name="connsiteX8" fmla="*/ 4150274 w 6390978"/>
              <a:gd name="connsiteY8" fmla="*/ 267209 h 5872815"/>
              <a:gd name="connsiteX9" fmla="*/ 1408289 w 6390978"/>
              <a:gd name="connsiteY9" fmla="*/ 1870463 h 5872815"/>
              <a:gd name="connsiteX10" fmla="*/ 14784 w 6390978"/>
              <a:gd name="connsiteY10" fmla="*/ 2441324 h 5872815"/>
              <a:gd name="connsiteX0" fmla="*/ 14784 w 6390978"/>
              <a:gd name="connsiteY0" fmla="*/ 2468551 h 5900042"/>
              <a:gd name="connsiteX1" fmla="*/ 2959 w 6390978"/>
              <a:gd name="connsiteY1" fmla="*/ 5900042 h 5900042"/>
              <a:gd name="connsiteX2" fmla="*/ 5303547 w 6390978"/>
              <a:gd name="connsiteY2" fmla="*/ 5900041 h 5900042"/>
              <a:gd name="connsiteX3" fmla="*/ 5303547 w 6390978"/>
              <a:gd name="connsiteY3" fmla="*/ 5164917 h 5900042"/>
              <a:gd name="connsiteX4" fmla="*/ 3687192 w 6390978"/>
              <a:gd name="connsiteY4" fmla="*/ 4593151 h 5900042"/>
              <a:gd name="connsiteX5" fmla="*/ 3255144 w 6390978"/>
              <a:gd name="connsiteY5" fmla="*/ 2632813 h 5900042"/>
              <a:gd name="connsiteX6" fmla="*/ 5775424 w 6390978"/>
              <a:gd name="connsiteY6" fmla="*/ 1162563 h 5900042"/>
              <a:gd name="connsiteX7" fmla="*/ 5971534 w 6390978"/>
              <a:gd name="connsiteY7" fmla="*/ 294436 h 5900042"/>
              <a:gd name="connsiteX8" fmla="*/ 4150274 w 6390978"/>
              <a:gd name="connsiteY8" fmla="*/ 294436 h 5900042"/>
              <a:gd name="connsiteX9" fmla="*/ 3193479 w 6390978"/>
              <a:gd name="connsiteY9" fmla="*/ 2061051 h 5900042"/>
              <a:gd name="connsiteX10" fmla="*/ 14784 w 6390978"/>
              <a:gd name="connsiteY10" fmla="*/ 2468551 h 5900042"/>
              <a:gd name="connsiteX0" fmla="*/ 14784 w 6014368"/>
              <a:gd name="connsiteY0" fmla="*/ 2323863 h 5755354"/>
              <a:gd name="connsiteX1" fmla="*/ 2959 w 6014368"/>
              <a:gd name="connsiteY1" fmla="*/ 5755354 h 5755354"/>
              <a:gd name="connsiteX2" fmla="*/ 5303547 w 6014368"/>
              <a:gd name="connsiteY2" fmla="*/ 5755353 h 5755354"/>
              <a:gd name="connsiteX3" fmla="*/ 5303547 w 6014368"/>
              <a:gd name="connsiteY3" fmla="*/ 5020229 h 5755354"/>
              <a:gd name="connsiteX4" fmla="*/ 3687192 w 6014368"/>
              <a:gd name="connsiteY4" fmla="*/ 4448463 h 5755354"/>
              <a:gd name="connsiteX5" fmla="*/ 3255144 w 6014368"/>
              <a:gd name="connsiteY5" fmla="*/ 2488125 h 5755354"/>
              <a:gd name="connsiteX6" fmla="*/ 5775424 w 6014368"/>
              <a:gd name="connsiteY6" fmla="*/ 1017875 h 5755354"/>
              <a:gd name="connsiteX7" fmla="*/ 4150274 w 6014368"/>
              <a:gd name="connsiteY7" fmla="*/ 149748 h 5755354"/>
              <a:gd name="connsiteX8" fmla="*/ 3193479 w 6014368"/>
              <a:gd name="connsiteY8" fmla="*/ 1916363 h 5755354"/>
              <a:gd name="connsiteX9" fmla="*/ 14784 w 6014368"/>
              <a:gd name="connsiteY9" fmla="*/ 2323863 h 5755354"/>
              <a:gd name="connsiteX0" fmla="*/ 14784 w 6207472"/>
              <a:gd name="connsiteY0" fmla="*/ 2459997 h 5891488"/>
              <a:gd name="connsiteX1" fmla="*/ 2959 w 6207472"/>
              <a:gd name="connsiteY1" fmla="*/ 5891488 h 5891488"/>
              <a:gd name="connsiteX2" fmla="*/ 5303547 w 6207472"/>
              <a:gd name="connsiteY2" fmla="*/ 5891487 h 5891488"/>
              <a:gd name="connsiteX3" fmla="*/ 5303547 w 6207472"/>
              <a:gd name="connsiteY3" fmla="*/ 5156363 h 5891488"/>
              <a:gd name="connsiteX4" fmla="*/ 3687192 w 6207472"/>
              <a:gd name="connsiteY4" fmla="*/ 4584597 h 5891488"/>
              <a:gd name="connsiteX5" fmla="*/ 3255144 w 6207472"/>
              <a:gd name="connsiteY5" fmla="*/ 2624259 h 5891488"/>
              <a:gd name="connsiteX6" fmla="*/ 5775424 w 6207472"/>
              <a:gd name="connsiteY6" fmla="*/ 1154009 h 5891488"/>
              <a:gd name="connsiteX7" fmla="*/ 5847432 w 6207472"/>
              <a:gd name="connsiteY7" fmla="*/ 337207 h 5891488"/>
              <a:gd name="connsiteX8" fmla="*/ 4150274 w 6207472"/>
              <a:gd name="connsiteY8" fmla="*/ 285882 h 5891488"/>
              <a:gd name="connsiteX9" fmla="*/ 3193479 w 6207472"/>
              <a:gd name="connsiteY9" fmla="*/ 2052497 h 5891488"/>
              <a:gd name="connsiteX10" fmla="*/ 14784 w 6207472"/>
              <a:gd name="connsiteY10" fmla="*/ 2459997 h 5891488"/>
              <a:gd name="connsiteX0" fmla="*/ 14784 w 6039644"/>
              <a:gd name="connsiteY0" fmla="*/ 2459997 h 5891488"/>
              <a:gd name="connsiteX1" fmla="*/ 2959 w 6039644"/>
              <a:gd name="connsiteY1" fmla="*/ 5891488 h 5891488"/>
              <a:gd name="connsiteX2" fmla="*/ 5303547 w 6039644"/>
              <a:gd name="connsiteY2" fmla="*/ 5891487 h 5891488"/>
              <a:gd name="connsiteX3" fmla="*/ 5303547 w 6039644"/>
              <a:gd name="connsiteY3" fmla="*/ 5156363 h 5891488"/>
              <a:gd name="connsiteX4" fmla="*/ 3687192 w 6039644"/>
              <a:gd name="connsiteY4" fmla="*/ 4584597 h 5891488"/>
              <a:gd name="connsiteX5" fmla="*/ 3255144 w 6039644"/>
              <a:gd name="connsiteY5" fmla="*/ 2624259 h 5891488"/>
              <a:gd name="connsiteX6" fmla="*/ 5303547 w 6039644"/>
              <a:gd name="connsiteY6" fmla="*/ 1320450 h 5891488"/>
              <a:gd name="connsiteX7" fmla="*/ 5847432 w 6039644"/>
              <a:gd name="connsiteY7" fmla="*/ 337207 h 5891488"/>
              <a:gd name="connsiteX8" fmla="*/ 4150274 w 6039644"/>
              <a:gd name="connsiteY8" fmla="*/ 285882 h 5891488"/>
              <a:gd name="connsiteX9" fmla="*/ 3193479 w 6039644"/>
              <a:gd name="connsiteY9" fmla="*/ 2052497 h 5891488"/>
              <a:gd name="connsiteX10" fmla="*/ 14784 w 6039644"/>
              <a:gd name="connsiteY10" fmla="*/ 2459997 h 5891488"/>
              <a:gd name="connsiteX0" fmla="*/ 14784 w 6039644"/>
              <a:gd name="connsiteY0" fmla="*/ 2459997 h 5891488"/>
              <a:gd name="connsiteX1" fmla="*/ 2959 w 6039644"/>
              <a:gd name="connsiteY1" fmla="*/ 5891488 h 5891488"/>
              <a:gd name="connsiteX2" fmla="*/ 5303547 w 6039644"/>
              <a:gd name="connsiteY2" fmla="*/ 5891487 h 5891488"/>
              <a:gd name="connsiteX3" fmla="*/ 5303547 w 6039644"/>
              <a:gd name="connsiteY3" fmla="*/ 5156363 h 5891488"/>
              <a:gd name="connsiteX4" fmla="*/ 3687192 w 6039644"/>
              <a:gd name="connsiteY4" fmla="*/ 4584597 h 5891488"/>
              <a:gd name="connsiteX5" fmla="*/ 3327152 w 6039644"/>
              <a:gd name="connsiteY5" fmla="*/ 2624260 h 5891488"/>
              <a:gd name="connsiteX6" fmla="*/ 5303547 w 6039644"/>
              <a:gd name="connsiteY6" fmla="*/ 1320450 h 5891488"/>
              <a:gd name="connsiteX7" fmla="*/ 5847432 w 6039644"/>
              <a:gd name="connsiteY7" fmla="*/ 337207 h 5891488"/>
              <a:gd name="connsiteX8" fmla="*/ 4150274 w 6039644"/>
              <a:gd name="connsiteY8" fmla="*/ 285882 h 5891488"/>
              <a:gd name="connsiteX9" fmla="*/ 3193479 w 6039644"/>
              <a:gd name="connsiteY9" fmla="*/ 2052497 h 5891488"/>
              <a:gd name="connsiteX10" fmla="*/ 14784 w 6039644"/>
              <a:gd name="connsiteY10" fmla="*/ 2459997 h 5891488"/>
              <a:gd name="connsiteX0" fmla="*/ 14784 w 6039644"/>
              <a:gd name="connsiteY0" fmla="*/ 2459997 h 5891488"/>
              <a:gd name="connsiteX1" fmla="*/ 2959 w 6039644"/>
              <a:gd name="connsiteY1" fmla="*/ 5891488 h 5891488"/>
              <a:gd name="connsiteX2" fmla="*/ 5303547 w 6039644"/>
              <a:gd name="connsiteY2" fmla="*/ 5891487 h 5891488"/>
              <a:gd name="connsiteX3" fmla="*/ 5303547 w 6039644"/>
              <a:gd name="connsiteY3" fmla="*/ 5156363 h 5891488"/>
              <a:gd name="connsiteX4" fmla="*/ 4150274 w 6039644"/>
              <a:gd name="connsiteY4" fmla="*/ 4583696 h 5891488"/>
              <a:gd name="connsiteX5" fmla="*/ 3327152 w 6039644"/>
              <a:gd name="connsiteY5" fmla="*/ 2624260 h 5891488"/>
              <a:gd name="connsiteX6" fmla="*/ 5303547 w 6039644"/>
              <a:gd name="connsiteY6" fmla="*/ 1320450 h 5891488"/>
              <a:gd name="connsiteX7" fmla="*/ 5847432 w 6039644"/>
              <a:gd name="connsiteY7" fmla="*/ 337207 h 5891488"/>
              <a:gd name="connsiteX8" fmla="*/ 4150274 w 6039644"/>
              <a:gd name="connsiteY8" fmla="*/ 285882 h 5891488"/>
              <a:gd name="connsiteX9" fmla="*/ 3193479 w 6039644"/>
              <a:gd name="connsiteY9" fmla="*/ 2052497 h 5891488"/>
              <a:gd name="connsiteX10" fmla="*/ 14784 w 6039644"/>
              <a:gd name="connsiteY10" fmla="*/ 2459997 h 5891488"/>
              <a:gd name="connsiteX0" fmla="*/ 14784 w 6039644"/>
              <a:gd name="connsiteY0" fmla="*/ 2459997 h 5891488"/>
              <a:gd name="connsiteX1" fmla="*/ 2959 w 6039644"/>
              <a:gd name="connsiteY1" fmla="*/ 5891488 h 5891488"/>
              <a:gd name="connsiteX2" fmla="*/ 5303547 w 6039644"/>
              <a:gd name="connsiteY2" fmla="*/ 5891487 h 5891488"/>
              <a:gd name="connsiteX3" fmla="*/ 5303547 w 6039644"/>
              <a:gd name="connsiteY3" fmla="*/ 5156363 h 5891488"/>
              <a:gd name="connsiteX4" fmla="*/ 4150274 w 6039644"/>
              <a:gd name="connsiteY4" fmla="*/ 4583696 h 5891488"/>
              <a:gd name="connsiteX5" fmla="*/ 3327152 w 6039644"/>
              <a:gd name="connsiteY5" fmla="*/ 2624260 h 5891488"/>
              <a:gd name="connsiteX6" fmla="*/ 5303547 w 6039644"/>
              <a:gd name="connsiteY6" fmla="*/ 1320450 h 5891488"/>
              <a:gd name="connsiteX7" fmla="*/ 5847432 w 6039644"/>
              <a:gd name="connsiteY7" fmla="*/ 337207 h 5891488"/>
              <a:gd name="connsiteX8" fmla="*/ 4150274 w 6039644"/>
              <a:gd name="connsiteY8" fmla="*/ 285882 h 5891488"/>
              <a:gd name="connsiteX9" fmla="*/ 3193479 w 6039644"/>
              <a:gd name="connsiteY9" fmla="*/ 2052497 h 5891488"/>
              <a:gd name="connsiteX10" fmla="*/ 14784 w 6039644"/>
              <a:gd name="connsiteY10" fmla="*/ 2459997 h 5891488"/>
              <a:gd name="connsiteX0" fmla="*/ 14784 w 6039644"/>
              <a:gd name="connsiteY0" fmla="*/ 2459997 h 5891488"/>
              <a:gd name="connsiteX1" fmla="*/ 2959 w 6039644"/>
              <a:gd name="connsiteY1" fmla="*/ 5891488 h 5891488"/>
              <a:gd name="connsiteX2" fmla="*/ 5303547 w 6039644"/>
              <a:gd name="connsiteY2" fmla="*/ 5891487 h 5891488"/>
              <a:gd name="connsiteX3" fmla="*/ 5303547 w 6039644"/>
              <a:gd name="connsiteY3" fmla="*/ 5156363 h 5891488"/>
              <a:gd name="connsiteX4" fmla="*/ 4150274 w 6039644"/>
              <a:gd name="connsiteY4" fmla="*/ 4583696 h 5891488"/>
              <a:gd name="connsiteX5" fmla="*/ 3327152 w 6039644"/>
              <a:gd name="connsiteY5" fmla="*/ 2624260 h 5891488"/>
              <a:gd name="connsiteX6" fmla="*/ 5303547 w 6039644"/>
              <a:gd name="connsiteY6" fmla="*/ 1320450 h 5891488"/>
              <a:gd name="connsiteX7" fmla="*/ 5847432 w 6039644"/>
              <a:gd name="connsiteY7" fmla="*/ 337207 h 5891488"/>
              <a:gd name="connsiteX8" fmla="*/ 4150274 w 6039644"/>
              <a:gd name="connsiteY8" fmla="*/ 285882 h 5891488"/>
              <a:gd name="connsiteX9" fmla="*/ 3193479 w 6039644"/>
              <a:gd name="connsiteY9" fmla="*/ 2052497 h 5891488"/>
              <a:gd name="connsiteX10" fmla="*/ 14784 w 6039644"/>
              <a:gd name="connsiteY10" fmla="*/ 2459997 h 5891488"/>
              <a:gd name="connsiteX0" fmla="*/ 14784 w 6039644"/>
              <a:gd name="connsiteY0" fmla="*/ 2459997 h 5891488"/>
              <a:gd name="connsiteX1" fmla="*/ 2959 w 6039644"/>
              <a:gd name="connsiteY1" fmla="*/ 5891488 h 5891488"/>
              <a:gd name="connsiteX2" fmla="*/ 5303547 w 6039644"/>
              <a:gd name="connsiteY2" fmla="*/ 5891487 h 5891488"/>
              <a:gd name="connsiteX3" fmla="*/ 5451795 w 6039644"/>
              <a:gd name="connsiteY3" fmla="*/ 5259103 h 5891488"/>
              <a:gd name="connsiteX4" fmla="*/ 4150274 w 6039644"/>
              <a:gd name="connsiteY4" fmla="*/ 4583696 h 5891488"/>
              <a:gd name="connsiteX5" fmla="*/ 3327152 w 6039644"/>
              <a:gd name="connsiteY5" fmla="*/ 2624260 h 5891488"/>
              <a:gd name="connsiteX6" fmla="*/ 5303547 w 6039644"/>
              <a:gd name="connsiteY6" fmla="*/ 1320450 h 5891488"/>
              <a:gd name="connsiteX7" fmla="*/ 5847432 w 6039644"/>
              <a:gd name="connsiteY7" fmla="*/ 337207 h 5891488"/>
              <a:gd name="connsiteX8" fmla="*/ 4150274 w 6039644"/>
              <a:gd name="connsiteY8" fmla="*/ 285882 h 5891488"/>
              <a:gd name="connsiteX9" fmla="*/ 3193479 w 6039644"/>
              <a:gd name="connsiteY9" fmla="*/ 2052497 h 5891488"/>
              <a:gd name="connsiteX10" fmla="*/ 14784 w 6039644"/>
              <a:gd name="connsiteY10" fmla="*/ 2459997 h 5891488"/>
              <a:gd name="connsiteX0" fmla="*/ 14784 w 6039644"/>
              <a:gd name="connsiteY0" fmla="*/ 2459997 h 5891488"/>
              <a:gd name="connsiteX1" fmla="*/ 2959 w 6039644"/>
              <a:gd name="connsiteY1" fmla="*/ 5891488 h 5891488"/>
              <a:gd name="connsiteX2" fmla="*/ 5303547 w 6039644"/>
              <a:gd name="connsiteY2" fmla="*/ 5891487 h 5891488"/>
              <a:gd name="connsiteX3" fmla="*/ 5451795 w 6039644"/>
              <a:gd name="connsiteY3" fmla="*/ 5259103 h 5891488"/>
              <a:gd name="connsiteX4" fmla="*/ 4150274 w 6039644"/>
              <a:gd name="connsiteY4" fmla="*/ 4583696 h 5891488"/>
              <a:gd name="connsiteX5" fmla="*/ 3327152 w 6039644"/>
              <a:gd name="connsiteY5" fmla="*/ 2624260 h 5891488"/>
              <a:gd name="connsiteX6" fmla="*/ 5303547 w 6039644"/>
              <a:gd name="connsiteY6" fmla="*/ 1320450 h 5891488"/>
              <a:gd name="connsiteX7" fmla="*/ 5847432 w 6039644"/>
              <a:gd name="connsiteY7" fmla="*/ 337207 h 5891488"/>
              <a:gd name="connsiteX8" fmla="*/ 4150274 w 6039644"/>
              <a:gd name="connsiteY8" fmla="*/ 285882 h 5891488"/>
              <a:gd name="connsiteX9" fmla="*/ 3193479 w 6039644"/>
              <a:gd name="connsiteY9" fmla="*/ 2052497 h 5891488"/>
              <a:gd name="connsiteX10" fmla="*/ 14784 w 6039644"/>
              <a:gd name="connsiteY10" fmla="*/ 2459997 h 5891488"/>
              <a:gd name="connsiteX0" fmla="*/ 14784 w 6039644"/>
              <a:gd name="connsiteY0" fmla="*/ 2459997 h 5891488"/>
              <a:gd name="connsiteX1" fmla="*/ 2959 w 6039644"/>
              <a:gd name="connsiteY1" fmla="*/ 5891488 h 5891488"/>
              <a:gd name="connsiteX2" fmla="*/ 5303547 w 6039644"/>
              <a:gd name="connsiteY2" fmla="*/ 5891487 h 5891488"/>
              <a:gd name="connsiteX3" fmla="*/ 5451795 w 6039644"/>
              <a:gd name="connsiteY3" fmla="*/ 5259103 h 5891488"/>
              <a:gd name="connsiteX4" fmla="*/ 4150274 w 6039644"/>
              <a:gd name="connsiteY4" fmla="*/ 4583696 h 5891488"/>
              <a:gd name="connsiteX5" fmla="*/ 3327152 w 6039644"/>
              <a:gd name="connsiteY5" fmla="*/ 2624260 h 5891488"/>
              <a:gd name="connsiteX6" fmla="*/ 5303547 w 6039644"/>
              <a:gd name="connsiteY6" fmla="*/ 1320450 h 5891488"/>
              <a:gd name="connsiteX7" fmla="*/ 5847432 w 6039644"/>
              <a:gd name="connsiteY7" fmla="*/ 337207 h 5891488"/>
              <a:gd name="connsiteX8" fmla="*/ 4150274 w 6039644"/>
              <a:gd name="connsiteY8" fmla="*/ 285882 h 5891488"/>
              <a:gd name="connsiteX9" fmla="*/ 3193479 w 6039644"/>
              <a:gd name="connsiteY9" fmla="*/ 2052497 h 5891488"/>
              <a:gd name="connsiteX10" fmla="*/ 14784 w 6039644"/>
              <a:gd name="connsiteY10" fmla="*/ 2459997 h 5891488"/>
              <a:gd name="connsiteX0" fmla="*/ 14784 w 6039644"/>
              <a:gd name="connsiteY0" fmla="*/ 2459997 h 5891488"/>
              <a:gd name="connsiteX1" fmla="*/ 2959 w 6039644"/>
              <a:gd name="connsiteY1" fmla="*/ 5891488 h 5891488"/>
              <a:gd name="connsiteX2" fmla="*/ 5303547 w 6039644"/>
              <a:gd name="connsiteY2" fmla="*/ 5891487 h 5891488"/>
              <a:gd name="connsiteX3" fmla="*/ 5297790 w 6039644"/>
              <a:gd name="connsiteY3" fmla="*/ 5215431 h 5891488"/>
              <a:gd name="connsiteX4" fmla="*/ 4150274 w 6039644"/>
              <a:gd name="connsiteY4" fmla="*/ 4583696 h 5891488"/>
              <a:gd name="connsiteX5" fmla="*/ 3327152 w 6039644"/>
              <a:gd name="connsiteY5" fmla="*/ 2624260 h 5891488"/>
              <a:gd name="connsiteX6" fmla="*/ 5303547 w 6039644"/>
              <a:gd name="connsiteY6" fmla="*/ 1320450 h 5891488"/>
              <a:gd name="connsiteX7" fmla="*/ 5847432 w 6039644"/>
              <a:gd name="connsiteY7" fmla="*/ 337207 h 5891488"/>
              <a:gd name="connsiteX8" fmla="*/ 4150274 w 6039644"/>
              <a:gd name="connsiteY8" fmla="*/ 285882 h 5891488"/>
              <a:gd name="connsiteX9" fmla="*/ 3193479 w 6039644"/>
              <a:gd name="connsiteY9" fmla="*/ 2052497 h 5891488"/>
              <a:gd name="connsiteX10" fmla="*/ 14784 w 6039644"/>
              <a:gd name="connsiteY10" fmla="*/ 2459997 h 5891488"/>
              <a:gd name="connsiteX0" fmla="*/ 14784 w 6039644"/>
              <a:gd name="connsiteY0" fmla="*/ 2459997 h 5891488"/>
              <a:gd name="connsiteX1" fmla="*/ 2959 w 6039644"/>
              <a:gd name="connsiteY1" fmla="*/ 5891488 h 5891488"/>
              <a:gd name="connsiteX2" fmla="*/ 5303547 w 6039644"/>
              <a:gd name="connsiteY2" fmla="*/ 5891487 h 5891488"/>
              <a:gd name="connsiteX3" fmla="*/ 5297790 w 6039644"/>
              <a:gd name="connsiteY3" fmla="*/ 5215431 h 5891488"/>
              <a:gd name="connsiteX4" fmla="*/ 4150274 w 6039644"/>
              <a:gd name="connsiteY4" fmla="*/ 4583696 h 5891488"/>
              <a:gd name="connsiteX5" fmla="*/ 3327152 w 6039644"/>
              <a:gd name="connsiteY5" fmla="*/ 2624260 h 5891488"/>
              <a:gd name="connsiteX6" fmla="*/ 5303547 w 6039644"/>
              <a:gd name="connsiteY6" fmla="*/ 1320450 h 5891488"/>
              <a:gd name="connsiteX7" fmla="*/ 5847432 w 6039644"/>
              <a:gd name="connsiteY7" fmla="*/ 337207 h 5891488"/>
              <a:gd name="connsiteX8" fmla="*/ 4150274 w 6039644"/>
              <a:gd name="connsiteY8" fmla="*/ 285882 h 5891488"/>
              <a:gd name="connsiteX9" fmla="*/ 3193479 w 6039644"/>
              <a:gd name="connsiteY9" fmla="*/ 2052497 h 5891488"/>
              <a:gd name="connsiteX10" fmla="*/ 14784 w 6039644"/>
              <a:gd name="connsiteY10" fmla="*/ 2459997 h 5891488"/>
              <a:gd name="connsiteX0" fmla="*/ 14784 w 6039644"/>
              <a:gd name="connsiteY0" fmla="*/ 2295218 h 5726709"/>
              <a:gd name="connsiteX1" fmla="*/ 2959 w 6039644"/>
              <a:gd name="connsiteY1" fmla="*/ 5726709 h 5726709"/>
              <a:gd name="connsiteX2" fmla="*/ 5303547 w 6039644"/>
              <a:gd name="connsiteY2" fmla="*/ 5726708 h 5726709"/>
              <a:gd name="connsiteX3" fmla="*/ 5297790 w 6039644"/>
              <a:gd name="connsiteY3" fmla="*/ 5050652 h 5726709"/>
              <a:gd name="connsiteX4" fmla="*/ 4150274 w 6039644"/>
              <a:gd name="connsiteY4" fmla="*/ 4418917 h 5726709"/>
              <a:gd name="connsiteX5" fmla="*/ 3327152 w 6039644"/>
              <a:gd name="connsiteY5" fmla="*/ 2459481 h 5726709"/>
              <a:gd name="connsiteX6" fmla="*/ 5303547 w 6039644"/>
              <a:gd name="connsiteY6" fmla="*/ 1155671 h 5726709"/>
              <a:gd name="connsiteX7" fmla="*/ 5847432 w 6039644"/>
              <a:gd name="connsiteY7" fmla="*/ 172428 h 5726709"/>
              <a:gd name="connsiteX8" fmla="*/ 4150274 w 6039644"/>
              <a:gd name="connsiteY8" fmla="*/ 121103 h 5726709"/>
              <a:gd name="connsiteX9" fmla="*/ 3193479 w 6039644"/>
              <a:gd name="connsiteY9" fmla="*/ 1887718 h 5726709"/>
              <a:gd name="connsiteX10" fmla="*/ 14784 w 6039644"/>
              <a:gd name="connsiteY10" fmla="*/ 2295218 h 5726709"/>
              <a:gd name="connsiteX0" fmla="*/ 14784 w 6039644"/>
              <a:gd name="connsiteY0" fmla="*/ 2336489 h 5767980"/>
              <a:gd name="connsiteX1" fmla="*/ 2959 w 6039644"/>
              <a:gd name="connsiteY1" fmla="*/ 5767980 h 5767980"/>
              <a:gd name="connsiteX2" fmla="*/ 5303547 w 6039644"/>
              <a:gd name="connsiteY2" fmla="*/ 5767979 h 5767980"/>
              <a:gd name="connsiteX3" fmla="*/ 5297790 w 6039644"/>
              <a:gd name="connsiteY3" fmla="*/ 5091923 h 5767980"/>
              <a:gd name="connsiteX4" fmla="*/ 4150274 w 6039644"/>
              <a:gd name="connsiteY4" fmla="*/ 4460188 h 5767980"/>
              <a:gd name="connsiteX5" fmla="*/ 3327152 w 6039644"/>
              <a:gd name="connsiteY5" fmla="*/ 2500752 h 5767980"/>
              <a:gd name="connsiteX6" fmla="*/ 5303547 w 6039644"/>
              <a:gd name="connsiteY6" fmla="*/ 1196942 h 5767980"/>
              <a:gd name="connsiteX7" fmla="*/ 5847432 w 6039644"/>
              <a:gd name="connsiteY7" fmla="*/ 213699 h 5767980"/>
              <a:gd name="connsiteX8" fmla="*/ 4150274 w 6039644"/>
              <a:gd name="connsiteY8" fmla="*/ 162374 h 5767980"/>
              <a:gd name="connsiteX9" fmla="*/ 3193479 w 6039644"/>
              <a:gd name="connsiteY9" fmla="*/ 1928989 h 5767980"/>
              <a:gd name="connsiteX10" fmla="*/ 14784 w 6039644"/>
              <a:gd name="connsiteY10" fmla="*/ 2336489 h 5767980"/>
              <a:gd name="connsiteX0" fmla="*/ 14784 w 6060147"/>
              <a:gd name="connsiteY0" fmla="*/ 2331052 h 5762543"/>
              <a:gd name="connsiteX1" fmla="*/ 2959 w 6060147"/>
              <a:gd name="connsiteY1" fmla="*/ 5762543 h 5762543"/>
              <a:gd name="connsiteX2" fmla="*/ 5303547 w 6060147"/>
              <a:gd name="connsiteY2" fmla="*/ 5762542 h 5762543"/>
              <a:gd name="connsiteX3" fmla="*/ 5297790 w 6060147"/>
              <a:gd name="connsiteY3" fmla="*/ 5086486 h 5762543"/>
              <a:gd name="connsiteX4" fmla="*/ 4150274 w 6060147"/>
              <a:gd name="connsiteY4" fmla="*/ 4454751 h 5762543"/>
              <a:gd name="connsiteX5" fmla="*/ 3327152 w 6060147"/>
              <a:gd name="connsiteY5" fmla="*/ 2495315 h 5762543"/>
              <a:gd name="connsiteX6" fmla="*/ 5303547 w 6060147"/>
              <a:gd name="connsiteY6" fmla="*/ 1191505 h 5762543"/>
              <a:gd name="connsiteX7" fmla="*/ 5847432 w 6060147"/>
              <a:gd name="connsiteY7" fmla="*/ 208262 h 5762543"/>
              <a:gd name="connsiteX8" fmla="*/ 4027256 w 6060147"/>
              <a:gd name="connsiteY8" fmla="*/ 162374 h 5762543"/>
              <a:gd name="connsiteX9" fmla="*/ 3193479 w 6060147"/>
              <a:gd name="connsiteY9" fmla="*/ 1923552 h 5762543"/>
              <a:gd name="connsiteX10" fmla="*/ 14784 w 6060147"/>
              <a:gd name="connsiteY10" fmla="*/ 2331052 h 5762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60147" h="5762543">
                <a:moveTo>
                  <a:pt x="14784" y="2331052"/>
                </a:moveTo>
                <a:cubicBezTo>
                  <a:pt x="17743" y="2851875"/>
                  <a:pt x="0" y="5241720"/>
                  <a:pt x="2959" y="5762543"/>
                </a:cubicBezTo>
                <a:lnTo>
                  <a:pt x="5303547" y="5762542"/>
                </a:lnTo>
                <a:cubicBezTo>
                  <a:pt x="5410499" y="5597552"/>
                  <a:pt x="5490002" y="5304451"/>
                  <a:pt x="5297790" y="5086486"/>
                </a:cubicBezTo>
                <a:cubicBezTo>
                  <a:pt x="5105578" y="4868521"/>
                  <a:pt x="4478714" y="4886613"/>
                  <a:pt x="4150274" y="4454751"/>
                </a:cubicBezTo>
                <a:cubicBezTo>
                  <a:pt x="3821834" y="4022889"/>
                  <a:pt x="3134940" y="3039189"/>
                  <a:pt x="3327152" y="2495315"/>
                </a:cubicBezTo>
                <a:cubicBezTo>
                  <a:pt x="3519364" y="1951441"/>
                  <a:pt x="4883500" y="1572681"/>
                  <a:pt x="5303547" y="1191505"/>
                </a:cubicBezTo>
                <a:cubicBezTo>
                  <a:pt x="5723594" y="810330"/>
                  <a:pt x="6060147" y="379784"/>
                  <a:pt x="5847432" y="208262"/>
                </a:cubicBezTo>
                <a:cubicBezTo>
                  <a:pt x="5634717" y="36740"/>
                  <a:pt x="4827869" y="0"/>
                  <a:pt x="4027256" y="162374"/>
                </a:cubicBezTo>
                <a:cubicBezTo>
                  <a:pt x="3584931" y="448256"/>
                  <a:pt x="3862224" y="1562106"/>
                  <a:pt x="3193479" y="1923552"/>
                </a:cubicBezTo>
                <a:cubicBezTo>
                  <a:pt x="2524734" y="2284998"/>
                  <a:pt x="249006" y="1663993"/>
                  <a:pt x="14784" y="2331052"/>
                </a:cubicBezTo>
                <a:close/>
              </a:path>
            </a:pathLst>
          </a:custGeom>
          <a:gradFill>
            <a:gsLst>
              <a:gs pos="0">
                <a:srgbClr val="D0E5A5"/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lang="en-US" dirty="0"/>
          </a:p>
        </p:txBody>
      </p:sp>
      <p:sp>
        <p:nvSpPr>
          <p:cNvPr id="49" name="Freeform 48"/>
          <p:cNvSpPr/>
          <p:nvPr/>
        </p:nvSpPr>
        <p:spPr>
          <a:xfrm>
            <a:off x="1688290" y="5202435"/>
            <a:ext cx="7218976" cy="818853"/>
          </a:xfrm>
          <a:custGeom>
            <a:avLst/>
            <a:gdLst>
              <a:gd name="connsiteX0" fmla="*/ 0 w 8664606"/>
              <a:gd name="connsiteY0" fmla="*/ 266330 h 1828800"/>
              <a:gd name="connsiteX1" fmla="*/ 8878 w 8664606"/>
              <a:gd name="connsiteY1" fmla="*/ 1828800 h 1828800"/>
              <a:gd name="connsiteX2" fmla="*/ 8664606 w 8664606"/>
              <a:gd name="connsiteY2" fmla="*/ 1828800 h 1828800"/>
              <a:gd name="connsiteX3" fmla="*/ 8664606 w 8664606"/>
              <a:gd name="connsiteY3" fmla="*/ 798990 h 1828800"/>
              <a:gd name="connsiteX4" fmla="*/ 4971495 w 8664606"/>
              <a:gd name="connsiteY4" fmla="*/ 798990 h 1828800"/>
              <a:gd name="connsiteX5" fmla="*/ 4385569 w 8664606"/>
              <a:gd name="connsiteY5" fmla="*/ 559293 h 1828800"/>
              <a:gd name="connsiteX6" fmla="*/ 4163627 w 8664606"/>
              <a:gd name="connsiteY6" fmla="*/ 8878 h 1828800"/>
              <a:gd name="connsiteX7" fmla="*/ 2334827 w 8664606"/>
              <a:gd name="connsiteY7" fmla="*/ 0 h 1828800"/>
              <a:gd name="connsiteX8" fmla="*/ 1811045 w 8664606"/>
              <a:gd name="connsiteY8" fmla="*/ 426128 h 1828800"/>
              <a:gd name="connsiteX9" fmla="*/ 0 w 8664606"/>
              <a:gd name="connsiteY9" fmla="*/ 266330 h 1828800"/>
              <a:gd name="connsiteX0" fmla="*/ 0 w 8664606"/>
              <a:gd name="connsiteY0" fmla="*/ 266330 h 1828800"/>
              <a:gd name="connsiteX1" fmla="*/ 217503 w 8664606"/>
              <a:gd name="connsiteY1" fmla="*/ 1687012 h 1828800"/>
              <a:gd name="connsiteX2" fmla="*/ 8664606 w 8664606"/>
              <a:gd name="connsiteY2" fmla="*/ 1828800 h 1828800"/>
              <a:gd name="connsiteX3" fmla="*/ 8664606 w 8664606"/>
              <a:gd name="connsiteY3" fmla="*/ 798990 h 1828800"/>
              <a:gd name="connsiteX4" fmla="*/ 4971495 w 8664606"/>
              <a:gd name="connsiteY4" fmla="*/ 798990 h 1828800"/>
              <a:gd name="connsiteX5" fmla="*/ 4385569 w 8664606"/>
              <a:gd name="connsiteY5" fmla="*/ 559293 h 1828800"/>
              <a:gd name="connsiteX6" fmla="*/ 4163627 w 8664606"/>
              <a:gd name="connsiteY6" fmla="*/ 8878 h 1828800"/>
              <a:gd name="connsiteX7" fmla="*/ 2334827 w 8664606"/>
              <a:gd name="connsiteY7" fmla="*/ 0 h 1828800"/>
              <a:gd name="connsiteX8" fmla="*/ 1811045 w 8664606"/>
              <a:gd name="connsiteY8" fmla="*/ 426128 h 1828800"/>
              <a:gd name="connsiteX9" fmla="*/ 0 w 8664606"/>
              <a:gd name="connsiteY9" fmla="*/ 266330 h 1828800"/>
              <a:gd name="connsiteX0" fmla="*/ 2959 w 8667565"/>
              <a:gd name="connsiteY0" fmla="*/ 266330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67565 w 8667565"/>
              <a:gd name="connsiteY3" fmla="*/ 79899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2959 w 8667565"/>
              <a:gd name="connsiteY9" fmla="*/ 266330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67565 w 8667565"/>
              <a:gd name="connsiteY3" fmla="*/ 79899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223695 w 8667565"/>
              <a:gd name="connsiteY3" fmla="*/ 67890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55743 w 8667565"/>
              <a:gd name="connsiteY3" fmla="*/ 822916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063644 w 8655743"/>
              <a:gd name="connsiteY2" fmla="*/ 1470988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655743 w 8655743"/>
              <a:gd name="connsiteY2" fmla="*/ 1828800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655743 w 8655743"/>
              <a:gd name="connsiteY2" fmla="*/ 1828800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986985 w 8655743"/>
              <a:gd name="connsiteY8" fmla="*/ 475206 h 1913137"/>
              <a:gd name="connsiteX9" fmla="*/ 0 w 8655743"/>
              <a:gd name="connsiteY9" fmla="*/ 475205 h 1913137"/>
              <a:gd name="connsiteX0" fmla="*/ 0 w 8655743"/>
              <a:gd name="connsiteY0" fmla="*/ 515155 h 1953087"/>
              <a:gd name="connsiteX1" fmla="*/ 2959 w 8655743"/>
              <a:gd name="connsiteY1" fmla="*/ 1953087 h 1953087"/>
              <a:gd name="connsiteX2" fmla="*/ 8655743 w 8655743"/>
              <a:gd name="connsiteY2" fmla="*/ 1953087 h 1953087"/>
              <a:gd name="connsiteX3" fmla="*/ 8655743 w 8655743"/>
              <a:gd name="connsiteY3" fmla="*/ 947203 h 1953087"/>
              <a:gd name="connsiteX4" fmla="*/ 4974454 w 8655743"/>
              <a:gd name="connsiteY4" fmla="*/ 923277 h 1953087"/>
              <a:gd name="connsiteX5" fmla="*/ 4166586 w 8655743"/>
              <a:gd name="connsiteY5" fmla="*/ 133165 h 1953087"/>
              <a:gd name="connsiteX6" fmla="*/ 2337786 w 8655743"/>
              <a:gd name="connsiteY6" fmla="*/ 124287 h 1953087"/>
              <a:gd name="connsiteX7" fmla="*/ 1986985 w 8655743"/>
              <a:gd name="connsiteY7" fmla="*/ 515156 h 1953087"/>
              <a:gd name="connsiteX8" fmla="*/ 0 w 8655743"/>
              <a:gd name="connsiteY8" fmla="*/ 515155 h 1953087"/>
              <a:gd name="connsiteX0" fmla="*/ 0 w 8655743"/>
              <a:gd name="connsiteY0" fmla="*/ 648320 h 2086252"/>
              <a:gd name="connsiteX1" fmla="*/ 2959 w 8655743"/>
              <a:gd name="connsiteY1" fmla="*/ 2086252 h 2086252"/>
              <a:gd name="connsiteX2" fmla="*/ 8655743 w 8655743"/>
              <a:gd name="connsiteY2" fmla="*/ 2086252 h 2086252"/>
              <a:gd name="connsiteX3" fmla="*/ 8655743 w 8655743"/>
              <a:gd name="connsiteY3" fmla="*/ 1080368 h 2086252"/>
              <a:gd name="connsiteX4" fmla="*/ 4974454 w 8655743"/>
              <a:gd name="connsiteY4" fmla="*/ 1056442 h 2086252"/>
              <a:gd name="connsiteX5" fmla="*/ 5055343 w 8655743"/>
              <a:gd name="connsiteY5" fmla="*/ 133165 h 2086252"/>
              <a:gd name="connsiteX6" fmla="*/ 2337786 w 8655743"/>
              <a:gd name="connsiteY6" fmla="*/ 257452 h 2086252"/>
              <a:gd name="connsiteX7" fmla="*/ 1986985 w 8655743"/>
              <a:gd name="connsiteY7" fmla="*/ 648321 h 2086252"/>
              <a:gd name="connsiteX8" fmla="*/ 0 w 8655743"/>
              <a:gd name="connsiteY8" fmla="*/ 648320 h 2086252"/>
              <a:gd name="connsiteX0" fmla="*/ 0 w 8655743"/>
              <a:gd name="connsiteY0" fmla="*/ 734179 h 2172111"/>
              <a:gd name="connsiteX1" fmla="*/ 2959 w 8655743"/>
              <a:gd name="connsiteY1" fmla="*/ 2172111 h 2172111"/>
              <a:gd name="connsiteX2" fmla="*/ 8655743 w 8655743"/>
              <a:gd name="connsiteY2" fmla="*/ 2172111 h 2172111"/>
              <a:gd name="connsiteX3" fmla="*/ 8655743 w 8655743"/>
              <a:gd name="connsiteY3" fmla="*/ 1166227 h 2172111"/>
              <a:gd name="connsiteX4" fmla="*/ 4974454 w 8655743"/>
              <a:gd name="connsiteY4" fmla="*/ 1142301 h 2172111"/>
              <a:gd name="connsiteX5" fmla="*/ 5055343 w 8655743"/>
              <a:gd name="connsiteY5" fmla="*/ 219024 h 2172111"/>
              <a:gd name="connsiteX6" fmla="*/ 1598959 w 8655743"/>
              <a:gd name="connsiteY6" fmla="*/ 85859 h 2172111"/>
              <a:gd name="connsiteX7" fmla="*/ 1986985 w 8655743"/>
              <a:gd name="connsiteY7" fmla="*/ 734180 h 2172111"/>
              <a:gd name="connsiteX8" fmla="*/ 0 w 8655743"/>
              <a:gd name="connsiteY8" fmla="*/ 734179 h 2172111"/>
              <a:gd name="connsiteX0" fmla="*/ 0 w 8655743"/>
              <a:gd name="connsiteY0" fmla="*/ 770183 h 2208115"/>
              <a:gd name="connsiteX1" fmla="*/ 2959 w 8655743"/>
              <a:gd name="connsiteY1" fmla="*/ 2208115 h 2208115"/>
              <a:gd name="connsiteX2" fmla="*/ 8655743 w 8655743"/>
              <a:gd name="connsiteY2" fmla="*/ 2208115 h 2208115"/>
              <a:gd name="connsiteX3" fmla="*/ 8655743 w 8655743"/>
              <a:gd name="connsiteY3" fmla="*/ 1202231 h 2208115"/>
              <a:gd name="connsiteX4" fmla="*/ 4974454 w 8655743"/>
              <a:gd name="connsiteY4" fmla="*/ 1178305 h 2208115"/>
              <a:gd name="connsiteX5" fmla="*/ 5055343 w 8655743"/>
              <a:gd name="connsiteY5" fmla="*/ 255028 h 2208115"/>
              <a:gd name="connsiteX6" fmla="*/ 1598959 w 8655743"/>
              <a:gd name="connsiteY6" fmla="*/ 121863 h 2208115"/>
              <a:gd name="connsiteX7" fmla="*/ 1382935 w 8655743"/>
              <a:gd name="connsiteY7" fmla="*/ 986207 h 2208115"/>
              <a:gd name="connsiteX8" fmla="*/ 0 w 8655743"/>
              <a:gd name="connsiteY8" fmla="*/ 770183 h 2208115"/>
              <a:gd name="connsiteX0" fmla="*/ 0 w 8655743"/>
              <a:gd name="connsiteY0" fmla="*/ 892046 h 2329978"/>
              <a:gd name="connsiteX1" fmla="*/ 2959 w 8655743"/>
              <a:gd name="connsiteY1" fmla="*/ 2329978 h 2329978"/>
              <a:gd name="connsiteX2" fmla="*/ 8655743 w 8655743"/>
              <a:gd name="connsiteY2" fmla="*/ 2329978 h 2329978"/>
              <a:gd name="connsiteX3" fmla="*/ 8655743 w 8655743"/>
              <a:gd name="connsiteY3" fmla="*/ 1324094 h 2329978"/>
              <a:gd name="connsiteX4" fmla="*/ 4974454 w 8655743"/>
              <a:gd name="connsiteY4" fmla="*/ 1300168 h 2329978"/>
              <a:gd name="connsiteX5" fmla="*/ 5055343 w 8655743"/>
              <a:gd name="connsiteY5" fmla="*/ 376891 h 2329978"/>
              <a:gd name="connsiteX6" fmla="*/ 1814984 w 8655743"/>
              <a:gd name="connsiteY6" fmla="*/ 121863 h 2329978"/>
              <a:gd name="connsiteX7" fmla="*/ 1382935 w 8655743"/>
              <a:gd name="connsiteY7" fmla="*/ 1108070 h 2329978"/>
              <a:gd name="connsiteX8" fmla="*/ 0 w 8655743"/>
              <a:gd name="connsiteY8" fmla="*/ 892046 h 2329978"/>
              <a:gd name="connsiteX0" fmla="*/ 0 w 8655743"/>
              <a:gd name="connsiteY0" fmla="*/ 1108070 h 2329978"/>
              <a:gd name="connsiteX1" fmla="*/ 2959 w 8655743"/>
              <a:gd name="connsiteY1" fmla="*/ 2329978 h 2329978"/>
              <a:gd name="connsiteX2" fmla="*/ 8655743 w 8655743"/>
              <a:gd name="connsiteY2" fmla="*/ 2329978 h 2329978"/>
              <a:gd name="connsiteX3" fmla="*/ 8655743 w 8655743"/>
              <a:gd name="connsiteY3" fmla="*/ 1324094 h 2329978"/>
              <a:gd name="connsiteX4" fmla="*/ 4974454 w 8655743"/>
              <a:gd name="connsiteY4" fmla="*/ 1300168 h 2329978"/>
              <a:gd name="connsiteX5" fmla="*/ 5055343 w 8655743"/>
              <a:gd name="connsiteY5" fmla="*/ 376891 h 2329978"/>
              <a:gd name="connsiteX6" fmla="*/ 1814984 w 8655743"/>
              <a:gd name="connsiteY6" fmla="*/ 121863 h 2329978"/>
              <a:gd name="connsiteX7" fmla="*/ 1382935 w 8655743"/>
              <a:gd name="connsiteY7" fmla="*/ 1108070 h 2329978"/>
              <a:gd name="connsiteX8" fmla="*/ 0 w 8655743"/>
              <a:gd name="connsiteY8" fmla="*/ 1108070 h 2329978"/>
              <a:gd name="connsiteX0" fmla="*/ 0 w 8655743"/>
              <a:gd name="connsiteY0" fmla="*/ 913949 h 2135857"/>
              <a:gd name="connsiteX1" fmla="*/ 2959 w 8655743"/>
              <a:gd name="connsiteY1" fmla="*/ 2135857 h 2135857"/>
              <a:gd name="connsiteX2" fmla="*/ 8655743 w 8655743"/>
              <a:gd name="connsiteY2" fmla="*/ 2135857 h 2135857"/>
              <a:gd name="connsiteX3" fmla="*/ 8655743 w 8655743"/>
              <a:gd name="connsiteY3" fmla="*/ 1129973 h 2135857"/>
              <a:gd name="connsiteX4" fmla="*/ 4974454 w 8655743"/>
              <a:gd name="connsiteY4" fmla="*/ 1106047 h 2135857"/>
              <a:gd name="connsiteX5" fmla="*/ 5055343 w 8655743"/>
              <a:gd name="connsiteY5" fmla="*/ 182770 h 2135857"/>
              <a:gd name="connsiteX6" fmla="*/ 1814984 w 8655743"/>
              <a:gd name="connsiteY6" fmla="*/ 121863 h 2135857"/>
              <a:gd name="connsiteX7" fmla="*/ 1382935 w 8655743"/>
              <a:gd name="connsiteY7" fmla="*/ 913949 h 2135857"/>
              <a:gd name="connsiteX8" fmla="*/ 0 w 8655743"/>
              <a:gd name="connsiteY8" fmla="*/ 913949 h 2135857"/>
              <a:gd name="connsiteX0" fmla="*/ 0 w 8655743"/>
              <a:gd name="connsiteY0" fmla="*/ 956117 h 2178025"/>
              <a:gd name="connsiteX1" fmla="*/ 2959 w 8655743"/>
              <a:gd name="connsiteY1" fmla="*/ 2178025 h 2178025"/>
              <a:gd name="connsiteX2" fmla="*/ 8655743 w 8655743"/>
              <a:gd name="connsiteY2" fmla="*/ 2178025 h 2178025"/>
              <a:gd name="connsiteX3" fmla="*/ 8655743 w 8655743"/>
              <a:gd name="connsiteY3" fmla="*/ 1172141 h 2178025"/>
              <a:gd name="connsiteX4" fmla="*/ 4974454 w 8655743"/>
              <a:gd name="connsiteY4" fmla="*/ 1148215 h 2178025"/>
              <a:gd name="connsiteX5" fmla="*/ 4808285 w 8655743"/>
              <a:gd name="connsiteY5" fmla="*/ 164031 h 2178025"/>
              <a:gd name="connsiteX6" fmla="*/ 1814984 w 8655743"/>
              <a:gd name="connsiteY6" fmla="*/ 164031 h 2178025"/>
              <a:gd name="connsiteX7" fmla="*/ 1382935 w 8655743"/>
              <a:gd name="connsiteY7" fmla="*/ 956117 h 2178025"/>
              <a:gd name="connsiteX8" fmla="*/ 0 w 8655743"/>
              <a:gd name="connsiteY8" fmla="*/ 956117 h 2178025"/>
              <a:gd name="connsiteX0" fmla="*/ 0 w 8655743"/>
              <a:gd name="connsiteY0" fmla="*/ 948103 h 2170011"/>
              <a:gd name="connsiteX1" fmla="*/ 2959 w 8655743"/>
              <a:gd name="connsiteY1" fmla="*/ 2170011 h 2170011"/>
              <a:gd name="connsiteX2" fmla="*/ 8655743 w 8655743"/>
              <a:gd name="connsiteY2" fmla="*/ 2170011 h 2170011"/>
              <a:gd name="connsiteX3" fmla="*/ 8655743 w 8655743"/>
              <a:gd name="connsiteY3" fmla="*/ 1164127 h 2170011"/>
              <a:gd name="connsiteX4" fmla="*/ 5055343 w 8655743"/>
              <a:gd name="connsiteY4" fmla="*/ 1092121 h 2170011"/>
              <a:gd name="connsiteX5" fmla="*/ 4808285 w 8655743"/>
              <a:gd name="connsiteY5" fmla="*/ 156017 h 2170011"/>
              <a:gd name="connsiteX6" fmla="*/ 1814984 w 8655743"/>
              <a:gd name="connsiteY6" fmla="*/ 156017 h 2170011"/>
              <a:gd name="connsiteX7" fmla="*/ 1382935 w 8655743"/>
              <a:gd name="connsiteY7" fmla="*/ 948103 h 2170011"/>
              <a:gd name="connsiteX8" fmla="*/ 0 w 8655743"/>
              <a:gd name="connsiteY8" fmla="*/ 948103 h 2170011"/>
              <a:gd name="connsiteX0" fmla="*/ 0 w 8655743"/>
              <a:gd name="connsiteY0" fmla="*/ 1008110 h 2230018"/>
              <a:gd name="connsiteX1" fmla="*/ 2959 w 8655743"/>
              <a:gd name="connsiteY1" fmla="*/ 2230018 h 2230018"/>
              <a:gd name="connsiteX2" fmla="*/ 8655743 w 8655743"/>
              <a:gd name="connsiteY2" fmla="*/ 2230018 h 2230018"/>
              <a:gd name="connsiteX3" fmla="*/ 8655743 w 8655743"/>
              <a:gd name="connsiteY3" fmla="*/ 1224134 h 2230018"/>
              <a:gd name="connsiteX4" fmla="*/ 5140337 w 8655743"/>
              <a:gd name="connsiteY4" fmla="*/ 1512168 h 2230018"/>
              <a:gd name="connsiteX5" fmla="*/ 4808285 w 8655743"/>
              <a:gd name="connsiteY5" fmla="*/ 216024 h 2230018"/>
              <a:gd name="connsiteX6" fmla="*/ 1814984 w 8655743"/>
              <a:gd name="connsiteY6" fmla="*/ 216024 h 2230018"/>
              <a:gd name="connsiteX7" fmla="*/ 1382935 w 8655743"/>
              <a:gd name="connsiteY7" fmla="*/ 1008110 h 2230018"/>
              <a:gd name="connsiteX8" fmla="*/ 0 w 8655743"/>
              <a:gd name="connsiteY8" fmla="*/ 1008110 h 2230018"/>
              <a:gd name="connsiteX0" fmla="*/ 0 w 8670527"/>
              <a:gd name="connsiteY0" fmla="*/ 1008110 h 2230018"/>
              <a:gd name="connsiteX1" fmla="*/ 2959 w 8670527"/>
              <a:gd name="connsiteY1" fmla="*/ 2230018 h 2230018"/>
              <a:gd name="connsiteX2" fmla="*/ 8655743 w 8670527"/>
              <a:gd name="connsiteY2" fmla="*/ 2230018 h 2230018"/>
              <a:gd name="connsiteX3" fmla="*/ 8670527 w 8670527"/>
              <a:gd name="connsiteY3" fmla="*/ 1656185 h 2230018"/>
              <a:gd name="connsiteX4" fmla="*/ 5140337 w 8670527"/>
              <a:gd name="connsiteY4" fmla="*/ 1512168 h 2230018"/>
              <a:gd name="connsiteX5" fmla="*/ 4808285 w 8670527"/>
              <a:gd name="connsiteY5" fmla="*/ 216024 h 2230018"/>
              <a:gd name="connsiteX6" fmla="*/ 1814984 w 8670527"/>
              <a:gd name="connsiteY6" fmla="*/ 216024 h 2230018"/>
              <a:gd name="connsiteX7" fmla="*/ 1382935 w 8670527"/>
              <a:gd name="connsiteY7" fmla="*/ 1008110 h 2230018"/>
              <a:gd name="connsiteX8" fmla="*/ 0 w 8670527"/>
              <a:gd name="connsiteY8" fmla="*/ 1008110 h 2230018"/>
              <a:gd name="connsiteX0" fmla="*/ 0 w 8670527"/>
              <a:gd name="connsiteY0" fmla="*/ 1008110 h 2230018"/>
              <a:gd name="connsiteX1" fmla="*/ 2959 w 8670527"/>
              <a:gd name="connsiteY1" fmla="*/ 2230018 h 2230018"/>
              <a:gd name="connsiteX2" fmla="*/ 8655743 w 8670527"/>
              <a:gd name="connsiteY2" fmla="*/ 2230018 h 2230018"/>
              <a:gd name="connsiteX3" fmla="*/ 8670527 w 8670527"/>
              <a:gd name="connsiteY3" fmla="*/ 1656185 h 2230018"/>
              <a:gd name="connsiteX4" fmla="*/ 5140337 w 8670527"/>
              <a:gd name="connsiteY4" fmla="*/ 1512168 h 2230018"/>
              <a:gd name="connsiteX5" fmla="*/ 4808285 w 8670527"/>
              <a:gd name="connsiteY5" fmla="*/ 216024 h 2230018"/>
              <a:gd name="connsiteX6" fmla="*/ 1814984 w 8670527"/>
              <a:gd name="connsiteY6" fmla="*/ 216024 h 2230018"/>
              <a:gd name="connsiteX7" fmla="*/ 1382935 w 8670527"/>
              <a:gd name="connsiteY7" fmla="*/ 1368151 h 2230018"/>
              <a:gd name="connsiteX8" fmla="*/ 0 w 8670527"/>
              <a:gd name="connsiteY8" fmla="*/ 1008110 h 2230018"/>
              <a:gd name="connsiteX0" fmla="*/ 0 w 8670527"/>
              <a:gd name="connsiteY0" fmla="*/ 1368151 h 2230018"/>
              <a:gd name="connsiteX1" fmla="*/ 2959 w 8670527"/>
              <a:gd name="connsiteY1" fmla="*/ 2230018 h 2230018"/>
              <a:gd name="connsiteX2" fmla="*/ 8655743 w 8670527"/>
              <a:gd name="connsiteY2" fmla="*/ 2230018 h 2230018"/>
              <a:gd name="connsiteX3" fmla="*/ 8670527 w 8670527"/>
              <a:gd name="connsiteY3" fmla="*/ 1656185 h 2230018"/>
              <a:gd name="connsiteX4" fmla="*/ 5140337 w 8670527"/>
              <a:gd name="connsiteY4" fmla="*/ 1512168 h 2230018"/>
              <a:gd name="connsiteX5" fmla="*/ 4808285 w 8670527"/>
              <a:gd name="connsiteY5" fmla="*/ 216024 h 2230018"/>
              <a:gd name="connsiteX6" fmla="*/ 1814984 w 8670527"/>
              <a:gd name="connsiteY6" fmla="*/ 216024 h 2230018"/>
              <a:gd name="connsiteX7" fmla="*/ 1382935 w 8670527"/>
              <a:gd name="connsiteY7" fmla="*/ 1368151 h 2230018"/>
              <a:gd name="connsiteX8" fmla="*/ 0 w 8670527"/>
              <a:gd name="connsiteY8" fmla="*/ 1368151 h 2230018"/>
              <a:gd name="connsiteX0" fmla="*/ 0 w 8670527"/>
              <a:gd name="connsiteY0" fmla="*/ 1368151 h 2230018"/>
              <a:gd name="connsiteX1" fmla="*/ 2959 w 8670527"/>
              <a:gd name="connsiteY1" fmla="*/ 2230018 h 2230018"/>
              <a:gd name="connsiteX2" fmla="*/ 8655743 w 8670527"/>
              <a:gd name="connsiteY2" fmla="*/ 2230018 h 2230018"/>
              <a:gd name="connsiteX3" fmla="*/ 8670527 w 8670527"/>
              <a:gd name="connsiteY3" fmla="*/ 1656185 h 2230018"/>
              <a:gd name="connsiteX4" fmla="*/ 5140337 w 8670527"/>
              <a:gd name="connsiteY4" fmla="*/ 1512168 h 2230018"/>
              <a:gd name="connsiteX5" fmla="*/ 4808285 w 8670527"/>
              <a:gd name="connsiteY5" fmla="*/ 216024 h 2230018"/>
              <a:gd name="connsiteX6" fmla="*/ 1598959 w 8670527"/>
              <a:gd name="connsiteY6" fmla="*/ 216024 h 2230018"/>
              <a:gd name="connsiteX7" fmla="*/ 1382935 w 8670527"/>
              <a:gd name="connsiteY7" fmla="*/ 1368151 h 2230018"/>
              <a:gd name="connsiteX8" fmla="*/ 0 w 8670527"/>
              <a:gd name="connsiteY8" fmla="*/ 1368151 h 2230018"/>
              <a:gd name="connsiteX0" fmla="*/ 0 w 8670527"/>
              <a:gd name="connsiteY0" fmla="*/ 1368151 h 2230018"/>
              <a:gd name="connsiteX1" fmla="*/ 2959 w 8670527"/>
              <a:gd name="connsiteY1" fmla="*/ 2230018 h 2230018"/>
              <a:gd name="connsiteX2" fmla="*/ 8655743 w 8670527"/>
              <a:gd name="connsiteY2" fmla="*/ 2230018 h 2230018"/>
              <a:gd name="connsiteX3" fmla="*/ 8670527 w 8670527"/>
              <a:gd name="connsiteY3" fmla="*/ 1656185 h 2230018"/>
              <a:gd name="connsiteX4" fmla="*/ 5140337 w 8670527"/>
              <a:gd name="connsiteY4" fmla="*/ 1512168 h 2230018"/>
              <a:gd name="connsiteX5" fmla="*/ 4808285 w 8670527"/>
              <a:gd name="connsiteY5" fmla="*/ 216024 h 2230018"/>
              <a:gd name="connsiteX6" fmla="*/ 1598959 w 8670527"/>
              <a:gd name="connsiteY6" fmla="*/ 216024 h 2230018"/>
              <a:gd name="connsiteX7" fmla="*/ 1166911 w 8670527"/>
              <a:gd name="connsiteY7" fmla="*/ 1368151 h 2230018"/>
              <a:gd name="connsiteX8" fmla="*/ 0 w 8670527"/>
              <a:gd name="connsiteY8" fmla="*/ 1368151 h 2230018"/>
              <a:gd name="connsiteX0" fmla="*/ 0 w 8670527"/>
              <a:gd name="connsiteY0" fmla="*/ 1368151 h 2230018"/>
              <a:gd name="connsiteX1" fmla="*/ 2959 w 8670527"/>
              <a:gd name="connsiteY1" fmla="*/ 2230018 h 2230018"/>
              <a:gd name="connsiteX2" fmla="*/ 8655743 w 8670527"/>
              <a:gd name="connsiteY2" fmla="*/ 2230018 h 2230018"/>
              <a:gd name="connsiteX3" fmla="*/ 8670527 w 8670527"/>
              <a:gd name="connsiteY3" fmla="*/ 1656185 h 2230018"/>
              <a:gd name="connsiteX4" fmla="*/ 5140337 w 8670527"/>
              <a:gd name="connsiteY4" fmla="*/ 1512168 h 2230018"/>
              <a:gd name="connsiteX5" fmla="*/ 4808285 w 8670527"/>
              <a:gd name="connsiteY5" fmla="*/ 216024 h 2230018"/>
              <a:gd name="connsiteX6" fmla="*/ 1598959 w 8670527"/>
              <a:gd name="connsiteY6" fmla="*/ 216024 h 2230018"/>
              <a:gd name="connsiteX7" fmla="*/ 0 w 8670527"/>
              <a:gd name="connsiteY7" fmla="*/ 1368151 h 2230018"/>
              <a:gd name="connsiteX0" fmla="*/ 0 w 8670527"/>
              <a:gd name="connsiteY0" fmla="*/ 1368151 h 2230018"/>
              <a:gd name="connsiteX1" fmla="*/ 4767311 w 8670527"/>
              <a:gd name="connsiteY1" fmla="*/ 2230018 h 2230018"/>
              <a:gd name="connsiteX2" fmla="*/ 8655743 w 8670527"/>
              <a:gd name="connsiteY2" fmla="*/ 2230018 h 2230018"/>
              <a:gd name="connsiteX3" fmla="*/ 8670527 w 8670527"/>
              <a:gd name="connsiteY3" fmla="*/ 1656185 h 2230018"/>
              <a:gd name="connsiteX4" fmla="*/ 5140337 w 8670527"/>
              <a:gd name="connsiteY4" fmla="*/ 1512168 h 2230018"/>
              <a:gd name="connsiteX5" fmla="*/ 4808285 w 8670527"/>
              <a:gd name="connsiteY5" fmla="*/ 216024 h 2230018"/>
              <a:gd name="connsiteX6" fmla="*/ 1598959 w 8670527"/>
              <a:gd name="connsiteY6" fmla="*/ 216024 h 2230018"/>
              <a:gd name="connsiteX7" fmla="*/ 0 w 8670527"/>
              <a:gd name="connsiteY7" fmla="*/ 1368151 h 2230018"/>
              <a:gd name="connsiteX0" fmla="*/ 6829 w 7078397"/>
              <a:gd name="connsiteY0" fmla="*/ 335666 h 2349660"/>
              <a:gd name="connsiteX1" fmla="*/ 3175181 w 7078397"/>
              <a:gd name="connsiteY1" fmla="*/ 2349660 h 2349660"/>
              <a:gd name="connsiteX2" fmla="*/ 7063613 w 7078397"/>
              <a:gd name="connsiteY2" fmla="*/ 2349660 h 2349660"/>
              <a:gd name="connsiteX3" fmla="*/ 7078397 w 7078397"/>
              <a:gd name="connsiteY3" fmla="*/ 1775827 h 2349660"/>
              <a:gd name="connsiteX4" fmla="*/ 3548207 w 7078397"/>
              <a:gd name="connsiteY4" fmla="*/ 1631810 h 2349660"/>
              <a:gd name="connsiteX5" fmla="*/ 3216155 w 7078397"/>
              <a:gd name="connsiteY5" fmla="*/ 335666 h 2349660"/>
              <a:gd name="connsiteX6" fmla="*/ 6829 w 7078397"/>
              <a:gd name="connsiteY6" fmla="*/ 335666 h 2349660"/>
              <a:gd name="connsiteX0" fmla="*/ 682217 w 4544459"/>
              <a:gd name="connsiteY0" fmla="*/ 119642 h 2133636"/>
              <a:gd name="connsiteX1" fmla="*/ 641243 w 4544459"/>
              <a:gd name="connsiteY1" fmla="*/ 2133636 h 2133636"/>
              <a:gd name="connsiteX2" fmla="*/ 4529675 w 4544459"/>
              <a:gd name="connsiteY2" fmla="*/ 2133636 h 2133636"/>
              <a:gd name="connsiteX3" fmla="*/ 4544459 w 4544459"/>
              <a:gd name="connsiteY3" fmla="*/ 1559803 h 2133636"/>
              <a:gd name="connsiteX4" fmla="*/ 1014269 w 4544459"/>
              <a:gd name="connsiteY4" fmla="*/ 1415786 h 2133636"/>
              <a:gd name="connsiteX5" fmla="*/ 682217 w 4544459"/>
              <a:gd name="connsiteY5" fmla="*/ 119642 h 2133636"/>
              <a:gd name="connsiteX0" fmla="*/ 958927 w 4489117"/>
              <a:gd name="connsiteY0" fmla="*/ 95639 h 813489"/>
              <a:gd name="connsiteX1" fmla="*/ 585901 w 4489117"/>
              <a:gd name="connsiteY1" fmla="*/ 813489 h 813489"/>
              <a:gd name="connsiteX2" fmla="*/ 4474333 w 4489117"/>
              <a:gd name="connsiteY2" fmla="*/ 813489 h 813489"/>
              <a:gd name="connsiteX3" fmla="*/ 4489117 w 4489117"/>
              <a:gd name="connsiteY3" fmla="*/ 239656 h 813489"/>
              <a:gd name="connsiteX4" fmla="*/ 958927 w 4489117"/>
              <a:gd name="connsiteY4" fmla="*/ 95639 h 813489"/>
              <a:gd name="connsiteX0" fmla="*/ 958927 w 4489119"/>
              <a:gd name="connsiteY0" fmla="*/ 173145 h 890995"/>
              <a:gd name="connsiteX1" fmla="*/ 585901 w 4489119"/>
              <a:gd name="connsiteY1" fmla="*/ 890995 h 890995"/>
              <a:gd name="connsiteX2" fmla="*/ 4474333 w 4489119"/>
              <a:gd name="connsiteY2" fmla="*/ 890995 h 890995"/>
              <a:gd name="connsiteX3" fmla="*/ 4489119 w 4489119"/>
              <a:gd name="connsiteY3" fmla="*/ 171635 h 890995"/>
              <a:gd name="connsiteX4" fmla="*/ 958927 w 4489119"/>
              <a:gd name="connsiteY4" fmla="*/ 173145 h 890995"/>
              <a:gd name="connsiteX0" fmla="*/ 3479207 w 7009399"/>
              <a:gd name="connsiteY0" fmla="*/ 173145 h 890995"/>
              <a:gd name="connsiteX1" fmla="*/ 585901 w 7009399"/>
              <a:gd name="connsiteY1" fmla="*/ 890995 h 890995"/>
              <a:gd name="connsiteX2" fmla="*/ 6994613 w 7009399"/>
              <a:gd name="connsiteY2" fmla="*/ 890995 h 890995"/>
              <a:gd name="connsiteX3" fmla="*/ 7009399 w 7009399"/>
              <a:gd name="connsiteY3" fmla="*/ 171635 h 890995"/>
              <a:gd name="connsiteX4" fmla="*/ 3479207 w 7009399"/>
              <a:gd name="connsiteY4" fmla="*/ 173145 h 890995"/>
              <a:gd name="connsiteX0" fmla="*/ 3688784 w 7218976"/>
              <a:gd name="connsiteY0" fmla="*/ 173145 h 890995"/>
              <a:gd name="connsiteX1" fmla="*/ 1295542 w 7218976"/>
              <a:gd name="connsiteY1" fmla="*/ 298948 h 890995"/>
              <a:gd name="connsiteX2" fmla="*/ 795478 w 7218976"/>
              <a:gd name="connsiteY2" fmla="*/ 890995 h 890995"/>
              <a:gd name="connsiteX3" fmla="*/ 7204190 w 7218976"/>
              <a:gd name="connsiteY3" fmla="*/ 890995 h 890995"/>
              <a:gd name="connsiteX4" fmla="*/ 7218976 w 7218976"/>
              <a:gd name="connsiteY4" fmla="*/ 171635 h 890995"/>
              <a:gd name="connsiteX5" fmla="*/ 3688784 w 7218976"/>
              <a:gd name="connsiteY5" fmla="*/ 173145 h 890995"/>
              <a:gd name="connsiteX0" fmla="*/ 3688784 w 7218976"/>
              <a:gd name="connsiteY0" fmla="*/ 173145 h 890995"/>
              <a:gd name="connsiteX1" fmla="*/ 1295542 w 7218976"/>
              <a:gd name="connsiteY1" fmla="*/ 298948 h 890995"/>
              <a:gd name="connsiteX2" fmla="*/ 795478 w 7218976"/>
              <a:gd name="connsiteY2" fmla="*/ 890995 h 890995"/>
              <a:gd name="connsiteX3" fmla="*/ 7204190 w 7218976"/>
              <a:gd name="connsiteY3" fmla="*/ 890995 h 890995"/>
              <a:gd name="connsiteX4" fmla="*/ 7218976 w 7218976"/>
              <a:gd name="connsiteY4" fmla="*/ 171635 h 890995"/>
              <a:gd name="connsiteX5" fmla="*/ 3688784 w 7218976"/>
              <a:gd name="connsiteY5" fmla="*/ 173145 h 890995"/>
              <a:gd name="connsiteX0" fmla="*/ 7218976 w 7218976"/>
              <a:gd name="connsiteY0" fmla="*/ 98674 h 818034"/>
              <a:gd name="connsiteX1" fmla="*/ 1295542 w 7218976"/>
              <a:gd name="connsiteY1" fmla="*/ 225987 h 818034"/>
              <a:gd name="connsiteX2" fmla="*/ 795478 w 7218976"/>
              <a:gd name="connsiteY2" fmla="*/ 818034 h 818034"/>
              <a:gd name="connsiteX3" fmla="*/ 7204190 w 7218976"/>
              <a:gd name="connsiteY3" fmla="*/ 818034 h 818034"/>
              <a:gd name="connsiteX4" fmla="*/ 7218976 w 7218976"/>
              <a:gd name="connsiteY4" fmla="*/ 98674 h 818034"/>
              <a:gd name="connsiteX0" fmla="*/ 7218976 w 7218976"/>
              <a:gd name="connsiteY0" fmla="*/ 98674 h 818034"/>
              <a:gd name="connsiteX1" fmla="*/ 1295542 w 7218976"/>
              <a:gd name="connsiteY1" fmla="*/ 225987 h 818034"/>
              <a:gd name="connsiteX2" fmla="*/ 795478 w 7218976"/>
              <a:gd name="connsiteY2" fmla="*/ 818034 h 818034"/>
              <a:gd name="connsiteX3" fmla="*/ 7204190 w 7218976"/>
              <a:gd name="connsiteY3" fmla="*/ 818034 h 818034"/>
              <a:gd name="connsiteX4" fmla="*/ 7218976 w 7218976"/>
              <a:gd name="connsiteY4" fmla="*/ 98674 h 818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8976" h="818034">
                <a:moveTo>
                  <a:pt x="7218976" y="98674"/>
                </a:moveTo>
                <a:cubicBezTo>
                  <a:pt x="6234201" y="0"/>
                  <a:pt x="1777760" y="106345"/>
                  <a:pt x="1295542" y="225987"/>
                </a:cubicBezTo>
                <a:cubicBezTo>
                  <a:pt x="813324" y="345629"/>
                  <a:pt x="0" y="730578"/>
                  <a:pt x="795478" y="818034"/>
                </a:cubicBezTo>
                <a:lnTo>
                  <a:pt x="7204190" y="818034"/>
                </a:lnTo>
                <a:lnTo>
                  <a:pt x="7218976" y="98674"/>
                </a:lnTo>
                <a:close/>
              </a:path>
            </a:pathLst>
          </a:custGeom>
          <a:gradFill flip="none" rotWithShape="1">
            <a:gsLst>
              <a:gs pos="0">
                <a:srgbClr val="FFA78F"/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5652120" y="260648"/>
            <a:ext cx="3240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+mj-lt"/>
              </a:rPr>
              <a:t>Polynomial kernels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609789" y="5589240"/>
            <a:ext cx="2610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NP-complete for k=4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</p:spPr>
        <p:txBody>
          <a:bodyPr/>
          <a:lstStyle/>
          <a:p>
            <a:fld id="{D0443A80-CCFE-4885-A2D8-84AE2677A3C3}" type="slidenum">
              <a:rPr lang="nl-NL" smtClean="0"/>
              <a:pPr/>
              <a:t>33</a:t>
            </a:fld>
            <a:endParaRPr lang="nl-NL"/>
          </a:p>
        </p:txBody>
      </p:sp>
      <p:sp>
        <p:nvSpPr>
          <p:cNvPr id="5" name="Rounded Rectangle 4"/>
          <p:cNvSpPr/>
          <p:nvPr/>
        </p:nvSpPr>
        <p:spPr>
          <a:xfrm>
            <a:off x="3766926" y="548680"/>
            <a:ext cx="1610148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Vertex Cover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40162" y="1772817"/>
            <a:ext cx="1352118" cy="50405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linear forest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7544" y="2708924"/>
            <a:ext cx="1539804" cy="43204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</a:t>
            </a:r>
            <a:r>
              <a:rPr lang="en-US" sz="1400" dirty="0" err="1" smtClean="0">
                <a:solidFill>
                  <a:schemeClr val="tx1"/>
                </a:solidFill>
              </a:rPr>
              <a:t>Cograph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769759" y="4797151"/>
            <a:ext cx="1250513" cy="36004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Treewidth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92080" y="5589242"/>
            <a:ext cx="2206101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Chromatic Number</a:t>
            </a:r>
            <a:endParaRPr lang="en-US" sz="14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3244821" y="4655847"/>
            <a:ext cx="1512169" cy="50134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Odd Cycle Transversal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7547" y="5445224"/>
            <a:ext cx="1422165" cy="57606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Perfect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 rot="5400000">
            <a:off x="6193602" y="2486302"/>
            <a:ext cx="432051" cy="1318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59" idx="2"/>
            <a:endCxn id="7" idx="0"/>
          </p:cNvCxnSpPr>
          <p:nvPr/>
        </p:nvCxnSpPr>
        <p:spPr>
          <a:xfrm rot="5400000">
            <a:off x="2763357" y="2413241"/>
            <a:ext cx="288830" cy="16089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5782318" y="1052736"/>
            <a:ext cx="1267807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Max Leaf #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558893" y="1772817"/>
            <a:ext cx="1322520" cy="50405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Co-cluster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>
            <a:stCxn id="10" idx="2"/>
            <a:endCxn id="114" idx="0"/>
          </p:cNvCxnSpPr>
          <p:nvPr/>
        </p:nvCxnSpPr>
        <p:spPr>
          <a:xfrm rot="5400000">
            <a:off x="6069920" y="3455927"/>
            <a:ext cx="648070" cy="1815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6" idx="0"/>
          </p:cNvCxnSpPr>
          <p:nvPr/>
        </p:nvCxnSpPr>
        <p:spPr>
          <a:xfrm rot="16200000" flipH="1">
            <a:off x="6179048" y="5373158"/>
            <a:ext cx="432051" cy="115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2"/>
            <a:endCxn id="14" idx="0"/>
          </p:cNvCxnSpPr>
          <p:nvPr/>
        </p:nvCxnSpPr>
        <p:spPr>
          <a:xfrm rot="5400000">
            <a:off x="3094131" y="2226484"/>
            <a:ext cx="648071" cy="2477039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2"/>
            <a:endCxn id="18" idx="0"/>
          </p:cNvCxnSpPr>
          <p:nvPr/>
        </p:nvCxnSpPr>
        <p:spPr>
          <a:xfrm rot="5400000">
            <a:off x="2490752" y="3935069"/>
            <a:ext cx="288033" cy="2732276"/>
          </a:xfrm>
          <a:prstGeom prst="curvedConnector3">
            <a:avLst>
              <a:gd name="adj1" fmla="val 25343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2"/>
            <a:endCxn id="14" idx="0"/>
          </p:cNvCxnSpPr>
          <p:nvPr/>
        </p:nvCxnSpPr>
        <p:spPr>
          <a:xfrm rot="5400000">
            <a:off x="2288058" y="3177369"/>
            <a:ext cx="503259" cy="720081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2"/>
            <a:endCxn id="13" idx="0"/>
          </p:cNvCxnSpPr>
          <p:nvPr/>
        </p:nvCxnSpPr>
        <p:spPr>
          <a:xfrm rot="5400000">
            <a:off x="5320429" y="1613127"/>
            <a:ext cx="432049" cy="1759536"/>
          </a:xfrm>
          <a:prstGeom prst="curvedConnector3">
            <a:avLst>
              <a:gd name="adj1" fmla="val 50000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2"/>
            <a:endCxn id="18" idx="0"/>
          </p:cNvCxnSpPr>
          <p:nvPr/>
        </p:nvCxnSpPr>
        <p:spPr>
          <a:xfrm rot="16200000" flipH="1">
            <a:off x="100911" y="4277505"/>
            <a:ext cx="2304254" cy="31184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7" idx="0"/>
          </p:cNvCxnSpPr>
          <p:nvPr/>
        </p:nvCxnSpPr>
        <p:spPr>
          <a:xfrm rot="5400000">
            <a:off x="4444532" y="2697345"/>
            <a:ext cx="1514877" cy="2402127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7" idx="2"/>
            <a:endCxn id="16" idx="0"/>
          </p:cNvCxnSpPr>
          <p:nvPr/>
        </p:nvCxnSpPr>
        <p:spPr>
          <a:xfrm rot="16200000" flipH="1">
            <a:off x="4981993" y="4176103"/>
            <a:ext cx="432051" cy="2394225"/>
          </a:xfrm>
          <a:prstGeom prst="curvedConnector3">
            <a:avLst>
              <a:gd name="adj1" fmla="val 17124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4" idx="2"/>
            <a:endCxn id="18" idx="0"/>
          </p:cNvCxnSpPr>
          <p:nvPr/>
        </p:nvCxnSpPr>
        <p:spPr>
          <a:xfrm rot="5400000">
            <a:off x="1146718" y="4412295"/>
            <a:ext cx="1154841" cy="91101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5" idx="2"/>
            <a:endCxn id="6" idx="0"/>
          </p:cNvCxnSpPr>
          <p:nvPr/>
        </p:nvCxnSpPr>
        <p:spPr>
          <a:xfrm rot="16200000" flipH="1">
            <a:off x="5062062" y="418657"/>
            <a:ext cx="864097" cy="1844221"/>
          </a:xfrm>
          <a:prstGeom prst="curvedConnector3">
            <a:avLst>
              <a:gd name="adj1" fmla="val 82877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60" idx="2"/>
            <a:endCxn id="9" idx="0"/>
          </p:cNvCxnSpPr>
          <p:nvPr/>
        </p:nvCxnSpPr>
        <p:spPr>
          <a:xfrm rot="16200000" flipH="1">
            <a:off x="1012773" y="2484250"/>
            <a:ext cx="432053" cy="17293"/>
          </a:xfrm>
          <a:prstGeom prst="straightConnector1">
            <a:avLst/>
          </a:prstGeom>
          <a:ln cap="sq">
            <a:round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114" idx="2"/>
            <a:endCxn id="15" idx="0"/>
          </p:cNvCxnSpPr>
          <p:nvPr/>
        </p:nvCxnSpPr>
        <p:spPr>
          <a:xfrm rot="16200000" flipH="1">
            <a:off x="6101915" y="4504049"/>
            <a:ext cx="576063" cy="10139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15" idx="2"/>
            <a:endCxn id="15" idx="0"/>
          </p:cNvCxnSpPr>
          <p:nvPr/>
        </p:nvCxnSpPr>
        <p:spPr>
          <a:xfrm rot="5400000">
            <a:off x="6971337" y="3644767"/>
            <a:ext cx="576063" cy="1728704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6" idx="2"/>
            <a:endCxn id="115" idx="0"/>
          </p:cNvCxnSpPr>
          <p:nvPr/>
        </p:nvCxnSpPr>
        <p:spPr>
          <a:xfrm rot="16200000" flipH="1">
            <a:off x="6513886" y="2179205"/>
            <a:ext cx="1512169" cy="1707499"/>
          </a:xfrm>
          <a:prstGeom prst="curvedConnector3">
            <a:avLst>
              <a:gd name="adj1" fmla="val 11840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5" idx="2"/>
            <a:endCxn id="7" idx="0"/>
          </p:cNvCxnSpPr>
          <p:nvPr/>
        </p:nvCxnSpPr>
        <p:spPr>
          <a:xfrm rot="5400000">
            <a:off x="2907374" y="901074"/>
            <a:ext cx="1656980" cy="1672273"/>
          </a:xfrm>
          <a:prstGeom prst="curvedConnector3">
            <a:avLst>
              <a:gd name="adj1" fmla="val 85361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stCxn id="59" idx="2"/>
            <a:endCxn id="9" idx="0"/>
          </p:cNvCxnSpPr>
          <p:nvPr/>
        </p:nvCxnSpPr>
        <p:spPr>
          <a:xfrm rot="5400000">
            <a:off x="1860604" y="1653712"/>
            <a:ext cx="432054" cy="167837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43" idx="2"/>
            <a:endCxn id="59" idx="0"/>
          </p:cNvCxnSpPr>
          <p:nvPr/>
        </p:nvCxnSpPr>
        <p:spPr>
          <a:xfrm rot="5400000">
            <a:off x="2735797" y="1592797"/>
            <a:ext cx="360038" cy="1588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43" idx="2"/>
            <a:endCxn id="60" idx="0"/>
          </p:cNvCxnSpPr>
          <p:nvPr/>
        </p:nvCxnSpPr>
        <p:spPr>
          <a:xfrm rot="5400000">
            <a:off x="1887966" y="744966"/>
            <a:ext cx="360039" cy="1695663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32" idx="2"/>
            <a:endCxn id="6" idx="0"/>
          </p:cNvCxnSpPr>
          <p:nvPr/>
        </p:nvCxnSpPr>
        <p:spPr>
          <a:xfrm rot="5400000">
            <a:off x="6236202" y="1592796"/>
            <a:ext cx="360041" cy="1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>
            <a:stCxn id="5" idx="1"/>
            <a:endCxn id="60" idx="1"/>
          </p:cNvCxnSpPr>
          <p:nvPr/>
        </p:nvCxnSpPr>
        <p:spPr>
          <a:xfrm rot="10800000" flipV="1">
            <a:off x="558894" y="728700"/>
            <a:ext cx="3208033" cy="1296144"/>
          </a:xfrm>
          <a:prstGeom prst="curvedConnector3">
            <a:avLst>
              <a:gd name="adj1" fmla="val 107126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9" idx="2"/>
            <a:endCxn id="13" idx="0"/>
          </p:cNvCxnSpPr>
          <p:nvPr/>
        </p:nvCxnSpPr>
        <p:spPr>
          <a:xfrm rot="16200000" flipH="1">
            <a:off x="3570225" y="1622460"/>
            <a:ext cx="432050" cy="1740869"/>
          </a:xfrm>
          <a:prstGeom prst="curvedConnector3">
            <a:avLst>
              <a:gd name="adj1" fmla="val 52055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2195736" y="2565700"/>
            <a:ext cx="1407981" cy="72008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split graph components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713785" y="2708922"/>
            <a:ext cx="1378495" cy="43204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Feedback Vertex Set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851920" y="2708920"/>
            <a:ext cx="1609529" cy="43204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Interval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2339752" y="1772816"/>
            <a:ext cx="1152128" cy="50405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Cluster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5580112" y="3789040"/>
            <a:ext cx="1609529" cy="43204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</a:t>
            </a:r>
            <a:r>
              <a:rPr lang="en-US" sz="1400" dirty="0" err="1" smtClean="0">
                <a:solidFill>
                  <a:schemeClr val="tx1"/>
                </a:solidFill>
              </a:rPr>
              <a:t>Outerplanar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7498975" y="3789040"/>
            <a:ext cx="1249489" cy="43204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Pathwidth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907703" y="1052738"/>
            <a:ext cx="2016225" cy="36004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Clique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423561" y="3789039"/>
            <a:ext cx="1512169" cy="50134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</a:t>
            </a:r>
            <a:r>
              <a:rPr lang="en-US" sz="1400" dirty="0" err="1" smtClean="0">
                <a:solidFill>
                  <a:schemeClr val="tx1"/>
                </a:solidFill>
              </a:rPr>
              <a:t>Chordal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716013" y="6237312"/>
            <a:ext cx="7172710" cy="52903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Complexity overview for Vertex Cover parameterized by…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652120" y="4221088"/>
            <a:ext cx="3255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+mj-lt"/>
              </a:rPr>
              <a:t>FPT, no poly</a:t>
            </a:r>
          </a:p>
          <a:p>
            <a:pPr algn="r"/>
            <a:r>
              <a:rPr lang="en-US" dirty="0" smtClean="0">
                <a:latin typeface="+mj-lt"/>
              </a:rPr>
              <a:t>kernel unless</a:t>
            </a:r>
          </a:p>
          <a:p>
            <a:pPr algn="r"/>
            <a:r>
              <a:rPr lang="en-US" dirty="0" err="1" smtClean="0">
                <a:latin typeface="+mj-lt"/>
              </a:rPr>
              <a:t>NP⊆coNP</a:t>
            </a:r>
            <a:r>
              <a:rPr lang="en-US" dirty="0" smtClean="0">
                <a:latin typeface="+mj-lt"/>
              </a:rPr>
              <a:t>/poly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Weighted Independent Set </a:t>
            </a:r>
            <a:r>
              <a:rPr lang="en-US" dirty="0" err="1" smtClean="0"/>
              <a:t>param</a:t>
            </a:r>
            <a:r>
              <a:rPr lang="en-US" dirty="0" smtClean="0"/>
              <a:t>. by Vertex Cover number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Input:		Graph G on n vertices, integer </a:t>
            </a:r>
            <a:r>
              <a:rPr lang="en-US" dirty="0" smtClean="0">
                <a:latin typeface="Mistral" pitchFamily="66" charset="0"/>
              </a:rPr>
              <a:t>l</a:t>
            </a:r>
            <a:r>
              <a:rPr lang="en-US" dirty="0" smtClean="0"/>
              <a:t>, a vertex 						cover X, and a weight function w: V→{1,2,…,n}</a:t>
            </a:r>
          </a:p>
          <a:p>
            <a:r>
              <a:rPr lang="en-US" dirty="0" smtClean="0"/>
              <a:t>Parameter:	k := |X|</a:t>
            </a:r>
          </a:p>
          <a:p>
            <a:r>
              <a:rPr lang="en-US" dirty="0" smtClean="0"/>
              <a:t>Question:	Does G have an independent set of weight ≥ </a:t>
            </a:r>
            <a:r>
              <a:rPr lang="en-US" dirty="0" smtClean="0">
                <a:latin typeface="Mistral" pitchFamily="66" charset="0"/>
              </a:rPr>
              <a:t>l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We will prove a kernel lower-bound for this problem using </a:t>
            </a:r>
            <a:r>
              <a:rPr lang="en-US" i="1" dirty="0" smtClean="0"/>
              <a:t>cross-composition </a:t>
            </a:r>
            <a:r>
              <a:rPr lang="en-US" dirty="0" smtClean="0">
                <a:solidFill>
                  <a:schemeClr val="accent5"/>
                </a:solidFill>
              </a:rPr>
              <a:t>[JansenB@STACS’11]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34</a:t>
            </a:fld>
            <a:endParaRPr lang="nl-NL"/>
          </a:p>
        </p:txBody>
      </p:sp>
      <p:pic>
        <p:nvPicPr>
          <p:cNvPr id="5" name="Negative" descr="C:\Documents and Settings\bart.STAFF\Local Settings\Temporary Internet Files\Content.IE5\QVXOH154\MC900435931[1].wm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33159" y="3861048"/>
            <a:ext cx="1676450" cy="1326102"/>
          </a:xfrm>
          <a:prstGeom prst="rect">
            <a:avLst/>
          </a:prstGeom>
          <a:noFill/>
        </p:spPr>
      </p:pic>
      <p:pic>
        <p:nvPicPr>
          <p:cNvPr id="1028" name="WeightedProblem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3154363"/>
            <a:ext cx="65055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Group 16"/>
          <p:cNvGrpSpPr/>
          <p:nvPr/>
        </p:nvGrpSpPr>
        <p:grpSpPr>
          <a:xfrm>
            <a:off x="943025" y="4362481"/>
            <a:ext cx="6750498" cy="495672"/>
            <a:chOff x="943025" y="4362481"/>
            <a:chExt cx="6750498" cy="495672"/>
          </a:xfrm>
        </p:grpSpPr>
        <p:cxnSp>
          <p:nvCxnSpPr>
            <p:cNvPr id="10" name="Straight Connector 9"/>
            <p:cNvCxnSpPr/>
            <p:nvPr/>
          </p:nvCxnSpPr>
          <p:spPr bwMode="auto">
            <a:xfrm rot="10800000">
              <a:off x="971601" y="4362481"/>
              <a:ext cx="6587335" cy="0"/>
            </a:xfrm>
            <a:prstGeom prst="line">
              <a:avLst/>
            </a:prstGeom>
            <a:ln w="47625" cap="rnd" cmpd="sng">
              <a:prstDash val="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Down Arrow 10"/>
            <p:cNvSpPr/>
            <p:nvPr/>
          </p:nvSpPr>
          <p:spPr bwMode="auto">
            <a:xfrm>
              <a:off x="7333159" y="4477153"/>
              <a:ext cx="360364" cy="381000"/>
            </a:xfrm>
            <a:prstGeom prst="down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" name="Down Arrow 11"/>
            <p:cNvSpPr/>
            <p:nvPr/>
          </p:nvSpPr>
          <p:spPr bwMode="auto">
            <a:xfrm>
              <a:off x="943025" y="4477153"/>
              <a:ext cx="304800" cy="381000"/>
            </a:xfrm>
            <a:prstGeom prst="down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0800000">
              <a:off x="6929564" y="4462770"/>
              <a:ext cx="6293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+mj-lt"/>
                </a:rPr>
                <a:t>X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0443A80-CCFE-4885-A2D8-84AE2677A3C3}" type="slidenum">
              <a:rPr lang="nl-NL" smtClean="0"/>
              <a:pPr/>
              <a:t>35</a:t>
            </a:fld>
            <a:endParaRPr lang="nl-NL" dirty="0"/>
          </a:p>
        </p:txBody>
      </p:sp>
      <p:sp>
        <p:nvSpPr>
          <p:cNvPr id="24" name="Down Arrow Callout 23"/>
          <p:cNvSpPr/>
          <p:nvPr/>
        </p:nvSpPr>
        <p:spPr bwMode="auto">
          <a:xfrm>
            <a:off x="1752600" y="1524000"/>
            <a:ext cx="7010400" cy="2589076"/>
          </a:xfrm>
          <a:prstGeom prst="downArrowCallou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+mj-lt"/>
            </a:endParaRPr>
          </a:p>
          <a:p>
            <a:pPr algn="ctr" defTabSz="914400" eaLnBrk="0" hangingPunct="0"/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poly(t</a:t>
            </a:r>
            <a:r>
              <a:rPr lang="en-US" sz="2400" dirty="0" smtClean="0">
                <a:solidFill>
                  <a:schemeClr val="tx1"/>
                </a:solidFill>
              </a:rPr>
              <a:t> ·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) time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Cross-composition of Ã into B</a:t>
            </a:r>
            <a:endParaRPr lang="en-US" dirty="0"/>
          </a:p>
        </p:txBody>
      </p:sp>
      <p:grpSp>
        <p:nvGrpSpPr>
          <p:cNvPr id="40" name="Inputs"/>
          <p:cNvGrpSpPr/>
          <p:nvPr/>
        </p:nvGrpSpPr>
        <p:grpSpPr>
          <a:xfrm>
            <a:off x="1981200" y="1881187"/>
            <a:ext cx="6629400" cy="428626"/>
            <a:chOff x="1981200" y="1881187"/>
            <a:chExt cx="6629400" cy="428626"/>
          </a:xfrm>
        </p:grpSpPr>
        <p:sp>
          <p:nvSpPr>
            <p:cNvPr id="5" name="Rectangle 4"/>
            <p:cNvSpPr/>
            <p:nvPr/>
          </p:nvSpPr>
          <p:spPr bwMode="auto">
            <a:xfrm>
              <a:off x="1981200" y="1881187"/>
              <a:ext cx="762000" cy="42862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x</a:t>
              </a:r>
              <a:r>
                <a:rPr kumimoji="0" lang="en-US" sz="240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1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819400" y="1881187"/>
              <a:ext cx="762000" cy="42862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x</a:t>
              </a:r>
              <a:r>
                <a:rPr kumimoji="0" lang="en-US" sz="240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2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3657600" y="1881187"/>
              <a:ext cx="762000" cy="42862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x</a:t>
              </a:r>
              <a:r>
                <a:rPr kumimoji="0" lang="en-US" sz="240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3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4495800" y="1881187"/>
              <a:ext cx="762000" cy="42862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x</a:t>
              </a:r>
              <a:r>
                <a:rPr kumimoji="0" lang="en-US" sz="240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4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5334000" y="1881187"/>
              <a:ext cx="762000" cy="42862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x</a:t>
              </a:r>
              <a:r>
                <a:rPr kumimoji="0" lang="en-US" sz="240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172200" y="1881187"/>
              <a:ext cx="762000" cy="42862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x</a:t>
              </a:r>
              <a:r>
                <a:rPr kumimoji="0" lang="en-US" sz="240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6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7010400" y="1881187"/>
              <a:ext cx="762000" cy="42862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x</a:t>
              </a:r>
              <a:r>
                <a:rPr kumimoji="0" lang="en-US" sz="240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…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7848600" y="1881187"/>
              <a:ext cx="762000" cy="42862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x</a:t>
              </a:r>
              <a:r>
                <a:rPr kumimoji="0" lang="en-US" sz="2400" u="none" strike="noStrike" cap="none" normalizeH="0" baseline="-25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t</a:t>
              </a:r>
              <a:endParaRPr kumimoji="0" lang="en-US" sz="240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grpSp>
        <p:nvGrpSpPr>
          <p:cNvPr id="3" name="Group 28"/>
          <p:cNvGrpSpPr/>
          <p:nvPr/>
        </p:nvGrpSpPr>
        <p:grpSpPr>
          <a:xfrm>
            <a:off x="1981200" y="2438400"/>
            <a:ext cx="762000" cy="461665"/>
            <a:chOff x="1981200" y="2438400"/>
            <a:chExt cx="762000" cy="461665"/>
          </a:xfrm>
        </p:grpSpPr>
        <p:cxnSp>
          <p:nvCxnSpPr>
            <p:cNvPr id="26" name="Straight Arrow Connector 25"/>
            <p:cNvCxnSpPr/>
            <p:nvPr/>
          </p:nvCxnSpPr>
          <p:spPr bwMode="auto">
            <a:xfrm>
              <a:off x="1981200" y="2438400"/>
              <a:ext cx="762000" cy="1588"/>
            </a:xfrm>
            <a:prstGeom prst="straightConnector1">
              <a:avLst/>
            </a:prstGeom>
            <a:ln cap="rnd"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115844" y="2438400"/>
              <a:ext cx="53340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n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76400" y="4496594"/>
            <a:ext cx="7086600" cy="638174"/>
            <a:chOff x="1676400" y="4191000"/>
            <a:chExt cx="7162800" cy="638174"/>
          </a:xfrm>
        </p:grpSpPr>
        <p:sp>
          <p:nvSpPr>
            <p:cNvPr id="22" name="Rectangle 21"/>
            <p:cNvSpPr/>
            <p:nvPr/>
          </p:nvSpPr>
          <p:spPr bwMode="auto">
            <a:xfrm>
              <a:off x="1676400" y="4191000"/>
              <a:ext cx="7162800" cy="63817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kumimoji="0" lang="en-US" sz="12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76400" y="4295775"/>
              <a:ext cx="7162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x</a:t>
              </a:r>
              <a:r>
                <a:rPr lang="en-US" baseline="30000" dirty="0" smtClean="0">
                  <a:latin typeface="+mj-lt"/>
                </a:rPr>
                <a:t>*</a:t>
              </a:r>
              <a:endParaRPr lang="en-US" baseline="30000" dirty="0">
                <a:latin typeface="+mj-lt"/>
              </a:endParaRPr>
            </a:p>
          </p:txBody>
        </p:sp>
        <p:sp>
          <p:nvSpPr>
            <p:cNvPr id="27" name="Rounded Rectangle 26"/>
            <p:cNvSpPr/>
            <p:nvPr/>
          </p:nvSpPr>
          <p:spPr bwMode="auto">
            <a:xfrm>
              <a:off x="7620000" y="4295774"/>
              <a:ext cx="1143000" cy="457200"/>
            </a:xfrm>
            <a:prstGeom prst="roundRect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783285" y="4295774"/>
              <a:ext cx="8164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k</a:t>
              </a:r>
              <a:r>
                <a:rPr lang="en-US" baseline="30000" dirty="0" smtClean="0">
                  <a:latin typeface="+mj-lt"/>
                </a:rPr>
                <a:t>*</a:t>
              </a:r>
              <a:endParaRPr lang="en-US" baseline="30000" dirty="0">
                <a:latin typeface="+mj-lt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258372" y="5287962"/>
            <a:ext cx="1562100" cy="414704"/>
            <a:chOff x="1425951" y="2439194"/>
            <a:chExt cx="1705231" cy="414704"/>
          </a:xfrm>
        </p:grpSpPr>
        <p:cxnSp>
          <p:nvCxnSpPr>
            <p:cNvPr id="33" name="Straight Arrow Connector 32"/>
            <p:cNvCxnSpPr/>
            <p:nvPr/>
          </p:nvCxnSpPr>
          <p:spPr bwMode="auto">
            <a:xfrm>
              <a:off x="1752600" y="2439194"/>
              <a:ext cx="1219200" cy="1588"/>
            </a:xfrm>
            <a:prstGeom prst="straightConnector1">
              <a:avLst/>
            </a:prstGeom>
            <a:ln cap="rnd"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1425951" y="2484566"/>
              <a:ext cx="1705231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poly(</a:t>
              </a:r>
              <a:r>
                <a:rPr lang="en-US" dirty="0" err="1" smtClean="0">
                  <a:latin typeface="+mj-lt"/>
                </a:rPr>
                <a:t>n+log</a:t>
              </a:r>
              <a:r>
                <a:rPr lang="en-US" dirty="0" smtClean="0">
                  <a:latin typeface="+mj-lt"/>
                </a:rPr>
                <a:t> t)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35496" y="1700808"/>
            <a:ext cx="1568896" cy="151216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 defTabSz="914400" eaLnBrk="0" hangingPunct="0"/>
            <a:r>
              <a:rPr lang="en-US" sz="2400" dirty="0" smtClean="0">
                <a:solidFill>
                  <a:schemeClr val="tx1"/>
                </a:solidFill>
              </a:rPr>
              <a:t>“Similar” instances of classical problem Ã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5496" y="4113076"/>
            <a:ext cx="1568896" cy="136815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 defTabSz="914400" eaLnBrk="0" hangingPunct="0"/>
            <a:r>
              <a:rPr lang="en-US" sz="2400" dirty="0" smtClean="0">
                <a:solidFill>
                  <a:schemeClr val="tx1"/>
                </a:solidFill>
              </a:rPr>
              <a:t>1 instance of </a:t>
            </a:r>
            <a:r>
              <a:rPr lang="en-US" sz="2400" dirty="0" err="1" smtClean="0">
                <a:solidFill>
                  <a:schemeClr val="tx1"/>
                </a:solidFill>
              </a:rPr>
              <a:t>param</a:t>
            </a:r>
            <a:r>
              <a:rPr lang="en-US" sz="2400" dirty="0" smtClean="0">
                <a:solidFill>
                  <a:schemeClr val="tx1"/>
                </a:solidFill>
              </a:rPr>
              <a:t>. problem B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67544" y="5805264"/>
            <a:ext cx="8217269" cy="90551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If an NP-hard problem Ã cross-composes into the parameterized problem B, then B does not admit a polynomial kernel unless </a:t>
            </a:r>
            <a:r>
              <a:rPr lang="en-US" sz="2000" dirty="0" err="1" smtClean="0">
                <a:solidFill>
                  <a:schemeClr val="tx1"/>
                </a:solidFill>
              </a:rPr>
              <a:t>NP⊆coNP</a:t>
            </a:r>
            <a:r>
              <a:rPr lang="en-US" sz="2000" dirty="0" smtClean="0">
                <a:solidFill>
                  <a:schemeClr val="tx1"/>
                </a:solidFill>
              </a:rPr>
              <a:t>/poly </a:t>
            </a:r>
            <a:r>
              <a:rPr lang="en-US" sz="2000" dirty="0" smtClean="0">
                <a:solidFill>
                  <a:schemeClr val="accent1"/>
                </a:solidFill>
              </a:rPr>
              <a:t>[BodlaenderJK’11@STACS,BodlaenderDFH’09,FortnowS’11]</a:t>
            </a:r>
          </a:p>
        </p:txBody>
      </p:sp>
      <p:sp>
        <p:nvSpPr>
          <p:cNvPr id="31" name="Equivalence"/>
          <p:cNvSpPr txBox="1"/>
          <p:nvPr/>
        </p:nvSpPr>
        <p:spPr>
          <a:xfrm>
            <a:off x="2907932" y="4034929"/>
            <a:ext cx="4472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(x*,k*)</a:t>
            </a:r>
            <a:r>
              <a:rPr lang="en-US" sz="2400" dirty="0" smtClean="0"/>
              <a:t> ∈ B ⇔ ∃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: x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∈ Ã</a:t>
            </a:r>
            <a:endParaRPr lang="en-US" sz="2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7" grpId="0" animBg="1"/>
      <p:bldP spid="39" grpId="0" animBg="1"/>
      <p:bldP spid="41" grpId="0" animBg="1"/>
      <p:bldP spid="3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Lower-bound using cross-composition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give an algorithm to compose a sequence of instances of </a:t>
            </a:r>
            <a:r>
              <a:rPr lang="en-US" b="1" dirty="0" err="1" smtClean="0"/>
              <a:t>unweighted</a:t>
            </a:r>
            <a:r>
              <a:rPr lang="en-US" dirty="0" smtClean="0"/>
              <a:t> independent set</a:t>
            </a:r>
            <a:r>
              <a:rPr lang="en-US" b="1" dirty="0" smtClean="0"/>
              <a:t> </a:t>
            </a:r>
            <a:r>
              <a:rPr lang="en-US" dirty="0" smtClean="0"/>
              <a:t>(G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dirty="0" smtClean="0">
                <a:latin typeface="Mistral" pitchFamily="66" charset="0"/>
              </a:rPr>
              <a:t>l</a:t>
            </a:r>
            <a:r>
              <a:rPr lang="en-US" baseline="-25000" dirty="0" smtClean="0"/>
              <a:t>1</a:t>
            </a:r>
            <a:r>
              <a:rPr lang="en-US" dirty="0" smtClean="0"/>
              <a:t>), (G</a:t>
            </a:r>
            <a:r>
              <a:rPr lang="en-US" baseline="-25000" dirty="0" smtClean="0"/>
              <a:t>2</a:t>
            </a:r>
            <a:r>
              <a:rPr lang="en-US" dirty="0" smtClean="0"/>
              <a:t>, </a:t>
            </a:r>
            <a:r>
              <a:rPr lang="en-US" dirty="0" smtClean="0">
                <a:latin typeface="Mistral" pitchFamily="66" charset="0"/>
              </a:rPr>
              <a:t>l</a:t>
            </a:r>
            <a:r>
              <a:rPr lang="en-US" baseline="-25000" dirty="0" smtClean="0"/>
              <a:t>2</a:t>
            </a:r>
            <a:r>
              <a:rPr lang="en-US" dirty="0" smtClean="0"/>
              <a:t>), … , (</a:t>
            </a:r>
            <a:r>
              <a:rPr lang="en-US" dirty="0" err="1" smtClean="0"/>
              <a:t>G</a:t>
            </a:r>
            <a:r>
              <a:rPr lang="en-US" baseline="-25000" dirty="0" err="1" smtClean="0"/>
              <a:t>t</a:t>
            </a:r>
            <a:r>
              <a:rPr lang="en-US" dirty="0" smtClean="0"/>
              <a:t>, </a:t>
            </a:r>
            <a:r>
              <a:rPr lang="en-US" dirty="0" err="1" smtClean="0">
                <a:latin typeface="Mistral" pitchFamily="66" charset="0"/>
              </a:rPr>
              <a:t>l</a:t>
            </a:r>
            <a:r>
              <a:rPr lang="en-US" baseline="-25000" dirty="0" err="1" smtClean="0"/>
              <a:t>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where |V(</a:t>
            </a:r>
            <a:r>
              <a:rPr lang="en-US" dirty="0" err="1" smtClean="0"/>
              <a:t>G</a:t>
            </a:r>
            <a:r>
              <a:rPr lang="en-US" baseline="-25000" dirty="0" err="1" smtClean="0"/>
              <a:t>i</a:t>
            </a:r>
            <a:r>
              <a:rPr lang="en-US" dirty="0" smtClean="0"/>
              <a:t>)| = n, |E(</a:t>
            </a:r>
            <a:r>
              <a:rPr lang="en-US" dirty="0" err="1" smtClean="0"/>
              <a:t>G</a:t>
            </a:r>
            <a:r>
              <a:rPr lang="en-US" baseline="-25000" dirty="0" err="1" smtClean="0"/>
              <a:t>i</a:t>
            </a:r>
            <a:r>
              <a:rPr lang="en-US" dirty="0" smtClean="0"/>
              <a:t>)| = m, and </a:t>
            </a:r>
            <a:r>
              <a:rPr lang="en-US" dirty="0" err="1" smtClean="0">
                <a:latin typeface="Mistral" pitchFamily="66" charset="0"/>
              </a:rPr>
              <a:t>l</a:t>
            </a:r>
            <a:r>
              <a:rPr lang="en-US" baseline="-25000" dirty="0" err="1" smtClean="0"/>
              <a:t>i</a:t>
            </a:r>
            <a:r>
              <a:rPr lang="en-US" dirty="0" smtClean="0"/>
              <a:t> = </a:t>
            </a:r>
            <a:r>
              <a:rPr lang="en-US" dirty="0" smtClean="0">
                <a:latin typeface="Mistral" pitchFamily="66" charset="0"/>
              </a:rPr>
              <a:t>l</a:t>
            </a:r>
            <a:r>
              <a:rPr lang="en-US" dirty="0" smtClean="0"/>
              <a:t> for all </a:t>
            </a:r>
            <a:r>
              <a:rPr lang="en-US" dirty="0" err="1" smtClean="0"/>
              <a:t>i</a:t>
            </a:r>
            <a:r>
              <a:rPr lang="en-US" dirty="0" smtClean="0"/>
              <a:t>,</a:t>
            </a:r>
          </a:p>
          <a:p>
            <a:r>
              <a:rPr lang="en-US" dirty="0" smtClean="0"/>
              <a:t>into a single instance of </a:t>
            </a:r>
            <a:r>
              <a:rPr lang="en-US" b="1" dirty="0" smtClean="0"/>
              <a:t>weighted </a:t>
            </a:r>
            <a:r>
              <a:rPr lang="en-US" dirty="0" smtClean="0"/>
              <a:t>independent set parameterized by </a:t>
            </a:r>
            <a:r>
              <a:rPr lang="en-US" b="1" dirty="0" smtClean="0"/>
              <a:t>vertex cover</a:t>
            </a:r>
          </a:p>
          <a:p>
            <a:endParaRPr lang="en-US" dirty="0" smtClean="0"/>
          </a:p>
          <a:p>
            <a:r>
              <a:rPr lang="en-US" dirty="0" smtClean="0"/>
              <a:t>This choice of “similar” instances is justified by a  </a:t>
            </a:r>
            <a:r>
              <a:rPr lang="en-US" i="1" dirty="0" smtClean="0"/>
              <a:t>polynomial equivalence relationship</a:t>
            </a:r>
            <a:r>
              <a:rPr lang="en-US" dirty="0" smtClean="0"/>
              <a:t> in the cross-composition framework</a:t>
            </a:r>
          </a:p>
          <a:p>
            <a:endParaRPr lang="en-US" dirty="0" smtClean="0"/>
          </a:p>
          <a:p>
            <a:r>
              <a:rPr lang="en-US" dirty="0" smtClean="0"/>
              <a:t>First: a transformation for independent set instances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36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Transformations for Independent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G be a graph, and {</a:t>
            </a:r>
            <a:r>
              <a:rPr lang="en-US" dirty="0" err="1" smtClean="0"/>
              <a:t>u,v</a:t>
            </a:r>
            <a:r>
              <a:rPr lang="en-US" dirty="0" smtClean="0"/>
              <a:t>} ∈ E</a:t>
            </a:r>
          </a:p>
          <a:p>
            <a:r>
              <a:rPr lang="en-US" dirty="0" smtClean="0"/>
              <a:t>By subdividing {</a:t>
            </a:r>
            <a:r>
              <a:rPr lang="en-US" dirty="0" err="1" smtClean="0"/>
              <a:t>u,v</a:t>
            </a:r>
            <a:r>
              <a:rPr lang="en-US" dirty="0" smtClean="0"/>
              <a:t>} with two new vertices, the independence number increases by one</a:t>
            </a:r>
          </a:p>
          <a:p>
            <a:pPr lvl="1"/>
            <a:r>
              <a:rPr lang="en-US" dirty="0" smtClean="0"/>
              <a:t>Reverse of the “folding” rule </a:t>
            </a:r>
            <a:r>
              <a:rPr lang="en-US" dirty="0" smtClean="0">
                <a:solidFill>
                  <a:schemeClr val="accent5"/>
                </a:solidFill>
              </a:rPr>
              <a:t>[ChenKJ’01]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G’ is obtained by subdividing all m edges of G:</a:t>
            </a:r>
          </a:p>
          <a:p>
            <a:pPr lvl="1"/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/>
              <a:t>(G’) =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/>
              <a:t>(G) + 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37</a:t>
            </a:fld>
            <a:endParaRPr lang="nl-NL"/>
          </a:p>
        </p:txBody>
      </p:sp>
      <p:pic>
        <p:nvPicPr>
          <p:cNvPr id="37890" name="Original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3068960"/>
            <a:ext cx="31242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SubOnce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3068960"/>
            <a:ext cx="31242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2" name="SubAll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3068960"/>
            <a:ext cx="31242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PositionContainers"/>
          <p:cNvGrpSpPr/>
          <p:nvPr/>
        </p:nvGrpSpPr>
        <p:grpSpPr>
          <a:xfrm>
            <a:off x="424608" y="3645024"/>
            <a:ext cx="2255672" cy="1152128"/>
            <a:chOff x="424608" y="3645024"/>
            <a:chExt cx="2255672" cy="1152128"/>
          </a:xfrm>
        </p:grpSpPr>
        <p:sp>
          <p:nvSpPr>
            <p:cNvPr id="56" name="Rounded Rectangle 55"/>
            <p:cNvSpPr/>
            <p:nvPr/>
          </p:nvSpPr>
          <p:spPr>
            <a:xfrm>
              <a:off x="1589816" y="3645024"/>
              <a:ext cx="1090464" cy="115212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700" dirty="0" smtClean="0">
                  <a:solidFill>
                    <a:schemeClr val="tx1"/>
                  </a:solidFill>
                </a:rPr>
                <a:t>Second bit</a:t>
              </a:r>
              <a:endParaRPr 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424608" y="3645024"/>
              <a:ext cx="1090464" cy="115212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700" dirty="0" smtClean="0">
                  <a:solidFill>
                    <a:schemeClr val="tx1"/>
                  </a:solidFill>
                </a:rPr>
                <a:t>First bit</a:t>
              </a:r>
              <a:endParaRPr lang="en-US" sz="1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Dummies"/>
          <p:cNvGrpSpPr/>
          <p:nvPr/>
        </p:nvGrpSpPr>
        <p:grpSpPr>
          <a:xfrm>
            <a:off x="613792" y="3825974"/>
            <a:ext cx="1861791" cy="154111"/>
            <a:chOff x="613792" y="3825974"/>
            <a:chExt cx="1861791" cy="154111"/>
          </a:xfrm>
        </p:grpSpPr>
        <p:sp>
          <p:nvSpPr>
            <p:cNvPr id="63" name="DummyFirst0"/>
            <p:cNvSpPr/>
            <p:nvPr/>
          </p:nvSpPr>
          <p:spPr>
            <a:xfrm>
              <a:off x="613792" y="3834383"/>
              <a:ext cx="144016" cy="14401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DummyFirst1"/>
            <p:cNvSpPr/>
            <p:nvPr/>
          </p:nvSpPr>
          <p:spPr>
            <a:xfrm>
              <a:off x="1191816" y="3836069"/>
              <a:ext cx="144016" cy="14401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DummySecond0"/>
            <p:cNvSpPr/>
            <p:nvPr/>
          </p:nvSpPr>
          <p:spPr>
            <a:xfrm>
              <a:off x="1755304" y="3835499"/>
              <a:ext cx="144016" cy="14401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DummySecond1"/>
            <p:cNvSpPr/>
            <p:nvPr/>
          </p:nvSpPr>
          <p:spPr>
            <a:xfrm>
              <a:off x="2331567" y="3825974"/>
              <a:ext cx="144016" cy="14401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LinesFirstBit0"/>
          <p:cNvGrpSpPr/>
          <p:nvPr/>
        </p:nvGrpSpPr>
        <p:grpSpPr>
          <a:xfrm>
            <a:off x="685800" y="2708921"/>
            <a:ext cx="2734074" cy="1125463"/>
            <a:chOff x="685800" y="2708921"/>
            <a:chExt cx="2734074" cy="1125463"/>
          </a:xfrm>
        </p:grpSpPr>
        <p:cxnSp>
          <p:nvCxnSpPr>
            <p:cNvPr id="69" name="L"/>
            <p:cNvCxnSpPr>
              <a:stCxn id="63" idx="0"/>
            </p:cNvCxnSpPr>
            <p:nvPr/>
          </p:nvCxnSpPr>
          <p:spPr>
            <a:xfrm rot="5400000" flipH="1" flipV="1">
              <a:off x="376077" y="3018644"/>
              <a:ext cx="1125463" cy="506017"/>
            </a:xfrm>
            <a:prstGeom prst="line">
              <a:avLst/>
            </a:prstGeom>
            <a:ln w="38100" cap="rnd"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L"/>
            <p:cNvCxnSpPr>
              <a:stCxn id="63" idx="0"/>
            </p:cNvCxnSpPr>
            <p:nvPr/>
          </p:nvCxnSpPr>
          <p:spPr>
            <a:xfrm rot="5400000" flipH="1" flipV="1">
              <a:off x="1490106" y="1904615"/>
              <a:ext cx="1125462" cy="2734074"/>
            </a:xfrm>
            <a:prstGeom prst="line">
              <a:avLst/>
            </a:prstGeom>
            <a:ln w="38100" cap="rnd"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LinesFirstBit1"/>
          <p:cNvGrpSpPr/>
          <p:nvPr/>
        </p:nvGrpSpPr>
        <p:grpSpPr>
          <a:xfrm>
            <a:off x="1263823" y="2708922"/>
            <a:ext cx="6764565" cy="1127148"/>
            <a:chOff x="1263823" y="2708922"/>
            <a:chExt cx="6764565" cy="1127148"/>
          </a:xfrm>
        </p:grpSpPr>
        <p:cxnSp>
          <p:nvCxnSpPr>
            <p:cNvPr id="77" name="L"/>
            <p:cNvCxnSpPr>
              <a:stCxn id="64" idx="0"/>
            </p:cNvCxnSpPr>
            <p:nvPr/>
          </p:nvCxnSpPr>
          <p:spPr>
            <a:xfrm rot="5400000" flipH="1" flipV="1">
              <a:off x="2930405" y="1042342"/>
              <a:ext cx="1127147" cy="4460309"/>
            </a:xfrm>
            <a:prstGeom prst="line">
              <a:avLst/>
            </a:prstGeom>
            <a:ln w="38100" cap="rnd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L"/>
            <p:cNvCxnSpPr>
              <a:stCxn id="64" idx="0"/>
            </p:cNvCxnSpPr>
            <p:nvPr/>
          </p:nvCxnSpPr>
          <p:spPr>
            <a:xfrm rot="5400000" flipH="1" flipV="1">
              <a:off x="4082532" y="-109787"/>
              <a:ext cx="1127148" cy="6764565"/>
            </a:xfrm>
            <a:prstGeom prst="line">
              <a:avLst/>
            </a:prstGeom>
            <a:ln w="38100" cap="rnd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LinesSecondBit0"/>
          <p:cNvGrpSpPr/>
          <p:nvPr/>
        </p:nvGrpSpPr>
        <p:grpSpPr>
          <a:xfrm>
            <a:off x="1191816" y="2708920"/>
            <a:ext cx="4523185" cy="1126579"/>
            <a:chOff x="-1112443" y="1728603"/>
            <a:chExt cx="4523185" cy="1126579"/>
          </a:xfrm>
        </p:grpSpPr>
        <p:cxnSp>
          <p:nvCxnSpPr>
            <p:cNvPr id="89" name="L"/>
            <p:cNvCxnSpPr>
              <a:stCxn id="65" idx="0"/>
            </p:cNvCxnSpPr>
            <p:nvPr/>
          </p:nvCxnSpPr>
          <p:spPr>
            <a:xfrm rot="16200000" flipV="1">
              <a:off x="-1357983" y="1974146"/>
              <a:ext cx="1126576" cy="635496"/>
            </a:xfrm>
            <a:prstGeom prst="line">
              <a:avLst/>
            </a:prstGeom>
            <a:ln w="38100" cap="rnd">
              <a:solidFill>
                <a:schemeClr val="accent2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L"/>
            <p:cNvCxnSpPr>
              <a:stCxn id="65" idx="0"/>
              <a:endCxn id="16" idx="2"/>
            </p:cNvCxnSpPr>
            <p:nvPr/>
          </p:nvCxnSpPr>
          <p:spPr>
            <a:xfrm rot="5400000" flipH="1" flipV="1">
              <a:off x="903608" y="348049"/>
              <a:ext cx="1126579" cy="3887688"/>
            </a:xfrm>
            <a:prstGeom prst="line">
              <a:avLst/>
            </a:prstGeom>
            <a:ln w="38100" cap="rnd">
              <a:solidFill>
                <a:schemeClr val="accent2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LinesSecondBit1"/>
          <p:cNvGrpSpPr/>
          <p:nvPr/>
        </p:nvGrpSpPr>
        <p:grpSpPr>
          <a:xfrm>
            <a:off x="2403574" y="2708921"/>
            <a:ext cx="5624818" cy="1117054"/>
            <a:chOff x="496480" y="1429373"/>
            <a:chExt cx="5624818" cy="1117054"/>
          </a:xfrm>
        </p:grpSpPr>
        <p:cxnSp>
          <p:nvCxnSpPr>
            <p:cNvPr id="92" name="L"/>
            <p:cNvCxnSpPr>
              <a:stCxn id="66" idx="0"/>
              <a:endCxn id="15" idx="2"/>
            </p:cNvCxnSpPr>
            <p:nvPr/>
          </p:nvCxnSpPr>
          <p:spPr>
            <a:xfrm rot="5400000" flipH="1" flipV="1">
              <a:off x="450666" y="1475187"/>
              <a:ext cx="1117054" cy="1025425"/>
            </a:xfrm>
            <a:prstGeom prst="line">
              <a:avLst/>
            </a:prstGeom>
            <a:ln w="38100" cap="rnd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L"/>
            <p:cNvCxnSpPr>
              <a:stCxn id="66" idx="0"/>
            </p:cNvCxnSpPr>
            <p:nvPr/>
          </p:nvCxnSpPr>
          <p:spPr>
            <a:xfrm rot="5400000" flipH="1" flipV="1">
              <a:off x="2750365" y="-824506"/>
              <a:ext cx="1117049" cy="5624816"/>
            </a:xfrm>
            <a:prstGeom prst="line">
              <a:avLst/>
            </a:prstGeom>
            <a:ln w="38100" cap="rnd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Container"/>
          <p:cNvGrpSpPr/>
          <p:nvPr/>
        </p:nvGrpSpPr>
        <p:grpSpPr>
          <a:xfrm>
            <a:off x="47625" y="1537362"/>
            <a:ext cx="9048750" cy="1171558"/>
            <a:chOff x="47625" y="1417638"/>
            <a:chExt cx="9048750" cy="1507306"/>
          </a:xfrm>
        </p:grpSpPr>
        <p:sp>
          <p:nvSpPr>
            <p:cNvPr id="10" name="Input container"/>
            <p:cNvSpPr/>
            <p:nvPr/>
          </p:nvSpPr>
          <p:spPr>
            <a:xfrm>
              <a:off x="47625" y="1417638"/>
              <a:ext cx="9048750" cy="150730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Left Separator"/>
            <p:cNvSpPr/>
            <p:nvPr/>
          </p:nvSpPr>
          <p:spPr>
            <a:xfrm>
              <a:off x="2286000" y="1417638"/>
              <a:ext cx="2286000" cy="1507306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Separator"/>
            <p:cNvSpPr/>
            <p:nvPr/>
          </p:nvSpPr>
          <p:spPr>
            <a:xfrm>
              <a:off x="4572000" y="1417638"/>
              <a:ext cx="2286000" cy="1507306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Construction of composite instance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38</a:t>
            </a:fld>
            <a:endParaRPr lang="nl-NL"/>
          </a:p>
        </p:txBody>
      </p:sp>
      <p:pic>
        <p:nvPicPr>
          <p:cNvPr id="3080" name="Original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" y="1823095"/>
            <a:ext cx="90678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Subdivided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" y="1823095"/>
            <a:ext cx="90678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Merge0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" y="1823095"/>
            <a:ext cx="90678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5" name="Merge1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" y="1823095"/>
            <a:ext cx="90678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6" name="Merge2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" y="1823095"/>
            <a:ext cx="90678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7" name="Merge3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" y="1823095"/>
            <a:ext cx="90678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8" name="Merge4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" y="1823095"/>
            <a:ext cx="90678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Original  names"/>
          <p:cNvGrpSpPr/>
          <p:nvPr/>
        </p:nvGrpSpPr>
        <p:grpSpPr>
          <a:xfrm>
            <a:off x="179512" y="1556792"/>
            <a:ext cx="7470576" cy="379470"/>
            <a:chOff x="179512" y="1556792"/>
            <a:chExt cx="7470576" cy="379470"/>
          </a:xfrm>
        </p:grpSpPr>
        <p:sp>
          <p:nvSpPr>
            <p:cNvPr id="36" name="TextBox 35"/>
            <p:cNvSpPr txBox="1"/>
            <p:nvPr/>
          </p:nvSpPr>
          <p:spPr>
            <a:xfrm>
              <a:off x="179512" y="1556792"/>
              <a:ext cx="792088" cy="379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G</a:t>
              </a:r>
              <a:r>
                <a:rPr lang="en-US" baseline="-25000" dirty="0" smtClean="0">
                  <a:latin typeface="+mj-lt"/>
                </a:rPr>
                <a:t>1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286000" y="1556792"/>
              <a:ext cx="792088" cy="379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G</a:t>
              </a:r>
              <a:r>
                <a:rPr lang="en-US" baseline="-25000" dirty="0" smtClean="0">
                  <a:latin typeface="+mj-lt"/>
                </a:rPr>
                <a:t>2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572000" y="1556792"/>
              <a:ext cx="792088" cy="379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G</a:t>
              </a:r>
              <a:r>
                <a:rPr lang="en-US" baseline="-25000" dirty="0" smtClean="0">
                  <a:latin typeface="+mj-lt"/>
                </a:rPr>
                <a:t>3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858000" y="1556792"/>
              <a:ext cx="792088" cy="379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G</a:t>
              </a:r>
              <a:r>
                <a:rPr lang="en-US" baseline="-25000" dirty="0" smtClean="0">
                  <a:latin typeface="+mj-lt"/>
                </a:rPr>
                <a:t>4</a:t>
              </a:r>
            </a:p>
          </p:txBody>
        </p:sp>
      </p:grpSp>
      <p:grpSp>
        <p:nvGrpSpPr>
          <p:cNvPr id="13" name="Prime names"/>
          <p:cNvGrpSpPr/>
          <p:nvPr/>
        </p:nvGrpSpPr>
        <p:grpSpPr>
          <a:xfrm>
            <a:off x="179512" y="1556792"/>
            <a:ext cx="7470576" cy="379470"/>
            <a:chOff x="179512" y="1556792"/>
            <a:chExt cx="7470576" cy="379470"/>
          </a:xfrm>
        </p:grpSpPr>
        <p:sp>
          <p:nvSpPr>
            <p:cNvPr id="44" name="TextBox 43"/>
            <p:cNvSpPr txBox="1"/>
            <p:nvPr/>
          </p:nvSpPr>
          <p:spPr>
            <a:xfrm>
              <a:off x="179512" y="1556792"/>
              <a:ext cx="792088" cy="379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G’</a:t>
              </a:r>
              <a:r>
                <a:rPr lang="en-US" baseline="-25000" dirty="0" smtClean="0">
                  <a:latin typeface="+mj-lt"/>
                </a:rPr>
                <a:t>1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286000" y="1556792"/>
              <a:ext cx="792088" cy="379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G’</a:t>
              </a:r>
              <a:r>
                <a:rPr lang="en-US" baseline="-25000" dirty="0" smtClean="0">
                  <a:latin typeface="+mj-lt"/>
                </a:rPr>
                <a:t>2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572000" y="1556792"/>
              <a:ext cx="792088" cy="379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G’</a:t>
              </a:r>
              <a:r>
                <a:rPr lang="en-US" baseline="-25000" dirty="0" smtClean="0">
                  <a:latin typeface="+mj-lt"/>
                </a:rPr>
                <a:t>3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858000" y="1556792"/>
              <a:ext cx="792088" cy="379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G’</a:t>
              </a:r>
              <a:r>
                <a:rPr lang="en-US" baseline="-25000" dirty="0" smtClean="0">
                  <a:latin typeface="+mj-lt"/>
                </a:rPr>
                <a:t>4</a:t>
              </a:r>
            </a:p>
          </p:txBody>
        </p:sp>
      </p:grpSp>
      <p:grpSp>
        <p:nvGrpSpPr>
          <p:cNvPr id="14" name="Numbers"/>
          <p:cNvGrpSpPr/>
          <p:nvPr/>
        </p:nvGrpSpPr>
        <p:grpSpPr>
          <a:xfrm>
            <a:off x="1547664" y="1556792"/>
            <a:ext cx="7470576" cy="379470"/>
            <a:chOff x="179512" y="1556792"/>
            <a:chExt cx="7470576" cy="379470"/>
          </a:xfrm>
        </p:grpSpPr>
        <p:sp>
          <p:nvSpPr>
            <p:cNvPr id="49" name="TextBox 48"/>
            <p:cNvSpPr txBox="1"/>
            <p:nvPr/>
          </p:nvSpPr>
          <p:spPr>
            <a:xfrm>
              <a:off x="179512" y="1556792"/>
              <a:ext cx="792088" cy="379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latin typeface="+mj-lt"/>
                </a:rPr>
                <a:t>00</a:t>
              </a:r>
              <a:endParaRPr lang="en-US" baseline="-25000" dirty="0" smtClean="0">
                <a:latin typeface="+mj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411760" y="1556792"/>
              <a:ext cx="792088" cy="379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latin typeface="+mj-lt"/>
                </a:rPr>
                <a:t>01</a:t>
              </a:r>
              <a:endParaRPr lang="en-US" baseline="-25000" dirty="0" smtClean="0">
                <a:latin typeface="+mj-l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697760" y="1556792"/>
              <a:ext cx="792088" cy="379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latin typeface="+mj-lt"/>
                </a:rPr>
                <a:t>10</a:t>
              </a:r>
              <a:endParaRPr lang="en-US" baseline="-25000" dirty="0" smtClean="0">
                <a:latin typeface="+mj-lt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858000" y="1556792"/>
              <a:ext cx="792088" cy="379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latin typeface="+mj-lt"/>
                </a:rPr>
                <a:t>11</a:t>
              </a:r>
              <a:endParaRPr lang="en-US" baseline="-25000" dirty="0" smtClean="0">
                <a:latin typeface="+mj-lt"/>
              </a:endParaRPr>
            </a:p>
          </p:txBody>
        </p:sp>
      </p:grpSp>
      <p:pic>
        <p:nvPicPr>
          <p:cNvPr id="3102" name="BitPositions1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" y="1823095"/>
            <a:ext cx="90678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" name="Content Placeholder 2"/>
          <p:cNvSpPr>
            <a:spLocks noGrp="1"/>
          </p:cNvSpPr>
          <p:nvPr>
            <p:ph idx="1"/>
          </p:nvPr>
        </p:nvSpPr>
        <p:spPr>
          <a:xfrm>
            <a:off x="2915816" y="4221088"/>
            <a:ext cx="5770984" cy="187220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Example for </a:t>
            </a:r>
            <a:r>
              <a:rPr lang="en-US" dirty="0" smtClean="0">
                <a:latin typeface="Mistral" pitchFamily="66" charset="0"/>
              </a:rPr>
              <a:t>l </a:t>
            </a:r>
            <a:r>
              <a:rPr lang="en-US" dirty="0" smtClean="0"/>
              <a:t>=3</a:t>
            </a:r>
          </a:p>
          <a:p>
            <a:r>
              <a:rPr lang="en-US" dirty="0" smtClean="0"/>
              <a:t>N:=</a:t>
            </a:r>
            <a:r>
              <a:rPr lang="en-US" dirty="0" err="1" smtClean="0"/>
              <a:t>t·n</a:t>
            </a:r>
            <a:r>
              <a:rPr lang="en-US" dirty="0" smtClean="0"/>
              <a:t> is the total # vertices in the input</a:t>
            </a:r>
          </a:p>
          <a:p>
            <a:r>
              <a:rPr lang="en-US" dirty="0" smtClean="0"/>
              <a:t>Bit position vertices have weight N each</a:t>
            </a:r>
          </a:p>
          <a:p>
            <a:r>
              <a:rPr lang="en-US" dirty="0" smtClean="0"/>
              <a:t>Other vertices have weight 1</a:t>
            </a:r>
          </a:p>
          <a:p>
            <a:r>
              <a:rPr lang="en-US" dirty="0" smtClean="0"/>
              <a:t>Set </a:t>
            </a:r>
            <a:r>
              <a:rPr lang="en-US" dirty="0" smtClean="0">
                <a:latin typeface="Mistral" pitchFamily="66" charset="0"/>
              </a:rPr>
              <a:t>l</a:t>
            </a:r>
            <a:r>
              <a:rPr lang="en-US" baseline="30000" dirty="0" smtClean="0"/>
              <a:t>*</a:t>
            </a:r>
            <a:r>
              <a:rPr lang="en-US" dirty="0" smtClean="0"/>
              <a:t> := </a:t>
            </a:r>
            <a:r>
              <a:rPr lang="en-US" dirty="0" err="1" smtClean="0"/>
              <a:t>N·log</a:t>
            </a:r>
            <a:r>
              <a:rPr lang="en-US" dirty="0" smtClean="0"/>
              <a:t> t + </a:t>
            </a:r>
            <a:r>
              <a:rPr lang="en-US" dirty="0" smtClean="0">
                <a:latin typeface="Mistral" pitchFamily="66" charset="0"/>
              </a:rPr>
              <a:t>l</a:t>
            </a:r>
            <a:r>
              <a:rPr lang="en-US" dirty="0" smtClean="0"/>
              <a:t> + m</a:t>
            </a:r>
          </a:p>
        </p:txBody>
      </p:sp>
      <p:grpSp>
        <p:nvGrpSpPr>
          <p:cNvPr id="17" name="VertexCover"/>
          <p:cNvGrpSpPr/>
          <p:nvPr/>
        </p:nvGrpSpPr>
        <p:grpSpPr>
          <a:xfrm>
            <a:off x="179512" y="3356992"/>
            <a:ext cx="8838728" cy="369332"/>
            <a:chOff x="-612576" y="2204859"/>
            <a:chExt cx="8838728" cy="369332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-612576" y="2204859"/>
              <a:ext cx="8838728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7650088" y="2204859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X</a:t>
              </a:r>
            </a:p>
          </p:txBody>
        </p:sp>
      </p:grpSp>
      <p:sp>
        <p:nvSpPr>
          <p:cNvPr id="61" name="P-time claim"/>
          <p:cNvSpPr/>
          <p:nvPr/>
        </p:nvSpPr>
        <p:spPr>
          <a:xfrm>
            <a:off x="297397" y="5949280"/>
            <a:ext cx="3384376" cy="75294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en-US" b="1" dirty="0" smtClean="0">
                <a:solidFill>
                  <a:schemeClr val="tx1"/>
                </a:solidFill>
              </a:rPr>
              <a:t>Claim</a:t>
            </a:r>
            <a:r>
              <a:rPr lang="en-US" dirty="0" smtClean="0">
                <a:solidFill>
                  <a:schemeClr val="tx1"/>
                </a:solidFill>
              </a:rPr>
              <a:t>: Construction is </a:t>
            </a:r>
          </a:p>
          <a:p>
            <a:pPr marL="457200" indent="-457200" algn="ctr"/>
            <a:r>
              <a:rPr lang="en-US" dirty="0" smtClean="0">
                <a:solidFill>
                  <a:schemeClr val="tx1"/>
                </a:solidFill>
              </a:rPr>
              <a:t>polynomial-time</a:t>
            </a:r>
          </a:p>
        </p:txBody>
      </p:sp>
      <p:sp>
        <p:nvSpPr>
          <p:cNvPr id="62" name="Param Size Claim"/>
          <p:cNvSpPr/>
          <p:nvPr/>
        </p:nvSpPr>
        <p:spPr>
          <a:xfrm>
            <a:off x="3879309" y="5949280"/>
            <a:ext cx="4437107" cy="75294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en-US" b="1" dirty="0" smtClean="0">
                <a:solidFill>
                  <a:schemeClr val="tx1"/>
                </a:solidFill>
              </a:rPr>
              <a:t>Claim</a:t>
            </a:r>
            <a:r>
              <a:rPr lang="en-US" dirty="0" smtClean="0">
                <a:solidFill>
                  <a:schemeClr val="tx1"/>
                </a:solidFill>
              </a:rPr>
              <a:t>: Parameter k’ := |X| is </a:t>
            </a:r>
          </a:p>
          <a:p>
            <a:pPr marL="457200" indent="-457200" algn="ctr"/>
            <a:r>
              <a:rPr lang="en-US" dirty="0" smtClean="0">
                <a:solidFill>
                  <a:schemeClr val="tx1"/>
                </a:solidFill>
              </a:rPr>
              <a:t>2(m + log t)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 </a:t>
            </a:r>
            <a:r>
              <a:rPr lang="en-US" dirty="0" smtClean="0">
                <a:solidFill>
                  <a:schemeClr val="tx1"/>
                </a:solidFill>
              </a:rPr>
              <a:t>poly(n + log 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PositionContainers"/>
          <p:cNvGrpSpPr/>
          <p:nvPr/>
        </p:nvGrpSpPr>
        <p:grpSpPr>
          <a:xfrm>
            <a:off x="424608" y="3645024"/>
            <a:ext cx="2255672" cy="1152128"/>
            <a:chOff x="424608" y="3645024"/>
            <a:chExt cx="2255672" cy="1152128"/>
          </a:xfrm>
        </p:grpSpPr>
        <p:sp>
          <p:nvSpPr>
            <p:cNvPr id="56" name="Rounded Rectangle 55"/>
            <p:cNvSpPr/>
            <p:nvPr/>
          </p:nvSpPr>
          <p:spPr>
            <a:xfrm>
              <a:off x="1589816" y="3645024"/>
              <a:ext cx="1090464" cy="115212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700" dirty="0" smtClean="0">
                  <a:solidFill>
                    <a:schemeClr val="tx1"/>
                  </a:solidFill>
                </a:rPr>
                <a:t>Second bit</a:t>
              </a:r>
              <a:endParaRPr 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424608" y="3645024"/>
              <a:ext cx="1090464" cy="115212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700" dirty="0" smtClean="0">
                  <a:solidFill>
                    <a:schemeClr val="tx1"/>
                  </a:solidFill>
                </a:rPr>
                <a:t>First bit</a:t>
              </a:r>
              <a:endParaRPr lang="en-US" sz="1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Dummies"/>
          <p:cNvGrpSpPr/>
          <p:nvPr/>
        </p:nvGrpSpPr>
        <p:grpSpPr>
          <a:xfrm>
            <a:off x="613792" y="3825974"/>
            <a:ext cx="1861791" cy="154111"/>
            <a:chOff x="613792" y="3825974"/>
            <a:chExt cx="1861791" cy="154111"/>
          </a:xfrm>
        </p:grpSpPr>
        <p:sp>
          <p:nvSpPr>
            <p:cNvPr id="63" name="DummyFirst0"/>
            <p:cNvSpPr/>
            <p:nvPr/>
          </p:nvSpPr>
          <p:spPr>
            <a:xfrm>
              <a:off x="613792" y="3834383"/>
              <a:ext cx="144016" cy="14401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DummyFirst1"/>
            <p:cNvSpPr/>
            <p:nvPr/>
          </p:nvSpPr>
          <p:spPr>
            <a:xfrm>
              <a:off x="1191816" y="3836069"/>
              <a:ext cx="144016" cy="14401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DummySecond0"/>
            <p:cNvSpPr/>
            <p:nvPr/>
          </p:nvSpPr>
          <p:spPr>
            <a:xfrm>
              <a:off x="1755304" y="3835499"/>
              <a:ext cx="144016" cy="14401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DummySecond1"/>
            <p:cNvSpPr/>
            <p:nvPr/>
          </p:nvSpPr>
          <p:spPr>
            <a:xfrm>
              <a:off x="2331567" y="3825974"/>
              <a:ext cx="144016" cy="14401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LinesFirstBit0"/>
          <p:cNvGrpSpPr/>
          <p:nvPr/>
        </p:nvGrpSpPr>
        <p:grpSpPr>
          <a:xfrm>
            <a:off x="685800" y="2708921"/>
            <a:ext cx="2734074" cy="1125463"/>
            <a:chOff x="685800" y="2708921"/>
            <a:chExt cx="2734074" cy="1125463"/>
          </a:xfrm>
        </p:grpSpPr>
        <p:cxnSp>
          <p:nvCxnSpPr>
            <p:cNvPr id="69" name="L"/>
            <p:cNvCxnSpPr>
              <a:stCxn id="63" idx="0"/>
            </p:cNvCxnSpPr>
            <p:nvPr/>
          </p:nvCxnSpPr>
          <p:spPr>
            <a:xfrm rot="5400000" flipH="1" flipV="1">
              <a:off x="376077" y="3018644"/>
              <a:ext cx="1125463" cy="506017"/>
            </a:xfrm>
            <a:prstGeom prst="line">
              <a:avLst/>
            </a:prstGeom>
            <a:ln w="38100" cap="rnd"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L"/>
            <p:cNvCxnSpPr>
              <a:stCxn id="63" idx="0"/>
            </p:cNvCxnSpPr>
            <p:nvPr/>
          </p:nvCxnSpPr>
          <p:spPr>
            <a:xfrm rot="5400000" flipH="1" flipV="1">
              <a:off x="1490106" y="1904615"/>
              <a:ext cx="1125462" cy="2734074"/>
            </a:xfrm>
            <a:prstGeom prst="line">
              <a:avLst/>
            </a:prstGeom>
            <a:ln w="38100" cap="rnd"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LinesFirstBit1"/>
          <p:cNvGrpSpPr/>
          <p:nvPr/>
        </p:nvGrpSpPr>
        <p:grpSpPr>
          <a:xfrm>
            <a:off x="1263823" y="2708922"/>
            <a:ext cx="6764565" cy="1127148"/>
            <a:chOff x="1263823" y="2708922"/>
            <a:chExt cx="6764565" cy="1127148"/>
          </a:xfrm>
        </p:grpSpPr>
        <p:cxnSp>
          <p:nvCxnSpPr>
            <p:cNvPr id="77" name="L"/>
            <p:cNvCxnSpPr>
              <a:stCxn id="64" idx="0"/>
            </p:cNvCxnSpPr>
            <p:nvPr/>
          </p:nvCxnSpPr>
          <p:spPr>
            <a:xfrm rot="5400000" flipH="1" flipV="1">
              <a:off x="2930405" y="1042342"/>
              <a:ext cx="1127147" cy="4460309"/>
            </a:xfrm>
            <a:prstGeom prst="line">
              <a:avLst/>
            </a:prstGeom>
            <a:ln w="38100" cap="rnd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L"/>
            <p:cNvCxnSpPr>
              <a:stCxn id="64" idx="0"/>
            </p:cNvCxnSpPr>
            <p:nvPr/>
          </p:nvCxnSpPr>
          <p:spPr>
            <a:xfrm rot="5400000" flipH="1" flipV="1">
              <a:off x="4082532" y="-109787"/>
              <a:ext cx="1127148" cy="6764565"/>
            </a:xfrm>
            <a:prstGeom prst="line">
              <a:avLst/>
            </a:prstGeom>
            <a:ln w="38100" cap="rnd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LinesSecondBit0"/>
          <p:cNvGrpSpPr/>
          <p:nvPr/>
        </p:nvGrpSpPr>
        <p:grpSpPr>
          <a:xfrm>
            <a:off x="1191816" y="2708920"/>
            <a:ext cx="4523185" cy="1126579"/>
            <a:chOff x="-1112443" y="1728603"/>
            <a:chExt cx="4523185" cy="1126579"/>
          </a:xfrm>
        </p:grpSpPr>
        <p:cxnSp>
          <p:nvCxnSpPr>
            <p:cNvPr id="89" name="L"/>
            <p:cNvCxnSpPr>
              <a:stCxn id="65" idx="0"/>
            </p:cNvCxnSpPr>
            <p:nvPr/>
          </p:nvCxnSpPr>
          <p:spPr>
            <a:xfrm rot="16200000" flipV="1">
              <a:off x="-1357983" y="1974146"/>
              <a:ext cx="1126576" cy="635496"/>
            </a:xfrm>
            <a:prstGeom prst="line">
              <a:avLst/>
            </a:prstGeom>
            <a:ln w="38100" cap="rnd">
              <a:solidFill>
                <a:schemeClr val="accent2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L"/>
            <p:cNvCxnSpPr>
              <a:stCxn id="65" idx="0"/>
              <a:endCxn id="16" idx="2"/>
            </p:cNvCxnSpPr>
            <p:nvPr/>
          </p:nvCxnSpPr>
          <p:spPr>
            <a:xfrm rot="5400000" flipH="1" flipV="1">
              <a:off x="903608" y="348049"/>
              <a:ext cx="1126579" cy="3887688"/>
            </a:xfrm>
            <a:prstGeom prst="line">
              <a:avLst/>
            </a:prstGeom>
            <a:ln w="38100" cap="rnd">
              <a:solidFill>
                <a:schemeClr val="accent2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LinesSecondBit1"/>
          <p:cNvGrpSpPr/>
          <p:nvPr/>
        </p:nvGrpSpPr>
        <p:grpSpPr>
          <a:xfrm>
            <a:off x="2403574" y="2708921"/>
            <a:ext cx="5624818" cy="1117054"/>
            <a:chOff x="496480" y="1429373"/>
            <a:chExt cx="5624818" cy="1117054"/>
          </a:xfrm>
        </p:grpSpPr>
        <p:cxnSp>
          <p:nvCxnSpPr>
            <p:cNvPr id="92" name="L"/>
            <p:cNvCxnSpPr>
              <a:stCxn id="66" idx="0"/>
              <a:endCxn id="15" idx="2"/>
            </p:cNvCxnSpPr>
            <p:nvPr/>
          </p:nvCxnSpPr>
          <p:spPr>
            <a:xfrm rot="5400000" flipH="1" flipV="1">
              <a:off x="450666" y="1475187"/>
              <a:ext cx="1117054" cy="1025425"/>
            </a:xfrm>
            <a:prstGeom prst="line">
              <a:avLst/>
            </a:prstGeom>
            <a:ln w="38100" cap="rnd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L"/>
            <p:cNvCxnSpPr>
              <a:stCxn id="66" idx="0"/>
            </p:cNvCxnSpPr>
            <p:nvPr/>
          </p:nvCxnSpPr>
          <p:spPr>
            <a:xfrm rot="5400000" flipH="1" flipV="1">
              <a:off x="2750365" y="-824506"/>
              <a:ext cx="1117049" cy="5624816"/>
            </a:xfrm>
            <a:prstGeom prst="line">
              <a:avLst/>
            </a:prstGeom>
            <a:ln w="38100" cap="rnd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Container"/>
          <p:cNvGrpSpPr/>
          <p:nvPr/>
        </p:nvGrpSpPr>
        <p:grpSpPr>
          <a:xfrm>
            <a:off x="47625" y="1537362"/>
            <a:ext cx="9048750" cy="1171558"/>
            <a:chOff x="47625" y="1417638"/>
            <a:chExt cx="9048750" cy="1507306"/>
          </a:xfrm>
        </p:grpSpPr>
        <p:sp>
          <p:nvSpPr>
            <p:cNvPr id="10" name="Input container"/>
            <p:cNvSpPr/>
            <p:nvPr/>
          </p:nvSpPr>
          <p:spPr>
            <a:xfrm>
              <a:off x="47625" y="1417638"/>
              <a:ext cx="9048750" cy="150730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Left Separator"/>
            <p:cNvSpPr/>
            <p:nvPr/>
          </p:nvSpPr>
          <p:spPr>
            <a:xfrm>
              <a:off x="2286000" y="1417638"/>
              <a:ext cx="2286000" cy="1507306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Separator"/>
            <p:cNvSpPr/>
            <p:nvPr/>
          </p:nvSpPr>
          <p:spPr>
            <a:xfrm>
              <a:off x="4572000" y="1417638"/>
              <a:ext cx="2286000" cy="1507306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∃</a:t>
            </a:r>
            <a:r>
              <a:rPr lang="en-US" sz="4000" baseline="-25000" dirty="0" err="1" smtClean="0"/>
              <a:t>i</a:t>
            </a:r>
            <a:r>
              <a:rPr lang="en-US" sz="4000" dirty="0" smtClean="0"/>
              <a:t>: </a:t>
            </a:r>
            <a:r>
              <a:rPr lang="en-US" sz="4000" dirty="0" smtClean="0">
                <a:latin typeface="Symbol" pitchFamily="18" charset="2"/>
              </a:rPr>
              <a:t>a</a:t>
            </a:r>
            <a:r>
              <a:rPr lang="en-US" sz="4000" dirty="0" smtClean="0"/>
              <a:t>(</a:t>
            </a:r>
            <a:r>
              <a:rPr lang="en-US" sz="4000" dirty="0" err="1" smtClean="0"/>
              <a:t>G</a:t>
            </a:r>
            <a:r>
              <a:rPr lang="en-US" sz="4000" baseline="-25000" dirty="0" err="1" smtClean="0"/>
              <a:t>i</a:t>
            </a:r>
            <a:r>
              <a:rPr lang="en-US" sz="4000" dirty="0" smtClean="0"/>
              <a:t>) ≥ </a:t>
            </a:r>
            <a:r>
              <a:rPr lang="en-US" sz="4000" dirty="0" smtClean="0">
                <a:latin typeface="Mistral" pitchFamily="66" charset="0"/>
              </a:rPr>
              <a:t>l </a:t>
            </a:r>
            <a:r>
              <a:rPr lang="en-US" sz="4000" dirty="0" smtClean="0">
                <a:sym typeface="Wingdings" pitchFamily="2" charset="2"/>
              </a:rPr>
              <a:t>implies</a:t>
            </a:r>
            <a:r>
              <a:rPr lang="en-US" sz="4000" dirty="0" smtClean="0"/>
              <a:t> </a:t>
            </a:r>
            <a:r>
              <a:rPr lang="en-US" sz="4000" dirty="0" smtClean="0">
                <a:latin typeface="Symbol" pitchFamily="18" charset="2"/>
              </a:rPr>
              <a:t>a</a:t>
            </a:r>
            <a:r>
              <a:rPr lang="en-US" sz="4000" baseline="-25000" dirty="0" smtClean="0"/>
              <a:t>w</a:t>
            </a:r>
            <a:r>
              <a:rPr lang="en-US" sz="4000" dirty="0" smtClean="0"/>
              <a:t>(G</a:t>
            </a:r>
            <a:r>
              <a:rPr lang="en-US" sz="4000" baseline="30000" dirty="0" smtClean="0"/>
              <a:t>*</a:t>
            </a:r>
            <a:r>
              <a:rPr lang="en-US" sz="4000" dirty="0" smtClean="0"/>
              <a:t>) ≥ </a:t>
            </a:r>
            <a:r>
              <a:rPr lang="en-US" sz="4000" dirty="0" smtClean="0">
                <a:latin typeface="Mistral" pitchFamily="66" charset="0"/>
              </a:rPr>
              <a:t>l</a:t>
            </a:r>
            <a:r>
              <a:rPr lang="en-US" sz="4000" baseline="30000" dirty="0" smtClean="0"/>
              <a:t>*</a:t>
            </a:r>
            <a:endParaRPr lang="en-US" sz="4000" baseline="30000" dirty="0">
              <a:latin typeface="Symbol" pitchFamily="18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39</a:t>
            </a:fld>
            <a:endParaRPr lang="nl-NL"/>
          </a:p>
        </p:txBody>
      </p:sp>
      <p:pic>
        <p:nvPicPr>
          <p:cNvPr id="3080" name="Original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" y="1823095"/>
            <a:ext cx="90678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Original  names"/>
          <p:cNvGrpSpPr/>
          <p:nvPr/>
        </p:nvGrpSpPr>
        <p:grpSpPr>
          <a:xfrm>
            <a:off x="179512" y="1556792"/>
            <a:ext cx="7470576" cy="379470"/>
            <a:chOff x="179512" y="1556792"/>
            <a:chExt cx="7470576" cy="379470"/>
          </a:xfrm>
        </p:grpSpPr>
        <p:sp>
          <p:nvSpPr>
            <p:cNvPr id="36" name="TextBox 35"/>
            <p:cNvSpPr txBox="1"/>
            <p:nvPr/>
          </p:nvSpPr>
          <p:spPr>
            <a:xfrm>
              <a:off x="179512" y="1556792"/>
              <a:ext cx="792088" cy="379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G</a:t>
              </a:r>
              <a:r>
                <a:rPr lang="en-US" baseline="-25000" dirty="0" smtClean="0">
                  <a:latin typeface="+mj-lt"/>
                </a:rPr>
                <a:t>1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286000" y="1556792"/>
              <a:ext cx="792088" cy="379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G</a:t>
              </a:r>
              <a:r>
                <a:rPr lang="en-US" baseline="-25000" dirty="0" smtClean="0">
                  <a:latin typeface="+mj-lt"/>
                </a:rPr>
                <a:t>2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572000" y="1556792"/>
              <a:ext cx="792088" cy="379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G</a:t>
              </a:r>
              <a:r>
                <a:rPr lang="en-US" baseline="-25000" dirty="0" smtClean="0">
                  <a:latin typeface="+mj-lt"/>
                </a:rPr>
                <a:t>3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858000" y="1556792"/>
              <a:ext cx="792088" cy="379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G</a:t>
              </a:r>
              <a:r>
                <a:rPr lang="en-US" baseline="-25000" dirty="0" smtClean="0">
                  <a:latin typeface="+mj-lt"/>
                </a:rPr>
                <a:t>4</a:t>
              </a:r>
            </a:p>
          </p:txBody>
        </p:sp>
      </p:grpSp>
      <p:grpSp>
        <p:nvGrpSpPr>
          <p:cNvPr id="13" name="Prime names"/>
          <p:cNvGrpSpPr/>
          <p:nvPr/>
        </p:nvGrpSpPr>
        <p:grpSpPr>
          <a:xfrm>
            <a:off x="179512" y="1556792"/>
            <a:ext cx="7470576" cy="379470"/>
            <a:chOff x="179512" y="1556792"/>
            <a:chExt cx="7470576" cy="379470"/>
          </a:xfrm>
        </p:grpSpPr>
        <p:sp>
          <p:nvSpPr>
            <p:cNvPr id="44" name="TextBox 43"/>
            <p:cNvSpPr txBox="1"/>
            <p:nvPr/>
          </p:nvSpPr>
          <p:spPr>
            <a:xfrm>
              <a:off x="179512" y="1556792"/>
              <a:ext cx="792088" cy="379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G’</a:t>
              </a:r>
              <a:r>
                <a:rPr lang="en-US" baseline="-25000" dirty="0" smtClean="0">
                  <a:latin typeface="+mj-lt"/>
                </a:rPr>
                <a:t>1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286000" y="1556792"/>
              <a:ext cx="792088" cy="379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G’</a:t>
              </a:r>
              <a:r>
                <a:rPr lang="en-US" baseline="-25000" dirty="0" smtClean="0">
                  <a:latin typeface="+mj-lt"/>
                </a:rPr>
                <a:t>2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572000" y="1556792"/>
              <a:ext cx="792088" cy="379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G’</a:t>
              </a:r>
              <a:r>
                <a:rPr lang="en-US" baseline="-25000" dirty="0" smtClean="0">
                  <a:latin typeface="+mj-lt"/>
                </a:rPr>
                <a:t>3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858000" y="1556792"/>
              <a:ext cx="792088" cy="379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G’</a:t>
              </a:r>
              <a:r>
                <a:rPr lang="en-US" baseline="-25000" dirty="0" smtClean="0">
                  <a:latin typeface="+mj-lt"/>
                </a:rPr>
                <a:t>4</a:t>
              </a:r>
            </a:p>
          </p:txBody>
        </p:sp>
      </p:grpSp>
      <p:grpSp>
        <p:nvGrpSpPr>
          <p:cNvPr id="14" name="Numbers"/>
          <p:cNvGrpSpPr/>
          <p:nvPr/>
        </p:nvGrpSpPr>
        <p:grpSpPr>
          <a:xfrm>
            <a:off x="1547664" y="1556792"/>
            <a:ext cx="7470576" cy="379470"/>
            <a:chOff x="179512" y="1556792"/>
            <a:chExt cx="7470576" cy="379470"/>
          </a:xfrm>
        </p:grpSpPr>
        <p:sp>
          <p:nvSpPr>
            <p:cNvPr id="49" name="TextBox 48"/>
            <p:cNvSpPr txBox="1"/>
            <p:nvPr/>
          </p:nvSpPr>
          <p:spPr>
            <a:xfrm>
              <a:off x="179512" y="1556792"/>
              <a:ext cx="792088" cy="379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latin typeface="+mj-lt"/>
                </a:rPr>
                <a:t>00</a:t>
              </a:r>
              <a:endParaRPr lang="en-US" baseline="-25000" dirty="0" smtClean="0">
                <a:latin typeface="+mj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411760" y="1556792"/>
              <a:ext cx="792088" cy="379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latin typeface="+mj-lt"/>
                </a:rPr>
                <a:t>01</a:t>
              </a:r>
              <a:endParaRPr lang="en-US" baseline="-25000" dirty="0" smtClean="0">
                <a:latin typeface="+mj-l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697760" y="1556792"/>
              <a:ext cx="792088" cy="379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latin typeface="+mj-lt"/>
                </a:rPr>
                <a:t>10</a:t>
              </a:r>
              <a:endParaRPr lang="en-US" baseline="-25000" dirty="0" smtClean="0">
                <a:latin typeface="+mj-lt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858000" y="1556792"/>
              <a:ext cx="792088" cy="379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latin typeface="+mj-lt"/>
                </a:rPr>
                <a:t>11</a:t>
              </a:r>
              <a:endParaRPr lang="en-US" baseline="-25000" dirty="0" smtClean="0">
                <a:latin typeface="+mj-lt"/>
              </a:endParaRPr>
            </a:p>
          </p:txBody>
        </p:sp>
      </p:grpSp>
      <p:sp>
        <p:nvSpPr>
          <p:cNvPr id="103" name="Content Placeholder 2"/>
          <p:cNvSpPr>
            <a:spLocks noGrp="1"/>
          </p:cNvSpPr>
          <p:nvPr>
            <p:ph idx="1"/>
          </p:nvPr>
        </p:nvSpPr>
        <p:spPr>
          <a:xfrm>
            <a:off x="2915816" y="4221088"/>
            <a:ext cx="5770984" cy="1720552"/>
          </a:xfrm>
        </p:spPr>
        <p:txBody>
          <a:bodyPr>
            <a:normAutofit/>
          </a:bodyPr>
          <a:lstStyle/>
          <a:p>
            <a:r>
              <a:rPr lang="en-US" dirty="0" smtClean="0"/>
              <a:t>Total weight </a:t>
            </a:r>
            <a:r>
              <a:rPr lang="en-US" dirty="0" smtClean="0">
                <a:latin typeface="Mistral" pitchFamily="66" charset="0"/>
              </a:rPr>
              <a:t>l</a:t>
            </a:r>
            <a:r>
              <a:rPr lang="en-US" dirty="0" smtClean="0"/>
              <a:t> + m + N log t = </a:t>
            </a:r>
            <a:r>
              <a:rPr lang="en-US" dirty="0" smtClean="0">
                <a:latin typeface="Mistral" pitchFamily="66" charset="0"/>
              </a:rPr>
              <a:t>l</a:t>
            </a:r>
            <a:r>
              <a:rPr lang="en-US" baseline="30000" dirty="0" smtClean="0"/>
              <a:t>*</a:t>
            </a:r>
          </a:p>
        </p:txBody>
      </p:sp>
      <p:pic>
        <p:nvPicPr>
          <p:cNvPr id="4098" name="SolutionOriginal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" y="1823100"/>
            <a:ext cx="90678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SolutionNotInSubdivision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" y="1823100"/>
            <a:ext cx="90678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SolutionInSubdivision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" y="1823095"/>
            <a:ext cx="90678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SolutionInGstar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" y="1823100"/>
            <a:ext cx="90678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SolutionInGStarWithoutBits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" y="1823100"/>
            <a:ext cx="90678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FinalSolution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" y="1823095"/>
            <a:ext cx="90678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hierarchy of parameters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4</a:t>
            </a:fld>
            <a:endParaRPr lang="nl-NL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52082" y="836712"/>
            <a:ext cx="5556222" cy="30072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PositionContainers"/>
          <p:cNvGrpSpPr/>
          <p:nvPr/>
        </p:nvGrpSpPr>
        <p:grpSpPr>
          <a:xfrm>
            <a:off x="424608" y="3645024"/>
            <a:ext cx="2255672" cy="1152128"/>
            <a:chOff x="424608" y="3645024"/>
            <a:chExt cx="2255672" cy="1152128"/>
          </a:xfrm>
        </p:grpSpPr>
        <p:sp>
          <p:nvSpPr>
            <p:cNvPr id="56" name="Rounded Rectangle 55"/>
            <p:cNvSpPr/>
            <p:nvPr/>
          </p:nvSpPr>
          <p:spPr>
            <a:xfrm>
              <a:off x="1589816" y="3645024"/>
              <a:ext cx="1090464" cy="115212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700" dirty="0" smtClean="0">
                  <a:solidFill>
                    <a:schemeClr val="tx1"/>
                  </a:solidFill>
                </a:rPr>
                <a:t>Second bit</a:t>
              </a:r>
              <a:endParaRPr 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424608" y="3645024"/>
              <a:ext cx="1090464" cy="115212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700" dirty="0" smtClean="0">
                  <a:solidFill>
                    <a:schemeClr val="tx1"/>
                  </a:solidFill>
                </a:rPr>
                <a:t>First bit</a:t>
              </a:r>
              <a:endParaRPr lang="en-US" sz="1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Dummies"/>
          <p:cNvGrpSpPr/>
          <p:nvPr/>
        </p:nvGrpSpPr>
        <p:grpSpPr>
          <a:xfrm>
            <a:off x="613792" y="3825974"/>
            <a:ext cx="1861791" cy="154111"/>
            <a:chOff x="613792" y="3825974"/>
            <a:chExt cx="1861791" cy="154111"/>
          </a:xfrm>
        </p:grpSpPr>
        <p:sp>
          <p:nvSpPr>
            <p:cNvPr id="63" name="DummyFirst0"/>
            <p:cNvSpPr/>
            <p:nvPr/>
          </p:nvSpPr>
          <p:spPr>
            <a:xfrm>
              <a:off x="613792" y="3834383"/>
              <a:ext cx="144016" cy="14401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DummyFirst1"/>
            <p:cNvSpPr/>
            <p:nvPr/>
          </p:nvSpPr>
          <p:spPr>
            <a:xfrm>
              <a:off x="1191816" y="3836069"/>
              <a:ext cx="144016" cy="14401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DummySecond0"/>
            <p:cNvSpPr/>
            <p:nvPr/>
          </p:nvSpPr>
          <p:spPr>
            <a:xfrm>
              <a:off x="1755304" y="3835499"/>
              <a:ext cx="144016" cy="14401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DummySecond1"/>
            <p:cNvSpPr/>
            <p:nvPr/>
          </p:nvSpPr>
          <p:spPr>
            <a:xfrm>
              <a:off x="2331567" y="3825974"/>
              <a:ext cx="144016" cy="14401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LinesFirstBit0"/>
          <p:cNvGrpSpPr/>
          <p:nvPr/>
        </p:nvGrpSpPr>
        <p:grpSpPr>
          <a:xfrm>
            <a:off x="685800" y="2708921"/>
            <a:ext cx="2734074" cy="1125463"/>
            <a:chOff x="685800" y="2708921"/>
            <a:chExt cx="2734074" cy="1125463"/>
          </a:xfrm>
        </p:grpSpPr>
        <p:cxnSp>
          <p:nvCxnSpPr>
            <p:cNvPr id="69" name="L"/>
            <p:cNvCxnSpPr>
              <a:stCxn id="63" idx="0"/>
            </p:cNvCxnSpPr>
            <p:nvPr/>
          </p:nvCxnSpPr>
          <p:spPr>
            <a:xfrm rot="5400000" flipH="1" flipV="1">
              <a:off x="376077" y="3018644"/>
              <a:ext cx="1125463" cy="506017"/>
            </a:xfrm>
            <a:prstGeom prst="line">
              <a:avLst/>
            </a:prstGeom>
            <a:ln w="38100" cap="rnd"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L"/>
            <p:cNvCxnSpPr>
              <a:stCxn id="63" idx="0"/>
            </p:cNvCxnSpPr>
            <p:nvPr/>
          </p:nvCxnSpPr>
          <p:spPr>
            <a:xfrm rot="5400000" flipH="1" flipV="1">
              <a:off x="1490106" y="1904615"/>
              <a:ext cx="1125462" cy="2734074"/>
            </a:xfrm>
            <a:prstGeom prst="line">
              <a:avLst/>
            </a:prstGeom>
            <a:ln w="38100" cap="rnd"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LinesFirstBit1"/>
          <p:cNvGrpSpPr/>
          <p:nvPr/>
        </p:nvGrpSpPr>
        <p:grpSpPr>
          <a:xfrm>
            <a:off x="1263823" y="2708922"/>
            <a:ext cx="6764565" cy="1127148"/>
            <a:chOff x="1263823" y="2708922"/>
            <a:chExt cx="6764565" cy="1127148"/>
          </a:xfrm>
        </p:grpSpPr>
        <p:cxnSp>
          <p:nvCxnSpPr>
            <p:cNvPr id="77" name="L"/>
            <p:cNvCxnSpPr>
              <a:stCxn id="64" idx="0"/>
            </p:cNvCxnSpPr>
            <p:nvPr/>
          </p:nvCxnSpPr>
          <p:spPr>
            <a:xfrm rot="5400000" flipH="1" flipV="1">
              <a:off x="2930405" y="1042342"/>
              <a:ext cx="1127147" cy="4460309"/>
            </a:xfrm>
            <a:prstGeom prst="line">
              <a:avLst/>
            </a:prstGeom>
            <a:ln w="38100" cap="rnd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L"/>
            <p:cNvCxnSpPr>
              <a:stCxn id="64" idx="0"/>
            </p:cNvCxnSpPr>
            <p:nvPr/>
          </p:nvCxnSpPr>
          <p:spPr>
            <a:xfrm rot="5400000" flipH="1" flipV="1">
              <a:off x="4082532" y="-109787"/>
              <a:ext cx="1127148" cy="6764565"/>
            </a:xfrm>
            <a:prstGeom prst="line">
              <a:avLst/>
            </a:prstGeom>
            <a:ln w="38100" cap="rnd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LinesSecondBit0"/>
          <p:cNvGrpSpPr/>
          <p:nvPr/>
        </p:nvGrpSpPr>
        <p:grpSpPr>
          <a:xfrm>
            <a:off x="1191816" y="2708920"/>
            <a:ext cx="4523185" cy="1126579"/>
            <a:chOff x="-1112443" y="1728603"/>
            <a:chExt cx="4523185" cy="1126579"/>
          </a:xfrm>
        </p:grpSpPr>
        <p:cxnSp>
          <p:nvCxnSpPr>
            <p:cNvPr id="89" name="L"/>
            <p:cNvCxnSpPr>
              <a:stCxn id="65" idx="0"/>
            </p:cNvCxnSpPr>
            <p:nvPr/>
          </p:nvCxnSpPr>
          <p:spPr>
            <a:xfrm rot="16200000" flipV="1">
              <a:off x="-1357983" y="1974146"/>
              <a:ext cx="1126576" cy="635496"/>
            </a:xfrm>
            <a:prstGeom prst="line">
              <a:avLst/>
            </a:prstGeom>
            <a:ln w="38100" cap="rnd">
              <a:solidFill>
                <a:schemeClr val="accent2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L"/>
            <p:cNvCxnSpPr>
              <a:stCxn id="65" idx="0"/>
              <a:endCxn id="16" idx="2"/>
            </p:cNvCxnSpPr>
            <p:nvPr/>
          </p:nvCxnSpPr>
          <p:spPr>
            <a:xfrm rot="5400000" flipH="1" flipV="1">
              <a:off x="903608" y="348049"/>
              <a:ext cx="1126579" cy="3887688"/>
            </a:xfrm>
            <a:prstGeom prst="line">
              <a:avLst/>
            </a:prstGeom>
            <a:ln w="38100" cap="rnd">
              <a:solidFill>
                <a:schemeClr val="accent2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LinesSecondBit1"/>
          <p:cNvGrpSpPr/>
          <p:nvPr/>
        </p:nvGrpSpPr>
        <p:grpSpPr>
          <a:xfrm>
            <a:off x="2403574" y="2708921"/>
            <a:ext cx="5624818" cy="1117054"/>
            <a:chOff x="496480" y="1429373"/>
            <a:chExt cx="5624818" cy="1117054"/>
          </a:xfrm>
        </p:grpSpPr>
        <p:cxnSp>
          <p:nvCxnSpPr>
            <p:cNvPr id="92" name="L"/>
            <p:cNvCxnSpPr>
              <a:stCxn id="66" idx="0"/>
              <a:endCxn id="15" idx="2"/>
            </p:cNvCxnSpPr>
            <p:nvPr/>
          </p:nvCxnSpPr>
          <p:spPr>
            <a:xfrm rot="5400000" flipH="1" flipV="1">
              <a:off x="450666" y="1475187"/>
              <a:ext cx="1117054" cy="1025425"/>
            </a:xfrm>
            <a:prstGeom prst="line">
              <a:avLst/>
            </a:prstGeom>
            <a:ln w="38100" cap="rnd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L"/>
            <p:cNvCxnSpPr>
              <a:stCxn id="66" idx="0"/>
            </p:cNvCxnSpPr>
            <p:nvPr/>
          </p:nvCxnSpPr>
          <p:spPr>
            <a:xfrm rot="5400000" flipH="1" flipV="1">
              <a:off x="2750365" y="-824506"/>
              <a:ext cx="1117049" cy="5624816"/>
            </a:xfrm>
            <a:prstGeom prst="line">
              <a:avLst/>
            </a:prstGeom>
            <a:ln w="38100" cap="rnd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Container"/>
          <p:cNvGrpSpPr/>
          <p:nvPr/>
        </p:nvGrpSpPr>
        <p:grpSpPr>
          <a:xfrm>
            <a:off x="47625" y="1537362"/>
            <a:ext cx="9048750" cy="1171558"/>
            <a:chOff x="47625" y="1417638"/>
            <a:chExt cx="9048750" cy="1507306"/>
          </a:xfrm>
        </p:grpSpPr>
        <p:sp>
          <p:nvSpPr>
            <p:cNvPr id="10" name="Input container"/>
            <p:cNvSpPr/>
            <p:nvPr/>
          </p:nvSpPr>
          <p:spPr>
            <a:xfrm>
              <a:off x="47625" y="1417638"/>
              <a:ext cx="9048750" cy="150730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Left Separator"/>
            <p:cNvSpPr/>
            <p:nvPr/>
          </p:nvSpPr>
          <p:spPr>
            <a:xfrm>
              <a:off x="2286000" y="1417638"/>
              <a:ext cx="2286000" cy="1507306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Separator"/>
            <p:cNvSpPr/>
            <p:nvPr/>
          </p:nvSpPr>
          <p:spPr>
            <a:xfrm>
              <a:off x="4572000" y="1417638"/>
              <a:ext cx="2286000" cy="1507306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∃</a:t>
            </a:r>
            <a:r>
              <a:rPr lang="en-US" baseline="-25000" dirty="0" err="1" smtClean="0"/>
              <a:t>i</a:t>
            </a:r>
            <a:r>
              <a:rPr lang="en-US" dirty="0" smtClean="0"/>
              <a:t>: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/>
              <a:t>(</a:t>
            </a:r>
            <a:r>
              <a:rPr lang="en-US" dirty="0" err="1" smtClean="0"/>
              <a:t>G</a:t>
            </a:r>
            <a:r>
              <a:rPr lang="en-US" baseline="-25000" dirty="0" err="1" smtClean="0"/>
              <a:t>i</a:t>
            </a:r>
            <a:r>
              <a:rPr lang="en-US" dirty="0" smtClean="0"/>
              <a:t>) ≥ </a:t>
            </a:r>
            <a:r>
              <a:rPr lang="en-US" dirty="0" smtClean="0">
                <a:latin typeface="Mistral" pitchFamily="66" charset="0"/>
              </a:rPr>
              <a:t>l </a:t>
            </a:r>
            <a:r>
              <a:rPr lang="en-US" dirty="0" smtClean="0">
                <a:sym typeface="Wingdings" pitchFamily="2" charset="2"/>
              </a:rPr>
              <a:t>follows from</a:t>
            </a: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baseline="-25000" dirty="0" smtClean="0"/>
              <a:t>w</a:t>
            </a:r>
            <a:r>
              <a:rPr lang="en-US" dirty="0" smtClean="0"/>
              <a:t>(G</a:t>
            </a:r>
            <a:r>
              <a:rPr lang="en-US" baseline="30000" dirty="0" smtClean="0"/>
              <a:t>*</a:t>
            </a:r>
            <a:r>
              <a:rPr lang="en-US" dirty="0" smtClean="0"/>
              <a:t>) ≥ </a:t>
            </a:r>
            <a:r>
              <a:rPr lang="en-US" dirty="0" smtClean="0">
                <a:latin typeface="Mistral" pitchFamily="66" charset="0"/>
              </a:rPr>
              <a:t>l</a:t>
            </a:r>
            <a:r>
              <a:rPr lang="en-US" baseline="30000" dirty="0" smtClean="0"/>
              <a:t>*</a:t>
            </a:r>
            <a:endParaRPr lang="en-US" baseline="30000" dirty="0">
              <a:latin typeface="Symbol" pitchFamily="18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40</a:t>
            </a:fld>
            <a:endParaRPr lang="nl-NL"/>
          </a:p>
        </p:txBody>
      </p:sp>
      <p:grpSp>
        <p:nvGrpSpPr>
          <p:cNvPr id="12" name="Prime names"/>
          <p:cNvGrpSpPr/>
          <p:nvPr/>
        </p:nvGrpSpPr>
        <p:grpSpPr>
          <a:xfrm>
            <a:off x="179512" y="1556792"/>
            <a:ext cx="7470576" cy="379470"/>
            <a:chOff x="179512" y="1556792"/>
            <a:chExt cx="7470576" cy="379470"/>
          </a:xfrm>
        </p:grpSpPr>
        <p:sp>
          <p:nvSpPr>
            <p:cNvPr id="44" name="TextBox 43"/>
            <p:cNvSpPr txBox="1"/>
            <p:nvPr/>
          </p:nvSpPr>
          <p:spPr>
            <a:xfrm>
              <a:off x="179512" y="1556792"/>
              <a:ext cx="792088" cy="379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G’</a:t>
              </a:r>
              <a:r>
                <a:rPr lang="en-US" baseline="-25000" dirty="0" smtClean="0">
                  <a:latin typeface="+mj-lt"/>
                </a:rPr>
                <a:t>1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286000" y="1556792"/>
              <a:ext cx="792088" cy="379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G’</a:t>
              </a:r>
              <a:r>
                <a:rPr lang="en-US" baseline="-25000" dirty="0" smtClean="0">
                  <a:latin typeface="+mj-lt"/>
                </a:rPr>
                <a:t>2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572000" y="1556792"/>
              <a:ext cx="792088" cy="379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G’</a:t>
              </a:r>
              <a:r>
                <a:rPr lang="en-US" baseline="-25000" dirty="0" smtClean="0">
                  <a:latin typeface="+mj-lt"/>
                </a:rPr>
                <a:t>3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858000" y="1556792"/>
              <a:ext cx="792088" cy="379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G’</a:t>
              </a:r>
              <a:r>
                <a:rPr lang="en-US" baseline="-25000" dirty="0" smtClean="0">
                  <a:latin typeface="+mj-lt"/>
                </a:rPr>
                <a:t>4</a:t>
              </a:r>
            </a:p>
          </p:txBody>
        </p:sp>
      </p:grpSp>
      <p:grpSp>
        <p:nvGrpSpPr>
          <p:cNvPr id="13" name="Numbers"/>
          <p:cNvGrpSpPr/>
          <p:nvPr/>
        </p:nvGrpSpPr>
        <p:grpSpPr>
          <a:xfrm>
            <a:off x="1547664" y="1556792"/>
            <a:ext cx="7470576" cy="379470"/>
            <a:chOff x="179512" y="1556792"/>
            <a:chExt cx="7470576" cy="379470"/>
          </a:xfrm>
        </p:grpSpPr>
        <p:sp>
          <p:nvSpPr>
            <p:cNvPr id="49" name="TextBox 48"/>
            <p:cNvSpPr txBox="1"/>
            <p:nvPr/>
          </p:nvSpPr>
          <p:spPr>
            <a:xfrm>
              <a:off x="179512" y="1556792"/>
              <a:ext cx="792088" cy="379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latin typeface="+mj-lt"/>
                </a:rPr>
                <a:t>00</a:t>
              </a:r>
              <a:endParaRPr lang="en-US" baseline="-25000" dirty="0" smtClean="0">
                <a:latin typeface="+mj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411760" y="1556792"/>
              <a:ext cx="792088" cy="379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latin typeface="+mj-lt"/>
                </a:rPr>
                <a:t>01</a:t>
              </a:r>
              <a:endParaRPr lang="en-US" baseline="-25000" dirty="0" smtClean="0">
                <a:latin typeface="+mj-l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697760" y="1556792"/>
              <a:ext cx="792088" cy="379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latin typeface="+mj-lt"/>
                </a:rPr>
                <a:t>10</a:t>
              </a:r>
              <a:endParaRPr lang="en-US" baseline="-25000" dirty="0" smtClean="0">
                <a:latin typeface="+mj-lt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858000" y="1556792"/>
              <a:ext cx="792088" cy="379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latin typeface="+mj-lt"/>
                </a:rPr>
                <a:t>11</a:t>
              </a:r>
              <a:endParaRPr lang="en-US" baseline="-25000" dirty="0" smtClean="0">
                <a:latin typeface="+mj-lt"/>
              </a:endParaRPr>
            </a:p>
          </p:txBody>
        </p:sp>
      </p:grpSp>
      <p:sp>
        <p:nvSpPr>
          <p:cNvPr id="103" name="Text"/>
          <p:cNvSpPr>
            <a:spLocks noGrp="1"/>
          </p:cNvSpPr>
          <p:nvPr>
            <p:ph idx="1"/>
          </p:nvPr>
        </p:nvSpPr>
        <p:spPr>
          <a:xfrm>
            <a:off x="2915816" y="4221088"/>
            <a:ext cx="5770984" cy="195111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When a bit position is avoided:</a:t>
            </a:r>
          </a:p>
          <a:p>
            <a:pPr lvl="1"/>
            <a:r>
              <a:rPr lang="en-US" dirty="0" smtClean="0"/>
              <a:t>Replace input vertices (≤N) by a position vertex (weight N)</a:t>
            </a:r>
          </a:p>
          <a:p>
            <a:pPr lvl="1"/>
            <a:r>
              <a:rPr lang="en-US" dirty="0" smtClean="0"/>
              <a:t>So assume all bit positions are used</a:t>
            </a:r>
          </a:p>
          <a:p>
            <a:r>
              <a:rPr lang="en-US" dirty="0" smtClean="0"/>
              <a:t>Independent set uses input vertices of 1 instance (complement of </a:t>
            </a:r>
            <a:r>
              <a:rPr lang="en-US" dirty="0" err="1" smtClean="0"/>
              <a:t>bitstring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Total weight </a:t>
            </a:r>
            <a:r>
              <a:rPr lang="en-US" dirty="0" smtClean="0">
                <a:latin typeface="Mistral" pitchFamily="66" charset="0"/>
              </a:rPr>
              <a:t>l</a:t>
            </a:r>
            <a:r>
              <a:rPr lang="en-US" dirty="0" smtClean="0"/>
              <a:t> + m in remainder</a:t>
            </a:r>
          </a:p>
          <a:p>
            <a:pPr lvl="1"/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/>
              <a:t>(</a:t>
            </a:r>
            <a:r>
              <a:rPr lang="en-US" dirty="0" err="1" smtClean="0"/>
              <a:t>G’</a:t>
            </a:r>
            <a:r>
              <a:rPr lang="en-US" baseline="-25000" dirty="0" err="1" smtClean="0"/>
              <a:t>i</a:t>
            </a:r>
            <a:r>
              <a:rPr lang="en-US" dirty="0" smtClean="0"/>
              <a:t>) ≥ </a:t>
            </a:r>
            <a:r>
              <a:rPr lang="en-US" dirty="0" smtClean="0">
                <a:latin typeface="Mistral" pitchFamily="66" charset="0"/>
              </a:rPr>
              <a:t>l</a:t>
            </a:r>
            <a:r>
              <a:rPr lang="en-US" dirty="0" smtClean="0"/>
              <a:t> + m, so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/>
              <a:t>(</a:t>
            </a:r>
            <a:r>
              <a:rPr lang="en-US" dirty="0" err="1" smtClean="0"/>
              <a:t>G</a:t>
            </a:r>
            <a:r>
              <a:rPr lang="en-US" baseline="-25000" dirty="0" err="1" smtClean="0"/>
              <a:t>i</a:t>
            </a:r>
            <a:r>
              <a:rPr lang="en-US" dirty="0" smtClean="0"/>
              <a:t>) ≥ </a:t>
            </a:r>
            <a:r>
              <a:rPr lang="en-US" dirty="0" smtClean="0">
                <a:latin typeface="Mistral" pitchFamily="66" charset="0"/>
              </a:rPr>
              <a:t>l</a:t>
            </a:r>
            <a:endParaRPr lang="en-US" dirty="0" smtClean="0"/>
          </a:p>
        </p:txBody>
      </p:sp>
      <p:pic>
        <p:nvPicPr>
          <p:cNvPr id="56330" name="SolutionAvoidingBit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" y="1823100"/>
            <a:ext cx="90678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31" name="SolutionUsingBit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" y="1823100"/>
            <a:ext cx="90678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32" name="GoodSolution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" y="1823100"/>
            <a:ext cx="90678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7"/>
          </a:xfrm>
        </p:spPr>
        <p:txBody>
          <a:bodyPr/>
          <a:lstStyle/>
          <a:p>
            <a:r>
              <a:rPr lang="en-US" dirty="0" smtClean="0"/>
              <a:t>From the cross-composition we get: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41</a:t>
            </a:fld>
            <a:endParaRPr lang="nl-NL"/>
          </a:p>
        </p:txBody>
      </p:sp>
      <p:sp>
        <p:nvSpPr>
          <p:cNvPr id="5" name="Rounded Rectangle 4"/>
          <p:cNvSpPr/>
          <p:nvPr/>
        </p:nvSpPr>
        <p:spPr>
          <a:xfrm>
            <a:off x="457200" y="2060848"/>
            <a:ext cx="8075240" cy="115212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Weighted </a:t>
            </a:r>
            <a:r>
              <a:rPr lang="en-US" sz="2000" b="1" dirty="0" smtClean="0">
                <a:solidFill>
                  <a:schemeClr val="tx1"/>
                </a:solidFill>
              </a:rPr>
              <a:t>Independent Set </a:t>
            </a:r>
            <a:r>
              <a:rPr lang="en-US" sz="2000" dirty="0" smtClean="0">
                <a:solidFill>
                  <a:schemeClr val="tx1"/>
                </a:solidFill>
              </a:rPr>
              <a:t>parameterized by the </a:t>
            </a:r>
            <a:r>
              <a:rPr lang="en-US" sz="2000" b="1" i="1" dirty="0" smtClean="0">
                <a:solidFill>
                  <a:schemeClr val="tx1"/>
                </a:solidFill>
              </a:rPr>
              <a:t>size</a:t>
            </a:r>
            <a:r>
              <a:rPr lang="en-US" sz="2000" dirty="0" smtClean="0">
                <a:solidFill>
                  <a:schemeClr val="tx1"/>
                </a:solidFill>
              </a:rPr>
              <a:t> of a vertex cover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does not have a polynomial kernel unless </a:t>
            </a:r>
            <a:r>
              <a:rPr lang="en-US" sz="2000" dirty="0" err="1" smtClean="0">
                <a:solidFill>
                  <a:schemeClr val="tx1"/>
                </a:solidFill>
              </a:rPr>
              <a:t>NP⊆coNP</a:t>
            </a:r>
            <a:r>
              <a:rPr lang="en-US" sz="2000" dirty="0" smtClean="0">
                <a:solidFill>
                  <a:schemeClr val="tx1"/>
                </a:solidFill>
              </a:rPr>
              <a:t>/poly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" y="4005064"/>
            <a:ext cx="8075240" cy="115212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Weighted </a:t>
            </a:r>
            <a:r>
              <a:rPr lang="en-US" sz="2000" b="1" dirty="0" smtClean="0">
                <a:solidFill>
                  <a:schemeClr val="tx1"/>
                </a:solidFill>
              </a:rPr>
              <a:t>Vertex Cover </a:t>
            </a:r>
            <a:r>
              <a:rPr lang="en-US" sz="2000" dirty="0" smtClean="0">
                <a:solidFill>
                  <a:schemeClr val="tx1"/>
                </a:solidFill>
              </a:rPr>
              <a:t>parameterized by the </a:t>
            </a:r>
            <a:r>
              <a:rPr lang="en-US" sz="2000" b="1" i="1" dirty="0" smtClean="0">
                <a:solidFill>
                  <a:schemeClr val="tx1"/>
                </a:solidFill>
              </a:rPr>
              <a:t>size</a:t>
            </a:r>
            <a:r>
              <a:rPr lang="en-US" sz="2000" dirty="0" smtClean="0">
                <a:solidFill>
                  <a:schemeClr val="tx1"/>
                </a:solidFill>
              </a:rPr>
              <a:t> of a vertex cover 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does not have a polynomial kernel unless </a:t>
            </a:r>
            <a:r>
              <a:rPr lang="en-US" sz="2000" dirty="0" err="1" smtClean="0">
                <a:solidFill>
                  <a:schemeClr val="tx1"/>
                </a:solidFill>
              </a:rPr>
              <a:t>NP⊆coNP</a:t>
            </a:r>
            <a:r>
              <a:rPr lang="en-US" sz="2000" dirty="0" smtClean="0">
                <a:solidFill>
                  <a:schemeClr val="tx1"/>
                </a:solidFill>
              </a:rPr>
              <a:t>/poly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3356992"/>
            <a:ext cx="82296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65" charset="-128"/>
                <a:cs typeface="Verdana"/>
              </a:rPr>
              <a:t>By Vertex Cover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65" charset="-128"/>
                <a:cs typeface="Verdana"/>
                <a:sym typeface="Wingdings" pitchFamily="2" charset="2"/>
              </a:rPr>
              <a:t> Independent Set equivalence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stral" pitchFamily="66" charset="0"/>
              <a:ea typeface="ＭＳ Ｐゴシック" pitchFamily="-65" charset="-128"/>
              <a:cs typeface="Verdana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65" charset="-128"/>
                <a:cs typeface="Verdana"/>
              </a:rPr>
              <a:t>(parameter does not change)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5301208"/>
            <a:ext cx="8229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65" charset="-128"/>
                <a:cs typeface="Verdana"/>
              </a:rPr>
              <a:t>Contrast:</a:t>
            </a:r>
            <a:r>
              <a:rPr lang="en-US" sz="2000" dirty="0" smtClean="0">
                <a:latin typeface="Verdana"/>
                <a:ea typeface="ＭＳ Ｐゴシック" pitchFamily="-65" charset="-128"/>
                <a:cs typeface="Verdana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65" charset="-128"/>
                <a:cs typeface="Verdana"/>
              </a:rPr>
              <a:t>Weighted Vertex Cover parameterized by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65" charset="-128"/>
                <a:cs typeface="Verdana"/>
              </a:rPr>
              <a:t>weight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65" charset="-128"/>
                <a:cs typeface="Verdana"/>
              </a:rPr>
              <a:t> of a vertex cover, does admit a polynomial kernel </a:t>
            </a:r>
            <a:r>
              <a:rPr lang="en-US" sz="2000" dirty="0" smtClean="0">
                <a:solidFill>
                  <a:schemeClr val="accent5"/>
                </a:solidFill>
                <a:latin typeface="Verdana"/>
                <a:ea typeface="ＭＳ Ｐゴシック" pitchFamily="-65" charset="-128"/>
                <a:cs typeface="Verdana"/>
              </a:rPr>
              <a:t>[ChlebíkC’08]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65" charset="-128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difficulty of vertex weights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42</a:t>
            </a:fld>
            <a:endParaRPr lang="nl-NL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103671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Parameterized by vertex cover number:</a:t>
            </a:r>
          </a:p>
          <a:p>
            <a:pPr lvl="1"/>
            <a:r>
              <a:rPr lang="en-US" b="1" dirty="0" err="1" smtClean="0"/>
              <a:t>unweighted</a:t>
            </a:r>
            <a:r>
              <a:rPr lang="en-US" dirty="0" smtClean="0"/>
              <a:t> versions admit polynomial kernels</a:t>
            </a:r>
          </a:p>
          <a:p>
            <a:pPr lvl="1"/>
            <a:r>
              <a:rPr lang="en-US" b="1" dirty="0" smtClean="0"/>
              <a:t>weighted</a:t>
            </a:r>
            <a:r>
              <a:rPr lang="en-US" dirty="0" smtClean="0"/>
              <a:t> versions do not unless </a:t>
            </a:r>
            <a:r>
              <a:rPr lang="en-US" dirty="0" err="1" smtClean="0"/>
              <a:t>NP⊆coNP</a:t>
            </a:r>
            <a:r>
              <a:rPr lang="en-US" dirty="0" smtClean="0"/>
              <a:t>/poly, but are FPT</a:t>
            </a:r>
            <a:endParaRPr lang="en-US" sz="2400" dirty="0" smtClean="0"/>
          </a:p>
          <a:p>
            <a:endParaRPr lang="en-US" sz="2400" dirty="0" smtClean="0"/>
          </a:p>
        </p:txBody>
      </p:sp>
      <p:graphicFrame>
        <p:nvGraphicFramePr>
          <p:cNvPr id="6" name="Diagram 5"/>
          <p:cNvGraphicFramePr/>
          <p:nvPr/>
        </p:nvGraphicFramePr>
        <p:xfrm>
          <a:off x="899592" y="2636912"/>
          <a:ext cx="6096000" cy="3412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7544AD-6720-4CA4-A8E4-2C66CD3D2C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8E7544AD-6720-4CA4-A8E4-2C66CD3D2C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76D7CC-E3E0-4BED-AD92-EED839408E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BD76D7CC-E3E0-4BED-AD92-EED839408E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40A8C4-9D0A-4449-BF35-1074A682B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2040A8C4-9D0A-4449-BF35-1074A682B8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658121-5745-49A8-B543-C985B9233B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70658121-5745-49A8-B543-C985B9233B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55BCD9-2C55-4829-A999-F8722C3C4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F555BCD9-2C55-4829-A999-F8722C3C40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FFE657-B34E-412F-8F08-44B80FC028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D3FFE657-B34E-412F-8F08-44B80FC028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A765CF7-3916-4092-A3D2-FC389DE07D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1A765CF7-3916-4092-A3D2-FC389DE07D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812815F-129F-49C1-BB52-7AA389164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F812815F-129F-49C1-BB52-7AA3891641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9F41FA9-F221-41BA-8663-8341A34BD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89F41FA9-F221-41BA-8663-8341A34BD6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D867108-79AE-4C4A-A47B-AD6395625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9D867108-79AE-4C4A-A47B-AD63956259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 bwMode="auto">
          <a:xfrm>
            <a:off x="722313" y="4406900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Verdana"/>
              </a:rPr>
              <a:t>graph</a:t>
            </a:r>
            <a:r>
              <a:rPr kumimoji="0" lang="en-US" sz="4000" b="1" i="0" u="none" strike="noStrike" kern="1200" cap="all" spc="0" normalizeH="0" baseline="0" noProof="0" dirty="0" smtClean="0">
                <a:ln>
                  <a:noFill/>
                </a:ln>
                <a:solidFill>
                  <a:srgbClr val="D70044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Verdana"/>
              </a:rPr>
              <a:t> coloring</a:t>
            </a:r>
            <a:endParaRPr kumimoji="0" lang="en-US" sz="4000" b="1" i="0" u="none" strike="noStrike" kern="1200" cap="all" spc="0" normalizeH="0" baseline="0" noProof="0" dirty="0">
              <a:ln>
                <a:noFill/>
              </a:ln>
              <a:solidFill>
                <a:srgbClr val="D70044"/>
              </a:solidFill>
              <a:effectLst/>
              <a:uLnTx/>
              <a:uFillTx/>
              <a:latin typeface="+mj-lt"/>
              <a:ea typeface="ＭＳ Ｐゴシック" pitchFamily="-65" charset="-128"/>
              <a:cs typeface="Verdana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coloring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43</a:t>
            </a:fld>
            <a:endParaRPr lang="nl-N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051720" y="836712"/>
            <a:ext cx="5040560" cy="28793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2780928"/>
            <a:ext cx="240982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Coloring of Graphs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an undirected graph G and integer q, can we assign each vertex a color from {1, 2, …, q} such that adjacent vertices have different colors?</a:t>
            </a:r>
          </a:p>
          <a:p>
            <a:pPr lvl="1"/>
            <a:r>
              <a:rPr lang="en-US" dirty="0" smtClean="0"/>
              <a:t>If </a:t>
            </a:r>
            <a:r>
              <a:rPr lang="en-US" b="1" dirty="0" smtClean="0"/>
              <a:t>q</a:t>
            </a:r>
            <a:r>
              <a:rPr lang="en-US" dirty="0" smtClean="0"/>
              <a:t> is part of the input: 	</a:t>
            </a:r>
            <a:r>
              <a:rPr lang="en-US" i="1" dirty="0" smtClean="0"/>
              <a:t>Chromatic Number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b="1" dirty="0" smtClean="0"/>
              <a:t>q</a:t>
            </a:r>
            <a:r>
              <a:rPr lang="en-US" dirty="0" smtClean="0"/>
              <a:t> is constant: 			</a:t>
            </a:r>
            <a:r>
              <a:rPr lang="en-US" i="1" dirty="0" smtClean="0"/>
              <a:t>q-Coloring</a:t>
            </a:r>
          </a:p>
          <a:p>
            <a:pPr lvl="1"/>
            <a:endParaRPr lang="en-US" i="1" dirty="0" smtClean="0"/>
          </a:p>
          <a:p>
            <a:r>
              <a:rPr lang="en-US" dirty="0" smtClean="0"/>
              <a:t>3-Coloring is NP-complete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A559-93A4-48B4-A486-E11DD3FD6CE8}" type="slidenum">
              <a:rPr lang="nl-NL" smtClean="0"/>
              <a:pPr/>
              <a:t>44</a:t>
            </a:fld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2780928"/>
            <a:ext cx="240982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358552" y="4725144"/>
            <a:ext cx="6301680" cy="115212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Chromatic Number parameterized by Vertex Cover does not admit a polynomial kernel unless </a:t>
            </a:r>
            <a:r>
              <a:rPr lang="en-US" sz="2000" dirty="0" err="1" smtClean="0">
                <a:solidFill>
                  <a:schemeClr val="tx1"/>
                </a:solidFill>
              </a:rPr>
              <a:t>NP⊆coNP</a:t>
            </a:r>
            <a:r>
              <a:rPr lang="en-US" sz="2000" dirty="0" smtClean="0">
                <a:solidFill>
                  <a:schemeClr val="tx1"/>
                </a:solidFill>
              </a:rPr>
              <a:t>/poly  </a:t>
            </a:r>
            <a:r>
              <a:rPr lang="en-US" sz="2000" dirty="0" smtClean="0">
                <a:solidFill>
                  <a:schemeClr val="accent1"/>
                </a:solidFill>
              </a:rPr>
              <a:t>[BodlaenderJK@STACS’11]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</p:spPr>
        <p:txBody>
          <a:bodyPr/>
          <a:lstStyle/>
          <a:p>
            <a:fld id="{D0443A80-CCFE-4885-A2D8-84AE2677A3C3}" type="slidenum">
              <a:rPr lang="nl-NL" smtClean="0"/>
              <a:pPr/>
              <a:t>45</a:t>
            </a:fld>
            <a:endParaRPr lang="nl-NL"/>
          </a:p>
        </p:txBody>
      </p:sp>
      <p:sp>
        <p:nvSpPr>
          <p:cNvPr id="5" name="Rounded Rectangle 4"/>
          <p:cNvSpPr/>
          <p:nvPr/>
        </p:nvSpPr>
        <p:spPr>
          <a:xfrm>
            <a:off x="3766926" y="548680"/>
            <a:ext cx="1610148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Vertex Cover</a:t>
            </a:r>
            <a:endParaRPr lang="en-US" sz="1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5740162" y="1772817"/>
            <a:ext cx="1352118" cy="5040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linear forest</a:t>
            </a:r>
            <a:endParaRPr lang="en-US" sz="1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467544" y="2708924"/>
            <a:ext cx="1539804" cy="4320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Cograph</a:t>
            </a:r>
            <a:endParaRPr lang="en-US" sz="14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423561" y="3789039"/>
            <a:ext cx="1512169" cy="50134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Chordal</a:t>
            </a:r>
            <a:endParaRPr lang="en-US" sz="14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769759" y="4797151"/>
            <a:ext cx="1250513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Treewidth</a:t>
            </a:r>
            <a:endParaRPr lang="en-US" sz="1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292080" y="5589242"/>
            <a:ext cx="2206101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Chromatic Number</a:t>
            </a:r>
            <a:endParaRPr lang="en-US" sz="14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3244821" y="4655847"/>
            <a:ext cx="1512169" cy="50134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Odd Cycle Transversal</a:t>
            </a:r>
            <a:endParaRPr lang="en-US" sz="1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57547" y="5445224"/>
            <a:ext cx="1422165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Perfect</a:t>
            </a:r>
            <a:endParaRPr lang="en-US" sz="1400" b="1" dirty="0"/>
          </a:p>
        </p:txBody>
      </p: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 rot="5400000">
            <a:off x="6193602" y="2486302"/>
            <a:ext cx="432051" cy="1318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59" idx="2"/>
            <a:endCxn id="7" idx="0"/>
          </p:cNvCxnSpPr>
          <p:nvPr/>
        </p:nvCxnSpPr>
        <p:spPr>
          <a:xfrm rot="5400000">
            <a:off x="2763357" y="2413241"/>
            <a:ext cx="288830" cy="16089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5782318" y="1052736"/>
            <a:ext cx="1267807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Max Leaf #</a:t>
            </a:r>
            <a:endParaRPr lang="en-US" sz="1400" b="1" dirty="0"/>
          </a:p>
        </p:txBody>
      </p:sp>
      <p:sp>
        <p:nvSpPr>
          <p:cNvPr id="60" name="Rounded Rectangle 59"/>
          <p:cNvSpPr/>
          <p:nvPr/>
        </p:nvSpPr>
        <p:spPr>
          <a:xfrm>
            <a:off x="558893" y="1772817"/>
            <a:ext cx="1322520" cy="5040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Co-cluster</a:t>
            </a:r>
            <a:endParaRPr lang="en-US" sz="1400" b="1" dirty="0"/>
          </a:p>
        </p:txBody>
      </p:sp>
      <p:sp>
        <p:nvSpPr>
          <p:cNvPr id="114" name="Rounded Rectangle 113"/>
          <p:cNvSpPr/>
          <p:nvPr/>
        </p:nvSpPr>
        <p:spPr>
          <a:xfrm>
            <a:off x="5580112" y="3789040"/>
            <a:ext cx="1609529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Outerplanar</a:t>
            </a:r>
            <a:endParaRPr lang="en-US" sz="1400" b="1" dirty="0"/>
          </a:p>
        </p:txBody>
      </p:sp>
      <p:cxnSp>
        <p:nvCxnSpPr>
          <p:cNvPr id="28" name="Straight Arrow Connector 27"/>
          <p:cNvCxnSpPr>
            <a:stCxn id="10" idx="2"/>
            <a:endCxn id="114" idx="0"/>
          </p:cNvCxnSpPr>
          <p:nvPr/>
        </p:nvCxnSpPr>
        <p:spPr>
          <a:xfrm rot="5400000">
            <a:off x="6069920" y="3455927"/>
            <a:ext cx="648070" cy="1815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6" idx="0"/>
          </p:cNvCxnSpPr>
          <p:nvPr/>
        </p:nvCxnSpPr>
        <p:spPr>
          <a:xfrm rot="16200000" flipH="1">
            <a:off x="6179048" y="5373158"/>
            <a:ext cx="432051" cy="115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2"/>
            <a:endCxn id="14" idx="0"/>
          </p:cNvCxnSpPr>
          <p:nvPr/>
        </p:nvCxnSpPr>
        <p:spPr>
          <a:xfrm rot="5400000">
            <a:off x="3094131" y="2226484"/>
            <a:ext cx="648071" cy="2477039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2"/>
            <a:endCxn id="18" idx="0"/>
          </p:cNvCxnSpPr>
          <p:nvPr/>
        </p:nvCxnSpPr>
        <p:spPr>
          <a:xfrm rot="5400000">
            <a:off x="2490752" y="3935069"/>
            <a:ext cx="288033" cy="2732276"/>
          </a:xfrm>
          <a:prstGeom prst="curvedConnector3">
            <a:avLst>
              <a:gd name="adj1" fmla="val 25343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2"/>
            <a:endCxn id="14" idx="0"/>
          </p:cNvCxnSpPr>
          <p:nvPr/>
        </p:nvCxnSpPr>
        <p:spPr>
          <a:xfrm rot="5400000">
            <a:off x="2288058" y="3177369"/>
            <a:ext cx="503259" cy="720081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2"/>
            <a:endCxn id="13" idx="0"/>
          </p:cNvCxnSpPr>
          <p:nvPr/>
        </p:nvCxnSpPr>
        <p:spPr>
          <a:xfrm rot="5400000">
            <a:off x="5320429" y="1613127"/>
            <a:ext cx="432049" cy="1759536"/>
          </a:xfrm>
          <a:prstGeom prst="curvedConnector3">
            <a:avLst>
              <a:gd name="adj1" fmla="val 50000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2"/>
            <a:endCxn id="18" idx="0"/>
          </p:cNvCxnSpPr>
          <p:nvPr/>
        </p:nvCxnSpPr>
        <p:spPr>
          <a:xfrm rot="16200000" flipH="1">
            <a:off x="100911" y="4277505"/>
            <a:ext cx="2304254" cy="31184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7" idx="0"/>
          </p:cNvCxnSpPr>
          <p:nvPr/>
        </p:nvCxnSpPr>
        <p:spPr>
          <a:xfrm rot="5400000">
            <a:off x="4444532" y="2697345"/>
            <a:ext cx="1514877" cy="2402127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7" idx="2"/>
            <a:endCxn id="16" idx="0"/>
          </p:cNvCxnSpPr>
          <p:nvPr/>
        </p:nvCxnSpPr>
        <p:spPr>
          <a:xfrm rot="16200000" flipH="1">
            <a:off x="4981993" y="4176103"/>
            <a:ext cx="432051" cy="2394225"/>
          </a:xfrm>
          <a:prstGeom prst="curvedConnector3">
            <a:avLst>
              <a:gd name="adj1" fmla="val 17124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4" idx="2"/>
            <a:endCxn id="18" idx="0"/>
          </p:cNvCxnSpPr>
          <p:nvPr/>
        </p:nvCxnSpPr>
        <p:spPr>
          <a:xfrm rot="5400000">
            <a:off x="1146718" y="4412295"/>
            <a:ext cx="1154841" cy="91101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5" idx="2"/>
            <a:endCxn id="6" idx="0"/>
          </p:cNvCxnSpPr>
          <p:nvPr/>
        </p:nvCxnSpPr>
        <p:spPr>
          <a:xfrm rot="16200000" flipH="1">
            <a:off x="5062062" y="418657"/>
            <a:ext cx="864097" cy="1844221"/>
          </a:xfrm>
          <a:prstGeom prst="curvedConnector3">
            <a:avLst>
              <a:gd name="adj1" fmla="val 82877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60" idx="2"/>
            <a:endCxn id="9" idx="0"/>
          </p:cNvCxnSpPr>
          <p:nvPr/>
        </p:nvCxnSpPr>
        <p:spPr>
          <a:xfrm rot="16200000" flipH="1">
            <a:off x="1012773" y="2484250"/>
            <a:ext cx="432053" cy="17293"/>
          </a:xfrm>
          <a:prstGeom prst="straightConnector1">
            <a:avLst/>
          </a:prstGeom>
          <a:ln cap="sq">
            <a:round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114" idx="2"/>
            <a:endCxn id="15" idx="0"/>
          </p:cNvCxnSpPr>
          <p:nvPr/>
        </p:nvCxnSpPr>
        <p:spPr>
          <a:xfrm rot="16200000" flipH="1">
            <a:off x="6101915" y="4504049"/>
            <a:ext cx="576063" cy="10139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15" idx="2"/>
            <a:endCxn id="15" idx="0"/>
          </p:cNvCxnSpPr>
          <p:nvPr/>
        </p:nvCxnSpPr>
        <p:spPr>
          <a:xfrm rot="5400000">
            <a:off x="6971337" y="3644767"/>
            <a:ext cx="576063" cy="1728704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6" idx="2"/>
            <a:endCxn id="115" idx="0"/>
          </p:cNvCxnSpPr>
          <p:nvPr/>
        </p:nvCxnSpPr>
        <p:spPr>
          <a:xfrm rot="16200000" flipH="1">
            <a:off x="6513886" y="2179205"/>
            <a:ext cx="1512169" cy="1707499"/>
          </a:xfrm>
          <a:prstGeom prst="curvedConnector3">
            <a:avLst>
              <a:gd name="adj1" fmla="val 11840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5" idx="2"/>
            <a:endCxn id="7" idx="0"/>
          </p:cNvCxnSpPr>
          <p:nvPr/>
        </p:nvCxnSpPr>
        <p:spPr>
          <a:xfrm rot="5400000">
            <a:off x="2907374" y="901074"/>
            <a:ext cx="1656980" cy="1672273"/>
          </a:xfrm>
          <a:prstGeom prst="curvedConnector3">
            <a:avLst>
              <a:gd name="adj1" fmla="val 85361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stCxn id="59" idx="2"/>
            <a:endCxn id="9" idx="0"/>
          </p:cNvCxnSpPr>
          <p:nvPr/>
        </p:nvCxnSpPr>
        <p:spPr>
          <a:xfrm rot="5400000">
            <a:off x="1860604" y="1653712"/>
            <a:ext cx="432054" cy="167837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43" idx="2"/>
            <a:endCxn id="59" idx="0"/>
          </p:cNvCxnSpPr>
          <p:nvPr/>
        </p:nvCxnSpPr>
        <p:spPr>
          <a:xfrm rot="5400000">
            <a:off x="2735797" y="1592797"/>
            <a:ext cx="360038" cy="1588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43" idx="2"/>
            <a:endCxn id="60" idx="0"/>
          </p:cNvCxnSpPr>
          <p:nvPr/>
        </p:nvCxnSpPr>
        <p:spPr>
          <a:xfrm rot="5400000">
            <a:off x="1887966" y="744966"/>
            <a:ext cx="360039" cy="1695663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32" idx="2"/>
            <a:endCxn id="6" idx="0"/>
          </p:cNvCxnSpPr>
          <p:nvPr/>
        </p:nvCxnSpPr>
        <p:spPr>
          <a:xfrm rot="5400000">
            <a:off x="6236202" y="1592796"/>
            <a:ext cx="360041" cy="1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>
            <a:stCxn id="5" idx="1"/>
            <a:endCxn id="60" idx="1"/>
          </p:cNvCxnSpPr>
          <p:nvPr/>
        </p:nvCxnSpPr>
        <p:spPr>
          <a:xfrm rot="10800000" flipV="1">
            <a:off x="558894" y="728700"/>
            <a:ext cx="3208033" cy="1296144"/>
          </a:xfrm>
          <a:prstGeom prst="curvedConnector3">
            <a:avLst>
              <a:gd name="adj1" fmla="val 107126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9" idx="2"/>
            <a:endCxn id="13" idx="0"/>
          </p:cNvCxnSpPr>
          <p:nvPr/>
        </p:nvCxnSpPr>
        <p:spPr>
          <a:xfrm rot="16200000" flipH="1">
            <a:off x="3570225" y="1622460"/>
            <a:ext cx="432050" cy="1740869"/>
          </a:xfrm>
          <a:prstGeom prst="curvedConnector3">
            <a:avLst>
              <a:gd name="adj1" fmla="val 52055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5940152" y="44624"/>
            <a:ext cx="3096344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q-Coloring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95736" y="2565700"/>
            <a:ext cx="1407981" cy="720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split graph components</a:t>
            </a:r>
            <a:endParaRPr lang="en-US" sz="1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713785" y="2708922"/>
            <a:ext cx="1378495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Feedback Vertex Set</a:t>
            </a:r>
            <a:endParaRPr lang="en-US" sz="1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3851920" y="2708920"/>
            <a:ext cx="1609529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Interval</a:t>
            </a:r>
            <a:endParaRPr lang="en-US" sz="14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1907703" y="1052738"/>
            <a:ext cx="2016225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Clique</a:t>
            </a:r>
            <a:endParaRPr lang="en-US" sz="1400" b="1" dirty="0"/>
          </a:p>
        </p:txBody>
      </p:sp>
      <p:sp>
        <p:nvSpPr>
          <p:cNvPr id="59" name="Rounded Rectangle 58"/>
          <p:cNvSpPr/>
          <p:nvPr/>
        </p:nvSpPr>
        <p:spPr>
          <a:xfrm>
            <a:off x="2339752" y="1772816"/>
            <a:ext cx="1152128" cy="5040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Cluster</a:t>
            </a:r>
            <a:endParaRPr lang="en-US" sz="1400" b="1" dirty="0"/>
          </a:p>
        </p:txBody>
      </p:sp>
      <p:sp>
        <p:nvSpPr>
          <p:cNvPr id="115" name="Rounded Rectangle 114"/>
          <p:cNvSpPr/>
          <p:nvPr/>
        </p:nvSpPr>
        <p:spPr>
          <a:xfrm>
            <a:off x="7498975" y="3789040"/>
            <a:ext cx="1249489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Pathwidth</a:t>
            </a:r>
            <a:endParaRPr lang="en-US" sz="1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</p:spPr>
        <p:txBody>
          <a:bodyPr/>
          <a:lstStyle/>
          <a:p>
            <a:fld id="{D0443A80-CCFE-4885-A2D8-84AE2677A3C3}" type="slidenum">
              <a:rPr lang="nl-NL" smtClean="0"/>
              <a:pPr/>
              <a:t>46</a:t>
            </a:fld>
            <a:endParaRPr lang="nl-NL"/>
          </a:p>
        </p:txBody>
      </p:sp>
      <p:sp>
        <p:nvSpPr>
          <p:cNvPr id="5" name="Rounded Rectangle 4"/>
          <p:cNvSpPr/>
          <p:nvPr/>
        </p:nvSpPr>
        <p:spPr>
          <a:xfrm>
            <a:off x="3766926" y="548680"/>
            <a:ext cx="1610148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Vertex Cover</a:t>
            </a:r>
            <a:endParaRPr lang="en-US" sz="1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5740162" y="1772817"/>
            <a:ext cx="1352118" cy="5040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linear forest</a:t>
            </a:r>
            <a:endParaRPr lang="en-US" sz="1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467544" y="2708924"/>
            <a:ext cx="1539804" cy="4320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Cograph</a:t>
            </a:r>
            <a:endParaRPr lang="en-US" sz="14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423561" y="3789039"/>
            <a:ext cx="1512169" cy="50134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Chordal</a:t>
            </a:r>
            <a:endParaRPr lang="en-US" sz="14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769759" y="4797151"/>
            <a:ext cx="1250513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Treewidth</a:t>
            </a:r>
            <a:endParaRPr lang="en-US" sz="1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292080" y="5589242"/>
            <a:ext cx="2206101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Chromatic Number</a:t>
            </a:r>
            <a:endParaRPr lang="en-US" sz="14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3244821" y="4655847"/>
            <a:ext cx="1512169" cy="50134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Odd Cycle Transversal</a:t>
            </a:r>
            <a:endParaRPr lang="en-US" sz="1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57547" y="5445224"/>
            <a:ext cx="1422165" cy="5760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Perfect</a:t>
            </a:r>
            <a:endParaRPr lang="en-US" sz="1400" b="1" dirty="0"/>
          </a:p>
        </p:txBody>
      </p: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 rot="5400000">
            <a:off x="6193602" y="2486302"/>
            <a:ext cx="432051" cy="1318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59" idx="2"/>
            <a:endCxn id="7" idx="0"/>
          </p:cNvCxnSpPr>
          <p:nvPr/>
        </p:nvCxnSpPr>
        <p:spPr>
          <a:xfrm rot="5400000">
            <a:off x="2763357" y="2413241"/>
            <a:ext cx="288830" cy="16089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5782318" y="1052736"/>
            <a:ext cx="1267807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Max Leaf #</a:t>
            </a:r>
            <a:endParaRPr lang="en-US" sz="1400" b="1" dirty="0"/>
          </a:p>
        </p:txBody>
      </p:sp>
      <p:sp>
        <p:nvSpPr>
          <p:cNvPr id="60" name="Rounded Rectangle 59"/>
          <p:cNvSpPr/>
          <p:nvPr/>
        </p:nvSpPr>
        <p:spPr>
          <a:xfrm>
            <a:off x="558893" y="1772817"/>
            <a:ext cx="1322520" cy="5040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Co-cluster</a:t>
            </a:r>
            <a:endParaRPr lang="en-US" sz="1400" b="1" dirty="0"/>
          </a:p>
        </p:txBody>
      </p:sp>
      <p:sp>
        <p:nvSpPr>
          <p:cNvPr id="114" name="Rounded Rectangle 113"/>
          <p:cNvSpPr/>
          <p:nvPr/>
        </p:nvSpPr>
        <p:spPr>
          <a:xfrm>
            <a:off x="5580112" y="3789040"/>
            <a:ext cx="1609529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Outerplanar</a:t>
            </a:r>
            <a:endParaRPr lang="en-US" sz="1400" b="1" dirty="0"/>
          </a:p>
        </p:txBody>
      </p:sp>
      <p:cxnSp>
        <p:nvCxnSpPr>
          <p:cNvPr id="28" name="Straight Arrow Connector 27"/>
          <p:cNvCxnSpPr>
            <a:stCxn id="10" idx="2"/>
            <a:endCxn id="114" idx="0"/>
          </p:cNvCxnSpPr>
          <p:nvPr/>
        </p:nvCxnSpPr>
        <p:spPr>
          <a:xfrm rot="5400000">
            <a:off x="6069920" y="3455927"/>
            <a:ext cx="648070" cy="1815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6" idx="0"/>
          </p:cNvCxnSpPr>
          <p:nvPr/>
        </p:nvCxnSpPr>
        <p:spPr>
          <a:xfrm rot="16200000" flipH="1">
            <a:off x="6179048" y="5373158"/>
            <a:ext cx="432051" cy="115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2"/>
            <a:endCxn id="14" idx="0"/>
          </p:cNvCxnSpPr>
          <p:nvPr/>
        </p:nvCxnSpPr>
        <p:spPr>
          <a:xfrm rot="5400000">
            <a:off x="3094131" y="2226484"/>
            <a:ext cx="648071" cy="2477039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2"/>
            <a:endCxn id="18" idx="0"/>
          </p:cNvCxnSpPr>
          <p:nvPr/>
        </p:nvCxnSpPr>
        <p:spPr>
          <a:xfrm rot="5400000">
            <a:off x="2490752" y="3935069"/>
            <a:ext cx="288033" cy="2732276"/>
          </a:xfrm>
          <a:prstGeom prst="curvedConnector3">
            <a:avLst>
              <a:gd name="adj1" fmla="val 25343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2"/>
            <a:endCxn id="14" idx="0"/>
          </p:cNvCxnSpPr>
          <p:nvPr/>
        </p:nvCxnSpPr>
        <p:spPr>
          <a:xfrm rot="5400000">
            <a:off x="2288058" y="3177369"/>
            <a:ext cx="503259" cy="720081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2"/>
            <a:endCxn id="13" idx="0"/>
          </p:cNvCxnSpPr>
          <p:nvPr/>
        </p:nvCxnSpPr>
        <p:spPr>
          <a:xfrm rot="5400000">
            <a:off x="5320429" y="1613127"/>
            <a:ext cx="432049" cy="1759536"/>
          </a:xfrm>
          <a:prstGeom prst="curvedConnector3">
            <a:avLst>
              <a:gd name="adj1" fmla="val 50000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2"/>
            <a:endCxn id="18" idx="0"/>
          </p:cNvCxnSpPr>
          <p:nvPr/>
        </p:nvCxnSpPr>
        <p:spPr>
          <a:xfrm rot="16200000" flipH="1">
            <a:off x="100911" y="4277505"/>
            <a:ext cx="2304254" cy="31184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7" idx="0"/>
          </p:cNvCxnSpPr>
          <p:nvPr/>
        </p:nvCxnSpPr>
        <p:spPr>
          <a:xfrm rot="5400000">
            <a:off x="4444532" y="2697345"/>
            <a:ext cx="1514877" cy="2402127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7" idx="2"/>
            <a:endCxn id="16" idx="0"/>
          </p:cNvCxnSpPr>
          <p:nvPr/>
        </p:nvCxnSpPr>
        <p:spPr>
          <a:xfrm rot="16200000" flipH="1">
            <a:off x="4981993" y="4176103"/>
            <a:ext cx="432051" cy="2394225"/>
          </a:xfrm>
          <a:prstGeom prst="curvedConnector3">
            <a:avLst>
              <a:gd name="adj1" fmla="val 17124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4" idx="2"/>
            <a:endCxn id="18" idx="0"/>
          </p:cNvCxnSpPr>
          <p:nvPr/>
        </p:nvCxnSpPr>
        <p:spPr>
          <a:xfrm rot="5400000">
            <a:off x="1146718" y="4412295"/>
            <a:ext cx="1154841" cy="91101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5" idx="2"/>
            <a:endCxn id="6" idx="0"/>
          </p:cNvCxnSpPr>
          <p:nvPr/>
        </p:nvCxnSpPr>
        <p:spPr>
          <a:xfrm rot="16200000" flipH="1">
            <a:off x="5062062" y="418657"/>
            <a:ext cx="864097" cy="1844221"/>
          </a:xfrm>
          <a:prstGeom prst="curvedConnector3">
            <a:avLst>
              <a:gd name="adj1" fmla="val 82877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60" idx="2"/>
            <a:endCxn id="9" idx="0"/>
          </p:cNvCxnSpPr>
          <p:nvPr/>
        </p:nvCxnSpPr>
        <p:spPr>
          <a:xfrm rot="16200000" flipH="1">
            <a:off x="1012773" y="2484250"/>
            <a:ext cx="432053" cy="17293"/>
          </a:xfrm>
          <a:prstGeom prst="straightConnector1">
            <a:avLst/>
          </a:prstGeom>
          <a:ln cap="sq">
            <a:round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114" idx="2"/>
            <a:endCxn id="15" idx="0"/>
          </p:cNvCxnSpPr>
          <p:nvPr/>
        </p:nvCxnSpPr>
        <p:spPr>
          <a:xfrm rot="16200000" flipH="1">
            <a:off x="6101915" y="4504049"/>
            <a:ext cx="576063" cy="10139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15" idx="2"/>
            <a:endCxn id="15" idx="0"/>
          </p:cNvCxnSpPr>
          <p:nvPr/>
        </p:nvCxnSpPr>
        <p:spPr>
          <a:xfrm rot="5400000">
            <a:off x="6971337" y="3644767"/>
            <a:ext cx="576063" cy="1728704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6" idx="2"/>
            <a:endCxn id="115" idx="0"/>
          </p:cNvCxnSpPr>
          <p:nvPr/>
        </p:nvCxnSpPr>
        <p:spPr>
          <a:xfrm rot="16200000" flipH="1">
            <a:off x="6513886" y="2179205"/>
            <a:ext cx="1512169" cy="1707499"/>
          </a:xfrm>
          <a:prstGeom prst="curvedConnector3">
            <a:avLst>
              <a:gd name="adj1" fmla="val 11840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5" idx="2"/>
            <a:endCxn id="7" idx="0"/>
          </p:cNvCxnSpPr>
          <p:nvPr/>
        </p:nvCxnSpPr>
        <p:spPr>
          <a:xfrm rot="5400000">
            <a:off x="2907374" y="901074"/>
            <a:ext cx="1656980" cy="1672273"/>
          </a:xfrm>
          <a:prstGeom prst="curvedConnector3">
            <a:avLst>
              <a:gd name="adj1" fmla="val 85361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stCxn id="59" idx="2"/>
            <a:endCxn id="9" idx="0"/>
          </p:cNvCxnSpPr>
          <p:nvPr/>
        </p:nvCxnSpPr>
        <p:spPr>
          <a:xfrm rot="5400000">
            <a:off x="1860604" y="1653712"/>
            <a:ext cx="432054" cy="167837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43" idx="2"/>
            <a:endCxn id="59" idx="0"/>
          </p:cNvCxnSpPr>
          <p:nvPr/>
        </p:nvCxnSpPr>
        <p:spPr>
          <a:xfrm rot="5400000">
            <a:off x="2735797" y="1592797"/>
            <a:ext cx="360038" cy="1588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43" idx="2"/>
            <a:endCxn id="60" idx="0"/>
          </p:cNvCxnSpPr>
          <p:nvPr/>
        </p:nvCxnSpPr>
        <p:spPr>
          <a:xfrm rot="5400000">
            <a:off x="1887966" y="744966"/>
            <a:ext cx="360039" cy="1695663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32" idx="2"/>
            <a:endCxn id="6" idx="0"/>
          </p:cNvCxnSpPr>
          <p:nvPr/>
        </p:nvCxnSpPr>
        <p:spPr>
          <a:xfrm rot="5400000">
            <a:off x="6236202" y="1592796"/>
            <a:ext cx="360041" cy="1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>
            <a:stCxn id="5" idx="1"/>
            <a:endCxn id="60" idx="1"/>
          </p:cNvCxnSpPr>
          <p:nvPr/>
        </p:nvCxnSpPr>
        <p:spPr>
          <a:xfrm rot="10800000" flipV="1">
            <a:off x="558894" y="728700"/>
            <a:ext cx="3208033" cy="1296144"/>
          </a:xfrm>
          <a:prstGeom prst="curvedConnector3">
            <a:avLst>
              <a:gd name="adj1" fmla="val 107126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9" idx="2"/>
            <a:endCxn id="13" idx="0"/>
          </p:cNvCxnSpPr>
          <p:nvPr/>
        </p:nvCxnSpPr>
        <p:spPr>
          <a:xfrm rot="16200000" flipH="1">
            <a:off x="3570225" y="1622460"/>
            <a:ext cx="432050" cy="1740869"/>
          </a:xfrm>
          <a:prstGeom prst="curvedConnector3">
            <a:avLst>
              <a:gd name="adj1" fmla="val 52055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5940152" y="44624"/>
            <a:ext cx="3096344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q-Coloring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95736" y="2565700"/>
            <a:ext cx="1407981" cy="720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split graph components</a:t>
            </a:r>
            <a:endParaRPr lang="en-US" sz="1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713785" y="2708922"/>
            <a:ext cx="1378495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Feedback Vertex Set</a:t>
            </a:r>
            <a:endParaRPr lang="en-US" sz="1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3851920" y="2708920"/>
            <a:ext cx="1609529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Interval</a:t>
            </a:r>
            <a:endParaRPr lang="en-US" sz="14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1907703" y="1052738"/>
            <a:ext cx="2016225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Clique</a:t>
            </a:r>
            <a:endParaRPr lang="en-US" sz="1400" b="1" dirty="0"/>
          </a:p>
        </p:txBody>
      </p:sp>
      <p:sp>
        <p:nvSpPr>
          <p:cNvPr id="59" name="Rounded Rectangle 58"/>
          <p:cNvSpPr/>
          <p:nvPr/>
        </p:nvSpPr>
        <p:spPr>
          <a:xfrm>
            <a:off x="2339752" y="1772816"/>
            <a:ext cx="1152128" cy="5040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Cluster</a:t>
            </a:r>
            <a:endParaRPr lang="en-US" sz="1400" b="1" dirty="0"/>
          </a:p>
        </p:txBody>
      </p:sp>
      <p:sp>
        <p:nvSpPr>
          <p:cNvPr id="115" name="Rounded Rectangle 114"/>
          <p:cNvSpPr/>
          <p:nvPr/>
        </p:nvSpPr>
        <p:spPr>
          <a:xfrm>
            <a:off x="7498975" y="3789040"/>
            <a:ext cx="1249489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Pathwidth</a:t>
            </a:r>
            <a:endParaRPr lang="en-US" sz="1400" b="1" dirty="0"/>
          </a:p>
        </p:txBody>
      </p:sp>
      <p:sp>
        <p:nvSpPr>
          <p:cNvPr id="45" name="Rounded Rectangular Callout 44"/>
          <p:cNvSpPr/>
          <p:nvPr/>
        </p:nvSpPr>
        <p:spPr>
          <a:xfrm>
            <a:off x="2916610" y="3140968"/>
            <a:ext cx="4346627" cy="936103"/>
          </a:xfrm>
          <a:prstGeom prst="wedgeRoundRectCallout">
            <a:avLst>
              <a:gd name="adj1" fmla="val -30515"/>
              <a:gd name="adj2" fmla="val 111397"/>
              <a:gd name="adj3" fmla="val 1666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NP-complete for k=2 </a:t>
            </a:r>
            <a:r>
              <a:rPr lang="en-US" dirty="0" smtClean="0">
                <a:solidFill>
                  <a:schemeClr val="accent5"/>
                </a:solidFill>
              </a:rPr>
              <a:t>[Cai’03]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No kernel unless P=NP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</p:spPr>
        <p:txBody>
          <a:bodyPr/>
          <a:lstStyle/>
          <a:p>
            <a:fld id="{D0443A80-CCFE-4885-A2D8-84AE2677A3C3}" type="slidenum">
              <a:rPr lang="nl-NL" smtClean="0"/>
              <a:pPr/>
              <a:t>47</a:t>
            </a:fld>
            <a:endParaRPr lang="nl-NL"/>
          </a:p>
        </p:txBody>
      </p:sp>
      <p:sp>
        <p:nvSpPr>
          <p:cNvPr id="5" name="Rounded Rectangle 4"/>
          <p:cNvSpPr/>
          <p:nvPr/>
        </p:nvSpPr>
        <p:spPr>
          <a:xfrm>
            <a:off x="3766926" y="548680"/>
            <a:ext cx="1610148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Vertex Cover</a:t>
            </a:r>
            <a:endParaRPr lang="en-US" sz="1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5740162" y="1772817"/>
            <a:ext cx="1352118" cy="5040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linear forest</a:t>
            </a:r>
            <a:endParaRPr lang="en-US" sz="1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467544" y="2708924"/>
            <a:ext cx="1539804" cy="4320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Cograph</a:t>
            </a:r>
            <a:endParaRPr lang="en-US" sz="14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423561" y="3789039"/>
            <a:ext cx="1512169" cy="50134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Chordal</a:t>
            </a:r>
            <a:endParaRPr lang="en-US" sz="14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769759" y="4797151"/>
            <a:ext cx="1250513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Treewidth</a:t>
            </a:r>
            <a:endParaRPr lang="en-US" sz="1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292080" y="5589242"/>
            <a:ext cx="2206101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Chromatic Number</a:t>
            </a:r>
            <a:endParaRPr lang="en-US" sz="14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3244821" y="4655847"/>
            <a:ext cx="1512169" cy="50134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Odd Cycle Transversal</a:t>
            </a:r>
            <a:endParaRPr lang="en-US" sz="1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57547" y="5445224"/>
            <a:ext cx="1422165" cy="5760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Perfect</a:t>
            </a:r>
            <a:endParaRPr lang="en-US" sz="1400" b="1" dirty="0"/>
          </a:p>
        </p:txBody>
      </p: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 rot="5400000">
            <a:off x="6193602" y="2486302"/>
            <a:ext cx="432051" cy="1318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59" idx="2"/>
            <a:endCxn id="7" idx="0"/>
          </p:cNvCxnSpPr>
          <p:nvPr/>
        </p:nvCxnSpPr>
        <p:spPr>
          <a:xfrm rot="5400000">
            <a:off x="2763357" y="2413241"/>
            <a:ext cx="288830" cy="16089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5782318" y="1052736"/>
            <a:ext cx="1267807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Max Leaf #</a:t>
            </a:r>
            <a:endParaRPr lang="en-US" sz="1400" b="1" dirty="0"/>
          </a:p>
        </p:txBody>
      </p:sp>
      <p:sp>
        <p:nvSpPr>
          <p:cNvPr id="60" name="Rounded Rectangle 59"/>
          <p:cNvSpPr/>
          <p:nvPr/>
        </p:nvSpPr>
        <p:spPr>
          <a:xfrm>
            <a:off x="558893" y="1772817"/>
            <a:ext cx="1322520" cy="5040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Co-cluster</a:t>
            </a:r>
            <a:endParaRPr lang="en-US" sz="1400" b="1" dirty="0"/>
          </a:p>
        </p:txBody>
      </p:sp>
      <p:sp>
        <p:nvSpPr>
          <p:cNvPr id="114" name="Rounded Rectangle 113"/>
          <p:cNvSpPr/>
          <p:nvPr/>
        </p:nvSpPr>
        <p:spPr>
          <a:xfrm>
            <a:off x="5580112" y="3789040"/>
            <a:ext cx="1609529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Outerplanar</a:t>
            </a:r>
            <a:endParaRPr lang="en-US" sz="1400" b="1" dirty="0"/>
          </a:p>
        </p:txBody>
      </p:sp>
      <p:cxnSp>
        <p:nvCxnSpPr>
          <p:cNvPr id="28" name="Straight Arrow Connector 27"/>
          <p:cNvCxnSpPr>
            <a:stCxn id="10" idx="2"/>
            <a:endCxn id="114" idx="0"/>
          </p:cNvCxnSpPr>
          <p:nvPr/>
        </p:nvCxnSpPr>
        <p:spPr>
          <a:xfrm rot="5400000">
            <a:off x="6069920" y="3455927"/>
            <a:ext cx="648070" cy="1815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6" idx="0"/>
          </p:cNvCxnSpPr>
          <p:nvPr/>
        </p:nvCxnSpPr>
        <p:spPr>
          <a:xfrm rot="16200000" flipH="1">
            <a:off x="6179048" y="5373158"/>
            <a:ext cx="432051" cy="115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2"/>
            <a:endCxn id="14" idx="0"/>
          </p:cNvCxnSpPr>
          <p:nvPr/>
        </p:nvCxnSpPr>
        <p:spPr>
          <a:xfrm rot="5400000">
            <a:off x="3094131" y="2226484"/>
            <a:ext cx="648071" cy="2477039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2"/>
            <a:endCxn id="18" idx="0"/>
          </p:cNvCxnSpPr>
          <p:nvPr/>
        </p:nvCxnSpPr>
        <p:spPr>
          <a:xfrm rot="5400000">
            <a:off x="2490752" y="3935069"/>
            <a:ext cx="288033" cy="2732276"/>
          </a:xfrm>
          <a:prstGeom prst="curvedConnector3">
            <a:avLst>
              <a:gd name="adj1" fmla="val 25343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2"/>
            <a:endCxn id="14" idx="0"/>
          </p:cNvCxnSpPr>
          <p:nvPr/>
        </p:nvCxnSpPr>
        <p:spPr>
          <a:xfrm rot="5400000">
            <a:off x="2288058" y="3177369"/>
            <a:ext cx="503259" cy="720081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2"/>
            <a:endCxn id="13" idx="0"/>
          </p:cNvCxnSpPr>
          <p:nvPr/>
        </p:nvCxnSpPr>
        <p:spPr>
          <a:xfrm rot="5400000">
            <a:off x="5320429" y="1613127"/>
            <a:ext cx="432049" cy="1759536"/>
          </a:xfrm>
          <a:prstGeom prst="curvedConnector3">
            <a:avLst>
              <a:gd name="adj1" fmla="val 50000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2"/>
            <a:endCxn id="18" idx="0"/>
          </p:cNvCxnSpPr>
          <p:nvPr/>
        </p:nvCxnSpPr>
        <p:spPr>
          <a:xfrm rot="16200000" flipH="1">
            <a:off x="100911" y="4277505"/>
            <a:ext cx="2304254" cy="31184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7" idx="0"/>
          </p:cNvCxnSpPr>
          <p:nvPr/>
        </p:nvCxnSpPr>
        <p:spPr>
          <a:xfrm rot="5400000">
            <a:off x="4444532" y="2697345"/>
            <a:ext cx="1514877" cy="2402127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7" idx="2"/>
            <a:endCxn id="16" idx="0"/>
          </p:cNvCxnSpPr>
          <p:nvPr/>
        </p:nvCxnSpPr>
        <p:spPr>
          <a:xfrm rot="16200000" flipH="1">
            <a:off x="4981993" y="4176103"/>
            <a:ext cx="432051" cy="2394225"/>
          </a:xfrm>
          <a:prstGeom prst="curvedConnector3">
            <a:avLst>
              <a:gd name="adj1" fmla="val 17124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4" idx="2"/>
            <a:endCxn id="18" idx="0"/>
          </p:cNvCxnSpPr>
          <p:nvPr/>
        </p:nvCxnSpPr>
        <p:spPr>
          <a:xfrm rot="5400000">
            <a:off x="1146718" y="4412295"/>
            <a:ext cx="1154841" cy="91101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5" idx="2"/>
            <a:endCxn id="6" idx="0"/>
          </p:cNvCxnSpPr>
          <p:nvPr/>
        </p:nvCxnSpPr>
        <p:spPr>
          <a:xfrm rot="16200000" flipH="1">
            <a:off x="5062062" y="418657"/>
            <a:ext cx="864097" cy="1844221"/>
          </a:xfrm>
          <a:prstGeom prst="curvedConnector3">
            <a:avLst>
              <a:gd name="adj1" fmla="val 82877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60" idx="2"/>
            <a:endCxn id="9" idx="0"/>
          </p:cNvCxnSpPr>
          <p:nvPr/>
        </p:nvCxnSpPr>
        <p:spPr>
          <a:xfrm rot="16200000" flipH="1">
            <a:off x="1012773" y="2484250"/>
            <a:ext cx="432053" cy="17293"/>
          </a:xfrm>
          <a:prstGeom prst="straightConnector1">
            <a:avLst/>
          </a:prstGeom>
          <a:ln cap="sq">
            <a:round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114" idx="2"/>
            <a:endCxn id="15" idx="0"/>
          </p:cNvCxnSpPr>
          <p:nvPr/>
        </p:nvCxnSpPr>
        <p:spPr>
          <a:xfrm rot="16200000" flipH="1">
            <a:off x="6101915" y="4504049"/>
            <a:ext cx="576063" cy="10139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15" idx="2"/>
            <a:endCxn id="15" idx="0"/>
          </p:cNvCxnSpPr>
          <p:nvPr/>
        </p:nvCxnSpPr>
        <p:spPr>
          <a:xfrm rot="5400000">
            <a:off x="6971337" y="3644767"/>
            <a:ext cx="576063" cy="1728704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6" idx="2"/>
            <a:endCxn id="115" idx="0"/>
          </p:cNvCxnSpPr>
          <p:nvPr/>
        </p:nvCxnSpPr>
        <p:spPr>
          <a:xfrm rot="16200000" flipH="1">
            <a:off x="6513886" y="2179205"/>
            <a:ext cx="1512169" cy="1707499"/>
          </a:xfrm>
          <a:prstGeom prst="curvedConnector3">
            <a:avLst>
              <a:gd name="adj1" fmla="val 11840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5" idx="2"/>
            <a:endCxn id="7" idx="0"/>
          </p:cNvCxnSpPr>
          <p:nvPr/>
        </p:nvCxnSpPr>
        <p:spPr>
          <a:xfrm rot="5400000">
            <a:off x="2907374" y="901074"/>
            <a:ext cx="1656980" cy="1672273"/>
          </a:xfrm>
          <a:prstGeom prst="curvedConnector3">
            <a:avLst>
              <a:gd name="adj1" fmla="val 85361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stCxn id="59" idx="2"/>
            <a:endCxn id="9" idx="0"/>
          </p:cNvCxnSpPr>
          <p:nvPr/>
        </p:nvCxnSpPr>
        <p:spPr>
          <a:xfrm rot="5400000">
            <a:off x="1860604" y="1653712"/>
            <a:ext cx="432054" cy="167837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43" idx="2"/>
            <a:endCxn id="59" idx="0"/>
          </p:cNvCxnSpPr>
          <p:nvPr/>
        </p:nvCxnSpPr>
        <p:spPr>
          <a:xfrm rot="5400000">
            <a:off x="2735797" y="1592797"/>
            <a:ext cx="360038" cy="1588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43" idx="2"/>
            <a:endCxn id="60" idx="0"/>
          </p:cNvCxnSpPr>
          <p:nvPr/>
        </p:nvCxnSpPr>
        <p:spPr>
          <a:xfrm rot="5400000">
            <a:off x="1887966" y="744966"/>
            <a:ext cx="360039" cy="1695663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32" idx="2"/>
            <a:endCxn id="6" idx="0"/>
          </p:cNvCxnSpPr>
          <p:nvPr/>
        </p:nvCxnSpPr>
        <p:spPr>
          <a:xfrm rot="5400000">
            <a:off x="6236202" y="1592796"/>
            <a:ext cx="360041" cy="1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>
            <a:stCxn id="5" idx="1"/>
            <a:endCxn id="60" idx="1"/>
          </p:cNvCxnSpPr>
          <p:nvPr/>
        </p:nvCxnSpPr>
        <p:spPr>
          <a:xfrm rot="10800000" flipV="1">
            <a:off x="558894" y="728700"/>
            <a:ext cx="3208033" cy="1296144"/>
          </a:xfrm>
          <a:prstGeom prst="curvedConnector3">
            <a:avLst>
              <a:gd name="adj1" fmla="val 107126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9" idx="2"/>
            <a:endCxn id="13" idx="0"/>
          </p:cNvCxnSpPr>
          <p:nvPr/>
        </p:nvCxnSpPr>
        <p:spPr>
          <a:xfrm rot="16200000" flipH="1">
            <a:off x="3570225" y="1622460"/>
            <a:ext cx="432050" cy="1740869"/>
          </a:xfrm>
          <a:prstGeom prst="curvedConnector3">
            <a:avLst>
              <a:gd name="adj1" fmla="val 52055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5940152" y="44624"/>
            <a:ext cx="3096344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q-Coloring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95736" y="2565700"/>
            <a:ext cx="1407981" cy="720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split graph components</a:t>
            </a:r>
            <a:endParaRPr lang="en-US" sz="1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713785" y="2708922"/>
            <a:ext cx="1378495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Feedback Vertex Set</a:t>
            </a:r>
            <a:endParaRPr lang="en-US" sz="1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3851920" y="2708920"/>
            <a:ext cx="1609529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Interval</a:t>
            </a:r>
            <a:endParaRPr lang="en-US" sz="14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1907703" y="1052738"/>
            <a:ext cx="2016225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Clique</a:t>
            </a:r>
            <a:endParaRPr lang="en-US" sz="1400" b="1" dirty="0"/>
          </a:p>
        </p:txBody>
      </p:sp>
      <p:sp>
        <p:nvSpPr>
          <p:cNvPr id="59" name="Rounded Rectangle 58"/>
          <p:cNvSpPr/>
          <p:nvPr/>
        </p:nvSpPr>
        <p:spPr>
          <a:xfrm>
            <a:off x="2339752" y="1772816"/>
            <a:ext cx="1152128" cy="5040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Cluster</a:t>
            </a:r>
            <a:endParaRPr lang="en-US" sz="1400" b="1" dirty="0"/>
          </a:p>
        </p:txBody>
      </p:sp>
      <p:sp>
        <p:nvSpPr>
          <p:cNvPr id="115" name="Rounded Rectangle 114"/>
          <p:cNvSpPr/>
          <p:nvPr/>
        </p:nvSpPr>
        <p:spPr>
          <a:xfrm>
            <a:off x="7498975" y="3789040"/>
            <a:ext cx="1249489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Pathwidth</a:t>
            </a:r>
            <a:endParaRPr lang="en-US" sz="1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</p:spPr>
        <p:txBody>
          <a:bodyPr/>
          <a:lstStyle/>
          <a:p>
            <a:fld id="{D0443A80-CCFE-4885-A2D8-84AE2677A3C3}" type="slidenum">
              <a:rPr lang="nl-NL" smtClean="0"/>
              <a:pPr/>
              <a:t>48</a:t>
            </a:fld>
            <a:endParaRPr lang="nl-NL"/>
          </a:p>
        </p:txBody>
      </p:sp>
      <p:sp>
        <p:nvSpPr>
          <p:cNvPr id="5" name="Rounded Rectangle 4"/>
          <p:cNvSpPr/>
          <p:nvPr/>
        </p:nvSpPr>
        <p:spPr>
          <a:xfrm>
            <a:off x="3766926" y="548680"/>
            <a:ext cx="1610148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Vertex Cover</a:t>
            </a:r>
            <a:endParaRPr lang="en-US" sz="1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5740162" y="1772817"/>
            <a:ext cx="1352118" cy="5040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linear forest</a:t>
            </a:r>
            <a:endParaRPr lang="en-US" sz="1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467544" y="2708924"/>
            <a:ext cx="1539804" cy="4320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Cograph</a:t>
            </a:r>
            <a:endParaRPr lang="en-US" sz="14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423561" y="3789039"/>
            <a:ext cx="1512169" cy="50134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Chordal</a:t>
            </a:r>
            <a:endParaRPr lang="en-US" sz="14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769759" y="4797151"/>
            <a:ext cx="1250513" cy="3600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Treewidth</a:t>
            </a:r>
            <a:endParaRPr lang="en-US" sz="1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292080" y="5589242"/>
            <a:ext cx="2206101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Chromatic Number</a:t>
            </a:r>
            <a:endParaRPr lang="en-US" sz="14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3244821" y="4655847"/>
            <a:ext cx="1512169" cy="50134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Odd Cycle Transversal</a:t>
            </a:r>
            <a:endParaRPr lang="en-US" sz="1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57547" y="5445224"/>
            <a:ext cx="1422165" cy="5760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Perfect</a:t>
            </a:r>
            <a:endParaRPr lang="en-US" sz="1400" b="1" dirty="0"/>
          </a:p>
        </p:txBody>
      </p: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 rot="5400000">
            <a:off x="6193602" y="2486302"/>
            <a:ext cx="432051" cy="1318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59" idx="2"/>
            <a:endCxn id="7" idx="0"/>
          </p:cNvCxnSpPr>
          <p:nvPr/>
        </p:nvCxnSpPr>
        <p:spPr>
          <a:xfrm rot="5400000">
            <a:off x="2763357" y="2413241"/>
            <a:ext cx="288830" cy="16089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5782318" y="1052736"/>
            <a:ext cx="1267807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Max Leaf #</a:t>
            </a:r>
            <a:endParaRPr lang="en-US" sz="1400" b="1" dirty="0"/>
          </a:p>
        </p:txBody>
      </p:sp>
      <p:sp>
        <p:nvSpPr>
          <p:cNvPr id="60" name="Rounded Rectangle 59"/>
          <p:cNvSpPr/>
          <p:nvPr/>
        </p:nvSpPr>
        <p:spPr>
          <a:xfrm>
            <a:off x="558893" y="1772817"/>
            <a:ext cx="1322520" cy="5040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Co-cluster</a:t>
            </a:r>
            <a:endParaRPr lang="en-US" sz="1400" b="1" dirty="0"/>
          </a:p>
        </p:txBody>
      </p:sp>
      <p:sp>
        <p:nvSpPr>
          <p:cNvPr id="114" name="Rounded Rectangle 113"/>
          <p:cNvSpPr/>
          <p:nvPr/>
        </p:nvSpPr>
        <p:spPr>
          <a:xfrm>
            <a:off x="5580112" y="3789040"/>
            <a:ext cx="1609529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Outerplanar</a:t>
            </a:r>
            <a:endParaRPr lang="en-US" sz="1400" b="1" dirty="0"/>
          </a:p>
        </p:txBody>
      </p:sp>
      <p:cxnSp>
        <p:nvCxnSpPr>
          <p:cNvPr id="28" name="Straight Arrow Connector 27"/>
          <p:cNvCxnSpPr>
            <a:stCxn id="10" idx="2"/>
            <a:endCxn id="114" idx="0"/>
          </p:cNvCxnSpPr>
          <p:nvPr/>
        </p:nvCxnSpPr>
        <p:spPr>
          <a:xfrm rot="5400000">
            <a:off x="6069920" y="3455927"/>
            <a:ext cx="648070" cy="1815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6" idx="0"/>
          </p:cNvCxnSpPr>
          <p:nvPr/>
        </p:nvCxnSpPr>
        <p:spPr>
          <a:xfrm rot="16200000" flipH="1">
            <a:off x="6179048" y="5373158"/>
            <a:ext cx="432051" cy="115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2"/>
            <a:endCxn id="14" idx="0"/>
          </p:cNvCxnSpPr>
          <p:nvPr/>
        </p:nvCxnSpPr>
        <p:spPr>
          <a:xfrm rot="5400000">
            <a:off x="3094131" y="2226484"/>
            <a:ext cx="648071" cy="2477039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2"/>
            <a:endCxn id="18" idx="0"/>
          </p:cNvCxnSpPr>
          <p:nvPr/>
        </p:nvCxnSpPr>
        <p:spPr>
          <a:xfrm rot="5400000">
            <a:off x="2490752" y="3935069"/>
            <a:ext cx="288033" cy="2732276"/>
          </a:xfrm>
          <a:prstGeom prst="curvedConnector3">
            <a:avLst>
              <a:gd name="adj1" fmla="val 25343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2"/>
            <a:endCxn id="14" idx="0"/>
          </p:cNvCxnSpPr>
          <p:nvPr/>
        </p:nvCxnSpPr>
        <p:spPr>
          <a:xfrm rot="5400000">
            <a:off x="2288058" y="3177369"/>
            <a:ext cx="503259" cy="720081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2"/>
            <a:endCxn id="13" idx="0"/>
          </p:cNvCxnSpPr>
          <p:nvPr/>
        </p:nvCxnSpPr>
        <p:spPr>
          <a:xfrm rot="5400000">
            <a:off x="5320429" y="1613127"/>
            <a:ext cx="432049" cy="1759536"/>
          </a:xfrm>
          <a:prstGeom prst="curvedConnector3">
            <a:avLst>
              <a:gd name="adj1" fmla="val 50000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2"/>
            <a:endCxn id="18" idx="0"/>
          </p:cNvCxnSpPr>
          <p:nvPr/>
        </p:nvCxnSpPr>
        <p:spPr>
          <a:xfrm rot="16200000" flipH="1">
            <a:off x="100911" y="4277505"/>
            <a:ext cx="2304254" cy="31184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7" idx="0"/>
          </p:cNvCxnSpPr>
          <p:nvPr/>
        </p:nvCxnSpPr>
        <p:spPr>
          <a:xfrm rot="5400000">
            <a:off x="4444532" y="2697345"/>
            <a:ext cx="1514877" cy="2402127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7" idx="2"/>
            <a:endCxn id="16" idx="0"/>
          </p:cNvCxnSpPr>
          <p:nvPr/>
        </p:nvCxnSpPr>
        <p:spPr>
          <a:xfrm rot="16200000" flipH="1">
            <a:off x="4981993" y="4176103"/>
            <a:ext cx="432051" cy="2394225"/>
          </a:xfrm>
          <a:prstGeom prst="curvedConnector3">
            <a:avLst>
              <a:gd name="adj1" fmla="val 17124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4" idx="2"/>
            <a:endCxn id="18" idx="0"/>
          </p:cNvCxnSpPr>
          <p:nvPr/>
        </p:nvCxnSpPr>
        <p:spPr>
          <a:xfrm rot="5400000">
            <a:off x="1146718" y="4412295"/>
            <a:ext cx="1154841" cy="91101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5" idx="2"/>
            <a:endCxn id="6" idx="0"/>
          </p:cNvCxnSpPr>
          <p:nvPr/>
        </p:nvCxnSpPr>
        <p:spPr>
          <a:xfrm rot="16200000" flipH="1">
            <a:off x="5062062" y="418657"/>
            <a:ext cx="864097" cy="1844221"/>
          </a:xfrm>
          <a:prstGeom prst="curvedConnector3">
            <a:avLst>
              <a:gd name="adj1" fmla="val 82877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60" idx="2"/>
            <a:endCxn id="9" idx="0"/>
          </p:cNvCxnSpPr>
          <p:nvPr/>
        </p:nvCxnSpPr>
        <p:spPr>
          <a:xfrm rot="16200000" flipH="1">
            <a:off x="1012773" y="2484250"/>
            <a:ext cx="432053" cy="17293"/>
          </a:xfrm>
          <a:prstGeom prst="straightConnector1">
            <a:avLst/>
          </a:prstGeom>
          <a:ln cap="sq">
            <a:round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114" idx="2"/>
            <a:endCxn id="15" idx="0"/>
          </p:cNvCxnSpPr>
          <p:nvPr/>
        </p:nvCxnSpPr>
        <p:spPr>
          <a:xfrm rot="16200000" flipH="1">
            <a:off x="6101915" y="4504049"/>
            <a:ext cx="576063" cy="10139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15" idx="2"/>
            <a:endCxn id="15" idx="0"/>
          </p:cNvCxnSpPr>
          <p:nvPr/>
        </p:nvCxnSpPr>
        <p:spPr>
          <a:xfrm rot="5400000">
            <a:off x="6971337" y="3644767"/>
            <a:ext cx="576063" cy="1728704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6" idx="2"/>
            <a:endCxn id="115" idx="0"/>
          </p:cNvCxnSpPr>
          <p:nvPr/>
        </p:nvCxnSpPr>
        <p:spPr>
          <a:xfrm rot="16200000" flipH="1">
            <a:off x="6513886" y="2179205"/>
            <a:ext cx="1512169" cy="1707499"/>
          </a:xfrm>
          <a:prstGeom prst="curvedConnector3">
            <a:avLst>
              <a:gd name="adj1" fmla="val 11840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5" idx="2"/>
            <a:endCxn id="7" idx="0"/>
          </p:cNvCxnSpPr>
          <p:nvPr/>
        </p:nvCxnSpPr>
        <p:spPr>
          <a:xfrm rot="5400000">
            <a:off x="2907374" y="901074"/>
            <a:ext cx="1656980" cy="1672273"/>
          </a:xfrm>
          <a:prstGeom prst="curvedConnector3">
            <a:avLst>
              <a:gd name="adj1" fmla="val 85361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stCxn id="59" idx="2"/>
            <a:endCxn id="9" idx="0"/>
          </p:cNvCxnSpPr>
          <p:nvPr/>
        </p:nvCxnSpPr>
        <p:spPr>
          <a:xfrm rot="5400000">
            <a:off x="1860604" y="1653712"/>
            <a:ext cx="432054" cy="167837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43" idx="2"/>
            <a:endCxn id="59" idx="0"/>
          </p:cNvCxnSpPr>
          <p:nvPr/>
        </p:nvCxnSpPr>
        <p:spPr>
          <a:xfrm rot="5400000">
            <a:off x="2735797" y="1592797"/>
            <a:ext cx="360038" cy="1588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43" idx="2"/>
            <a:endCxn id="60" idx="0"/>
          </p:cNvCxnSpPr>
          <p:nvPr/>
        </p:nvCxnSpPr>
        <p:spPr>
          <a:xfrm rot="5400000">
            <a:off x="1887966" y="744966"/>
            <a:ext cx="360039" cy="1695663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32" idx="2"/>
            <a:endCxn id="6" idx="0"/>
          </p:cNvCxnSpPr>
          <p:nvPr/>
        </p:nvCxnSpPr>
        <p:spPr>
          <a:xfrm rot="5400000">
            <a:off x="6236202" y="1592796"/>
            <a:ext cx="360041" cy="1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>
            <a:stCxn id="5" idx="1"/>
            <a:endCxn id="60" idx="1"/>
          </p:cNvCxnSpPr>
          <p:nvPr/>
        </p:nvCxnSpPr>
        <p:spPr>
          <a:xfrm rot="10800000" flipV="1">
            <a:off x="558894" y="728700"/>
            <a:ext cx="3208033" cy="1296144"/>
          </a:xfrm>
          <a:prstGeom prst="curvedConnector3">
            <a:avLst>
              <a:gd name="adj1" fmla="val 107126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9" idx="2"/>
            <a:endCxn id="13" idx="0"/>
          </p:cNvCxnSpPr>
          <p:nvPr/>
        </p:nvCxnSpPr>
        <p:spPr>
          <a:xfrm rot="16200000" flipH="1">
            <a:off x="3570225" y="1622460"/>
            <a:ext cx="432050" cy="1740869"/>
          </a:xfrm>
          <a:prstGeom prst="curvedConnector3">
            <a:avLst>
              <a:gd name="adj1" fmla="val 52055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5940152" y="44624"/>
            <a:ext cx="3096344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q-Coloring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95736" y="2565700"/>
            <a:ext cx="1407981" cy="720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split graph components</a:t>
            </a:r>
            <a:endParaRPr lang="en-US" sz="1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713785" y="2708922"/>
            <a:ext cx="1378495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Feedback Vertex Set</a:t>
            </a:r>
            <a:endParaRPr lang="en-US" sz="1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3851920" y="2708920"/>
            <a:ext cx="1609529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Interval</a:t>
            </a:r>
            <a:endParaRPr lang="en-US" sz="14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1907703" y="1052738"/>
            <a:ext cx="2016225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Clique</a:t>
            </a:r>
            <a:endParaRPr lang="en-US" sz="1400" b="1" dirty="0"/>
          </a:p>
        </p:txBody>
      </p:sp>
      <p:sp>
        <p:nvSpPr>
          <p:cNvPr id="59" name="Rounded Rectangle 58"/>
          <p:cNvSpPr/>
          <p:nvPr/>
        </p:nvSpPr>
        <p:spPr>
          <a:xfrm>
            <a:off x="2339752" y="1772816"/>
            <a:ext cx="1152128" cy="5040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Cluster</a:t>
            </a:r>
            <a:endParaRPr lang="en-US" sz="1400" b="1" dirty="0"/>
          </a:p>
        </p:txBody>
      </p:sp>
      <p:sp>
        <p:nvSpPr>
          <p:cNvPr id="115" name="Rounded Rectangle 114"/>
          <p:cNvSpPr/>
          <p:nvPr/>
        </p:nvSpPr>
        <p:spPr>
          <a:xfrm>
            <a:off x="7498975" y="3789040"/>
            <a:ext cx="1249489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Pathwidth</a:t>
            </a:r>
            <a:endParaRPr lang="en-US" sz="1400" b="1" dirty="0"/>
          </a:p>
        </p:txBody>
      </p:sp>
      <p:sp>
        <p:nvSpPr>
          <p:cNvPr id="45" name="Rounded Rectangular Callout 44"/>
          <p:cNvSpPr/>
          <p:nvPr/>
        </p:nvSpPr>
        <p:spPr>
          <a:xfrm>
            <a:off x="2626991" y="3416418"/>
            <a:ext cx="3550462" cy="948686"/>
          </a:xfrm>
          <a:prstGeom prst="wedgeRoundRectCallout">
            <a:avLst>
              <a:gd name="adj1" fmla="val 45071"/>
              <a:gd name="adj2" fmla="val 95881"/>
              <a:gd name="adj3" fmla="val 1666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Fixed-Parameter Tractable by dynamic programming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</p:spPr>
        <p:txBody>
          <a:bodyPr/>
          <a:lstStyle/>
          <a:p>
            <a:fld id="{D0443A80-CCFE-4885-A2D8-84AE2677A3C3}" type="slidenum">
              <a:rPr lang="nl-NL" smtClean="0"/>
              <a:pPr/>
              <a:t>49</a:t>
            </a:fld>
            <a:endParaRPr lang="nl-NL"/>
          </a:p>
        </p:txBody>
      </p:sp>
      <p:sp>
        <p:nvSpPr>
          <p:cNvPr id="5" name="Rounded Rectangle 4"/>
          <p:cNvSpPr/>
          <p:nvPr/>
        </p:nvSpPr>
        <p:spPr>
          <a:xfrm>
            <a:off x="3766926" y="548680"/>
            <a:ext cx="1610148" cy="3600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Vertex Cover</a:t>
            </a:r>
            <a:endParaRPr lang="en-US" sz="1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5740162" y="1772817"/>
            <a:ext cx="1352118" cy="50405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linear forest</a:t>
            </a:r>
            <a:endParaRPr lang="en-US" sz="1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467544" y="2708924"/>
            <a:ext cx="1539804" cy="4320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Cograph</a:t>
            </a:r>
            <a:endParaRPr lang="en-US" sz="14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423561" y="3789039"/>
            <a:ext cx="1512169" cy="50134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Chordal</a:t>
            </a:r>
            <a:endParaRPr lang="en-US" sz="14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769759" y="4797151"/>
            <a:ext cx="1250513" cy="3600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Treewidth</a:t>
            </a:r>
            <a:endParaRPr lang="en-US" sz="1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292080" y="5589242"/>
            <a:ext cx="2206101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Chromatic Number</a:t>
            </a:r>
            <a:endParaRPr lang="en-US" sz="14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3244821" y="4655847"/>
            <a:ext cx="1512169" cy="50134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Odd Cycle Transversal</a:t>
            </a:r>
            <a:endParaRPr lang="en-US" sz="1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57547" y="5445224"/>
            <a:ext cx="1422165" cy="5760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Perfect</a:t>
            </a:r>
            <a:endParaRPr lang="en-US" sz="1400" b="1" dirty="0"/>
          </a:p>
        </p:txBody>
      </p: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 rot="5400000">
            <a:off x="6193602" y="2486302"/>
            <a:ext cx="432051" cy="1318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59" idx="2"/>
            <a:endCxn id="7" idx="0"/>
          </p:cNvCxnSpPr>
          <p:nvPr/>
        </p:nvCxnSpPr>
        <p:spPr>
          <a:xfrm rot="5400000">
            <a:off x="2763357" y="2413241"/>
            <a:ext cx="288830" cy="16089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5782318" y="1052736"/>
            <a:ext cx="1267807" cy="3600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Max Leaf #</a:t>
            </a:r>
            <a:endParaRPr lang="en-US" sz="1400" b="1" dirty="0"/>
          </a:p>
        </p:txBody>
      </p:sp>
      <p:sp>
        <p:nvSpPr>
          <p:cNvPr id="60" name="Rounded Rectangle 59"/>
          <p:cNvSpPr/>
          <p:nvPr/>
        </p:nvSpPr>
        <p:spPr>
          <a:xfrm>
            <a:off x="558893" y="1772817"/>
            <a:ext cx="1322520" cy="5040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Co-cluster</a:t>
            </a:r>
            <a:endParaRPr lang="en-US" sz="1400" b="1" dirty="0"/>
          </a:p>
        </p:txBody>
      </p:sp>
      <p:sp>
        <p:nvSpPr>
          <p:cNvPr id="114" name="Rounded Rectangle 113"/>
          <p:cNvSpPr/>
          <p:nvPr/>
        </p:nvSpPr>
        <p:spPr>
          <a:xfrm>
            <a:off x="5580112" y="3789040"/>
            <a:ext cx="160952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Outerplanar</a:t>
            </a:r>
            <a:endParaRPr lang="en-US" sz="1400" b="1" dirty="0"/>
          </a:p>
        </p:txBody>
      </p:sp>
      <p:cxnSp>
        <p:nvCxnSpPr>
          <p:cNvPr id="28" name="Straight Arrow Connector 27"/>
          <p:cNvCxnSpPr>
            <a:stCxn id="10" idx="2"/>
            <a:endCxn id="114" idx="0"/>
          </p:cNvCxnSpPr>
          <p:nvPr/>
        </p:nvCxnSpPr>
        <p:spPr>
          <a:xfrm rot="5400000">
            <a:off x="6069920" y="3455927"/>
            <a:ext cx="648070" cy="1815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6" idx="0"/>
          </p:cNvCxnSpPr>
          <p:nvPr/>
        </p:nvCxnSpPr>
        <p:spPr>
          <a:xfrm rot="16200000" flipH="1">
            <a:off x="6179048" y="5373158"/>
            <a:ext cx="432051" cy="115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2"/>
            <a:endCxn id="14" idx="0"/>
          </p:cNvCxnSpPr>
          <p:nvPr/>
        </p:nvCxnSpPr>
        <p:spPr>
          <a:xfrm rot="5400000">
            <a:off x="3094131" y="2226484"/>
            <a:ext cx="648071" cy="2477039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2"/>
            <a:endCxn id="18" idx="0"/>
          </p:cNvCxnSpPr>
          <p:nvPr/>
        </p:nvCxnSpPr>
        <p:spPr>
          <a:xfrm rot="5400000">
            <a:off x="2490752" y="3935069"/>
            <a:ext cx="288033" cy="2732276"/>
          </a:xfrm>
          <a:prstGeom prst="curvedConnector3">
            <a:avLst>
              <a:gd name="adj1" fmla="val 25343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2"/>
            <a:endCxn id="14" idx="0"/>
          </p:cNvCxnSpPr>
          <p:nvPr/>
        </p:nvCxnSpPr>
        <p:spPr>
          <a:xfrm rot="5400000">
            <a:off x="2288058" y="3177369"/>
            <a:ext cx="503259" cy="720081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2"/>
            <a:endCxn id="13" idx="0"/>
          </p:cNvCxnSpPr>
          <p:nvPr/>
        </p:nvCxnSpPr>
        <p:spPr>
          <a:xfrm rot="5400000">
            <a:off x="5320429" y="1613127"/>
            <a:ext cx="432049" cy="1759536"/>
          </a:xfrm>
          <a:prstGeom prst="curvedConnector3">
            <a:avLst>
              <a:gd name="adj1" fmla="val 50000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2"/>
            <a:endCxn id="18" idx="0"/>
          </p:cNvCxnSpPr>
          <p:nvPr/>
        </p:nvCxnSpPr>
        <p:spPr>
          <a:xfrm rot="16200000" flipH="1">
            <a:off x="100911" y="4277505"/>
            <a:ext cx="2304254" cy="31184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7" idx="0"/>
          </p:cNvCxnSpPr>
          <p:nvPr/>
        </p:nvCxnSpPr>
        <p:spPr>
          <a:xfrm rot="5400000">
            <a:off x="4444532" y="2697345"/>
            <a:ext cx="1514877" cy="2402127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7" idx="2"/>
            <a:endCxn id="16" idx="0"/>
          </p:cNvCxnSpPr>
          <p:nvPr/>
        </p:nvCxnSpPr>
        <p:spPr>
          <a:xfrm rot="16200000" flipH="1">
            <a:off x="4981993" y="4176103"/>
            <a:ext cx="432051" cy="2394225"/>
          </a:xfrm>
          <a:prstGeom prst="curvedConnector3">
            <a:avLst>
              <a:gd name="adj1" fmla="val 17124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4" idx="2"/>
            <a:endCxn id="18" idx="0"/>
          </p:cNvCxnSpPr>
          <p:nvPr/>
        </p:nvCxnSpPr>
        <p:spPr>
          <a:xfrm rot="5400000">
            <a:off x="1146718" y="4412295"/>
            <a:ext cx="1154841" cy="91101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5" idx="2"/>
            <a:endCxn id="6" idx="0"/>
          </p:cNvCxnSpPr>
          <p:nvPr/>
        </p:nvCxnSpPr>
        <p:spPr>
          <a:xfrm rot="16200000" flipH="1">
            <a:off x="5062062" y="418657"/>
            <a:ext cx="864097" cy="1844221"/>
          </a:xfrm>
          <a:prstGeom prst="curvedConnector3">
            <a:avLst>
              <a:gd name="adj1" fmla="val 82877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60" idx="2"/>
            <a:endCxn id="9" idx="0"/>
          </p:cNvCxnSpPr>
          <p:nvPr/>
        </p:nvCxnSpPr>
        <p:spPr>
          <a:xfrm rot="16200000" flipH="1">
            <a:off x="1012773" y="2484250"/>
            <a:ext cx="432053" cy="17293"/>
          </a:xfrm>
          <a:prstGeom prst="straightConnector1">
            <a:avLst/>
          </a:prstGeom>
          <a:ln cap="sq">
            <a:round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114" idx="2"/>
            <a:endCxn id="15" idx="0"/>
          </p:cNvCxnSpPr>
          <p:nvPr/>
        </p:nvCxnSpPr>
        <p:spPr>
          <a:xfrm rot="16200000" flipH="1">
            <a:off x="6101915" y="4504049"/>
            <a:ext cx="576063" cy="10139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15" idx="2"/>
            <a:endCxn id="15" idx="0"/>
          </p:cNvCxnSpPr>
          <p:nvPr/>
        </p:nvCxnSpPr>
        <p:spPr>
          <a:xfrm rot="5400000">
            <a:off x="6971337" y="3644767"/>
            <a:ext cx="576063" cy="1728704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6" idx="2"/>
            <a:endCxn id="115" idx="0"/>
          </p:cNvCxnSpPr>
          <p:nvPr/>
        </p:nvCxnSpPr>
        <p:spPr>
          <a:xfrm rot="16200000" flipH="1">
            <a:off x="6513886" y="2179205"/>
            <a:ext cx="1512169" cy="1707499"/>
          </a:xfrm>
          <a:prstGeom prst="curvedConnector3">
            <a:avLst>
              <a:gd name="adj1" fmla="val 11840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5" idx="2"/>
            <a:endCxn id="7" idx="0"/>
          </p:cNvCxnSpPr>
          <p:nvPr/>
        </p:nvCxnSpPr>
        <p:spPr>
          <a:xfrm rot="5400000">
            <a:off x="2907374" y="901074"/>
            <a:ext cx="1656980" cy="1672273"/>
          </a:xfrm>
          <a:prstGeom prst="curvedConnector3">
            <a:avLst>
              <a:gd name="adj1" fmla="val 85361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stCxn id="59" idx="2"/>
            <a:endCxn id="9" idx="0"/>
          </p:cNvCxnSpPr>
          <p:nvPr/>
        </p:nvCxnSpPr>
        <p:spPr>
          <a:xfrm rot="5400000">
            <a:off x="1860604" y="1653712"/>
            <a:ext cx="432054" cy="167837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43" idx="2"/>
            <a:endCxn id="59" idx="0"/>
          </p:cNvCxnSpPr>
          <p:nvPr/>
        </p:nvCxnSpPr>
        <p:spPr>
          <a:xfrm rot="5400000">
            <a:off x="2735797" y="1592797"/>
            <a:ext cx="360038" cy="1588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43" idx="2"/>
            <a:endCxn id="60" idx="0"/>
          </p:cNvCxnSpPr>
          <p:nvPr/>
        </p:nvCxnSpPr>
        <p:spPr>
          <a:xfrm rot="5400000">
            <a:off x="1887966" y="744966"/>
            <a:ext cx="360039" cy="1695663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32" idx="2"/>
            <a:endCxn id="6" idx="0"/>
          </p:cNvCxnSpPr>
          <p:nvPr/>
        </p:nvCxnSpPr>
        <p:spPr>
          <a:xfrm rot="5400000">
            <a:off x="6236202" y="1592796"/>
            <a:ext cx="360041" cy="1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>
            <a:stCxn id="5" idx="1"/>
            <a:endCxn id="60" idx="1"/>
          </p:cNvCxnSpPr>
          <p:nvPr/>
        </p:nvCxnSpPr>
        <p:spPr>
          <a:xfrm rot="10800000" flipV="1">
            <a:off x="558894" y="728700"/>
            <a:ext cx="3208033" cy="1296144"/>
          </a:xfrm>
          <a:prstGeom prst="curvedConnector3">
            <a:avLst>
              <a:gd name="adj1" fmla="val 107126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9" idx="2"/>
            <a:endCxn id="13" idx="0"/>
          </p:cNvCxnSpPr>
          <p:nvPr/>
        </p:nvCxnSpPr>
        <p:spPr>
          <a:xfrm rot="16200000" flipH="1">
            <a:off x="3570225" y="1622460"/>
            <a:ext cx="432050" cy="1740869"/>
          </a:xfrm>
          <a:prstGeom prst="curvedConnector3">
            <a:avLst>
              <a:gd name="adj1" fmla="val 52055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5940152" y="44624"/>
            <a:ext cx="3096344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q-Coloring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95736" y="2565700"/>
            <a:ext cx="1407981" cy="720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split graph components</a:t>
            </a:r>
            <a:endParaRPr lang="en-US" sz="1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713785" y="2708922"/>
            <a:ext cx="1378495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Feedback Vertex Set</a:t>
            </a:r>
            <a:endParaRPr lang="en-US" sz="1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3851920" y="2708920"/>
            <a:ext cx="1609529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Interval</a:t>
            </a:r>
            <a:endParaRPr lang="en-US" sz="14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1907703" y="1052738"/>
            <a:ext cx="2016225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Clique</a:t>
            </a:r>
            <a:endParaRPr lang="en-US" sz="1400" b="1" dirty="0"/>
          </a:p>
        </p:txBody>
      </p:sp>
      <p:sp>
        <p:nvSpPr>
          <p:cNvPr id="59" name="Rounded Rectangle 58"/>
          <p:cNvSpPr/>
          <p:nvPr/>
        </p:nvSpPr>
        <p:spPr>
          <a:xfrm>
            <a:off x="2339752" y="1772816"/>
            <a:ext cx="1152128" cy="5040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Cluster</a:t>
            </a:r>
            <a:endParaRPr lang="en-US" sz="1400" b="1" dirty="0"/>
          </a:p>
        </p:txBody>
      </p:sp>
      <p:sp>
        <p:nvSpPr>
          <p:cNvPr id="115" name="Rounded Rectangle 114"/>
          <p:cNvSpPr/>
          <p:nvPr/>
        </p:nvSpPr>
        <p:spPr>
          <a:xfrm>
            <a:off x="7498975" y="3789040"/>
            <a:ext cx="124948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Pathwidth</a:t>
            </a:r>
            <a:endParaRPr lang="en-US" sz="1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well-known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A559-93A4-48B4-A486-E11DD3FD6CE8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8" name="Rounded Rectangle 7"/>
          <p:cNvSpPr/>
          <p:nvPr/>
        </p:nvSpPr>
        <p:spPr>
          <a:xfrm>
            <a:off x="167680" y="1268760"/>
            <a:ext cx="8868816" cy="2106234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ounded Rectangle 8"/>
          <p:cNvSpPr/>
          <p:nvPr/>
        </p:nvSpPr>
        <p:spPr>
          <a:xfrm>
            <a:off x="436186" y="1549591"/>
            <a:ext cx="1937628" cy="1544571"/>
          </a:xfrm>
          <a:prstGeom prst="roundRect">
            <a:avLst>
              <a:gd name="adj" fmla="val 10000"/>
            </a:avLst>
          </a:prstGeom>
          <a:blipFill rotWithShape="0">
            <a:blip r:embed="rId2" cstate="screen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 rot="21600000">
            <a:off x="436186" y="3374994"/>
            <a:ext cx="1937628" cy="2574286"/>
          </a:xfrm>
          <a:custGeom>
            <a:avLst/>
            <a:gdLst>
              <a:gd name="connsiteX0" fmla="*/ 203451 w 1937628"/>
              <a:gd name="connsiteY0" fmla="*/ 0 h 2574286"/>
              <a:gd name="connsiteX1" fmla="*/ 1734177 w 1937628"/>
              <a:gd name="connsiteY1" fmla="*/ 0 h 2574286"/>
              <a:gd name="connsiteX2" fmla="*/ 1878039 w 1937628"/>
              <a:gd name="connsiteY2" fmla="*/ 59590 h 2574286"/>
              <a:gd name="connsiteX3" fmla="*/ 1937628 w 1937628"/>
              <a:gd name="connsiteY3" fmla="*/ 203452 h 2574286"/>
              <a:gd name="connsiteX4" fmla="*/ 1937628 w 1937628"/>
              <a:gd name="connsiteY4" fmla="*/ 2574286 h 2574286"/>
              <a:gd name="connsiteX5" fmla="*/ 1937628 w 1937628"/>
              <a:gd name="connsiteY5" fmla="*/ 2574286 h 2574286"/>
              <a:gd name="connsiteX6" fmla="*/ 1937628 w 1937628"/>
              <a:gd name="connsiteY6" fmla="*/ 2574286 h 2574286"/>
              <a:gd name="connsiteX7" fmla="*/ 0 w 1937628"/>
              <a:gd name="connsiteY7" fmla="*/ 2574286 h 2574286"/>
              <a:gd name="connsiteX8" fmla="*/ 0 w 1937628"/>
              <a:gd name="connsiteY8" fmla="*/ 2574286 h 2574286"/>
              <a:gd name="connsiteX9" fmla="*/ 0 w 1937628"/>
              <a:gd name="connsiteY9" fmla="*/ 2574286 h 2574286"/>
              <a:gd name="connsiteX10" fmla="*/ 0 w 1937628"/>
              <a:gd name="connsiteY10" fmla="*/ 203451 h 2574286"/>
              <a:gd name="connsiteX11" fmla="*/ 59590 w 1937628"/>
              <a:gd name="connsiteY11" fmla="*/ 59589 h 2574286"/>
              <a:gd name="connsiteX12" fmla="*/ 203452 w 1937628"/>
              <a:gd name="connsiteY12" fmla="*/ 0 h 2574286"/>
              <a:gd name="connsiteX13" fmla="*/ 203451 w 1937628"/>
              <a:gd name="connsiteY13" fmla="*/ 0 h 257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37628" h="2574286">
                <a:moveTo>
                  <a:pt x="1734177" y="2574286"/>
                </a:moveTo>
                <a:lnTo>
                  <a:pt x="203451" y="2574286"/>
                </a:lnTo>
                <a:cubicBezTo>
                  <a:pt x="149492" y="2574286"/>
                  <a:pt x="97744" y="2552851"/>
                  <a:pt x="59589" y="2514696"/>
                </a:cubicBezTo>
                <a:cubicBezTo>
                  <a:pt x="21435" y="2476541"/>
                  <a:pt x="0" y="2424793"/>
                  <a:pt x="0" y="2370834"/>
                </a:cubicBez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937628" y="0"/>
                </a:lnTo>
                <a:lnTo>
                  <a:pt x="1937628" y="0"/>
                </a:lnTo>
                <a:lnTo>
                  <a:pt x="1937628" y="0"/>
                </a:lnTo>
                <a:lnTo>
                  <a:pt x="1937628" y="2370835"/>
                </a:lnTo>
                <a:cubicBezTo>
                  <a:pt x="1937628" y="2424794"/>
                  <a:pt x="1916193" y="2476542"/>
                  <a:pt x="1878038" y="2514697"/>
                </a:cubicBezTo>
                <a:cubicBezTo>
                  <a:pt x="1839883" y="2552851"/>
                  <a:pt x="1788135" y="2574286"/>
                  <a:pt x="1734176" y="2574286"/>
                </a:cubicBezTo>
                <a:lnTo>
                  <a:pt x="1734177" y="257428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23165" tIns="163576" rIns="223165" bIns="223165" numCol="1" spcCol="1270" anchor="t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Vertex Cover number</a:t>
            </a:r>
            <a:endParaRPr lang="en-US" sz="2300" kern="1200" dirty="0"/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kern="1200" dirty="0" smtClean="0"/>
              <a:t>Size of the smallest set intersecting each edge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</p:spPr>
        <p:txBody>
          <a:bodyPr/>
          <a:lstStyle/>
          <a:p>
            <a:fld id="{D0443A80-CCFE-4885-A2D8-84AE2677A3C3}" type="slidenum">
              <a:rPr lang="nl-NL" smtClean="0"/>
              <a:pPr/>
              <a:t>50</a:t>
            </a:fld>
            <a:endParaRPr lang="nl-NL"/>
          </a:p>
        </p:txBody>
      </p:sp>
      <p:sp>
        <p:nvSpPr>
          <p:cNvPr id="5" name="Rounded Rectangle 4"/>
          <p:cNvSpPr/>
          <p:nvPr/>
        </p:nvSpPr>
        <p:spPr>
          <a:xfrm>
            <a:off x="3766926" y="548680"/>
            <a:ext cx="1610148" cy="3600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Vertex Cover</a:t>
            </a:r>
            <a:endParaRPr lang="en-US" sz="1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5740162" y="1772817"/>
            <a:ext cx="1352118" cy="50405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linear forest</a:t>
            </a:r>
            <a:endParaRPr lang="en-US" sz="1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467544" y="2708924"/>
            <a:ext cx="1539804" cy="4320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Cograph</a:t>
            </a:r>
            <a:endParaRPr lang="en-US" sz="14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423561" y="3789039"/>
            <a:ext cx="1512169" cy="50134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Chordal</a:t>
            </a:r>
            <a:endParaRPr lang="en-US" sz="14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769759" y="4797151"/>
            <a:ext cx="1250513" cy="3600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Treewidth</a:t>
            </a:r>
            <a:endParaRPr lang="en-US" sz="1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292080" y="5589242"/>
            <a:ext cx="2206101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Chromatic Number</a:t>
            </a:r>
            <a:endParaRPr lang="en-US" sz="14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3244821" y="4655847"/>
            <a:ext cx="1512169" cy="50134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Odd Cycle Transversal</a:t>
            </a:r>
            <a:endParaRPr lang="en-US" sz="1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57547" y="5445224"/>
            <a:ext cx="1422165" cy="5760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Perfect</a:t>
            </a:r>
            <a:endParaRPr lang="en-US" sz="1400" b="1" dirty="0"/>
          </a:p>
        </p:txBody>
      </p: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 rot="5400000">
            <a:off x="6193602" y="2486302"/>
            <a:ext cx="432051" cy="1318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59" idx="2"/>
            <a:endCxn id="7" idx="0"/>
          </p:cNvCxnSpPr>
          <p:nvPr/>
        </p:nvCxnSpPr>
        <p:spPr>
          <a:xfrm rot="5400000">
            <a:off x="2763357" y="2413241"/>
            <a:ext cx="288830" cy="16089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5782318" y="1052736"/>
            <a:ext cx="1267807" cy="3600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Max Leaf #</a:t>
            </a:r>
            <a:endParaRPr lang="en-US" sz="1400" b="1" dirty="0"/>
          </a:p>
        </p:txBody>
      </p:sp>
      <p:sp>
        <p:nvSpPr>
          <p:cNvPr id="60" name="Rounded Rectangle 59"/>
          <p:cNvSpPr/>
          <p:nvPr/>
        </p:nvSpPr>
        <p:spPr>
          <a:xfrm>
            <a:off x="558893" y="1772817"/>
            <a:ext cx="1322520" cy="5040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Co-cluster</a:t>
            </a:r>
            <a:endParaRPr lang="en-US" sz="1400" b="1" dirty="0"/>
          </a:p>
        </p:txBody>
      </p:sp>
      <p:sp>
        <p:nvSpPr>
          <p:cNvPr id="114" name="Rounded Rectangle 113"/>
          <p:cNvSpPr/>
          <p:nvPr/>
        </p:nvSpPr>
        <p:spPr>
          <a:xfrm>
            <a:off x="5580112" y="3789040"/>
            <a:ext cx="160952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Outerplanar</a:t>
            </a:r>
            <a:endParaRPr lang="en-US" sz="1400" b="1" dirty="0"/>
          </a:p>
        </p:txBody>
      </p:sp>
      <p:cxnSp>
        <p:nvCxnSpPr>
          <p:cNvPr id="28" name="Straight Arrow Connector 27"/>
          <p:cNvCxnSpPr>
            <a:stCxn id="10" idx="2"/>
            <a:endCxn id="114" idx="0"/>
          </p:cNvCxnSpPr>
          <p:nvPr/>
        </p:nvCxnSpPr>
        <p:spPr>
          <a:xfrm rot="5400000">
            <a:off x="6069920" y="3455927"/>
            <a:ext cx="648070" cy="1815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6" idx="0"/>
          </p:cNvCxnSpPr>
          <p:nvPr/>
        </p:nvCxnSpPr>
        <p:spPr>
          <a:xfrm rot="16200000" flipH="1">
            <a:off x="6179048" y="5373158"/>
            <a:ext cx="432051" cy="115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2"/>
            <a:endCxn id="14" idx="0"/>
          </p:cNvCxnSpPr>
          <p:nvPr/>
        </p:nvCxnSpPr>
        <p:spPr>
          <a:xfrm rot="5400000">
            <a:off x="3094131" y="2226484"/>
            <a:ext cx="648071" cy="2477039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2"/>
            <a:endCxn id="18" idx="0"/>
          </p:cNvCxnSpPr>
          <p:nvPr/>
        </p:nvCxnSpPr>
        <p:spPr>
          <a:xfrm rot="5400000">
            <a:off x="2490752" y="3935069"/>
            <a:ext cx="288033" cy="2732276"/>
          </a:xfrm>
          <a:prstGeom prst="curvedConnector3">
            <a:avLst>
              <a:gd name="adj1" fmla="val 25343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2"/>
            <a:endCxn id="14" idx="0"/>
          </p:cNvCxnSpPr>
          <p:nvPr/>
        </p:nvCxnSpPr>
        <p:spPr>
          <a:xfrm rot="5400000">
            <a:off x="2288058" y="3177369"/>
            <a:ext cx="503259" cy="720081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2"/>
            <a:endCxn id="13" idx="0"/>
          </p:cNvCxnSpPr>
          <p:nvPr/>
        </p:nvCxnSpPr>
        <p:spPr>
          <a:xfrm rot="5400000">
            <a:off x="5320429" y="1613127"/>
            <a:ext cx="432049" cy="1759536"/>
          </a:xfrm>
          <a:prstGeom prst="curvedConnector3">
            <a:avLst>
              <a:gd name="adj1" fmla="val 50000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2"/>
            <a:endCxn id="18" idx="0"/>
          </p:cNvCxnSpPr>
          <p:nvPr/>
        </p:nvCxnSpPr>
        <p:spPr>
          <a:xfrm rot="16200000" flipH="1">
            <a:off x="100911" y="4277505"/>
            <a:ext cx="2304254" cy="31184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7" idx="0"/>
          </p:cNvCxnSpPr>
          <p:nvPr/>
        </p:nvCxnSpPr>
        <p:spPr>
          <a:xfrm rot="5400000">
            <a:off x="4444532" y="2697345"/>
            <a:ext cx="1514877" cy="2402127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7" idx="2"/>
            <a:endCxn id="16" idx="0"/>
          </p:cNvCxnSpPr>
          <p:nvPr/>
        </p:nvCxnSpPr>
        <p:spPr>
          <a:xfrm rot="16200000" flipH="1">
            <a:off x="4981993" y="4176103"/>
            <a:ext cx="432051" cy="2394225"/>
          </a:xfrm>
          <a:prstGeom prst="curvedConnector3">
            <a:avLst>
              <a:gd name="adj1" fmla="val 17124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4" idx="2"/>
            <a:endCxn id="18" idx="0"/>
          </p:cNvCxnSpPr>
          <p:nvPr/>
        </p:nvCxnSpPr>
        <p:spPr>
          <a:xfrm rot="5400000">
            <a:off x="1146718" y="4412295"/>
            <a:ext cx="1154841" cy="91101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5" idx="2"/>
            <a:endCxn id="6" idx="0"/>
          </p:cNvCxnSpPr>
          <p:nvPr/>
        </p:nvCxnSpPr>
        <p:spPr>
          <a:xfrm rot="16200000" flipH="1">
            <a:off x="5062062" y="418657"/>
            <a:ext cx="864097" cy="1844221"/>
          </a:xfrm>
          <a:prstGeom prst="curvedConnector3">
            <a:avLst>
              <a:gd name="adj1" fmla="val 82877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60" idx="2"/>
            <a:endCxn id="9" idx="0"/>
          </p:cNvCxnSpPr>
          <p:nvPr/>
        </p:nvCxnSpPr>
        <p:spPr>
          <a:xfrm rot="16200000" flipH="1">
            <a:off x="1012773" y="2484250"/>
            <a:ext cx="432053" cy="17293"/>
          </a:xfrm>
          <a:prstGeom prst="straightConnector1">
            <a:avLst/>
          </a:prstGeom>
          <a:ln cap="sq">
            <a:round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114" idx="2"/>
            <a:endCxn id="15" idx="0"/>
          </p:cNvCxnSpPr>
          <p:nvPr/>
        </p:nvCxnSpPr>
        <p:spPr>
          <a:xfrm rot="16200000" flipH="1">
            <a:off x="6101915" y="4504049"/>
            <a:ext cx="576063" cy="10139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15" idx="2"/>
            <a:endCxn id="15" idx="0"/>
          </p:cNvCxnSpPr>
          <p:nvPr/>
        </p:nvCxnSpPr>
        <p:spPr>
          <a:xfrm rot="5400000">
            <a:off x="6971337" y="3644767"/>
            <a:ext cx="576063" cy="1728704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6" idx="2"/>
            <a:endCxn id="115" idx="0"/>
          </p:cNvCxnSpPr>
          <p:nvPr/>
        </p:nvCxnSpPr>
        <p:spPr>
          <a:xfrm rot="16200000" flipH="1">
            <a:off x="6513886" y="2179205"/>
            <a:ext cx="1512169" cy="1707499"/>
          </a:xfrm>
          <a:prstGeom prst="curvedConnector3">
            <a:avLst>
              <a:gd name="adj1" fmla="val 11840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5" idx="2"/>
            <a:endCxn id="7" idx="0"/>
          </p:cNvCxnSpPr>
          <p:nvPr/>
        </p:nvCxnSpPr>
        <p:spPr>
          <a:xfrm rot="5400000">
            <a:off x="2907374" y="901074"/>
            <a:ext cx="1656980" cy="1672273"/>
          </a:xfrm>
          <a:prstGeom prst="curvedConnector3">
            <a:avLst>
              <a:gd name="adj1" fmla="val 85361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stCxn id="59" idx="2"/>
            <a:endCxn id="9" idx="0"/>
          </p:cNvCxnSpPr>
          <p:nvPr/>
        </p:nvCxnSpPr>
        <p:spPr>
          <a:xfrm rot="5400000">
            <a:off x="1860604" y="1653712"/>
            <a:ext cx="432054" cy="167837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43" idx="2"/>
            <a:endCxn id="59" idx="0"/>
          </p:cNvCxnSpPr>
          <p:nvPr/>
        </p:nvCxnSpPr>
        <p:spPr>
          <a:xfrm rot="5400000">
            <a:off x="2735797" y="1592797"/>
            <a:ext cx="360038" cy="1588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43" idx="2"/>
            <a:endCxn id="60" idx="0"/>
          </p:cNvCxnSpPr>
          <p:nvPr/>
        </p:nvCxnSpPr>
        <p:spPr>
          <a:xfrm rot="5400000">
            <a:off x="1887966" y="744966"/>
            <a:ext cx="360039" cy="1695663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32" idx="2"/>
            <a:endCxn id="6" idx="0"/>
          </p:cNvCxnSpPr>
          <p:nvPr/>
        </p:nvCxnSpPr>
        <p:spPr>
          <a:xfrm rot="5400000">
            <a:off x="6236202" y="1592796"/>
            <a:ext cx="360041" cy="1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>
            <a:stCxn id="5" idx="1"/>
            <a:endCxn id="60" idx="1"/>
          </p:cNvCxnSpPr>
          <p:nvPr/>
        </p:nvCxnSpPr>
        <p:spPr>
          <a:xfrm rot="10800000" flipV="1">
            <a:off x="558894" y="728700"/>
            <a:ext cx="3208033" cy="1296144"/>
          </a:xfrm>
          <a:prstGeom prst="curvedConnector3">
            <a:avLst>
              <a:gd name="adj1" fmla="val 107126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9" idx="2"/>
            <a:endCxn id="13" idx="0"/>
          </p:cNvCxnSpPr>
          <p:nvPr/>
        </p:nvCxnSpPr>
        <p:spPr>
          <a:xfrm rot="16200000" flipH="1">
            <a:off x="3570225" y="1622460"/>
            <a:ext cx="432050" cy="1740869"/>
          </a:xfrm>
          <a:prstGeom prst="curvedConnector3">
            <a:avLst>
              <a:gd name="adj1" fmla="val 52055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5940152" y="44624"/>
            <a:ext cx="3096344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q-Coloring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95736" y="2565700"/>
            <a:ext cx="1407981" cy="720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split graph components</a:t>
            </a:r>
            <a:endParaRPr lang="en-US" sz="1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713785" y="2708922"/>
            <a:ext cx="1378495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Feedback Vertex Set</a:t>
            </a:r>
            <a:endParaRPr lang="en-US" sz="1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3851920" y="2708920"/>
            <a:ext cx="1609529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Interval</a:t>
            </a:r>
            <a:endParaRPr lang="en-US" sz="14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1907703" y="1052738"/>
            <a:ext cx="2016225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Clique</a:t>
            </a:r>
            <a:endParaRPr lang="en-US" sz="1400" b="1" dirty="0"/>
          </a:p>
        </p:txBody>
      </p:sp>
      <p:sp>
        <p:nvSpPr>
          <p:cNvPr id="59" name="Rounded Rectangle 58"/>
          <p:cNvSpPr/>
          <p:nvPr/>
        </p:nvSpPr>
        <p:spPr>
          <a:xfrm>
            <a:off x="2339752" y="1772816"/>
            <a:ext cx="1152128" cy="5040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Cluster</a:t>
            </a:r>
            <a:endParaRPr lang="en-US" sz="1400" b="1" dirty="0"/>
          </a:p>
        </p:txBody>
      </p:sp>
      <p:sp>
        <p:nvSpPr>
          <p:cNvPr id="115" name="Rounded Rectangle 114"/>
          <p:cNvSpPr/>
          <p:nvPr/>
        </p:nvSpPr>
        <p:spPr>
          <a:xfrm>
            <a:off x="7498975" y="3789040"/>
            <a:ext cx="124948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Pathwidth</a:t>
            </a:r>
            <a:endParaRPr lang="en-US" sz="1400" b="1" dirty="0"/>
          </a:p>
        </p:txBody>
      </p:sp>
      <p:sp>
        <p:nvSpPr>
          <p:cNvPr id="45" name="Rounded Rectangular Callout 44"/>
          <p:cNvSpPr/>
          <p:nvPr/>
        </p:nvSpPr>
        <p:spPr>
          <a:xfrm>
            <a:off x="3601843" y="2840353"/>
            <a:ext cx="3550462" cy="948686"/>
          </a:xfrm>
          <a:prstGeom prst="wedgeRoundRectCallout">
            <a:avLst>
              <a:gd name="adj1" fmla="val -68410"/>
              <a:gd name="adj2" fmla="val 83833"/>
              <a:gd name="adj3" fmla="val 1666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Fixed-Parameter Tractable since </a:t>
            </a:r>
            <a:r>
              <a:rPr lang="en-US" b="1" dirty="0" smtClean="0">
                <a:solidFill>
                  <a:schemeClr val="tx1"/>
                </a:solidFill>
              </a:rPr>
              <a:t>yes</a:t>
            </a:r>
            <a:r>
              <a:rPr lang="en-US" dirty="0" smtClean="0">
                <a:solidFill>
                  <a:schemeClr val="tx1"/>
                </a:solidFill>
              </a:rPr>
              <a:t>-instances have </a:t>
            </a:r>
            <a:r>
              <a:rPr lang="en-US" dirty="0" err="1" smtClean="0">
                <a:solidFill>
                  <a:schemeClr val="tx1"/>
                </a:solidFill>
              </a:rPr>
              <a:t>treewidth</a:t>
            </a:r>
            <a:r>
              <a:rPr lang="en-US" dirty="0" smtClean="0">
                <a:solidFill>
                  <a:schemeClr val="tx1"/>
                </a:solidFill>
              </a:rPr>
              <a:t> ≤</a:t>
            </a:r>
            <a:r>
              <a:rPr lang="en-US" dirty="0" err="1" smtClean="0">
                <a:solidFill>
                  <a:schemeClr val="tx1"/>
                </a:solidFill>
              </a:rPr>
              <a:t>k+q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</p:spPr>
        <p:txBody>
          <a:bodyPr/>
          <a:lstStyle/>
          <a:p>
            <a:fld id="{D0443A80-CCFE-4885-A2D8-84AE2677A3C3}" type="slidenum">
              <a:rPr lang="nl-NL" smtClean="0"/>
              <a:pPr/>
              <a:t>51</a:t>
            </a:fld>
            <a:endParaRPr lang="nl-NL"/>
          </a:p>
        </p:txBody>
      </p:sp>
      <p:sp>
        <p:nvSpPr>
          <p:cNvPr id="5" name="Rounded Rectangle 4"/>
          <p:cNvSpPr/>
          <p:nvPr/>
        </p:nvSpPr>
        <p:spPr>
          <a:xfrm>
            <a:off x="3766926" y="548680"/>
            <a:ext cx="1610148" cy="3600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Vertex Cover</a:t>
            </a:r>
            <a:endParaRPr lang="en-US" sz="1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5740162" y="1772817"/>
            <a:ext cx="1352118" cy="50405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linear forest</a:t>
            </a:r>
            <a:endParaRPr lang="en-US" sz="1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467544" y="2708924"/>
            <a:ext cx="1539804" cy="4320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Cograph</a:t>
            </a:r>
            <a:endParaRPr lang="en-US" sz="14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423561" y="3789039"/>
            <a:ext cx="1512169" cy="50134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Chordal</a:t>
            </a:r>
            <a:endParaRPr lang="en-US" sz="14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769759" y="4797151"/>
            <a:ext cx="1250513" cy="3600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Treewidth</a:t>
            </a:r>
            <a:endParaRPr lang="en-US" sz="1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292080" y="5589242"/>
            <a:ext cx="2206101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Chromatic Number</a:t>
            </a:r>
            <a:endParaRPr lang="en-US" sz="14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3244821" y="4655847"/>
            <a:ext cx="1512169" cy="50134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Odd Cycle Transversal</a:t>
            </a:r>
            <a:endParaRPr lang="en-US" sz="1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57547" y="5445224"/>
            <a:ext cx="1422165" cy="5760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Perfect</a:t>
            </a:r>
            <a:endParaRPr lang="en-US" sz="1400" b="1" dirty="0"/>
          </a:p>
        </p:txBody>
      </p: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 rot="5400000">
            <a:off x="6193602" y="2486302"/>
            <a:ext cx="432051" cy="1318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59" idx="2"/>
            <a:endCxn id="7" idx="0"/>
          </p:cNvCxnSpPr>
          <p:nvPr/>
        </p:nvCxnSpPr>
        <p:spPr>
          <a:xfrm rot="5400000">
            <a:off x="2763357" y="2413241"/>
            <a:ext cx="288830" cy="16089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5782318" y="1052736"/>
            <a:ext cx="1267807" cy="3600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Max Leaf #</a:t>
            </a:r>
            <a:endParaRPr lang="en-US" sz="1400" b="1" dirty="0"/>
          </a:p>
        </p:txBody>
      </p:sp>
      <p:sp>
        <p:nvSpPr>
          <p:cNvPr id="60" name="Rounded Rectangle 59"/>
          <p:cNvSpPr/>
          <p:nvPr/>
        </p:nvSpPr>
        <p:spPr>
          <a:xfrm>
            <a:off x="558893" y="1772817"/>
            <a:ext cx="1322520" cy="5040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Co-cluster</a:t>
            </a:r>
            <a:endParaRPr lang="en-US" sz="1400" b="1" dirty="0"/>
          </a:p>
        </p:txBody>
      </p:sp>
      <p:sp>
        <p:nvSpPr>
          <p:cNvPr id="114" name="Rounded Rectangle 113"/>
          <p:cNvSpPr/>
          <p:nvPr/>
        </p:nvSpPr>
        <p:spPr>
          <a:xfrm>
            <a:off x="5580112" y="3789040"/>
            <a:ext cx="160952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Outerplanar</a:t>
            </a:r>
            <a:endParaRPr lang="en-US" sz="1400" b="1" dirty="0"/>
          </a:p>
        </p:txBody>
      </p:sp>
      <p:cxnSp>
        <p:nvCxnSpPr>
          <p:cNvPr id="28" name="Straight Arrow Connector 27"/>
          <p:cNvCxnSpPr>
            <a:stCxn id="10" idx="2"/>
            <a:endCxn id="114" idx="0"/>
          </p:cNvCxnSpPr>
          <p:nvPr/>
        </p:nvCxnSpPr>
        <p:spPr>
          <a:xfrm rot="5400000">
            <a:off x="6069920" y="3455927"/>
            <a:ext cx="648070" cy="1815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6" idx="0"/>
          </p:cNvCxnSpPr>
          <p:nvPr/>
        </p:nvCxnSpPr>
        <p:spPr>
          <a:xfrm rot="16200000" flipH="1">
            <a:off x="6179048" y="5373158"/>
            <a:ext cx="432051" cy="115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2"/>
            <a:endCxn id="14" idx="0"/>
          </p:cNvCxnSpPr>
          <p:nvPr/>
        </p:nvCxnSpPr>
        <p:spPr>
          <a:xfrm rot="5400000">
            <a:off x="3094131" y="2226484"/>
            <a:ext cx="648071" cy="2477039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2"/>
            <a:endCxn id="18" idx="0"/>
          </p:cNvCxnSpPr>
          <p:nvPr/>
        </p:nvCxnSpPr>
        <p:spPr>
          <a:xfrm rot="5400000">
            <a:off x="2490752" y="3935069"/>
            <a:ext cx="288033" cy="2732276"/>
          </a:xfrm>
          <a:prstGeom prst="curvedConnector3">
            <a:avLst>
              <a:gd name="adj1" fmla="val 25343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2"/>
            <a:endCxn id="14" idx="0"/>
          </p:cNvCxnSpPr>
          <p:nvPr/>
        </p:nvCxnSpPr>
        <p:spPr>
          <a:xfrm rot="5400000">
            <a:off x="2288058" y="3177369"/>
            <a:ext cx="503259" cy="720081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2"/>
            <a:endCxn id="13" idx="0"/>
          </p:cNvCxnSpPr>
          <p:nvPr/>
        </p:nvCxnSpPr>
        <p:spPr>
          <a:xfrm rot="5400000">
            <a:off x="5320429" y="1613127"/>
            <a:ext cx="432049" cy="1759536"/>
          </a:xfrm>
          <a:prstGeom prst="curvedConnector3">
            <a:avLst>
              <a:gd name="adj1" fmla="val 50000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2"/>
            <a:endCxn id="18" idx="0"/>
          </p:cNvCxnSpPr>
          <p:nvPr/>
        </p:nvCxnSpPr>
        <p:spPr>
          <a:xfrm rot="16200000" flipH="1">
            <a:off x="100911" y="4277505"/>
            <a:ext cx="2304254" cy="31184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7" idx="0"/>
          </p:cNvCxnSpPr>
          <p:nvPr/>
        </p:nvCxnSpPr>
        <p:spPr>
          <a:xfrm rot="5400000">
            <a:off x="4444532" y="2697345"/>
            <a:ext cx="1514877" cy="2402127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7" idx="2"/>
            <a:endCxn id="16" idx="0"/>
          </p:cNvCxnSpPr>
          <p:nvPr/>
        </p:nvCxnSpPr>
        <p:spPr>
          <a:xfrm rot="16200000" flipH="1">
            <a:off x="4981993" y="4176103"/>
            <a:ext cx="432051" cy="2394225"/>
          </a:xfrm>
          <a:prstGeom prst="curvedConnector3">
            <a:avLst>
              <a:gd name="adj1" fmla="val 17124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4" idx="2"/>
            <a:endCxn id="18" idx="0"/>
          </p:cNvCxnSpPr>
          <p:nvPr/>
        </p:nvCxnSpPr>
        <p:spPr>
          <a:xfrm rot="5400000">
            <a:off x="1146718" y="4412295"/>
            <a:ext cx="1154841" cy="91101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5" idx="2"/>
            <a:endCxn id="6" idx="0"/>
          </p:cNvCxnSpPr>
          <p:nvPr/>
        </p:nvCxnSpPr>
        <p:spPr>
          <a:xfrm rot="16200000" flipH="1">
            <a:off x="5062062" y="418657"/>
            <a:ext cx="864097" cy="1844221"/>
          </a:xfrm>
          <a:prstGeom prst="curvedConnector3">
            <a:avLst>
              <a:gd name="adj1" fmla="val 82877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60" idx="2"/>
            <a:endCxn id="9" idx="0"/>
          </p:cNvCxnSpPr>
          <p:nvPr/>
        </p:nvCxnSpPr>
        <p:spPr>
          <a:xfrm rot="16200000" flipH="1">
            <a:off x="1012773" y="2484250"/>
            <a:ext cx="432053" cy="17293"/>
          </a:xfrm>
          <a:prstGeom prst="straightConnector1">
            <a:avLst/>
          </a:prstGeom>
          <a:ln cap="sq">
            <a:round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114" idx="2"/>
            <a:endCxn id="15" idx="0"/>
          </p:cNvCxnSpPr>
          <p:nvPr/>
        </p:nvCxnSpPr>
        <p:spPr>
          <a:xfrm rot="16200000" flipH="1">
            <a:off x="6101915" y="4504049"/>
            <a:ext cx="576063" cy="10139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15" idx="2"/>
            <a:endCxn id="15" idx="0"/>
          </p:cNvCxnSpPr>
          <p:nvPr/>
        </p:nvCxnSpPr>
        <p:spPr>
          <a:xfrm rot="5400000">
            <a:off x="6971337" y="3644767"/>
            <a:ext cx="576063" cy="1728704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6" idx="2"/>
            <a:endCxn id="115" idx="0"/>
          </p:cNvCxnSpPr>
          <p:nvPr/>
        </p:nvCxnSpPr>
        <p:spPr>
          <a:xfrm rot="16200000" flipH="1">
            <a:off x="6513886" y="2179205"/>
            <a:ext cx="1512169" cy="1707499"/>
          </a:xfrm>
          <a:prstGeom prst="curvedConnector3">
            <a:avLst>
              <a:gd name="adj1" fmla="val 11840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5" idx="2"/>
            <a:endCxn id="7" idx="0"/>
          </p:cNvCxnSpPr>
          <p:nvPr/>
        </p:nvCxnSpPr>
        <p:spPr>
          <a:xfrm rot="5400000">
            <a:off x="2907374" y="901074"/>
            <a:ext cx="1656980" cy="1672273"/>
          </a:xfrm>
          <a:prstGeom prst="curvedConnector3">
            <a:avLst>
              <a:gd name="adj1" fmla="val 85361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stCxn id="59" idx="2"/>
            <a:endCxn id="9" idx="0"/>
          </p:cNvCxnSpPr>
          <p:nvPr/>
        </p:nvCxnSpPr>
        <p:spPr>
          <a:xfrm rot="5400000">
            <a:off x="1860604" y="1653712"/>
            <a:ext cx="432054" cy="167837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43" idx="2"/>
            <a:endCxn id="59" idx="0"/>
          </p:cNvCxnSpPr>
          <p:nvPr/>
        </p:nvCxnSpPr>
        <p:spPr>
          <a:xfrm rot="5400000">
            <a:off x="2735797" y="1592797"/>
            <a:ext cx="360038" cy="1588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43" idx="2"/>
            <a:endCxn id="60" idx="0"/>
          </p:cNvCxnSpPr>
          <p:nvPr/>
        </p:nvCxnSpPr>
        <p:spPr>
          <a:xfrm rot="5400000">
            <a:off x="1887966" y="744966"/>
            <a:ext cx="360039" cy="1695663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32" idx="2"/>
            <a:endCxn id="6" idx="0"/>
          </p:cNvCxnSpPr>
          <p:nvPr/>
        </p:nvCxnSpPr>
        <p:spPr>
          <a:xfrm rot="5400000">
            <a:off x="6236202" y="1592796"/>
            <a:ext cx="360041" cy="1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>
            <a:stCxn id="5" idx="1"/>
            <a:endCxn id="60" idx="1"/>
          </p:cNvCxnSpPr>
          <p:nvPr/>
        </p:nvCxnSpPr>
        <p:spPr>
          <a:xfrm rot="10800000" flipV="1">
            <a:off x="558894" y="728700"/>
            <a:ext cx="3208033" cy="1296144"/>
          </a:xfrm>
          <a:prstGeom prst="curvedConnector3">
            <a:avLst>
              <a:gd name="adj1" fmla="val 107126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9" idx="2"/>
            <a:endCxn id="13" idx="0"/>
          </p:cNvCxnSpPr>
          <p:nvPr/>
        </p:nvCxnSpPr>
        <p:spPr>
          <a:xfrm rot="16200000" flipH="1">
            <a:off x="3570225" y="1622460"/>
            <a:ext cx="432050" cy="1740869"/>
          </a:xfrm>
          <a:prstGeom prst="curvedConnector3">
            <a:avLst>
              <a:gd name="adj1" fmla="val 52055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5940152" y="44624"/>
            <a:ext cx="3096344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q-Coloring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95736" y="2565700"/>
            <a:ext cx="1407981" cy="72008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split graph components</a:t>
            </a:r>
            <a:endParaRPr lang="en-US" sz="1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713785" y="2708922"/>
            <a:ext cx="1378495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Feedback Vertex Set</a:t>
            </a:r>
            <a:endParaRPr lang="en-US" sz="1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3851920" y="2708920"/>
            <a:ext cx="160952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Interval</a:t>
            </a:r>
            <a:endParaRPr lang="en-US" sz="14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1907703" y="1052738"/>
            <a:ext cx="2016225" cy="3600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Clique</a:t>
            </a:r>
            <a:endParaRPr lang="en-US" sz="1400" b="1" dirty="0"/>
          </a:p>
        </p:txBody>
      </p:sp>
      <p:sp>
        <p:nvSpPr>
          <p:cNvPr id="59" name="Rounded Rectangle 58"/>
          <p:cNvSpPr/>
          <p:nvPr/>
        </p:nvSpPr>
        <p:spPr>
          <a:xfrm>
            <a:off x="2339752" y="1772816"/>
            <a:ext cx="1152128" cy="50405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Cluster</a:t>
            </a:r>
            <a:endParaRPr lang="en-US" sz="1400" b="1" dirty="0"/>
          </a:p>
        </p:txBody>
      </p:sp>
      <p:sp>
        <p:nvSpPr>
          <p:cNvPr id="115" name="Rounded Rectangle 114"/>
          <p:cNvSpPr/>
          <p:nvPr/>
        </p:nvSpPr>
        <p:spPr>
          <a:xfrm>
            <a:off x="7498975" y="3789040"/>
            <a:ext cx="124948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Pathwidth</a:t>
            </a:r>
            <a:endParaRPr lang="en-US" sz="1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</p:spPr>
        <p:txBody>
          <a:bodyPr/>
          <a:lstStyle/>
          <a:p>
            <a:fld id="{D0443A80-CCFE-4885-A2D8-84AE2677A3C3}" type="slidenum">
              <a:rPr lang="nl-NL" smtClean="0"/>
              <a:pPr/>
              <a:t>52</a:t>
            </a:fld>
            <a:endParaRPr lang="nl-NL"/>
          </a:p>
        </p:txBody>
      </p:sp>
      <p:sp>
        <p:nvSpPr>
          <p:cNvPr id="5" name="Rounded Rectangle 4"/>
          <p:cNvSpPr/>
          <p:nvPr/>
        </p:nvSpPr>
        <p:spPr>
          <a:xfrm>
            <a:off x="3766926" y="548680"/>
            <a:ext cx="1610148" cy="3600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Vertex Cover</a:t>
            </a:r>
            <a:endParaRPr lang="en-US" sz="1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5740162" y="1772817"/>
            <a:ext cx="1352118" cy="50405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linear forest</a:t>
            </a:r>
            <a:endParaRPr lang="en-US" sz="1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467544" y="2708924"/>
            <a:ext cx="1539804" cy="4320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Cograph</a:t>
            </a:r>
            <a:endParaRPr lang="en-US" sz="14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423561" y="3789039"/>
            <a:ext cx="1512169" cy="50134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Chordal</a:t>
            </a:r>
            <a:endParaRPr lang="en-US" sz="14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769759" y="4797151"/>
            <a:ext cx="1250513" cy="3600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Treewidth</a:t>
            </a:r>
            <a:endParaRPr lang="en-US" sz="1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292080" y="5589242"/>
            <a:ext cx="2206101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Chromatic Number</a:t>
            </a:r>
            <a:endParaRPr lang="en-US" sz="14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3244821" y="4655847"/>
            <a:ext cx="1512169" cy="50134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Odd Cycle Transversal</a:t>
            </a:r>
            <a:endParaRPr lang="en-US" sz="1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57547" y="5445224"/>
            <a:ext cx="1422165" cy="5760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Perfect</a:t>
            </a:r>
            <a:endParaRPr lang="en-US" sz="1400" b="1" dirty="0"/>
          </a:p>
        </p:txBody>
      </p: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 rot="5400000">
            <a:off x="6193602" y="2486302"/>
            <a:ext cx="432051" cy="1318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59" idx="2"/>
            <a:endCxn id="7" idx="0"/>
          </p:cNvCxnSpPr>
          <p:nvPr/>
        </p:nvCxnSpPr>
        <p:spPr>
          <a:xfrm rot="5400000">
            <a:off x="2763357" y="2413241"/>
            <a:ext cx="288830" cy="16089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5782318" y="1052736"/>
            <a:ext cx="1267807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Max Leaf #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558893" y="1772817"/>
            <a:ext cx="1322520" cy="5040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Co-cluster</a:t>
            </a:r>
            <a:endParaRPr lang="en-US" sz="1400" b="1" dirty="0"/>
          </a:p>
        </p:txBody>
      </p:sp>
      <p:sp>
        <p:nvSpPr>
          <p:cNvPr id="114" name="Rounded Rectangle 113"/>
          <p:cNvSpPr/>
          <p:nvPr/>
        </p:nvSpPr>
        <p:spPr>
          <a:xfrm>
            <a:off x="5580112" y="3789040"/>
            <a:ext cx="160952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Outerplanar</a:t>
            </a:r>
            <a:endParaRPr lang="en-US" sz="1400" b="1" dirty="0"/>
          </a:p>
        </p:txBody>
      </p:sp>
      <p:cxnSp>
        <p:nvCxnSpPr>
          <p:cNvPr id="28" name="Straight Arrow Connector 27"/>
          <p:cNvCxnSpPr>
            <a:stCxn id="10" idx="2"/>
            <a:endCxn id="114" idx="0"/>
          </p:cNvCxnSpPr>
          <p:nvPr/>
        </p:nvCxnSpPr>
        <p:spPr>
          <a:xfrm rot="5400000">
            <a:off x="6069920" y="3455927"/>
            <a:ext cx="648070" cy="1815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6" idx="0"/>
          </p:cNvCxnSpPr>
          <p:nvPr/>
        </p:nvCxnSpPr>
        <p:spPr>
          <a:xfrm rot="16200000" flipH="1">
            <a:off x="6179048" y="5373158"/>
            <a:ext cx="432051" cy="115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2"/>
            <a:endCxn id="14" idx="0"/>
          </p:cNvCxnSpPr>
          <p:nvPr/>
        </p:nvCxnSpPr>
        <p:spPr>
          <a:xfrm rot="5400000">
            <a:off x="3094131" y="2226484"/>
            <a:ext cx="648071" cy="2477039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2"/>
            <a:endCxn id="18" idx="0"/>
          </p:cNvCxnSpPr>
          <p:nvPr/>
        </p:nvCxnSpPr>
        <p:spPr>
          <a:xfrm rot="5400000">
            <a:off x="2490752" y="3935069"/>
            <a:ext cx="288033" cy="2732276"/>
          </a:xfrm>
          <a:prstGeom prst="curvedConnector3">
            <a:avLst>
              <a:gd name="adj1" fmla="val 25343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2"/>
            <a:endCxn id="14" idx="0"/>
          </p:cNvCxnSpPr>
          <p:nvPr/>
        </p:nvCxnSpPr>
        <p:spPr>
          <a:xfrm rot="5400000">
            <a:off x="2288058" y="3177369"/>
            <a:ext cx="503259" cy="720081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2"/>
            <a:endCxn id="13" idx="0"/>
          </p:cNvCxnSpPr>
          <p:nvPr/>
        </p:nvCxnSpPr>
        <p:spPr>
          <a:xfrm rot="5400000">
            <a:off x="5320429" y="1613127"/>
            <a:ext cx="432049" cy="1759536"/>
          </a:xfrm>
          <a:prstGeom prst="curvedConnector3">
            <a:avLst>
              <a:gd name="adj1" fmla="val 50000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2"/>
            <a:endCxn id="18" idx="0"/>
          </p:cNvCxnSpPr>
          <p:nvPr/>
        </p:nvCxnSpPr>
        <p:spPr>
          <a:xfrm rot="16200000" flipH="1">
            <a:off x="100911" y="4277505"/>
            <a:ext cx="2304254" cy="31184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7" idx="0"/>
          </p:cNvCxnSpPr>
          <p:nvPr/>
        </p:nvCxnSpPr>
        <p:spPr>
          <a:xfrm rot="5400000">
            <a:off x="4444532" y="2697345"/>
            <a:ext cx="1514877" cy="2402127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7" idx="2"/>
            <a:endCxn id="16" idx="0"/>
          </p:cNvCxnSpPr>
          <p:nvPr/>
        </p:nvCxnSpPr>
        <p:spPr>
          <a:xfrm rot="16200000" flipH="1">
            <a:off x="4981993" y="4176103"/>
            <a:ext cx="432051" cy="2394225"/>
          </a:xfrm>
          <a:prstGeom prst="curvedConnector3">
            <a:avLst>
              <a:gd name="adj1" fmla="val 17124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4" idx="2"/>
            <a:endCxn id="18" idx="0"/>
          </p:cNvCxnSpPr>
          <p:nvPr/>
        </p:nvCxnSpPr>
        <p:spPr>
          <a:xfrm rot="5400000">
            <a:off x="1146718" y="4412295"/>
            <a:ext cx="1154841" cy="91101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5" idx="2"/>
            <a:endCxn id="6" idx="0"/>
          </p:cNvCxnSpPr>
          <p:nvPr/>
        </p:nvCxnSpPr>
        <p:spPr>
          <a:xfrm rot="16200000" flipH="1">
            <a:off x="5062062" y="418657"/>
            <a:ext cx="864097" cy="1844221"/>
          </a:xfrm>
          <a:prstGeom prst="curvedConnector3">
            <a:avLst>
              <a:gd name="adj1" fmla="val 82877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60" idx="2"/>
            <a:endCxn id="9" idx="0"/>
          </p:cNvCxnSpPr>
          <p:nvPr/>
        </p:nvCxnSpPr>
        <p:spPr>
          <a:xfrm rot="16200000" flipH="1">
            <a:off x="1012773" y="2484250"/>
            <a:ext cx="432053" cy="17293"/>
          </a:xfrm>
          <a:prstGeom prst="straightConnector1">
            <a:avLst/>
          </a:prstGeom>
          <a:ln cap="sq">
            <a:round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114" idx="2"/>
            <a:endCxn id="15" idx="0"/>
          </p:cNvCxnSpPr>
          <p:nvPr/>
        </p:nvCxnSpPr>
        <p:spPr>
          <a:xfrm rot="16200000" flipH="1">
            <a:off x="6101915" y="4504049"/>
            <a:ext cx="576063" cy="10139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15" idx="2"/>
            <a:endCxn id="15" idx="0"/>
          </p:cNvCxnSpPr>
          <p:nvPr/>
        </p:nvCxnSpPr>
        <p:spPr>
          <a:xfrm rot="5400000">
            <a:off x="6971337" y="3644767"/>
            <a:ext cx="576063" cy="1728704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6" idx="2"/>
            <a:endCxn id="115" idx="0"/>
          </p:cNvCxnSpPr>
          <p:nvPr/>
        </p:nvCxnSpPr>
        <p:spPr>
          <a:xfrm rot="16200000" flipH="1">
            <a:off x="6513886" y="2179205"/>
            <a:ext cx="1512169" cy="1707499"/>
          </a:xfrm>
          <a:prstGeom prst="curvedConnector3">
            <a:avLst>
              <a:gd name="adj1" fmla="val 11840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5" idx="2"/>
            <a:endCxn id="7" idx="0"/>
          </p:cNvCxnSpPr>
          <p:nvPr/>
        </p:nvCxnSpPr>
        <p:spPr>
          <a:xfrm rot="5400000">
            <a:off x="2907374" y="901074"/>
            <a:ext cx="1656980" cy="1672273"/>
          </a:xfrm>
          <a:prstGeom prst="curvedConnector3">
            <a:avLst>
              <a:gd name="adj1" fmla="val 85361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stCxn id="59" idx="2"/>
            <a:endCxn id="9" idx="0"/>
          </p:cNvCxnSpPr>
          <p:nvPr/>
        </p:nvCxnSpPr>
        <p:spPr>
          <a:xfrm rot="5400000">
            <a:off x="1860604" y="1653712"/>
            <a:ext cx="432054" cy="167837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43" idx="2"/>
            <a:endCxn id="59" idx="0"/>
          </p:cNvCxnSpPr>
          <p:nvPr/>
        </p:nvCxnSpPr>
        <p:spPr>
          <a:xfrm rot="5400000">
            <a:off x="2735797" y="1592797"/>
            <a:ext cx="360038" cy="1588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43" idx="2"/>
            <a:endCxn id="60" idx="0"/>
          </p:cNvCxnSpPr>
          <p:nvPr/>
        </p:nvCxnSpPr>
        <p:spPr>
          <a:xfrm rot="5400000">
            <a:off x="1887966" y="744966"/>
            <a:ext cx="360039" cy="1695663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32" idx="2"/>
            <a:endCxn id="6" idx="0"/>
          </p:cNvCxnSpPr>
          <p:nvPr/>
        </p:nvCxnSpPr>
        <p:spPr>
          <a:xfrm rot="5400000">
            <a:off x="6236202" y="1592796"/>
            <a:ext cx="360041" cy="1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>
            <a:stCxn id="5" idx="1"/>
            <a:endCxn id="60" idx="1"/>
          </p:cNvCxnSpPr>
          <p:nvPr/>
        </p:nvCxnSpPr>
        <p:spPr>
          <a:xfrm rot="10800000" flipV="1">
            <a:off x="558894" y="728700"/>
            <a:ext cx="3208033" cy="1296144"/>
          </a:xfrm>
          <a:prstGeom prst="curvedConnector3">
            <a:avLst>
              <a:gd name="adj1" fmla="val 107126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9" idx="2"/>
            <a:endCxn id="13" idx="0"/>
          </p:cNvCxnSpPr>
          <p:nvPr/>
        </p:nvCxnSpPr>
        <p:spPr>
          <a:xfrm rot="16200000" flipH="1">
            <a:off x="3570225" y="1622460"/>
            <a:ext cx="432050" cy="1740869"/>
          </a:xfrm>
          <a:prstGeom prst="curvedConnector3">
            <a:avLst>
              <a:gd name="adj1" fmla="val 52055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5940152" y="44624"/>
            <a:ext cx="3096344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q-Coloring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95736" y="2565700"/>
            <a:ext cx="1407981" cy="72008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split graph components</a:t>
            </a:r>
            <a:endParaRPr lang="en-US" sz="1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713785" y="2708922"/>
            <a:ext cx="1378495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Feedback Vertex Set</a:t>
            </a:r>
            <a:endParaRPr lang="en-US" sz="1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3851920" y="2708920"/>
            <a:ext cx="160952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Interval</a:t>
            </a:r>
            <a:endParaRPr lang="en-US" sz="14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1907703" y="1052738"/>
            <a:ext cx="2016225" cy="3600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Clique</a:t>
            </a:r>
            <a:endParaRPr lang="en-US" sz="1400" b="1" dirty="0"/>
          </a:p>
        </p:txBody>
      </p:sp>
      <p:sp>
        <p:nvSpPr>
          <p:cNvPr id="59" name="Rounded Rectangle 58"/>
          <p:cNvSpPr/>
          <p:nvPr/>
        </p:nvSpPr>
        <p:spPr>
          <a:xfrm>
            <a:off x="2339752" y="1772816"/>
            <a:ext cx="1152128" cy="50405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Cluster</a:t>
            </a:r>
            <a:endParaRPr lang="en-US" sz="1400" b="1" dirty="0"/>
          </a:p>
        </p:txBody>
      </p:sp>
      <p:sp>
        <p:nvSpPr>
          <p:cNvPr id="115" name="Rounded Rectangle 114"/>
          <p:cNvSpPr/>
          <p:nvPr/>
        </p:nvSpPr>
        <p:spPr>
          <a:xfrm>
            <a:off x="7498975" y="3789040"/>
            <a:ext cx="124948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Pathwidth</a:t>
            </a:r>
            <a:endParaRPr lang="en-US" sz="1400" b="1" dirty="0"/>
          </a:p>
        </p:txBody>
      </p:sp>
      <p:sp>
        <p:nvSpPr>
          <p:cNvPr id="48" name="Rectangular Callout 47"/>
          <p:cNvSpPr/>
          <p:nvPr/>
        </p:nvSpPr>
        <p:spPr>
          <a:xfrm>
            <a:off x="1881412" y="2366883"/>
            <a:ext cx="3580037" cy="1062117"/>
          </a:xfrm>
          <a:prstGeom prst="wedgeRectCallout">
            <a:avLst>
              <a:gd name="adj1" fmla="val 65328"/>
              <a:gd name="adj2" fmla="val -137936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1900" dirty="0" smtClean="0">
                <a:solidFill>
                  <a:schemeClr val="tx1"/>
                </a:solidFill>
              </a:rPr>
              <a:t>Linear-vertex kernel since vertices of degree &lt; q are irrelevant</a:t>
            </a:r>
            <a:br>
              <a:rPr lang="en-US" sz="1900" dirty="0" smtClean="0">
                <a:solidFill>
                  <a:schemeClr val="tx1"/>
                </a:solidFill>
              </a:rPr>
            </a:br>
            <a:r>
              <a:rPr lang="en-US" sz="1900" dirty="0" smtClean="0">
                <a:solidFill>
                  <a:schemeClr val="tx1"/>
                </a:solidFill>
              </a:rPr>
              <a:t>(using </a:t>
            </a:r>
            <a:r>
              <a:rPr lang="en-US" sz="1900" dirty="0" err="1" smtClean="0">
                <a:solidFill>
                  <a:schemeClr val="tx1"/>
                </a:solidFill>
              </a:rPr>
              <a:t>Kleitman</a:t>
            </a:r>
            <a:r>
              <a:rPr lang="en-US" sz="1900" dirty="0" smtClean="0">
                <a:solidFill>
                  <a:schemeClr val="tx1"/>
                </a:solidFill>
              </a:rPr>
              <a:t>-West Theorem)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</p:spPr>
        <p:txBody>
          <a:bodyPr/>
          <a:lstStyle/>
          <a:p>
            <a:fld id="{D0443A80-CCFE-4885-A2D8-84AE2677A3C3}" type="slidenum">
              <a:rPr lang="nl-NL" smtClean="0"/>
              <a:pPr/>
              <a:t>53</a:t>
            </a:fld>
            <a:endParaRPr lang="nl-NL"/>
          </a:p>
        </p:txBody>
      </p:sp>
      <p:sp>
        <p:nvSpPr>
          <p:cNvPr id="5" name="Rounded Rectangle 4"/>
          <p:cNvSpPr/>
          <p:nvPr/>
        </p:nvSpPr>
        <p:spPr>
          <a:xfrm>
            <a:off x="3766926" y="548680"/>
            <a:ext cx="1610148" cy="3600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Vertex Cover</a:t>
            </a:r>
            <a:endParaRPr lang="en-US" sz="1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5740162" y="1772817"/>
            <a:ext cx="1352118" cy="50405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linear forest</a:t>
            </a:r>
            <a:endParaRPr lang="en-US" sz="1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467544" y="2708924"/>
            <a:ext cx="1539804" cy="4320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Cograph</a:t>
            </a:r>
            <a:endParaRPr lang="en-US" sz="14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423561" y="3789039"/>
            <a:ext cx="1512169" cy="50134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Chordal</a:t>
            </a:r>
            <a:endParaRPr lang="en-US" sz="14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769759" y="4797151"/>
            <a:ext cx="1250513" cy="3600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Treewidth</a:t>
            </a:r>
            <a:endParaRPr lang="en-US" sz="1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292080" y="5589242"/>
            <a:ext cx="2206101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Chromatic Number</a:t>
            </a:r>
            <a:endParaRPr lang="en-US" sz="14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3244821" y="4655847"/>
            <a:ext cx="1512169" cy="50134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Odd Cycle Transversal</a:t>
            </a:r>
            <a:endParaRPr lang="en-US" sz="1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57547" y="5445224"/>
            <a:ext cx="1422165" cy="5760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Perfect</a:t>
            </a:r>
            <a:endParaRPr lang="en-US" sz="1400" b="1" dirty="0"/>
          </a:p>
        </p:txBody>
      </p: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 rot="5400000">
            <a:off x="6193602" y="2486302"/>
            <a:ext cx="432051" cy="1318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59" idx="2"/>
            <a:endCxn id="7" idx="0"/>
          </p:cNvCxnSpPr>
          <p:nvPr/>
        </p:nvCxnSpPr>
        <p:spPr>
          <a:xfrm rot="5400000">
            <a:off x="2763357" y="2413241"/>
            <a:ext cx="288830" cy="16089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5782318" y="1052736"/>
            <a:ext cx="1267807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Max Leaf #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558893" y="1772817"/>
            <a:ext cx="1322520" cy="5040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Co-cluster</a:t>
            </a:r>
            <a:endParaRPr lang="en-US" sz="1400" b="1" dirty="0"/>
          </a:p>
        </p:txBody>
      </p:sp>
      <p:sp>
        <p:nvSpPr>
          <p:cNvPr id="114" name="Rounded Rectangle 113"/>
          <p:cNvSpPr/>
          <p:nvPr/>
        </p:nvSpPr>
        <p:spPr>
          <a:xfrm>
            <a:off x="5580112" y="3789040"/>
            <a:ext cx="160952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Outerplanar</a:t>
            </a:r>
            <a:endParaRPr lang="en-US" sz="1400" b="1" dirty="0"/>
          </a:p>
        </p:txBody>
      </p:sp>
      <p:cxnSp>
        <p:nvCxnSpPr>
          <p:cNvPr id="28" name="Straight Arrow Connector 27"/>
          <p:cNvCxnSpPr>
            <a:stCxn id="10" idx="2"/>
            <a:endCxn id="114" idx="0"/>
          </p:cNvCxnSpPr>
          <p:nvPr/>
        </p:nvCxnSpPr>
        <p:spPr>
          <a:xfrm rot="5400000">
            <a:off x="6069920" y="3455927"/>
            <a:ext cx="648070" cy="1815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6" idx="0"/>
          </p:cNvCxnSpPr>
          <p:nvPr/>
        </p:nvCxnSpPr>
        <p:spPr>
          <a:xfrm rot="16200000" flipH="1">
            <a:off x="6179048" y="5373158"/>
            <a:ext cx="432051" cy="115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2"/>
            <a:endCxn id="14" idx="0"/>
          </p:cNvCxnSpPr>
          <p:nvPr/>
        </p:nvCxnSpPr>
        <p:spPr>
          <a:xfrm rot="5400000">
            <a:off x="3094131" y="2226484"/>
            <a:ext cx="648071" cy="2477039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2"/>
            <a:endCxn id="18" idx="0"/>
          </p:cNvCxnSpPr>
          <p:nvPr/>
        </p:nvCxnSpPr>
        <p:spPr>
          <a:xfrm rot="5400000">
            <a:off x="2490752" y="3935069"/>
            <a:ext cx="288033" cy="2732276"/>
          </a:xfrm>
          <a:prstGeom prst="curvedConnector3">
            <a:avLst>
              <a:gd name="adj1" fmla="val 25343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2"/>
            <a:endCxn id="14" idx="0"/>
          </p:cNvCxnSpPr>
          <p:nvPr/>
        </p:nvCxnSpPr>
        <p:spPr>
          <a:xfrm rot="5400000">
            <a:off x="2288058" y="3177369"/>
            <a:ext cx="503259" cy="720081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2"/>
            <a:endCxn id="13" idx="0"/>
          </p:cNvCxnSpPr>
          <p:nvPr/>
        </p:nvCxnSpPr>
        <p:spPr>
          <a:xfrm rot="5400000">
            <a:off x="5320429" y="1613127"/>
            <a:ext cx="432049" cy="1759536"/>
          </a:xfrm>
          <a:prstGeom prst="curvedConnector3">
            <a:avLst>
              <a:gd name="adj1" fmla="val 50000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2"/>
            <a:endCxn id="18" idx="0"/>
          </p:cNvCxnSpPr>
          <p:nvPr/>
        </p:nvCxnSpPr>
        <p:spPr>
          <a:xfrm rot="16200000" flipH="1">
            <a:off x="100911" y="4277505"/>
            <a:ext cx="2304254" cy="31184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7" idx="0"/>
          </p:cNvCxnSpPr>
          <p:nvPr/>
        </p:nvCxnSpPr>
        <p:spPr>
          <a:xfrm rot="5400000">
            <a:off x="4444532" y="2697345"/>
            <a:ext cx="1514877" cy="2402127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7" idx="2"/>
            <a:endCxn id="16" idx="0"/>
          </p:cNvCxnSpPr>
          <p:nvPr/>
        </p:nvCxnSpPr>
        <p:spPr>
          <a:xfrm rot="16200000" flipH="1">
            <a:off x="4981993" y="4176103"/>
            <a:ext cx="432051" cy="2394225"/>
          </a:xfrm>
          <a:prstGeom prst="curvedConnector3">
            <a:avLst>
              <a:gd name="adj1" fmla="val 17124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4" idx="2"/>
            <a:endCxn id="18" idx="0"/>
          </p:cNvCxnSpPr>
          <p:nvPr/>
        </p:nvCxnSpPr>
        <p:spPr>
          <a:xfrm rot="5400000">
            <a:off x="1146718" y="4412295"/>
            <a:ext cx="1154841" cy="91101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5" idx="2"/>
            <a:endCxn id="6" idx="0"/>
          </p:cNvCxnSpPr>
          <p:nvPr/>
        </p:nvCxnSpPr>
        <p:spPr>
          <a:xfrm rot="16200000" flipH="1">
            <a:off x="5062062" y="418657"/>
            <a:ext cx="864097" cy="1844221"/>
          </a:xfrm>
          <a:prstGeom prst="curvedConnector3">
            <a:avLst>
              <a:gd name="adj1" fmla="val 82877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60" idx="2"/>
            <a:endCxn id="9" idx="0"/>
          </p:cNvCxnSpPr>
          <p:nvPr/>
        </p:nvCxnSpPr>
        <p:spPr>
          <a:xfrm rot="16200000" flipH="1">
            <a:off x="1012773" y="2484250"/>
            <a:ext cx="432053" cy="17293"/>
          </a:xfrm>
          <a:prstGeom prst="straightConnector1">
            <a:avLst/>
          </a:prstGeom>
          <a:ln cap="sq">
            <a:round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114" idx="2"/>
            <a:endCxn id="15" idx="0"/>
          </p:cNvCxnSpPr>
          <p:nvPr/>
        </p:nvCxnSpPr>
        <p:spPr>
          <a:xfrm rot="16200000" flipH="1">
            <a:off x="6101915" y="4504049"/>
            <a:ext cx="576063" cy="10139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15" idx="2"/>
            <a:endCxn id="15" idx="0"/>
          </p:cNvCxnSpPr>
          <p:nvPr/>
        </p:nvCxnSpPr>
        <p:spPr>
          <a:xfrm rot="5400000">
            <a:off x="6971337" y="3644767"/>
            <a:ext cx="576063" cy="1728704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6" idx="2"/>
            <a:endCxn id="115" idx="0"/>
          </p:cNvCxnSpPr>
          <p:nvPr/>
        </p:nvCxnSpPr>
        <p:spPr>
          <a:xfrm rot="16200000" flipH="1">
            <a:off x="6513886" y="2179205"/>
            <a:ext cx="1512169" cy="1707499"/>
          </a:xfrm>
          <a:prstGeom prst="curvedConnector3">
            <a:avLst>
              <a:gd name="adj1" fmla="val 11840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5" idx="2"/>
            <a:endCxn id="7" idx="0"/>
          </p:cNvCxnSpPr>
          <p:nvPr/>
        </p:nvCxnSpPr>
        <p:spPr>
          <a:xfrm rot="5400000">
            <a:off x="2907374" y="901074"/>
            <a:ext cx="1656980" cy="1672273"/>
          </a:xfrm>
          <a:prstGeom prst="curvedConnector3">
            <a:avLst>
              <a:gd name="adj1" fmla="val 85361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stCxn id="59" idx="2"/>
            <a:endCxn id="9" idx="0"/>
          </p:cNvCxnSpPr>
          <p:nvPr/>
        </p:nvCxnSpPr>
        <p:spPr>
          <a:xfrm rot="5400000">
            <a:off x="1860604" y="1653712"/>
            <a:ext cx="432054" cy="167837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43" idx="2"/>
            <a:endCxn id="59" idx="0"/>
          </p:cNvCxnSpPr>
          <p:nvPr/>
        </p:nvCxnSpPr>
        <p:spPr>
          <a:xfrm rot="5400000">
            <a:off x="2735797" y="1592797"/>
            <a:ext cx="360038" cy="1588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43" idx="2"/>
            <a:endCxn id="60" idx="0"/>
          </p:cNvCxnSpPr>
          <p:nvPr/>
        </p:nvCxnSpPr>
        <p:spPr>
          <a:xfrm rot="5400000">
            <a:off x="1887966" y="744966"/>
            <a:ext cx="360039" cy="1695663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32" idx="2"/>
            <a:endCxn id="6" idx="0"/>
          </p:cNvCxnSpPr>
          <p:nvPr/>
        </p:nvCxnSpPr>
        <p:spPr>
          <a:xfrm rot="5400000">
            <a:off x="6236202" y="1592796"/>
            <a:ext cx="360041" cy="1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>
            <a:stCxn id="5" idx="1"/>
            <a:endCxn id="60" idx="1"/>
          </p:cNvCxnSpPr>
          <p:nvPr/>
        </p:nvCxnSpPr>
        <p:spPr>
          <a:xfrm rot="10800000" flipV="1">
            <a:off x="558894" y="728700"/>
            <a:ext cx="3208033" cy="1296144"/>
          </a:xfrm>
          <a:prstGeom prst="curvedConnector3">
            <a:avLst>
              <a:gd name="adj1" fmla="val 107126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9" idx="2"/>
            <a:endCxn id="13" idx="0"/>
          </p:cNvCxnSpPr>
          <p:nvPr/>
        </p:nvCxnSpPr>
        <p:spPr>
          <a:xfrm rot="16200000" flipH="1">
            <a:off x="3570225" y="1622460"/>
            <a:ext cx="432050" cy="1740869"/>
          </a:xfrm>
          <a:prstGeom prst="curvedConnector3">
            <a:avLst>
              <a:gd name="adj1" fmla="val 52055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5940152" y="44624"/>
            <a:ext cx="3096344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q-Coloring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95736" y="2565700"/>
            <a:ext cx="1407981" cy="72008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split graph components</a:t>
            </a:r>
            <a:endParaRPr lang="en-US" sz="1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713785" y="2708922"/>
            <a:ext cx="1378495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Feedback Vertex Set</a:t>
            </a:r>
            <a:endParaRPr lang="en-US" sz="1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3851920" y="2708920"/>
            <a:ext cx="160952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Interval</a:t>
            </a:r>
            <a:endParaRPr lang="en-US" sz="14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1907703" y="1052738"/>
            <a:ext cx="2016225" cy="3600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Clique</a:t>
            </a:r>
            <a:endParaRPr lang="en-US" sz="1400" b="1" dirty="0"/>
          </a:p>
        </p:txBody>
      </p:sp>
      <p:sp>
        <p:nvSpPr>
          <p:cNvPr id="59" name="Rounded Rectangle 58"/>
          <p:cNvSpPr/>
          <p:nvPr/>
        </p:nvSpPr>
        <p:spPr>
          <a:xfrm>
            <a:off x="2339752" y="1772816"/>
            <a:ext cx="1152128" cy="50405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Cluster</a:t>
            </a:r>
            <a:endParaRPr lang="en-US" sz="1400" b="1" dirty="0"/>
          </a:p>
        </p:txBody>
      </p:sp>
      <p:sp>
        <p:nvSpPr>
          <p:cNvPr id="115" name="Rounded Rectangle 114"/>
          <p:cNvSpPr/>
          <p:nvPr/>
        </p:nvSpPr>
        <p:spPr>
          <a:xfrm>
            <a:off x="7498975" y="3789040"/>
            <a:ext cx="124948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Pathwidth</a:t>
            </a:r>
            <a:endParaRPr lang="en-US" sz="1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</p:spPr>
        <p:txBody>
          <a:bodyPr/>
          <a:lstStyle/>
          <a:p>
            <a:fld id="{D0443A80-CCFE-4885-A2D8-84AE2677A3C3}" type="slidenum">
              <a:rPr lang="nl-NL" smtClean="0"/>
              <a:pPr/>
              <a:t>54</a:t>
            </a:fld>
            <a:endParaRPr lang="nl-NL"/>
          </a:p>
        </p:txBody>
      </p:sp>
      <p:sp>
        <p:nvSpPr>
          <p:cNvPr id="5" name="Rounded Rectangle 4"/>
          <p:cNvSpPr/>
          <p:nvPr/>
        </p:nvSpPr>
        <p:spPr>
          <a:xfrm>
            <a:off x="3766926" y="548680"/>
            <a:ext cx="1610148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Vertex Cover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40162" y="1772817"/>
            <a:ext cx="1352118" cy="50405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linear forest</a:t>
            </a:r>
            <a:endParaRPr lang="en-US" sz="1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467544" y="2708924"/>
            <a:ext cx="1539804" cy="4320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Cograph</a:t>
            </a:r>
            <a:endParaRPr lang="en-US" sz="14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423561" y="3789039"/>
            <a:ext cx="1512169" cy="50134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Chordal</a:t>
            </a:r>
            <a:endParaRPr lang="en-US" sz="14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769759" y="4797151"/>
            <a:ext cx="1250513" cy="3600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Treewidth</a:t>
            </a:r>
            <a:endParaRPr lang="en-US" sz="1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292080" y="5589242"/>
            <a:ext cx="2206101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Chromatic Number</a:t>
            </a:r>
            <a:endParaRPr lang="en-US" sz="14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3244821" y="4655847"/>
            <a:ext cx="1512169" cy="50134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Odd Cycle Transversal</a:t>
            </a:r>
            <a:endParaRPr lang="en-US" sz="1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57547" y="5445224"/>
            <a:ext cx="1422165" cy="5760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Perfect</a:t>
            </a:r>
            <a:endParaRPr lang="en-US" sz="1400" b="1" dirty="0"/>
          </a:p>
        </p:txBody>
      </p: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 rot="5400000">
            <a:off x="6193602" y="2486302"/>
            <a:ext cx="432051" cy="1318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59" idx="2"/>
            <a:endCxn id="7" idx="0"/>
          </p:cNvCxnSpPr>
          <p:nvPr/>
        </p:nvCxnSpPr>
        <p:spPr>
          <a:xfrm rot="5400000">
            <a:off x="2763357" y="2413241"/>
            <a:ext cx="288830" cy="16089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5782318" y="1052736"/>
            <a:ext cx="1267807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Max Leaf #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558893" y="1772817"/>
            <a:ext cx="1322520" cy="5040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Co-cluster</a:t>
            </a:r>
            <a:endParaRPr lang="en-US" sz="1400" b="1" dirty="0"/>
          </a:p>
        </p:txBody>
      </p:sp>
      <p:sp>
        <p:nvSpPr>
          <p:cNvPr id="114" name="Rounded Rectangle 113"/>
          <p:cNvSpPr/>
          <p:nvPr/>
        </p:nvSpPr>
        <p:spPr>
          <a:xfrm>
            <a:off x="5580112" y="3789040"/>
            <a:ext cx="160952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Outerplanar</a:t>
            </a:r>
            <a:endParaRPr lang="en-US" sz="1400" b="1" dirty="0"/>
          </a:p>
        </p:txBody>
      </p:sp>
      <p:cxnSp>
        <p:nvCxnSpPr>
          <p:cNvPr id="28" name="Straight Arrow Connector 27"/>
          <p:cNvCxnSpPr>
            <a:stCxn id="10" idx="2"/>
            <a:endCxn id="114" idx="0"/>
          </p:cNvCxnSpPr>
          <p:nvPr/>
        </p:nvCxnSpPr>
        <p:spPr>
          <a:xfrm rot="5400000">
            <a:off x="6069920" y="3455927"/>
            <a:ext cx="648070" cy="1815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6" idx="0"/>
          </p:cNvCxnSpPr>
          <p:nvPr/>
        </p:nvCxnSpPr>
        <p:spPr>
          <a:xfrm rot="16200000" flipH="1">
            <a:off x="6179048" y="5373158"/>
            <a:ext cx="432051" cy="115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2"/>
            <a:endCxn id="14" idx="0"/>
          </p:cNvCxnSpPr>
          <p:nvPr/>
        </p:nvCxnSpPr>
        <p:spPr>
          <a:xfrm rot="5400000">
            <a:off x="3094131" y="2226484"/>
            <a:ext cx="648071" cy="2477039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2"/>
            <a:endCxn id="18" idx="0"/>
          </p:cNvCxnSpPr>
          <p:nvPr/>
        </p:nvCxnSpPr>
        <p:spPr>
          <a:xfrm rot="5400000">
            <a:off x="2490752" y="3935069"/>
            <a:ext cx="288033" cy="2732276"/>
          </a:xfrm>
          <a:prstGeom prst="curvedConnector3">
            <a:avLst>
              <a:gd name="adj1" fmla="val 25343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2"/>
            <a:endCxn id="14" idx="0"/>
          </p:cNvCxnSpPr>
          <p:nvPr/>
        </p:nvCxnSpPr>
        <p:spPr>
          <a:xfrm rot="5400000">
            <a:off x="2288058" y="3177369"/>
            <a:ext cx="503259" cy="720081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2"/>
            <a:endCxn id="13" idx="0"/>
          </p:cNvCxnSpPr>
          <p:nvPr/>
        </p:nvCxnSpPr>
        <p:spPr>
          <a:xfrm rot="5400000">
            <a:off x="5320429" y="1613127"/>
            <a:ext cx="432049" cy="1759536"/>
          </a:xfrm>
          <a:prstGeom prst="curvedConnector3">
            <a:avLst>
              <a:gd name="adj1" fmla="val 50000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2"/>
            <a:endCxn id="18" idx="0"/>
          </p:cNvCxnSpPr>
          <p:nvPr/>
        </p:nvCxnSpPr>
        <p:spPr>
          <a:xfrm rot="16200000" flipH="1">
            <a:off x="100911" y="4277505"/>
            <a:ext cx="2304254" cy="31184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7" idx="0"/>
          </p:cNvCxnSpPr>
          <p:nvPr/>
        </p:nvCxnSpPr>
        <p:spPr>
          <a:xfrm rot="5400000">
            <a:off x="4444532" y="2697345"/>
            <a:ext cx="1514877" cy="2402127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7" idx="2"/>
            <a:endCxn id="16" idx="0"/>
          </p:cNvCxnSpPr>
          <p:nvPr/>
        </p:nvCxnSpPr>
        <p:spPr>
          <a:xfrm rot="16200000" flipH="1">
            <a:off x="4981993" y="4176103"/>
            <a:ext cx="432051" cy="2394225"/>
          </a:xfrm>
          <a:prstGeom prst="curvedConnector3">
            <a:avLst>
              <a:gd name="adj1" fmla="val 17124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4" idx="2"/>
            <a:endCxn id="18" idx="0"/>
          </p:cNvCxnSpPr>
          <p:nvPr/>
        </p:nvCxnSpPr>
        <p:spPr>
          <a:xfrm rot="5400000">
            <a:off x="1146718" y="4412295"/>
            <a:ext cx="1154841" cy="91101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5" idx="2"/>
            <a:endCxn id="6" idx="0"/>
          </p:cNvCxnSpPr>
          <p:nvPr/>
        </p:nvCxnSpPr>
        <p:spPr>
          <a:xfrm rot="16200000" flipH="1">
            <a:off x="5062062" y="418657"/>
            <a:ext cx="864097" cy="1844221"/>
          </a:xfrm>
          <a:prstGeom prst="curvedConnector3">
            <a:avLst>
              <a:gd name="adj1" fmla="val 82877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60" idx="2"/>
            <a:endCxn id="9" idx="0"/>
          </p:cNvCxnSpPr>
          <p:nvPr/>
        </p:nvCxnSpPr>
        <p:spPr>
          <a:xfrm rot="16200000" flipH="1">
            <a:off x="1012773" y="2484250"/>
            <a:ext cx="432053" cy="17293"/>
          </a:xfrm>
          <a:prstGeom prst="straightConnector1">
            <a:avLst/>
          </a:prstGeom>
          <a:ln cap="sq">
            <a:round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114" idx="2"/>
            <a:endCxn id="15" idx="0"/>
          </p:cNvCxnSpPr>
          <p:nvPr/>
        </p:nvCxnSpPr>
        <p:spPr>
          <a:xfrm rot="16200000" flipH="1">
            <a:off x="6101915" y="4504049"/>
            <a:ext cx="576063" cy="10139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15" idx="2"/>
            <a:endCxn id="15" idx="0"/>
          </p:cNvCxnSpPr>
          <p:nvPr/>
        </p:nvCxnSpPr>
        <p:spPr>
          <a:xfrm rot="5400000">
            <a:off x="6971337" y="3644767"/>
            <a:ext cx="576063" cy="1728704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6" idx="2"/>
            <a:endCxn id="115" idx="0"/>
          </p:cNvCxnSpPr>
          <p:nvPr/>
        </p:nvCxnSpPr>
        <p:spPr>
          <a:xfrm rot="16200000" flipH="1">
            <a:off x="6513886" y="2179205"/>
            <a:ext cx="1512169" cy="1707499"/>
          </a:xfrm>
          <a:prstGeom prst="curvedConnector3">
            <a:avLst>
              <a:gd name="adj1" fmla="val 11840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5" idx="2"/>
            <a:endCxn id="7" idx="0"/>
          </p:cNvCxnSpPr>
          <p:nvPr/>
        </p:nvCxnSpPr>
        <p:spPr>
          <a:xfrm rot="5400000">
            <a:off x="2907374" y="901074"/>
            <a:ext cx="1656980" cy="1672273"/>
          </a:xfrm>
          <a:prstGeom prst="curvedConnector3">
            <a:avLst>
              <a:gd name="adj1" fmla="val 85361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stCxn id="59" idx="2"/>
            <a:endCxn id="9" idx="0"/>
          </p:cNvCxnSpPr>
          <p:nvPr/>
        </p:nvCxnSpPr>
        <p:spPr>
          <a:xfrm rot="5400000">
            <a:off x="1860604" y="1653712"/>
            <a:ext cx="432054" cy="167837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43" idx="2"/>
            <a:endCxn id="59" idx="0"/>
          </p:cNvCxnSpPr>
          <p:nvPr/>
        </p:nvCxnSpPr>
        <p:spPr>
          <a:xfrm rot="5400000">
            <a:off x="2735797" y="1592797"/>
            <a:ext cx="360038" cy="1588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43" idx="2"/>
            <a:endCxn id="60" idx="0"/>
          </p:cNvCxnSpPr>
          <p:nvPr/>
        </p:nvCxnSpPr>
        <p:spPr>
          <a:xfrm rot="5400000">
            <a:off x="1887966" y="744966"/>
            <a:ext cx="360039" cy="1695663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32" idx="2"/>
            <a:endCxn id="6" idx="0"/>
          </p:cNvCxnSpPr>
          <p:nvPr/>
        </p:nvCxnSpPr>
        <p:spPr>
          <a:xfrm rot="5400000">
            <a:off x="6236202" y="1592796"/>
            <a:ext cx="360041" cy="1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>
            <a:stCxn id="5" idx="1"/>
            <a:endCxn id="60" idx="1"/>
          </p:cNvCxnSpPr>
          <p:nvPr/>
        </p:nvCxnSpPr>
        <p:spPr>
          <a:xfrm rot="10800000" flipV="1">
            <a:off x="558894" y="728700"/>
            <a:ext cx="3208033" cy="1296144"/>
          </a:xfrm>
          <a:prstGeom prst="curvedConnector3">
            <a:avLst>
              <a:gd name="adj1" fmla="val 107126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9" idx="2"/>
            <a:endCxn id="13" idx="0"/>
          </p:cNvCxnSpPr>
          <p:nvPr/>
        </p:nvCxnSpPr>
        <p:spPr>
          <a:xfrm rot="16200000" flipH="1">
            <a:off x="3570225" y="1622460"/>
            <a:ext cx="432050" cy="1740869"/>
          </a:xfrm>
          <a:prstGeom prst="curvedConnector3">
            <a:avLst>
              <a:gd name="adj1" fmla="val 52055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5940152" y="44624"/>
            <a:ext cx="3096344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q-Coloring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95736" y="2565700"/>
            <a:ext cx="1407981" cy="72008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split graph components</a:t>
            </a:r>
            <a:endParaRPr lang="en-US" sz="1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713785" y="2708922"/>
            <a:ext cx="1378495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Feedback Vertex Set</a:t>
            </a:r>
            <a:endParaRPr lang="en-US" sz="1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3851920" y="2708920"/>
            <a:ext cx="160952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Interval</a:t>
            </a:r>
            <a:endParaRPr lang="en-US" sz="14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1907703" y="1052738"/>
            <a:ext cx="2016225" cy="3600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Clique</a:t>
            </a:r>
            <a:endParaRPr lang="en-US" sz="1400" b="1" dirty="0"/>
          </a:p>
        </p:txBody>
      </p:sp>
      <p:sp>
        <p:nvSpPr>
          <p:cNvPr id="59" name="Rounded Rectangle 58"/>
          <p:cNvSpPr/>
          <p:nvPr/>
        </p:nvSpPr>
        <p:spPr>
          <a:xfrm>
            <a:off x="2339752" y="1772816"/>
            <a:ext cx="1152128" cy="50405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Cluster</a:t>
            </a:r>
            <a:endParaRPr lang="en-US" sz="1400" b="1" dirty="0"/>
          </a:p>
        </p:txBody>
      </p:sp>
      <p:sp>
        <p:nvSpPr>
          <p:cNvPr id="115" name="Rounded Rectangle 114"/>
          <p:cNvSpPr/>
          <p:nvPr/>
        </p:nvSpPr>
        <p:spPr>
          <a:xfrm>
            <a:off x="7498975" y="3789040"/>
            <a:ext cx="124948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Pathwidth</a:t>
            </a:r>
            <a:endParaRPr lang="en-US" sz="1400" b="1" dirty="0"/>
          </a:p>
        </p:txBody>
      </p:sp>
      <p:sp>
        <p:nvSpPr>
          <p:cNvPr id="45" name="Rectangular Callout 44"/>
          <p:cNvSpPr/>
          <p:nvPr/>
        </p:nvSpPr>
        <p:spPr>
          <a:xfrm>
            <a:off x="1797037" y="1835824"/>
            <a:ext cx="3580037" cy="1062117"/>
          </a:xfrm>
          <a:prstGeom prst="wedgeRectCallout">
            <a:avLst>
              <a:gd name="adj1" fmla="val 35529"/>
              <a:gd name="adj2" fmla="val -137039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1900" dirty="0" smtClean="0">
                <a:solidFill>
                  <a:schemeClr val="tx1"/>
                </a:solidFill>
              </a:rPr>
              <a:t>O(</a:t>
            </a:r>
            <a:r>
              <a:rPr lang="en-US" sz="1900" dirty="0" err="1" smtClean="0">
                <a:solidFill>
                  <a:schemeClr val="tx1"/>
                </a:solidFill>
              </a:rPr>
              <a:t>k</a:t>
            </a:r>
            <a:r>
              <a:rPr lang="en-US" sz="1900" baseline="30000" dirty="0" err="1" smtClean="0">
                <a:solidFill>
                  <a:schemeClr val="tx1"/>
                </a:solidFill>
              </a:rPr>
              <a:t>q</a:t>
            </a:r>
            <a:r>
              <a:rPr lang="en-US" sz="1900" dirty="0" smtClean="0">
                <a:solidFill>
                  <a:schemeClr val="tx1"/>
                </a:solidFill>
              </a:rPr>
              <a:t>)-vertex kernel (shown next) </a:t>
            </a:r>
            <a:r>
              <a:rPr lang="en-US" sz="1900" dirty="0" smtClean="0">
                <a:solidFill>
                  <a:schemeClr val="accent1"/>
                </a:solidFill>
              </a:rPr>
              <a:t>[JansenK@FCT’11]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</p:spPr>
        <p:txBody>
          <a:bodyPr/>
          <a:lstStyle/>
          <a:p>
            <a:fld id="{D0443A80-CCFE-4885-A2D8-84AE2677A3C3}" type="slidenum">
              <a:rPr lang="nl-NL" smtClean="0"/>
              <a:pPr/>
              <a:t>55</a:t>
            </a:fld>
            <a:endParaRPr lang="nl-NL"/>
          </a:p>
        </p:txBody>
      </p:sp>
      <p:sp>
        <p:nvSpPr>
          <p:cNvPr id="5" name="Rounded Rectangle 4"/>
          <p:cNvSpPr/>
          <p:nvPr/>
        </p:nvSpPr>
        <p:spPr>
          <a:xfrm>
            <a:off x="3766926" y="548680"/>
            <a:ext cx="1610148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Vertex Cover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40162" y="1772817"/>
            <a:ext cx="1352118" cy="50405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linear forest</a:t>
            </a:r>
            <a:endParaRPr lang="en-US" sz="1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467544" y="2708924"/>
            <a:ext cx="1539804" cy="4320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Cograph</a:t>
            </a:r>
            <a:endParaRPr lang="en-US" sz="14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423561" y="3789039"/>
            <a:ext cx="1512169" cy="50134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Chordal</a:t>
            </a:r>
            <a:endParaRPr lang="en-US" sz="14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769759" y="4797151"/>
            <a:ext cx="1250513" cy="3600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Treewidth</a:t>
            </a:r>
            <a:endParaRPr lang="en-US" sz="1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292080" y="5589242"/>
            <a:ext cx="2206101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Chromatic Number</a:t>
            </a:r>
            <a:endParaRPr lang="en-US" sz="14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3244821" y="4655847"/>
            <a:ext cx="1512169" cy="50134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Odd Cycle Transversal</a:t>
            </a:r>
            <a:endParaRPr lang="en-US" sz="1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57547" y="5445224"/>
            <a:ext cx="1422165" cy="5760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Perfect</a:t>
            </a:r>
            <a:endParaRPr lang="en-US" sz="1400" b="1" dirty="0"/>
          </a:p>
        </p:txBody>
      </p: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 rot="5400000">
            <a:off x="6193602" y="2486302"/>
            <a:ext cx="432051" cy="1318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59" idx="2"/>
            <a:endCxn id="7" idx="0"/>
          </p:cNvCxnSpPr>
          <p:nvPr/>
        </p:nvCxnSpPr>
        <p:spPr>
          <a:xfrm rot="5400000">
            <a:off x="2763357" y="2413241"/>
            <a:ext cx="288830" cy="16089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5782318" y="1052736"/>
            <a:ext cx="1267807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Max Leaf #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558893" y="1772817"/>
            <a:ext cx="1322520" cy="5040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Co-cluster</a:t>
            </a:r>
            <a:endParaRPr lang="en-US" sz="1400" b="1" dirty="0"/>
          </a:p>
        </p:txBody>
      </p:sp>
      <p:sp>
        <p:nvSpPr>
          <p:cNvPr id="114" name="Rounded Rectangle 113"/>
          <p:cNvSpPr/>
          <p:nvPr/>
        </p:nvSpPr>
        <p:spPr>
          <a:xfrm>
            <a:off x="5580112" y="3789040"/>
            <a:ext cx="160952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Outerplanar</a:t>
            </a:r>
            <a:endParaRPr lang="en-US" sz="1400" b="1" dirty="0"/>
          </a:p>
        </p:txBody>
      </p:sp>
      <p:cxnSp>
        <p:nvCxnSpPr>
          <p:cNvPr id="28" name="Straight Arrow Connector 27"/>
          <p:cNvCxnSpPr>
            <a:stCxn id="10" idx="2"/>
            <a:endCxn id="114" idx="0"/>
          </p:cNvCxnSpPr>
          <p:nvPr/>
        </p:nvCxnSpPr>
        <p:spPr>
          <a:xfrm rot="5400000">
            <a:off x="6069920" y="3455927"/>
            <a:ext cx="648070" cy="1815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6" idx="0"/>
          </p:cNvCxnSpPr>
          <p:nvPr/>
        </p:nvCxnSpPr>
        <p:spPr>
          <a:xfrm rot="16200000" flipH="1">
            <a:off x="6179048" y="5373158"/>
            <a:ext cx="432051" cy="115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2"/>
            <a:endCxn id="14" idx="0"/>
          </p:cNvCxnSpPr>
          <p:nvPr/>
        </p:nvCxnSpPr>
        <p:spPr>
          <a:xfrm rot="5400000">
            <a:off x="3094131" y="2226484"/>
            <a:ext cx="648071" cy="2477039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2"/>
            <a:endCxn id="18" idx="0"/>
          </p:cNvCxnSpPr>
          <p:nvPr/>
        </p:nvCxnSpPr>
        <p:spPr>
          <a:xfrm rot="5400000">
            <a:off x="2490752" y="3935069"/>
            <a:ext cx="288033" cy="2732276"/>
          </a:xfrm>
          <a:prstGeom prst="curvedConnector3">
            <a:avLst>
              <a:gd name="adj1" fmla="val 25343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2"/>
            <a:endCxn id="14" idx="0"/>
          </p:cNvCxnSpPr>
          <p:nvPr/>
        </p:nvCxnSpPr>
        <p:spPr>
          <a:xfrm rot="5400000">
            <a:off x="2288058" y="3177369"/>
            <a:ext cx="503259" cy="720081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2"/>
            <a:endCxn id="13" idx="0"/>
          </p:cNvCxnSpPr>
          <p:nvPr/>
        </p:nvCxnSpPr>
        <p:spPr>
          <a:xfrm rot="5400000">
            <a:off x="5320429" y="1613127"/>
            <a:ext cx="432049" cy="1759536"/>
          </a:xfrm>
          <a:prstGeom prst="curvedConnector3">
            <a:avLst>
              <a:gd name="adj1" fmla="val 50000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2"/>
            <a:endCxn id="18" idx="0"/>
          </p:cNvCxnSpPr>
          <p:nvPr/>
        </p:nvCxnSpPr>
        <p:spPr>
          <a:xfrm rot="16200000" flipH="1">
            <a:off x="100911" y="4277505"/>
            <a:ext cx="2304254" cy="31184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7" idx="0"/>
          </p:cNvCxnSpPr>
          <p:nvPr/>
        </p:nvCxnSpPr>
        <p:spPr>
          <a:xfrm rot="5400000">
            <a:off x="4444532" y="2697345"/>
            <a:ext cx="1514877" cy="2402127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7" idx="2"/>
            <a:endCxn id="16" idx="0"/>
          </p:cNvCxnSpPr>
          <p:nvPr/>
        </p:nvCxnSpPr>
        <p:spPr>
          <a:xfrm rot="16200000" flipH="1">
            <a:off x="4981993" y="4176103"/>
            <a:ext cx="432051" cy="2394225"/>
          </a:xfrm>
          <a:prstGeom prst="curvedConnector3">
            <a:avLst>
              <a:gd name="adj1" fmla="val 17124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4" idx="2"/>
            <a:endCxn id="18" idx="0"/>
          </p:cNvCxnSpPr>
          <p:nvPr/>
        </p:nvCxnSpPr>
        <p:spPr>
          <a:xfrm rot="5400000">
            <a:off x="1146718" y="4412295"/>
            <a:ext cx="1154841" cy="91101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5" idx="2"/>
            <a:endCxn id="6" idx="0"/>
          </p:cNvCxnSpPr>
          <p:nvPr/>
        </p:nvCxnSpPr>
        <p:spPr>
          <a:xfrm rot="16200000" flipH="1">
            <a:off x="5062062" y="418657"/>
            <a:ext cx="864097" cy="1844221"/>
          </a:xfrm>
          <a:prstGeom prst="curvedConnector3">
            <a:avLst>
              <a:gd name="adj1" fmla="val 82877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60" idx="2"/>
            <a:endCxn id="9" idx="0"/>
          </p:cNvCxnSpPr>
          <p:nvPr/>
        </p:nvCxnSpPr>
        <p:spPr>
          <a:xfrm rot="16200000" flipH="1">
            <a:off x="1012773" y="2484250"/>
            <a:ext cx="432053" cy="17293"/>
          </a:xfrm>
          <a:prstGeom prst="straightConnector1">
            <a:avLst/>
          </a:prstGeom>
          <a:ln cap="sq">
            <a:round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114" idx="2"/>
            <a:endCxn id="15" idx="0"/>
          </p:cNvCxnSpPr>
          <p:nvPr/>
        </p:nvCxnSpPr>
        <p:spPr>
          <a:xfrm rot="16200000" flipH="1">
            <a:off x="6101915" y="4504049"/>
            <a:ext cx="576063" cy="10139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15" idx="2"/>
            <a:endCxn id="15" idx="0"/>
          </p:cNvCxnSpPr>
          <p:nvPr/>
        </p:nvCxnSpPr>
        <p:spPr>
          <a:xfrm rot="5400000">
            <a:off x="6971337" y="3644767"/>
            <a:ext cx="576063" cy="1728704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6" idx="2"/>
            <a:endCxn id="115" idx="0"/>
          </p:cNvCxnSpPr>
          <p:nvPr/>
        </p:nvCxnSpPr>
        <p:spPr>
          <a:xfrm rot="16200000" flipH="1">
            <a:off x="6513886" y="2179205"/>
            <a:ext cx="1512169" cy="1707499"/>
          </a:xfrm>
          <a:prstGeom prst="curvedConnector3">
            <a:avLst>
              <a:gd name="adj1" fmla="val 11840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5" idx="2"/>
            <a:endCxn id="7" idx="0"/>
          </p:cNvCxnSpPr>
          <p:nvPr/>
        </p:nvCxnSpPr>
        <p:spPr>
          <a:xfrm rot="5400000">
            <a:off x="2907374" y="901074"/>
            <a:ext cx="1656980" cy="1672273"/>
          </a:xfrm>
          <a:prstGeom prst="curvedConnector3">
            <a:avLst>
              <a:gd name="adj1" fmla="val 85361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stCxn id="59" idx="2"/>
            <a:endCxn id="9" idx="0"/>
          </p:cNvCxnSpPr>
          <p:nvPr/>
        </p:nvCxnSpPr>
        <p:spPr>
          <a:xfrm rot="5400000">
            <a:off x="1860604" y="1653712"/>
            <a:ext cx="432054" cy="167837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43" idx="2"/>
            <a:endCxn id="59" idx="0"/>
          </p:cNvCxnSpPr>
          <p:nvPr/>
        </p:nvCxnSpPr>
        <p:spPr>
          <a:xfrm rot="5400000">
            <a:off x="2735797" y="1592797"/>
            <a:ext cx="360038" cy="1588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43" idx="2"/>
            <a:endCxn id="60" idx="0"/>
          </p:cNvCxnSpPr>
          <p:nvPr/>
        </p:nvCxnSpPr>
        <p:spPr>
          <a:xfrm rot="5400000">
            <a:off x="1887966" y="744966"/>
            <a:ext cx="360039" cy="1695663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32" idx="2"/>
            <a:endCxn id="6" idx="0"/>
          </p:cNvCxnSpPr>
          <p:nvPr/>
        </p:nvCxnSpPr>
        <p:spPr>
          <a:xfrm rot="5400000">
            <a:off x="6236202" y="1592796"/>
            <a:ext cx="360041" cy="1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>
            <a:stCxn id="5" idx="1"/>
            <a:endCxn id="60" idx="1"/>
          </p:cNvCxnSpPr>
          <p:nvPr/>
        </p:nvCxnSpPr>
        <p:spPr>
          <a:xfrm rot="10800000" flipV="1">
            <a:off x="558894" y="728700"/>
            <a:ext cx="3208033" cy="1296144"/>
          </a:xfrm>
          <a:prstGeom prst="curvedConnector3">
            <a:avLst>
              <a:gd name="adj1" fmla="val 107126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9" idx="2"/>
            <a:endCxn id="13" idx="0"/>
          </p:cNvCxnSpPr>
          <p:nvPr/>
        </p:nvCxnSpPr>
        <p:spPr>
          <a:xfrm rot="16200000" flipH="1">
            <a:off x="3570225" y="1622460"/>
            <a:ext cx="432050" cy="1740869"/>
          </a:xfrm>
          <a:prstGeom prst="curvedConnector3">
            <a:avLst>
              <a:gd name="adj1" fmla="val 52055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5940152" y="44624"/>
            <a:ext cx="3096344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q-Coloring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95736" y="2565700"/>
            <a:ext cx="1407981" cy="72008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split graph components</a:t>
            </a:r>
            <a:endParaRPr lang="en-US" sz="1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713785" y="2708922"/>
            <a:ext cx="1378495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Feedback Vertex Set</a:t>
            </a:r>
            <a:endParaRPr lang="en-US" sz="1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3851920" y="2708920"/>
            <a:ext cx="160952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Interval</a:t>
            </a:r>
            <a:endParaRPr lang="en-US" sz="14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1907703" y="1052738"/>
            <a:ext cx="2016225" cy="3600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Clique</a:t>
            </a:r>
            <a:endParaRPr lang="en-US" sz="1400" b="1" dirty="0"/>
          </a:p>
        </p:txBody>
      </p:sp>
      <p:sp>
        <p:nvSpPr>
          <p:cNvPr id="59" name="Rounded Rectangle 58"/>
          <p:cNvSpPr/>
          <p:nvPr/>
        </p:nvSpPr>
        <p:spPr>
          <a:xfrm>
            <a:off x="2339752" y="1772816"/>
            <a:ext cx="1152128" cy="50405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Cluster</a:t>
            </a:r>
            <a:endParaRPr lang="en-US" sz="1400" b="1" dirty="0"/>
          </a:p>
        </p:txBody>
      </p:sp>
      <p:sp>
        <p:nvSpPr>
          <p:cNvPr id="115" name="Rounded Rectangle 114"/>
          <p:cNvSpPr/>
          <p:nvPr/>
        </p:nvSpPr>
        <p:spPr>
          <a:xfrm>
            <a:off x="7498975" y="3789040"/>
            <a:ext cx="124948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Pathwidth</a:t>
            </a:r>
            <a:endParaRPr lang="en-US" sz="1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</p:spPr>
        <p:txBody>
          <a:bodyPr/>
          <a:lstStyle/>
          <a:p>
            <a:fld id="{D0443A80-CCFE-4885-A2D8-84AE2677A3C3}" type="slidenum">
              <a:rPr lang="nl-NL" smtClean="0"/>
              <a:pPr/>
              <a:t>56</a:t>
            </a:fld>
            <a:endParaRPr lang="nl-NL"/>
          </a:p>
        </p:txBody>
      </p:sp>
      <p:sp>
        <p:nvSpPr>
          <p:cNvPr id="5" name="Rounded Rectangle 4"/>
          <p:cNvSpPr/>
          <p:nvPr/>
        </p:nvSpPr>
        <p:spPr>
          <a:xfrm>
            <a:off x="3766926" y="548680"/>
            <a:ext cx="1610148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Vertex Cover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40162" y="1772817"/>
            <a:ext cx="1352118" cy="50405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linear forest</a:t>
            </a:r>
            <a:endParaRPr lang="en-US" sz="1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467544" y="2708924"/>
            <a:ext cx="1539804" cy="43204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</a:t>
            </a:r>
            <a:r>
              <a:rPr lang="en-US" sz="1400" dirty="0" err="1" smtClean="0">
                <a:solidFill>
                  <a:schemeClr val="tx1"/>
                </a:solidFill>
              </a:rPr>
              <a:t>Cograph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423561" y="3789039"/>
            <a:ext cx="1512169" cy="50134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Chordal</a:t>
            </a:r>
            <a:endParaRPr lang="en-US" sz="14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769759" y="4797151"/>
            <a:ext cx="1250513" cy="3600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Treewidth</a:t>
            </a:r>
            <a:endParaRPr lang="en-US" sz="1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292080" y="5589242"/>
            <a:ext cx="2206101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Chromatic Number</a:t>
            </a:r>
            <a:endParaRPr lang="en-US" sz="14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3244821" y="4655847"/>
            <a:ext cx="1512169" cy="50134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Odd Cycle Transversal</a:t>
            </a:r>
            <a:endParaRPr lang="en-US" sz="1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57547" y="5445224"/>
            <a:ext cx="1422165" cy="5760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Perfect</a:t>
            </a:r>
            <a:endParaRPr lang="en-US" sz="1400" b="1" dirty="0"/>
          </a:p>
        </p:txBody>
      </p: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 rot="5400000">
            <a:off x="6193602" y="2486302"/>
            <a:ext cx="432051" cy="1318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59" idx="2"/>
            <a:endCxn id="7" idx="0"/>
          </p:cNvCxnSpPr>
          <p:nvPr/>
        </p:nvCxnSpPr>
        <p:spPr>
          <a:xfrm rot="5400000">
            <a:off x="2763357" y="2413241"/>
            <a:ext cx="288830" cy="16089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5782318" y="1052736"/>
            <a:ext cx="1267807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Max Leaf #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558893" y="1772817"/>
            <a:ext cx="1322520" cy="5040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Co-cluster</a:t>
            </a:r>
            <a:endParaRPr lang="en-US" sz="1400" b="1" dirty="0"/>
          </a:p>
        </p:txBody>
      </p:sp>
      <p:sp>
        <p:nvSpPr>
          <p:cNvPr id="114" name="Rounded Rectangle 113"/>
          <p:cNvSpPr/>
          <p:nvPr/>
        </p:nvSpPr>
        <p:spPr>
          <a:xfrm>
            <a:off x="5580112" y="3789040"/>
            <a:ext cx="160952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Outerplanar</a:t>
            </a:r>
            <a:endParaRPr lang="en-US" sz="1400" b="1" dirty="0"/>
          </a:p>
        </p:txBody>
      </p:sp>
      <p:cxnSp>
        <p:nvCxnSpPr>
          <p:cNvPr id="28" name="Straight Arrow Connector 27"/>
          <p:cNvCxnSpPr>
            <a:stCxn id="10" idx="2"/>
            <a:endCxn id="114" idx="0"/>
          </p:cNvCxnSpPr>
          <p:nvPr/>
        </p:nvCxnSpPr>
        <p:spPr>
          <a:xfrm rot="5400000">
            <a:off x="6069920" y="3455927"/>
            <a:ext cx="648070" cy="1815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6" idx="0"/>
          </p:cNvCxnSpPr>
          <p:nvPr/>
        </p:nvCxnSpPr>
        <p:spPr>
          <a:xfrm rot="16200000" flipH="1">
            <a:off x="6179048" y="5373158"/>
            <a:ext cx="432051" cy="115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2"/>
            <a:endCxn id="14" idx="0"/>
          </p:cNvCxnSpPr>
          <p:nvPr/>
        </p:nvCxnSpPr>
        <p:spPr>
          <a:xfrm rot="5400000">
            <a:off x="3094131" y="2226484"/>
            <a:ext cx="648071" cy="2477039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2"/>
            <a:endCxn id="18" idx="0"/>
          </p:cNvCxnSpPr>
          <p:nvPr/>
        </p:nvCxnSpPr>
        <p:spPr>
          <a:xfrm rot="5400000">
            <a:off x="2490752" y="3935069"/>
            <a:ext cx="288033" cy="2732276"/>
          </a:xfrm>
          <a:prstGeom prst="curvedConnector3">
            <a:avLst>
              <a:gd name="adj1" fmla="val 25343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2"/>
            <a:endCxn id="14" idx="0"/>
          </p:cNvCxnSpPr>
          <p:nvPr/>
        </p:nvCxnSpPr>
        <p:spPr>
          <a:xfrm rot="5400000">
            <a:off x="2288058" y="3177369"/>
            <a:ext cx="503259" cy="720081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2"/>
            <a:endCxn id="13" idx="0"/>
          </p:cNvCxnSpPr>
          <p:nvPr/>
        </p:nvCxnSpPr>
        <p:spPr>
          <a:xfrm rot="5400000">
            <a:off x="5320429" y="1613127"/>
            <a:ext cx="432049" cy="1759536"/>
          </a:xfrm>
          <a:prstGeom prst="curvedConnector3">
            <a:avLst>
              <a:gd name="adj1" fmla="val 50000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2"/>
            <a:endCxn id="18" idx="0"/>
          </p:cNvCxnSpPr>
          <p:nvPr/>
        </p:nvCxnSpPr>
        <p:spPr>
          <a:xfrm rot="16200000" flipH="1">
            <a:off x="100911" y="4277505"/>
            <a:ext cx="2304254" cy="31184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7" idx="0"/>
          </p:cNvCxnSpPr>
          <p:nvPr/>
        </p:nvCxnSpPr>
        <p:spPr>
          <a:xfrm rot="5400000">
            <a:off x="4444532" y="2697345"/>
            <a:ext cx="1514877" cy="2402127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7" idx="2"/>
            <a:endCxn id="16" idx="0"/>
          </p:cNvCxnSpPr>
          <p:nvPr/>
        </p:nvCxnSpPr>
        <p:spPr>
          <a:xfrm rot="16200000" flipH="1">
            <a:off x="4981993" y="4176103"/>
            <a:ext cx="432051" cy="2394225"/>
          </a:xfrm>
          <a:prstGeom prst="curvedConnector3">
            <a:avLst>
              <a:gd name="adj1" fmla="val 17124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4" idx="2"/>
            <a:endCxn id="18" idx="0"/>
          </p:cNvCxnSpPr>
          <p:nvPr/>
        </p:nvCxnSpPr>
        <p:spPr>
          <a:xfrm rot="5400000">
            <a:off x="1146718" y="4412295"/>
            <a:ext cx="1154841" cy="91101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5" idx="2"/>
            <a:endCxn id="6" idx="0"/>
          </p:cNvCxnSpPr>
          <p:nvPr/>
        </p:nvCxnSpPr>
        <p:spPr>
          <a:xfrm rot="16200000" flipH="1">
            <a:off x="5062062" y="418657"/>
            <a:ext cx="864097" cy="1844221"/>
          </a:xfrm>
          <a:prstGeom prst="curvedConnector3">
            <a:avLst>
              <a:gd name="adj1" fmla="val 82877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60" idx="2"/>
            <a:endCxn id="9" idx="0"/>
          </p:cNvCxnSpPr>
          <p:nvPr/>
        </p:nvCxnSpPr>
        <p:spPr>
          <a:xfrm rot="16200000" flipH="1">
            <a:off x="1012773" y="2484250"/>
            <a:ext cx="432053" cy="17293"/>
          </a:xfrm>
          <a:prstGeom prst="straightConnector1">
            <a:avLst/>
          </a:prstGeom>
          <a:ln cap="sq">
            <a:round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114" idx="2"/>
            <a:endCxn id="15" idx="0"/>
          </p:cNvCxnSpPr>
          <p:nvPr/>
        </p:nvCxnSpPr>
        <p:spPr>
          <a:xfrm rot="16200000" flipH="1">
            <a:off x="6101915" y="4504049"/>
            <a:ext cx="576063" cy="10139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15" idx="2"/>
            <a:endCxn id="15" idx="0"/>
          </p:cNvCxnSpPr>
          <p:nvPr/>
        </p:nvCxnSpPr>
        <p:spPr>
          <a:xfrm rot="5400000">
            <a:off x="6971337" y="3644767"/>
            <a:ext cx="576063" cy="1728704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6" idx="2"/>
            <a:endCxn id="115" idx="0"/>
          </p:cNvCxnSpPr>
          <p:nvPr/>
        </p:nvCxnSpPr>
        <p:spPr>
          <a:xfrm rot="16200000" flipH="1">
            <a:off x="6513886" y="2179205"/>
            <a:ext cx="1512169" cy="1707499"/>
          </a:xfrm>
          <a:prstGeom prst="curvedConnector3">
            <a:avLst>
              <a:gd name="adj1" fmla="val 11840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5" idx="2"/>
            <a:endCxn id="7" idx="0"/>
          </p:cNvCxnSpPr>
          <p:nvPr/>
        </p:nvCxnSpPr>
        <p:spPr>
          <a:xfrm rot="5400000">
            <a:off x="2907374" y="901074"/>
            <a:ext cx="1656980" cy="1672273"/>
          </a:xfrm>
          <a:prstGeom prst="curvedConnector3">
            <a:avLst>
              <a:gd name="adj1" fmla="val 85361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stCxn id="59" idx="2"/>
            <a:endCxn id="9" idx="0"/>
          </p:cNvCxnSpPr>
          <p:nvPr/>
        </p:nvCxnSpPr>
        <p:spPr>
          <a:xfrm rot="5400000">
            <a:off x="1860604" y="1653712"/>
            <a:ext cx="432054" cy="167837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43" idx="2"/>
            <a:endCxn id="59" idx="0"/>
          </p:cNvCxnSpPr>
          <p:nvPr/>
        </p:nvCxnSpPr>
        <p:spPr>
          <a:xfrm rot="5400000">
            <a:off x="2735797" y="1592797"/>
            <a:ext cx="360038" cy="1588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43" idx="2"/>
            <a:endCxn id="60" idx="0"/>
          </p:cNvCxnSpPr>
          <p:nvPr/>
        </p:nvCxnSpPr>
        <p:spPr>
          <a:xfrm rot="5400000">
            <a:off x="1887966" y="744966"/>
            <a:ext cx="360039" cy="1695663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32" idx="2"/>
            <a:endCxn id="6" idx="0"/>
          </p:cNvCxnSpPr>
          <p:nvPr/>
        </p:nvCxnSpPr>
        <p:spPr>
          <a:xfrm rot="5400000">
            <a:off x="6236202" y="1592796"/>
            <a:ext cx="360041" cy="1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>
            <a:stCxn id="5" idx="1"/>
            <a:endCxn id="60" idx="1"/>
          </p:cNvCxnSpPr>
          <p:nvPr/>
        </p:nvCxnSpPr>
        <p:spPr>
          <a:xfrm rot="10800000" flipV="1">
            <a:off x="558894" y="728700"/>
            <a:ext cx="3208033" cy="1296144"/>
          </a:xfrm>
          <a:prstGeom prst="curvedConnector3">
            <a:avLst>
              <a:gd name="adj1" fmla="val 107126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9" idx="2"/>
            <a:endCxn id="13" idx="0"/>
          </p:cNvCxnSpPr>
          <p:nvPr/>
        </p:nvCxnSpPr>
        <p:spPr>
          <a:xfrm rot="16200000" flipH="1">
            <a:off x="3570225" y="1622460"/>
            <a:ext cx="432050" cy="1740869"/>
          </a:xfrm>
          <a:prstGeom prst="curvedConnector3">
            <a:avLst>
              <a:gd name="adj1" fmla="val 52055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5940152" y="44624"/>
            <a:ext cx="3096344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q-Coloring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95736" y="2565700"/>
            <a:ext cx="1407981" cy="72008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split graph components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713785" y="2708922"/>
            <a:ext cx="1378495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Feedback Vertex Set</a:t>
            </a:r>
            <a:endParaRPr lang="en-US" sz="1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3851920" y="2708920"/>
            <a:ext cx="160952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Interval</a:t>
            </a:r>
            <a:endParaRPr lang="en-US" sz="14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1907703" y="1052738"/>
            <a:ext cx="2016225" cy="3600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Clique</a:t>
            </a:r>
            <a:endParaRPr lang="en-US" sz="1400" b="1" dirty="0"/>
          </a:p>
        </p:txBody>
      </p:sp>
      <p:sp>
        <p:nvSpPr>
          <p:cNvPr id="59" name="Rounded Rectangle 58"/>
          <p:cNvSpPr/>
          <p:nvPr/>
        </p:nvSpPr>
        <p:spPr>
          <a:xfrm>
            <a:off x="2339752" y="1772816"/>
            <a:ext cx="1152128" cy="50405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Cluster</a:t>
            </a:r>
            <a:endParaRPr lang="en-US" sz="1400" b="1" dirty="0"/>
          </a:p>
        </p:txBody>
      </p:sp>
      <p:sp>
        <p:nvSpPr>
          <p:cNvPr id="115" name="Rounded Rectangle 114"/>
          <p:cNvSpPr/>
          <p:nvPr/>
        </p:nvSpPr>
        <p:spPr>
          <a:xfrm>
            <a:off x="7498975" y="3789040"/>
            <a:ext cx="124948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Pathwidth</a:t>
            </a:r>
            <a:endParaRPr lang="en-US" sz="1400" b="1" dirty="0"/>
          </a:p>
        </p:txBody>
      </p:sp>
      <p:sp>
        <p:nvSpPr>
          <p:cNvPr id="45" name="Rectangular Callout 44"/>
          <p:cNvSpPr/>
          <p:nvPr/>
        </p:nvSpPr>
        <p:spPr>
          <a:xfrm>
            <a:off x="991963" y="3593730"/>
            <a:ext cx="3580037" cy="1062117"/>
          </a:xfrm>
          <a:prstGeom prst="wedgeRectCallout">
            <a:avLst>
              <a:gd name="adj1" fmla="val 9987"/>
              <a:gd name="adj2" fmla="val -76954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1900" dirty="0" smtClean="0">
                <a:solidFill>
                  <a:schemeClr val="tx1"/>
                </a:solidFill>
              </a:rPr>
              <a:t>Polynomial kernels </a:t>
            </a:r>
            <a:r>
              <a:rPr lang="en-US" sz="1900" dirty="0" smtClean="0">
                <a:solidFill>
                  <a:schemeClr val="accent1"/>
                </a:solidFill>
              </a:rPr>
              <a:t>[JansenK@FCT’11]</a:t>
            </a:r>
          </a:p>
        </p:txBody>
      </p:sp>
      <p:sp>
        <p:nvSpPr>
          <p:cNvPr id="48" name="Rectangular Callout 47"/>
          <p:cNvSpPr/>
          <p:nvPr/>
        </p:nvSpPr>
        <p:spPr>
          <a:xfrm>
            <a:off x="991963" y="3593730"/>
            <a:ext cx="3580037" cy="1062117"/>
          </a:xfrm>
          <a:prstGeom prst="wedgeRectCallout">
            <a:avLst>
              <a:gd name="adj1" fmla="val -34711"/>
              <a:gd name="adj2" fmla="val -90406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1900" dirty="0" smtClean="0">
                <a:solidFill>
                  <a:schemeClr val="tx1"/>
                </a:solidFill>
              </a:rPr>
              <a:t>Polynomial kernels </a:t>
            </a:r>
            <a:r>
              <a:rPr lang="en-US" sz="1900" dirty="0" smtClean="0">
                <a:solidFill>
                  <a:schemeClr val="accent1"/>
                </a:solidFill>
              </a:rPr>
              <a:t>[JansenK@FCT’11]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</p:spPr>
        <p:txBody>
          <a:bodyPr/>
          <a:lstStyle/>
          <a:p>
            <a:fld id="{D0443A80-CCFE-4885-A2D8-84AE2677A3C3}" type="slidenum">
              <a:rPr lang="nl-NL" smtClean="0"/>
              <a:pPr/>
              <a:t>57</a:t>
            </a:fld>
            <a:endParaRPr lang="nl-NL"/>
          </a:p>
        </p:txBody>
      </p:sp>
      <p:sp>
        <p:nvSpPr>
          <p:cNvPr id="5" name="Rounded Rectangle 4"/>
          <p:cNvSpPr/>
          <p:nvPr/>
        </p:nvSpPr>
        <p:spPr>
          <a:xfrm>
            <a:off x="3766926" y="548680"/>
            <a:ext cx="1610148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Vertex Cover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40162" y="1772817"/>
            <a:ext cx="1352118" cy="50405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linear forest</a:t>
            </a:r>
            <a:endParaRPr lang="en-US" sz="1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467544" y="2708924"/>
            <a:ext cx="1539804" cy="43204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</a:t>
            </a:r>
            <a:r>
              <a:rPr lang="en-US" sz="1400" dirty="0" err="1" smtClean="0">
                <a:solidFill>
                  <a:schemeClr val="tx1"/>
                </a:solidFill>
              </a:rPr>
              <a:t>Cograph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423561" y="3789039"/>
            <a:ext cx="1512169" cy="50134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Chordal</a:t>
            </a:r>
            <a:endParaRPr lang="en-US" sz="14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769759" y="4797151"/>
            <a:ext cx="1250513" cy="3600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Treewidth</a:t>
            </a:r>
            <a:endParaRPr lang="en-US" sz="1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292080" y="5589242"/>
            <a:ext cx="2206101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Chromatic Number</a:t>
            </a:r>
            <a:endParaRPr lang="en-US" sz="14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3244821" y="4655847"/>
            <a:ext cx="1512169" cy="50134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Odd Cycle Transversal</a:t>
            </a:r>
            <a:endParaRPr lang="en-US" sz="1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57547" y="5445224"/>
            <a:ext cx="1422165" cy="5760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Perfect</a:t>
            </a:r>
            <a:endParaRPr lang="en-US" sz="1400" b="1" dirty="0"/>
          </a:p>
        </p:txBody>
      </p: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 rot="5400000">
            <a:off x="6193602" y="2486302"/>
            <a:ext cx="432051" cy="1318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59" idx="2"/>
            <a:endCxn id="7" idx="0"/>
          </p:cNvCxnSpPr>
          <p:nvPr/>
        </p:nvCxnSpPr>
        <p:spPr>
          <a:xfrm rot="5400000">
            <a:off x="2763357" y="2413241"/>
            <a:ext cx="288830" cy="16089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5782318" y="1052736"/>
            <a:ext cx="1267807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Max Leaf #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558893" y="1772817"/>
            <a:ext cx="1322520" cy="50405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Co-cluster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5580112" y="3789040"/>
            <a:ext cx="160952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Outerplanar</a:t>
            </a:r>
            <a:endParaRPr lang="en-US" sz="1400" b="1" dirty="0"/>
          </a:p>
        </p:txBody>
      </p:sp>
      <p:cxnSp>
        <p:nvCxnSpPr>
          <p:cNvPr id="28" name="Straight Arrow Connector 27"/>
          <p:cNvCxnSpPr>
            <a:stCxn id="10" idx="2"/>
            <a:endCxn id="114" idx="0"/>
          </p:cNvCxnSpPr>
          <p:nvPr/>
        </p:nvCxnSpPr>
        <p:spPr>
          <a:xfrm rot="5400000">
            <a:off x="6069920" y="3455927"/>
            <a:ext cx="648070" cy="1815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6" idx="0"/>
          </p:cNvCxnSpPr>
          <p:nvPr/>
        </p:nvCxnSpPr>
        <p:spPr>
          <a:xfrm rot="16200000" flipH="1">
            <a:off x="6179048" y="5373158"/>
            <a:ext cx="432051" cy="115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2"/>
            <a:endCxn id="14" idx="0"/>
          </p:cNvCxnSpPr>
          <p:nvPr/>
        </p:nvCxnSpPr>
        <p:spPr>
          <a:xfrm rot="5400000">
            <a:off x="3094131" y="2226484"/>
            <a:ext cx="648071" cy="2477039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2"/>
            <a:endCxn id="18" idx="0"/>
          </p:cNvCxnSpPr>
          <p:nvPr/>
        </p:nvCxnSpPr>
        <p:spPr>
          <a:xfrm rot="5400000">
            <a:off x="2490752" y="3935069"/>
            <a:ext cx="288033" cy="2732276"/>
          </a:xfrm>
          <a:prstGeom prst="curvedConnector3">
            <a:avLst>
              <a:gd name="adj1" fmla="val 25343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2"/>
            <a:endCxn id="14" idx="0"/>
          </p:cNvCxnSpPr>
          <p:nvPr/>
        </p:nvCxnSpPr>
        <p:spPr>
          <a:xfrm rot="5400000">
            <a:off x="2288058" y="3177369"/>
            <a:ext cx="503259" cy="720081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2"/>
            <a:endCxn id="13" idx="0"/>
          </p:cNvCxnSpPr>
          <p:nvPr/>
        </p:nvCxnSpPr>
        <p:spPr>
          <a:xfrm rot="5400000">
            <a:off x="5320429" y="1613127"/>
            <a:ext cx="432049" cy="1759536"/>
          </a:xfrm>
          <a:prstGeom prst="curvedConnector3">
            <a:avLst>
              <a:gd name="adj1" fmla="val 50000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2"/>
            <a:endCxn id="18" idx="0"/>
          </p:cNvCxnSpPr>
          <p:nvPr/>
        </p:nvCxnSpPr>
        <p:spPr>
          <a:xfrm rot="16200000" flipH="1">
            <a:off x="100911" y="4277505"/>
            <a:ext cx="2304254" cy="31184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7" idx="0"/>
          </p:cNvCxnSpPr>
          <p:nvPr/>
        </p:nvCxnSpPr>
        <p:spPr>
          <a:xfrm rot="5400000">
            <a:off x="4444532" y="2697345"/>
            <a:ext cx="1514877" cy="2402127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7" idx="2"/>
            <a:endCxn id="16" idx="0"/>
          </p:cNvCxnSpPr>
          <p:nvPr/>
        </p:nvCxnSpPr>
        <p:spPr>
          <a:xfrm rot="16200000" flipH="1">
            <a:off x="4981993" y="4176103"/>
            <a:ext cx="432051" cy="2394225"/>
          </a:xfrm>
          <a:prstGeom prst="curvedConnector3">
            <a:avLst>
              <a:gd name="adj1" fmla="val 17124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4" idx="2"/>
            <a:endCxn id="18" idx="0"/>
          </p:cNvCxnSpPr>
          <p:nvPr/>
        </p:nvCxnSpPr>
        <p:spPr>
          <a:xfrm rot="5400000">
            <a:off x="1146718" y="4412295"/>
            <a:ext cx="1154841" cy="91101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5" idx="2"/>
            <a:endCxn id="6" idx="0"/>
          </p:cNvCxnSpPr>
          <p:nvPr/>
        </p:nvCxnSpPr>
        <p:spPr>
          <a:xfrm rot="16200000" flipH="1">
            <a:off x="5062062" y="418657"/>
            <a:ext cx="864097" cy="1844221"/>
          </a:xfrm>
          <a:prstGeom prst="curvedConnector3">
            <a:avLst>
              <a:gd name="adj1" fmla="val 82877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60" idx="2"/>
            <a:endCxn id="9" idx="0"/>
          </p:cNvCxnSpPr>
          <p:nvPr/>
        </p:nvCxnSpPr>
        <p:spPr>
          <a:xfrm rot="16200000" flipH="1">
            <a:off x="1012773" y="2484250"/>
            <a:ext cx="432053" cy="17293"/>
          </a:xfrm>
          <a:prstGeom prst="straightConnector1">
            <a:avLst/>
          </a:prstGeom>
          <a:ln cap="sq">
            <a:round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114" idx="2"/>
            <a:endCxn id="15" idx="0"/>
          </p:cNvCxnSpPr>
          <p:nvPr/>
        </p:nvCxnSpPr>
        <p:spPr>
          <a:xfrm rot="16200000" flipH="1">
            <a:off x="6101915" y="4504049"/>
            <a:ext cx="576063" cy="10139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15" idx="2"/>
            <a:endCxn id="15" idx="0"/>
          </p:cNvCxnSpPr>
          <p:nvPr/>
        </p:nvCxnSpPr>
        <p:spPr>
          <a:xfrm rot="5400000">
            <a:off x="6971337" y="3644767"/>
            <a:ext cx="576063" cy="1728704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6" idx="2"/>
            <a:endCxn id="115" idx="0"/>
          </p:cNvCxnSpPr>
          <p:nvPr/>
        </p:nvCxnSpPr>
        <p:spPr>
          <a:xfrm rot="16200000" flipH="1">
            <a:off x="6513886" y="2179205"/>
            <a:ext cx="1512169" cy="1707499"/>
          </a:xfrm>
          <a:prstGeom prst="curvedConnector3">
            <a:avLst>
              <a:gd name="adj1" fmla="val 11840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5" idx="2"/>
            <a:endCxn id="7" idx="0"/>
          </p:cNvCxnSpPr>
          <p:nvPr/>
        </p:nvCxnSpPr>
        <p:spPr>
          <a:xfrm rot="5400000">
            <a:off x="2907374" y="901074"/>
            <a:ext cx="1656980" cy="1672273"/>
          </a:xfrm>
          <a:prstGeom prst="curvedConnector3">
            <a:avLst>
              <a:gd name="adj1" fmla="val 85361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stCxn id="59" idx="2"/>
            <a:endCxn id="9" idx="0"/>
          </p:cNvCxnSpPr>
          <p:nvPr/>
        </p:nvCxnSpPr>
        <p:spPr>
          <a:xfrm rot="5400000">
            <a:off x="1860604" y="1653712"/>
            <a:ext cx="432054" cy="167837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43" idx="2"/>
            <a:endCxn id="59" idx="0"/>
          </p:cNvCxnSpPr>
          <p:nvPr/>
        </p:nvCxnSpPr>
        <p:spPr>
          <a:xfrm rot="5400000">
            <a:off x="2735797" y="1592797"/>
            <a:ext cx="360038" cy="1588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43" idx="2"/>
            <a:endCxn id="60" idx="0"/>
          </p:cNvCxnSpPr>
          <p:nvPr/>
        </p:nvCxnSpPr>
        <p:spPr>
          <a:xfrm rot="5400000">
            <a:off x="1887966" y="744966"/>
            <a:ext cx="360039" cy="1695663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32" idx="2"/>
            <a:endCxn id="6" idx="0"/>
          </p:cNvCxnSpPr>
          <p:nvPr/>
        </p:nvCxnSpPr>
        <p:spPr>
          <a:xfrm rot="5400000">
            <a:off x="6236202" y="1592796"/>
            <a:ext cx="360041" cy="1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>
            <a:stCxn id="5" idx="1"/>
            <a:endCxn id="60" idx="1"/>
          </p:cNvCxnSpPr>
          <p:nvPr/>
        </p:nvCxnSpPr>
        <p:spPr>
          <a:xfrm rot="10800000" flipV="1">
            <a:off x="558894" y="728700"/>
            <a:ext cx="3208033" cy="1296144"/>
          </a:xfrm>
          <a:prstGeom prst="curvedConnector3">
            <a:avLst>
              <a:gd name="adj1" fmla="val 107126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9" idx="2"/>
            <a:endCxn id="13" idx="0"/>
          </p:cNvCxnSpPr>
          <p:nvPr/>
        </p:nvCxnSpPr>
        <p:spPr>
          <a:xfrm rot="16200000" flipH="1">
            <a:off x="3570225" y="1622460"/>
            <a:ext cx="432050" cy="1740869"/>
          </a:xfrm>
          <a:prstGeom prst="curvedConnector3">
            <a:avLst>
              <a:gd name="adj1" fmla="val 52055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5940152" y="44624"/>
            <a:ext cx="3096344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q-Coloring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95736" y="2565700"/>
            <a:ext cx="1407981" cy="72008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split graph components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713785" y="2708922"/>
            <a:ext cx="1378495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Feedback Vertex Set</a:t>
            </a:r>
            <a:endParaRPr lang="en-US" sz="1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3851920" y="2708920"/>
            <a:ext cx="160952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Interval</a:t>
            </a:r>
            <a:endParaRPr lang="en-US" sz="14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1907703" y="1052738"/>
            <a:ext cx="2016225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Clique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2339752" y="1772816"/>
            <a:ext cx="1152128" cy="50405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Cluster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7498975" y="3789040"/>
            <a:ext cx="124948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Pathwidth</a:t>
            </a:r>
            <a:endParaRPr lang="en-US" sz="1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</p:spPr>
        <p:txBody>
          <a:bodyPr/>
          <a:lstStyle/>
          <a:p>
            <a:fld id="{D0443A80-CCFE-4885-A2D8-84AE2677A3C3}" type="slidenum">
              <a:rPr lang="nl-NL" smtClean="0"/>
              <a:pPr/>
              <a:t>58</a:t>
            </a:fld>
            <a:endParaRPr lang="nl-NL"/>
          </a:p>
        </p:txBody>
      </p:sp>
      <p:sp>
        <p:nvSpPr>
          <p:cNvPr id="5" name="Rounded Rectangle 4"/>
          <p:cNvSpPr/>
          <p:nvPr/>
        </p:nvSpPr>
        <p:spPr>
          <a:xfrm>
            <a:off x="3766926" y="548680"/>
            <a:ext cx="1610148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Vertex Cover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40162" y="1772817"/>
            <a:ext cx="1352118" cy="50405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linear forest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7544" y="2708924"/>
            <a:ext cx="1539804" cy="43204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</a:t>
            </a:r>
            <a:r>
              <a:rPr lang="en-US" sz="1400" dirty="0" err="1" smtClean="0">
                <a:solidFill>
                  <a:schemeClr val="tx1"/>
                </a:solidFill>
              </a:rPr>
              <a:t>Cograph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423561" y="3789039"/>
            <a:ext cx="1512169" cy="50134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Chordal</a:t>
            </a:r>
            <a:endParaRPr lang="en-US" sz="14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769759" y="4797151"/>
            <a:ext cx="1250513" cy="3600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Treewidth</a:t>
            </a:r>
            <a:endParaRPr lang="en-US" sz="1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292080" y="5589242"/>
            <a:ext cx="2206101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Chromatic Number</a:t>
            </a:r>
            <a:endParaRPr lang="en-US" sz="14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3244821" y="4655847"/>
            <a:ext cx="1512169" cy="50134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Odd Cycle Transversal</a:t>
            </a:r>
            <a:endParaRPr lang="en-US" sz="1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57547" y="5445224"/>
            <a:ext cx="1422165" cy="5760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Perfect</a:t>
            </a:r>
            <a:endParaRPr lang="en-US" sz="1400" b="1" dirty="0"/>
          </a:p>
        </p:txBody>
      </p: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 rot="5400000">
            <a:off x="6193602" y="2486302"/>
            <a:ext cx="432051" cy="1318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59" idx="2"/>
            <a:endCxn id="7" idx="0"/>
          </p:cNvCxnSpPr>
          <p:nvPr/>
        </p:nvCxnSpPr>
        <p:spPr>
          <a:xfrm rot="5400000">
            <a:off x="2763357" y="2413241"/>
            <a:ext cx="288830" cy="16089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5782318" y="1052736"/>
            <a:ext cx="1267807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Max Leaf #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558893" y="1772817"/>
            <a:ext cx="1322520" cy="50405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Co-cluster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5580112" y="3789040"/>
            <a:ext cx="160952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Outerplanar</a:t>
            </a:r>
            <a:endParaRPr lang="en-US" sz="1400" b="1" dirty="0"/>
          </a:p>
        </p:txBody>
      </p:sp>
      <p:cxnSp>
        <p:nvCxnSpPr>
          <p:cNvPr id="28" name="Straight Arrow Connector 27"/>
          <p:cNvCxnSpPr>
            <a:stCxn id="10" idx="2"/>
            <a:endCxn id="114" idx="0"/>
          </p:cNvCxnSpPr>
          <p:nvPr/>
        </p:nvCxnSpPr>
        <p:spPr>
          <a:xfrm rot="5400000">
            <a:off x="6069920" y="3455927"/>
            <a:ext cx="648070" cy="1815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6" idx="0"/>
          </p:cNvCxnSpPr>
          <p:nvPr/>
        </p:nvCxnSpPr>
        <p:spPr>
          <a:xfrm rot="16200000" flipH="1">
            <a:off x="6179048" y="5373158"/>
            <a:ext cx="432051" cy="115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2"/>
            <a:endCxn id="14" idx="0"/>
          </p:cNvCxnSpPr>
          <p:nvPr/>
        </p:nvCxnSpPr>
        <p:spPr>
          <a:xfrm rot="5400000">
            <a:off x="3094131" y="2226484"/>
            <a:ext cx="648071" cy="2477039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2"/>
            <a:endCxn id="18" idx="0"/>
          </p:cNvCxnSpPr>
          <p:nvPr/>
        </p:nvCxnSpPr>
        <p:spPr>
          <a:xfrm rot="5400000">
            <a:off x="2490752" y="3935069"/>
            <a:ext cx="288033" cy="2732276"/>
          </a:xfrm>
          <a:prstGeom prst="curvedConnector3">
            <a:avLst>
              <a:gd name="adj1" fmla="val 25343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2"/>
            <a:endCxn id="14" idx="0"/>
          </p:cNvCxnSpPr>
          <p:nvPr/>
        </p:nvCxnSpPr>
        <p:spPr>
          <a:xfrm rot="5400000">
            <a:off x="2288058" y="3177369"/>
            <a:ext cx="503259" cy="720081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2"/>
            <a:endCxn id="13" idx="0"/>
          </p:cNvCxnSpPr>
          <p:nvPr/>
        </p:nvCxnSpPr>
        <p:spPr>
          <a:xfrm rot="5400000">
            <a:off x="5320429" y="1613127"/>
            <a:ext cx="432049" cy="1759536"/>
          </a:xfrm>
          <a:prstGeom prst="curvedConnector3">
            <a:avLst>
              <a:gd name="adj1" fmla="val 50000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2"/>
            <a:endCxn id="18" idx="0"/>
          </p:cNvCxnSpPr>
          <p:nvPr/>
        </p:nvCxnSpPr>
        <p:spPr>
          <a:xfrm rot="16200000" flipH="1">
            <a:off x="100911" y="4277505"/>
            <a:ext cx="2304254" cy="31184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7" idx="0"/>
          </p:cNvCxnSpPr>
          <p:nvPr/>
        </p:nvCxnSpPr>
        <p:spPr>
          <a:xfrm rot="5400000">
            <a:off x="4444532" y="2697345"/>
            <a:ext cx="1514877" cy="2402127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7" idx="2"/>
            <a:endCxn id="16" idx="0"/>
          </p:cNvCxnSpPr>
          <p:nvPr/>
        </p:nvCxnSpPr>
        <p:spPr>
          <a:xfrm rot="16200000" flipH="1">
            <a:off x="4981993" y="4176103"/>
            <a:ext cx="432051" cy="2394225"/>
          </a:xfrm>
          <a:prstGeom prst="curvedConnector3">
            <a:avLst>
              <a:gd name="adj1" fmla="val 17124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4" idx="2"/>
            <a:endCxn id="18" idx="0"/>
          </p:cNvCxnSpPr>
          <p:nvPr/>
        </p:nvCxnSpPr>
        <p:spPr>
          <a:xfrm rot="5400000">
            <a:off x="1146718" y="4412295"/>
            <a:ext cx="1154841" cy="91101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5" idx="2"/>
            <a:endCxn id="6" idx="0"/>
          </p:cNvCxnSpPr>
          <p:nvPr/>
        </p:nvCxnSpPr>
        <p:spPr>
          <a:xfrm rot="16200000" flipH="1">
            <a:off x="5062062" y="418657"/>
            <a:ext cx="864097" cy="1844221"/>
          </a:xfrm>
          <a:prstGeom prst="curvedConnector3">
            <a:avLst>
              <a:gd name="adj1" fmla="val 82877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60" idx="2"/>
            <a:endCxn id="9" idx="0"/>
          </p:cNvCxnSpPr>
          <p:nvPr/>
        </p:nvCxnSpPr>
        <p:spPr>
          <a:xfrm rot="16200000" flipH="1">
            <a:off x="1012773" y="2484250"/>
            <a:ext cx="432053" cy="17293"/>
          </a:xfrm>
          <a:prstGeom prst="straightConnector1">
            <a:avLst/>
          </a:prstGeom>
          <a:ln cap="sq">
            <a:round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114" idx="2"/>
            <a:endCxn id="15" idx="0"/>
          </p:cNvCxnSpPr>
          <p:nvPr/>
        </p:nvCxnSpPr>
        <p:spPr>
          <a:xfrm rot="16200000" flipH="1">
            <a:off x="6101915" y="4504049"/>
            <a:ext cx="576063" cy="10139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15" idx="2"/>
            <a:endCxn id="15" idx="0"/>
          </p:cNvCxnSpPr>
          <p:nvPr/>
        </p:nvCxnSpPr>
        <p:spPr>
          <a:xfrm rot="5400000">
            <a:off x="6971337" y="3644767"/>
            <a:ext cx="576063" cy="1728704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6" idx="2"/>
            <a:endCxn id="115" idx="0"/>
          </p:cNvCxnSpPr>
          <p:nvPr/>
        </p:nvCxnSpPr>
        <p:spPr>
          <a:xfrm rot="16200000" flipH="1">
            <a:off x="6513886" y="2179205"/>
            <a:ext cx="1512169" cy="1707499"/>
          </a:xfrm>
          <a:prstGeom prst="curvedConnector3">
            <a:avLst>
              <a:gd name="adj1" fmla="val 11840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5" idx="2"/>
            <a:endCxn id="7" idx="0"/>
          </p:cNvCxnSpPr>
          <p:nvPr/>
        </p:nvCxnSpPr>
        <p:spPr>
          <a:xfrm rot="5400000">
            <a:off x="2907374" y="901074"/>
            <a:ext cx="1656980" cy="1672273"/>
          </a:xfrm>
          <a:prstGeom prst="curvedConnector3">
            <a:avLst>
              <a:gd name="adj1" fmla="val 85361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stCxn id="59" idx="2"/>
            <a:endCxn id="9" idx="0"/>
          </p:cNvCxnSpPr>
          <p:nvPr/>
        </p:nvCxnSpPr>
        <p:spPr>
          <a:xfrm rot="5400000">
            <a:off x="1860604" y="1653712"/>
            <a:ext cx="432054" cy="167837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43" idx="2"/>
            <a:endCxn id="59" idx="0"/>
          </p:cNvCxnSpPr>
          <p:nvPr/>
        </p:nvCxnSpPr>
        <p:spPr>
          <a:xfrm rot="5400000">
            <a:off x="2735797" y="1592797"/>
            <a:ext cx="360038" cy="1588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43" idx="2"/>
            <a:endCxn id="60" idx="0"/>
          </p:cNvCxnSpPr>
          <p:nvPr/>
        </p:nvCxnSpPr>
        <p:spPr>
          <a:xfrm rot="5400000">
            <a:off x="1887966" y="744966"/>
            <a:ext cx="360039" cy="1695663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32" idx="2"/>
            <a:endCxn id="6" idx="0"/>
          </p:cNvCxnSpPr>
          <p:nvPr/>
        </p:nvCxnSpPr>
        <p:spPr>
          <a:xfrm rot="5400000">
            <a:off x="6236202" y="1592796"/>
            <a:ext cx="360041" cy="1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>
            <a:stCxn id="5" idx="1"/>
            <a:endCxn id="60" idx="1"/>
          </p:cNvCxnSpPr>
          <p:nvPr/>
        </p:nvCxnSpPr>
        <p:spPr>
          <a:xfrm rot="10800000" flipV="1">
            <a:off x="558894" y="728700"/>
            <a:ext cx="3208033" cy="1296144"/>
          </a:xfrm>
          <a:prstGeom prst="curvedConnector3">
            <a:avLst>
              <a:gd name="adj1" fmla="val 107126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9" idx="2"/>
            <a:endCxn id="13" idx="0"/>
          </p:cNvCxnSpPr>
          <p:nvPr/>
        </p:nvCxnSpPr>
        <p:spPr>
          <a:xfrm rot="16200000" flipH="1">
            <a:off x="3570225" y="1622460"/>
            <a:ext cx="432050" cy="1740869"/>
          </a:xfrm>
          <a:prstGeom prst="curvedConnector3">
            <a:avLst>
              <a:gd name="adj1" fmla="val 52055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5940152" y="44624"/>
            <a:ext cx="3096344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q-Coloring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95736" y="2565700"/>
            <a:ext cx="1407981" cy="72008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split graph components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713785" y="2708922"/>
            <a:ext cx="1378495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Feedback Vertex Set</a:t>
            </a:r>
            <a:endParaRPr lang="en-US" sz="1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3851920" y="2708920"/>
            <a:ext cx="160952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Interval</a:t>
            </a:r>
            <a:endParaRPr lang="en-US" sz="14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1907703" y="1052738"/>
            <a:ext cx="2016225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Clique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2339752" y="1772816"/>
            <a:ext cx="1152128" cy="50405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Cluster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7498975" y="3789040"/>
            <a:ext cx="124948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Pathwidth</a:t>
            </a:r>
            <a:endParaRPr lang="en-US" sz="1400" b="1" dirty="0"/>
          </a:p>
        </p:txBody>
      </p:sp>
      <p:sp>
        <p:nvSpPr>
          <p:cNvPr id="45" name="Rectangular Callout 44"/>
          <p:cNvSpPr/>
          <p:nvPr/>
        </p:nvSpPr>
        <p:spPr>
          <a:xfrm>
            <a:off x="1268630" y="2177861"/>
            <a:ext cx="3580037" cy="1062117"/>
          </a:xfrm>
          <a:prstGeom prst="wedgeRectCallout">
            <a:avLst>
              <a:gd name="adj1" fmla="val 74639"/>
              <a:gd name="adj2" fmla="val -59915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No polynomial kernel unless </a:t>
            </a:r>
            <a:r>
              <a:rPr lang="en-US" sz="2000" dirty="0" err="1" smtClean="0">
                <a:solidFill>
                  <a:schemeClr val="tx1"/>
                </a:solidFill>
              </a:rPr>
              <a:t>NP⊆coNP</a:t>
            </a:r>
            <a:r>
              <a:rPr lang="en-US" sz="2000" dirty="0" smtClean="0">
                <a:solidFill>
                  <a:schemeClr val="tx1"/>
                </a:solidFill>
              </a:rPr>
              <a:t>/poly </a:t>
            </a:r>
            <a:r>
              <a:rPr lang="en-US" sz="2000" dirty="0" smtClean="0">
                <a:solidFill>
                  <a:schemeClr val="accent1"/>
                </a:solidFill>
              </a:rPr>
              <a:t>[JansenK@FCT’11]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</p:spPr>
        <p:txBody>
          <a:bodyPr/>
          <a:lstStyle/>
          <a:p>
            <a:fld id="{D0443A80-CCFE-4885-A2D8-84AE2677A3C3}" type="slidenum">
              <a:rPr lang="nl-NL" smtClean="0"/>
              <a:pPr/>
              <a:t>59</a:t>
            </a:fld>
            <a:endParaRPr lang="nl-NL"/>
          </a:p>
        </p:txBody>
      </p:sp>
      <p:sp>
        <p:nvSpPr>
          <p:cNvPr id="5" name="Rounded Rectangle 4"/>
          <p:cNvSpPr/>
          <p:nvPr/>
        </p:nvSpPr>
        <p:spPr>
          <a:xfrm>
            <a:off x="3766926" y="548680"/>
            <a:ext cx="1610148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Vertex Cover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40162" y="1772817"/>
            <a:ext cx="1352118" cy="50405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linear forest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7544" y="2708924"/>
            <a:ext cx="1539804" cy="43204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</a:t>
            </a:r>
            <a:r>
              <a:rPr lang="en-US" sz="1400" dirty="0" err="1" smtClean="0">
                <a:solidFill>
                  <a:schemeClr val="tx1"/>
                </a:solidFill>
              </a:rPr>
              <a:t>Cograph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423561" y="3789039"/>
            <a:ext cx="1512169" cy="50134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</a:t>
            </a:r>
            <a:r>
              <a:rPr lang="en-US" sz="1400" dirty="0" err="1" smtClean="0">
                <a:solidFill>
                  <a:schemeClr val="tx1"/>
                </a:solidFill>
              </a:rPr>
              <a:t>Chordal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769759" y="4797151"/>
            <a:ext cx="1250513" cy="36004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Treewidth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92080" y="5589242"/>
            <a:ext cx="2206101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Chromatic Number</a:t>
            </a:r>
            <a:endParaRPr lang="en-US" sz="14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3244821" y="4655847"/>
            <a:ext cx="1512169" cy="50134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Odd Cycle Transversal</a:t>
            </a:r>
            <a:endParaRPr lang="en-US" sz="1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57547" y="5445224"/>
            <a:ext cx="1422165" cy="5760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Perfect</a:t>
            </a:r>
            <a:endParaRPr lang="en-US" sz="1400" b="1" dirty="0"/>
          </a:p>
        </p:txBody>
      </p: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 rot="5400000">
            <a:off x="6193602" y="2486302"/>
            <a:ext cx="432051" cy="1318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59" idx="2"/>
            <a:endCxn id="7" idx="0"/>
          </p:cNvCxnSpPr>
          <p:nvPr/>
        </p:nvCxnSpPr>
        <p:spPr>
          <a:xfrm rot="5400000">
            <a:off x="2763357" y="2413241"/>
            <a:ext cx="288830" cy="16089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5782318" y="1052736"/>
            <a:ext cx="1267807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Max Leaf #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558893" y="1772817"/>
            <a:ext cx="1322520" cy="50405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Co-cluster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5580112" y="3789040"/>
            <a:ext cx="1609529" cy="43204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</a:t>
            </a:r>
            <a:r>
              <a:rPr lang="en-US" sz="1400" dirty="0" err="1" smtClean="0">
                <a:solidFill>
                  <a:schemeClr val="tx1"/>
                </a:solidFill>
              </a:rPr>
              <a:t>Outerplanar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>
            <a:stCxn id="10" idx="2"/>
            <a:endCxn id="114" idx="0"/>
          </p:cNvCxnSpPr>
          <p:nvPr/>
        </p:nvCxnSpPr>
        <p:spPr>
          <a:xfrm rot="5400000">
            <a:off x="6069920" y="3455927"/>
            <a:ext cx="648070" cy="1815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6" idx="0"/>
          </p:cNvCxnSpPr>
          <p:nvPr/>
        </p:nvCxnSpPr>
        <p:spPr>
          <a:xfrm rot="16200000" flipH="1">
            <a:off x="6179048" y="5373158"/>
            <a:ext cx="432051" cy="115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2"/>
            <a:endCxn id="14" idx="0"/>
          </p:cNvCxnSpPr>
          <p:nvPr/>
        </p:nvCxnSpPr>
        <p:spPr>
          <a:xfrm rot="5400000">
            <a:off x="3094131" y="2226484"/>
            <a:ext cx="648071" cy="2477039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2"/>
            <a:endCxn id="18" idx="0"/>
          </p:cNvCxnSpPr>
          <p:nvPr/>
        </p:nvCxnSpPr>
        <p:spPr>
          <a:xfrm rot="5400000">
            <a:off x="2490752" y="3935069"/>
            <a:ext cx="288033" cy="2732276"/>
          </a:xfrm>
          <a:prstGeom prst="curvedConnector3">
            <a:avLst>
              <a:gd name="adj1" fmla="val 25343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2"/>
            <a:endCxn id="14" idx="0"/>
          </p:cNvCxnSpPr>
          <p:nvPr/>
        </p:nvCxnSpPr>
        <p:spPr>
          <a:xfrm rot="5400000">
            <a:off x="2288058" y="3177369"/>
            <a:ext cx="503259" cy="720081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2"/>
            <a:endCxn id="13" idx="0"/>
          </p:cNvCxnSpPr>
          <p:nvPr/>
        </p:nvCxnSpPr>
        <p:spPr>
          <a:xfrm rot="5400000">
            <a:off x="5320429" y="1613127"/>
            <a:ext cx="432049" cy="1759536"/>
          </a:xfrm>
          <a:prstGeom prst="curvedConnector3">
            <a:avLst>
              <a:gd name="adj1" fmla="val 50000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2"/>
            <a:endCxn id="18" idx="0"/>
          </p:cNvCxnSpPr>
          <p:nvPr/>
        </p:nvCxnSpPr>
        <p:spPr>
          <a:xfrm rot="16200000" flipH="1">
            <a:off x="100911" y="4277505"/>
            <a:ext cx="2304254" cy="31184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7" idx="0"/>
          </p:cNvCxnSpPr>
          <p:nvPr/>
        </p:nvCxnSpPr>
        <p:spPr>
          <a:xfrm rot="5400000">
            <a:off x="4444532" y="2697345"/>
            <a:ext cx="1514877" cy="2402127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7" idx="2"/>
            <a:endCxn id="16" idx="0"/>
          </p:cNvCxnSpPr>
          <p:nvPr/>
        </p:nvCxnSpPr>
        <p:spPr>
          <a:xfrm rot="16200000" flipH="1">
            <a:off x="4981993" y="4176103"/>
            <a:ext cx="432051" cy="2394225"/>
          </a:xfrm>
          <a:prstGeom prst="curvedConnector3">
            <a:avLst>
              <a:gd name="adj1" fmla="val 17124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4" idx="2"/>
            <a:endCxn id="18" idx="0"/>
          </p:cNvCxnSpPr>
          <p:nvPr/>
        </p:nvCxnSpPr>
        <p:spPr>
          <a:xfrm rot="5400000">
            <a:off x="1146718" y="4412295"/>
            <a:ext cx="1154841" cy="91101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5" idx="2"/>
            <a:endCxn id="6" idx="0"/>
          </p:cNvCxnSpPr>
          <p:nvPr/>
        </p:nvCxnSpPr>
        <p:spPr>
          <a:xfrm rot="16200000" flipH="1">
            <a:off x="5062062" y="418657"/>
            <a:ext cx="864097" cy="1844221"/>
          </a:xfrm>
          <a:prstGeom prst="curvedConnector3">
            <a:avLst>
              <a:gd name="adj1" fmla="val 82877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60" idx="2"/>
            <a:endCxn id="9" idx="0"/>
          </p:cNvCxnSpPr>
          <p:nvPr/>
        </p:nvCxnSpPr>
        <p:spPr>
          <a:xfrm rot="16200000" flipH="1">
            <a:off x="1012773" y="2484250"/>
            <a:ext cx="432053" cy="17293"/>
          </a:xfrm>
          <a:prstGeom prst="straightConnector1">
            <a:avLst/>
          </a:prstGeom>
          <a:ln cap="sq">
            <a:round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114" idx="2"/>
            <a:endCxn id="15" idx="0"/>
          </p:cNvCxnSpPr>
          <p:nvPr/>
        </p:nvCxnSpPr>
        <p:spPr>
          <a:xfrm rot="16200000" flipH="1">
            <a:off x="6101915" y="4504049"/>
            <a:ext cx="576063" cy="10139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15" idx="2"/>
            <a:endCxn id="15" idx="0"/>
          </p:cNvCxnSpPr>
          <p:nvPr/>
        </p:nvCxnSpPr>
        <p:spPr>
          <a:xfrm rot="5400000">
            <a:off x="6971337" y="3644767"/>
            <a:ext cx="576063" cy="1728704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6" idx="2"/>
            <a:endCxn id="115" idx="0"/>
          </p:cNvCxnSpPr>
          <p:nvPr/>
        </p:nvCxnSpPr>
        <p:spPr>
          <a:xfrm rot="16200000" flipH="1">
            <a:off x="6513886" y="2179205"/>
            <a:ext cx="1512169" cy="1707499"/>
          </a:xfrm>
          <a:prstGeom prst="curvedConnector3">
            <a:avLst>
              <a:gd name="adj1" fmla="val 11840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5" idx="2"/>
            <a:endCxn id="7" idx="0"/>
          </p:cNvCxnSpPr>
          <p:nvPr/>
        </p:nvCxnSpPr>
        <p:spPr>
          <a:xfrm rot="5400000">
            <a:off x="2907374" y="901074"/>
            <a:ext cx="1656980" cy="1672273"/>
          </a:xfrm>
          <a:prstGeom prst="curvedConnector3">
            <a:avLst>
              <a:gd name="adj1" fmla="val 85361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stCxn id="59" idx="2"/>
            <a:endCxn id="9" idx="0"/>
          </p:cNvCxnSpPr>
          <p:nvPr/>
        </p:nvCxnSpPr>
        <p:spPr>
          <a:xfrm rot="5400000">
            <a:off x="1860604" y="1653712"/>
            <a:ext cx="432054" cy="167837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43" idx="2"/>
            <a:endCxn id="59" idx="0"/>
          </p:cNvCxnSpPr>
          <p:nvPr/>
        </p:nvCxnSpPr>
        <p:spPr>
          <a:xfrm rot="5400000">
            <a:off x="2735797" y="1592797"/>
            <a:ext cx="360038" cy="1588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43" idx="2"/>
            <a:endCxn id="60" idx="0"/>
          </p:cNvCxnSpPr>
          <p:nvPr/>
        </p:nvCxnSpPr>
        <p:spPr>
          <a:xfrm rot="5400000">
            <a:off x="1887966" y="744966"/>
            <a:ext cx="360039" cy="1695663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32" idx="2"/>
            <a:endCxn id="6" idx="0"/>
          </p:cNvCxnSpPr>
          <p:nvPr/>
        </p:nvCxnSpPr>
        <p:spPr>
          <a:xfrm rot="5400000">
            <a:off x="6236202" y="1592796"/>
            <a:ext cx="360041" cy="1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>
            <a:stCxn id="5" idx="1"/>
            <a:endCxn id="60" idx="1"/>
          </p:cNvCxnSpPr>
          <p:nvPr/>
        </p:nvCxnSpPr>
        <p:spPr>
          <a:xfrm rot="10800000" flipV="1">
            <a:off x="558894" y="728700"/>
            <a:ext cx="3208033" cy="1296144"/>
          </a:xfrm>
          <a:prstGeom prst="curvedConnector3">
            <a:avLst>
              <a:gd name="adj1" fmla="val 107126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9" idx="2"/>
            <a:endCxn id="13" idx="0"/>
          </p:cNvCxnSpPr>
          <p:nvPr/>
        </p:nvCxnSpPr>
        <p:spPr>
          <a:xfrm rot="16200000" flipH="1">
            <a:off x="3570225" y="1622460"/>
            <a:ext cx="432050" cy="1740869"/>
          </a:xfrm>
          <a:prstGeom prst="curvedConnector3">
            <a:avLst>
              <a:gd name="adj1" fmla="val 52055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5940152" y="44624"/>
            <a:ext cx="3096344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q-Coloring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95736" y="2565700"/>
            <a:ext cx="1407981" cy="72008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split graph components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713785" y="2708922"/>
            <a:ext cx="1378495" cy="43204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Feedback Vertex Set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851920" y="2708920"/>
            <a:ext cx="1609529" cy="43204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Interval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907703" y="1052738"/>
            <a:ext cx="2016225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Clique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2339752" y="1772816"/>
            <a:ext cx="1152128" cy="50405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Cluster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7498975" y="3789040"/>
            <a:ext cx="1249489" cy="43204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Pathwidth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well-known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A559-93A4-48B4-A486-E11DD3FD6CE8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8" name="Rounded Rectangle 7"/>
          <p:cNvSpPr/>
          <p:nvPr/>
        </p:nvSpPr>
        <p:spPr>
          <a:xfrm>
            <a:off x="167680" y="1268760"/>
            <a:ext cx="8868816" cy="2106234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ounded Rectangle 8"/>
          <p:cNvSpPr/>
          <p:nvPr/>
        </p:nvSpPr>
        <p:spPr>
          <a:xfrm>
            <a:off x="436186" y="1549591"/>
            <a:ext cx="1937628" cy="1544571"/>
          </a:xfrm>
          <a:prstGeom prst="roundRect">
            <a:avLst>
              <a:gd name="adj" fmla="val 10000"/>
            </a:avLst>
          </a:prstGeom>
          <a:blipFill rotWithShape="0">
            <a:blip r:embed="rId2" cstate="screen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 rot="21600000">
            <a:off x="436186" y="3374994"/>
            <a:ext cx="1937628" cy="2574286"/>
          </a:xfrm>
          <a:custGeom>
            <a:avLst/>
            <a:gdLst>
              <a:gd name="connsiteX0" fmla="*/ 203451 w 1937628"/>
              <a:gd name="connsiteY0" fmla="*/ 0 h 2574286"/>
              <a:gd name="connsiteX1" fmla="*/ 1734177 w 1937628"/>
              <a:gd name="connsiteY1" fmla="*/ 0 h 2574286"/>
              <a:gd name="connsiteX2" fmla="*/ 1878039 w 1937628"/>
              <a:gd name="connsiteY2" fmla="*/ 59590 h 2574286"/>
              <a:gd name="connsiteX3" fmla="*/ 1937628 w 1937628"/>
              <a:gd name="connsiteY3" fmla="*/ 203452 h 2574286"/>
              <a:gd name="connsiteX4" fmla="*/ 1937628 w 1937628"/>
              <a:gd name="connsiteY4" fmla="*/ 2574286 h 2574286"/>
              <a:gd name="connsiteX5" fmla="*/ 1937628 w 1937628"/>
              <a:gd name="connsiteY5" fmla="*/ 2574286 h 2574286"/>
              <a:gd name="connsiteX6" fmla="*/ 1937628 w 1937628"/>
              <a:gd name="connsiteY6" fmla="*/ 2574286 h 2574286"/>
              <a:gd name="connsiteX7" fmla="*/ 0 w 1937628"/>
              <a:gd name="connsiteY7" fmla="*/ 2574286 h 2574286"/>
              <a:gd name="connsiteX8" fmla="*/ 0 w 1937628"/>
              <a:gd name="connsiteY8" fmla="*/ 2574286 h 2574286"/>
              <a:gd name="connsiteX9" fmla="*/ 0 w 1937628"/>
              <a:gd name="connsiteY9" fmla="*/ 2574286 h 2574286"/>
              <a:gd name="connsiteX10" fmla="*/ 0 w 1937628"/>
              <a:gd name="connsiteY10" fmla="*/ 203451 h 2574286"/>
              <a:gd name="connsiteX11" fmla="*/ 59590 w 1937628"/>
              <a:gd name="connsiteY11" fmla="*/ 59589 h 2574286"/>
              <a:gd name="connsiteX12" fmla="*/ 203452 w 1937628"/>
              <a:gd name="connsiteY12" fmla="*/ 0 h 2574286"/>
              <a:gd name="connsiteX13" fmla="*/ 203451 w 1937628"/>
              <a:gd name="connsiteY13" fmla="*/ 0 h 257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37628" h="2574286">
                <a:moveTo>
                  <a:pt x="1734177" y="2574286"/>
                </a:moveTo>
                <a:lnTo>
                  <a:pt x="203451" y="2574286"/>
                </a:lnTo>
                <a:cubicBezTo>
                  <a:pt x="149492" y="2574286"/>
                  <a:pt x="97744" y="2552851"/>
                  <a:pt x="59589" y="2514696"/>
                </a:cubicBezTo>
                <a:cubicBezTo>
                  <a:pt x="21435" y="2476541"/>
                  <a:pt x="0" y="2424793"/>
                  <a:pt x="0" y="2370834"/>
                </a:cubicBez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937628" y="0"/>
                </a:lnTo>
                <a:lnTo>
                  <a:pt x="1937628" y="0"/>
                </a:lnTo>
                <a:lnTo>
                  <a:pt x="1937628" y="0"/>
                </a:lnTo>
                <a:lnTo>
                  <a:pt x="1937628" y="2370835"/>
                </a:lnTo>
                <a:cubicBezTo>
                  <a:pt x="1937628" y="2424794"/>
                  <a:pt x="1916193" y="2476542"/>
                  <a:pt x="1878038" y="2514697"/>
                </a:cubicBezTo>
                <a:cubicBezTo>
                  <a:pt x="1839883" y="2552851"/>
                  <a:pt x="1788135" y="2574286"/>
                  <a:pt x="1734176" y="2574286"/>
                </a:cubicBezTo>
                <a:lnTo>
                  <a:pt x="1734177" y="257428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23165" tIns="163576" rIns="223165" bIns="223165" numCol="1" spcCol="1270" anchor="t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Vertex Cover number</a:t>
            </a:r>
            <a:endParaRPr lang="en-US" sz="2300" kern="1200" dirty="0"/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kern="1200" dirty="0" smtClean="0"/>
              <a:t>Size of the smallest set intersecting each edge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567578" y="1549591"/>
            <a:ext cx="1937628" cy="1544571"/>
          </a:xfrm>
          <a:prstGeom prst="roundRect">
            <a:avLst>
              <a:gd name="adj" fmla="val 10000"/>
            </a:avLst>
          </a:prstGeom>
          <a:blipFill rotWithShape="0">
            <a:blip r:embed="rId3" cstate="screen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/>
          <p:cNvSpPr/>
          <p:nvPr/>
        </p:nvSpPr>
        <p:spPr>
          <a:xfrm rot="21600000">
            <a:off x="2567578" y="3374993"/>
            <a:ext cx="1937628" cy="2574287"/>
          </a:xfrm>
          <a:custGeom>
            <a:avLst/>
            <a:gdLst>
              <a:gd name="connsiteX0" fmla="*/ 203451 w 1937628"/>
              <a:gd name="connsiteY0" fmla="*/ 0 h 2574286"/>
              <a:gd name="connsiteX1" fmla="*/ 1734177 w 1937628"/>
              <a:gd name="connsiteY1" fmla="*/ 0 h 2574286"/>
              <a:gd name="connsiteX2" fmla="*/ 1878039 w 1937628"/>
              <a:gd name="connsiteY2" fmla="*/ 59590 h 2574286"/>
              <a:gd name="connsiteX3" fmla="*/ 1937628 w 1937628"/>
              <a:gd name="connsiteY3" fmla="*/ 203452 h 2574286"/>
              <a:gd name="connsiteX4" fmla="*/ 1937628 w 1937628"/>
              <a:gd name="connsiteY4" fmla="*/ 2574286 h 2574286"/>
              <a:gd name="connsiteX5" fmla="*/ 1937628 w 1937628"/>
              <a:gd name="connsiteY5" fmla="*/ 2574286 h 2574286"/>
              <a:gd name="connsiteX6" fmla="*/ 1937628 w 1937628"/>
              <a:gd name="connsiteY6" fmla="*/ 2574286 h 2574286"/>
              <a:gd name="connsiteX7" fmla="*/ 0 w 1937628"/>
              <a:gd name="connsiteY7" fmla="*/ 2574286 h 2574286"/>
              <a:gd name="connsiteX8" fmla="*/ 0 w 1937628"/>
              <a:gd name="connsiteY8" fmla="*/ 2574286 h 2574286"/>
              <a:gd name="connsiteX9" fmla="*/ 0 w 1937628"/>
              <a:gd name="connsiteY9" fmla="*/ 2574286 h 2574286"/>
              <a:gd name="connsiteX10" fmla="*/ 0 w 1937628"/>
              <a:gd name="connsiteY10" fmla="*/ 203451 h 2574286"/>
              <a:gd name="connsiteX11" fmla="*/ 59590 w 1937628"/>
              <a:gd name="connsiteY11" fmla="*/ 59589 h 2574286"/>
              <a:gd name="connsiteX12" fmla="*/ 203452 w 1937628"/>
              <a:gd name="connsiteY12" fmla="*/ 0 h 2574286"/>
              <a:gd name="connsiteX13" fmla="*/ 203451 w 1937628"/>
              <a:gd name="connsiteY13" fmla="*/ 0 h 257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37628" h="2574286">
                <a:moveTo>
                  <a:pt x="1734177" y="2574286"/>
                </a:moveTo>
                <a:lnTo>
                  <a:pt x="203451" y="2574286"/>
                </a:lnTo>
                <a:cubicBezTo>
                  <a:pt x="149492" y="2574286"/>
                  <a:pt x="97744" y="2552851"/>
                  <a:pt x="59589" y="2514696"/>
                </a:cubicBezTo>
                <a:cubicBezTo>
                  <a:pt x="21435" y="2476541"/>
                  <a:pt x="0" y="2424793"/>
                  <a:pt x="0" y="2370834"/>
                </a:cubicBez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937628" y="0"/>
                </a:lnTo>
                <a:lnTo>
                  <a:pt x="1937628" y="0"/>
                </a:lnTo>
                <a:lnTo>
                  <a:pt x="1937628" y="0"/>
                </a:lnTo>
                <a:lnTo>
                  <a:pt x="1937628" y="2370835"/>
                </a:lnTo>
                <a:cubicBezTo>
                  <a:pt x="1937628" y="2424794"/>
                  <a:pt x="1916193" y="2476542"/>
                  <a:pt x="1878038" y="2514697"/>
                </a:cubicBezTo>
                <a:cubicBezTo>
                  <a:pt x="1839883" y="2552851"/>
                  <a:pt x="1788135" y="2574286"/>
                  <a:pt x="1734176" y="2574286"/>
                </a:cubicBezTo>
                <a:lnTo>
                  <a:pt x="1734177" y="257428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23165" tIns="163577" rIns="223165" bIns="223165" numCol="1" spcCol="1270" anchor="t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Feedback Vertex number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kern="1200" dirty="0" smtClean="0"/>
              <a:t>Size of the smallest set intersecting each cycle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698969" y="1549591"/>
            <a:ext cx="1937628" cy="1544571"/>
          </a:xfrm>
          <a:prstGeom prst="roundRect">
            <a:avLst>
              <a:gd name="adj" fmla="val 10000"/>
            </a:avLst>
          </a:prstGeom>
          <a:blipFill rotWithShape="0">
            <a:blip r:embed="rId4" cstate="screen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/>
          <p:cNvSpPr/>
          <p:nvPr/>
        </p:nvSpPr>
        <p:spPr>
          <a:xfrm rot="21600000">
            <a:off x="4698969" y="3374993"/>
            <a:ext cx="1937629" cy="2574287"/>
          </a:xfrm>
          <a:custGeom>
            <a:avLst/>
            <a:gdLst>
              <a:gd name="connsiteX0" fmla="*/ 203451 w 1937628"/>
              <a:gd name="connsiteY0" fmla="*/ 0 h 2574286"/>
              <a:gd name="connsiteX1" fmla="*/ 1734177 w 1937628"/>
              <a:gd name="connsiteY1" fmla="*/ 0 h 2574286"/>
              <a:gd name="connsiteX2" fmla="*/ 1878039 w 1937628"/>
              <a:gd name="connsiteY2" fmla="*/ 59590 h 2574286"/>
              <a:gd name="connsiteX3" fmla="*/ 1937628 w 1937628"/>
              <a:gd name="connsiteY3" fmla="*/ 203452 h 2574286"/>
              <a:gd name="connsiteX4" fmla="*/ 1937628 w 1937628"/>
              <a:gd name="connsiteY4" fmla="*/ 2574286 h 2574286"/>
              <a:gd name="connsiteX5" fmla="*/ 1937628 w 1937628"/>
              <a:gd name="connsiteY5" fmla="*/ 2574286 h 2574286"/>
              <a:gd name="connsiteX6" fmla="*/ 1937628 w 1937628"/>
              <a:gd name="connsiteY6" fmla="*/ 2574286 h 2574286"/>
              <a:gd name="connsiteX7" fmla="*/ 0 w 1937628"/>
              <a:gd name="connsiteY7" fmla="*/ 2574286 h 2574286"/>
              <a:gd name="connsiteX8" fmla="*/ 0 w 1937628"/>
              <a:gd name="connsiteY8" fmla="*/ 2574286 h 2574286"/>
              <a:gd name="connsiteX9" fmla="*/ 0 w 1937628"/>
              <a:gd name="connsiteY9" fmla="*/ 2574286 h 2574286"/>
              <a:gd name="connsiteX10" fmla="*/ 0 w 1937628"/>
              <a:gd name="connsiteY10" fmla="*/ 203451 h 2574286"/>
              <a:gd name="connsiteX11" fmla="*/ 59590 w 1937628"/>
              <a:gd name="connsiteY11" fmla="*/ 59589 h 2574286"/>
              <a:gd name="connsiteX12" fmla="*/ 203452 w 1937628"/>
              <a:gd name="connsiteY12" fmla="*/ 0 h 2574286"/>
              <a:gd name="connsiteX13" fmla="*/ 203451 w 1937628"/>
              <a:gd name="connsiteY13" fmla="*/ 0 h 257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37628" h="2574286">
                <a:moveTo>
                  <a:pt x="1734177" y="2574286"/>
                </a:moveTo>
                <a:lnTo>
                  <a:pt x="203451" y="2574286"/>
                </a:lnTo>
                <a:cubicBezTo>
                  <a:pt x="149492" y="2574286"/>
                  <a:pt x="97744" y="2552851"/>
                  <a:pt x="59589" y="2514696"/>
                </a:cubicBezTo>
                <a:cubicBezTo>
                  <a:pt x="21435" y="2476541"/>
                  <a:pt x="0" y="2424793"/>
                  <a:pt x="0" y="2370834"/>
                </a:cubicBez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937628" y="0"/>
                </a:lnTo>
                <a:lnTo>
                  <a:pt x="1937628" y="0"/>
                </a:lnTo>
                <a:lnTo>
                  <a:pt x="1937628" y="0"/>
                </a:lnTo>
                <a:lnTo>
                  <a:pt x="1937628" y="2370835"/>
                </a:lnTo>
                <a:cubicBezTo>
                  <a:pt x="1937628" y="2424794"/>
                  <a:pt x="1916193" y="2476542"/>
                  <a:pt x="1878038" y="2514697"/>
                </a:cubicBezTo>
                <a:cubicBezTo>
                  <a:pt x="1839883" y="2552851"/>
                  <a:pt x="1788135" y="2574286"/>
                  <a:pt x="1734176" y="2574286"/>
                </a:cubicBezTo>
                <a:lnTo>
                  <a:pt x="1734177" y="257428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23165" tIns="163577" rIns="223166" bIns="223165" numCol="1" spcCol="1270" anchor="t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Odd Cycle Transversal number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kern="1200" dirty="0" smtClean="0"/>
              <a:t>Size of the smallest set intersecting all odd cycles</a:t>
            </a:r>
            <a:endParaRPr lang="en-US" sz="1800" kern="1200" dirty="0"/>
          </a:p>
        </p:txBody>
      </p:sp>
      <p:sp>
        <p:nvSpPr>
          <p:cNvPr id="15" name="Rounded Rectangle 14"/>
          <p:cNvSpPr/>
          <p:nvPr/>
        </p:nvSpPr>
        <p:spPr>
          <a:xfrm>
            <a:off x="6830360" y="1549591"/>
            <a:ext cx="1937628" cy="1544571"/>
          </a:xfrm>
          <a:prstGeom prst="roundRect">
            <a:avLst>
              <a:gd name="adj" fmla="val 10000"/>
            </a:avLst>
          </a:prstGeom>
          <a:blipFill rotWithShape="0">
            <a:blip r:embed="rId5" cstate="screen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15"/>
          <p:cNvSpPr/>
          <p:nvPr/>
        </p:nvSpPr>
        <p:spPr>
          <a:xfrm rot="21600000">
            <a:off x="6830360" y="3374994"/>
            <a:ext cx="1937628" cy="2574286"/>
          </a:xfrm>
          <a:custGeom>
            <a:avLst/>
            <a:gdLst>
              <a:gd name="connsiteX0" fmla="*/ 203451 w 1937628"/>
              <a:gd name="connsiteY0" fmla="*/ 0 h 2574286"/>
              <a:gd name="connsiteX1" fmla="*/ 1734177 w 1937628"/>
              <a:gd name="connsiteY1" fmla="*/ 0 h 2574286"/>
              <a:gd name="connsiteX2" fmla="*/ 1878039 w 1937628"/>
              <a:gd name="connsiteY2" fmla="*/ 59590 h 2574286"/>
              <a:gd name="connsiteX3" fmla="*/ 1937628 w 1937628"/>
              <a:gd name="connsiteY3" fmla="*/ 203452 h 2574286"/>
              <a:gd name="connsiteX4" fmla="*/ 1937628 w 1937628"/>
              <a:gd name="connsiteY4" fmla="*/ 2574286 h 2574286"/>
              <a:gd name="connsiteX5" fmla="*/ 1937628 w 1937628"/>
              <a:gd name="connsiteY5" fmla="*/ 2574286 h 2574286"/>
              <a:gd name="connsiteX6" fmla="*/ 1937628 w 1937628"/>
              <a:gd name="connsiteY6" fmla="*/ 2574286 h 2574286"/>
              <a:gd name="connsiteX7" fmla="*/ 0 w 1937628"/>
              <a:gd name="connsiteY7" fmla="*/ 2574286 h 2574286"/>
              <a:gd name="connsiteX8" fmla="*/ 0 w 1937628"/>
              <a:gd name="connsiteY8" fmla="*/ 2574286 h 2574286"/>
              <a:gd name="connsiteX9" fmla="*/ 0 w 1937628"/>
              <a:gd name="connsiteY9" fmla="*/ 2574286 h 2574286"/>
              <a:gd name="connsiteX10" fmla="*/ 0 w 1937628"/>
              <a:gd name="connsiteY10" fmla="*/ 203451 h 2574286"/>
              <a:gd name="connsiteX11" fmla="*/ 59590 w 1937628"/>
              <a:gd name="connsiteY11" fmla="*/ 59589 h 2574286"/>
              <a:gd name="connsiteX12" fmla="*/ 203452 w 1937628"/>
              <a:gd name="connsiteY12" fmla="*/ 0 h 2574286"/>
              <a:gd name="connsiteX13" fmla="*/ 203451 w 1937628"/>
              <a:gd name="connsiteY13" fmla="*/ 0 h 257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37628" h="2574286">
                <a:moveTo>
                  <a:pt x="1734177" y="2574286"/>
                </a:moveTo>
                <a:lnTo>
                  <a:pt x="203451" y="2574286"/>
                </a:lnTo>
                <a:cubicBezTo>
                  <a:pt x="149492" y="2574286"/>
                  <a:pt x="97744" y="2552851"/>
                  <a:pt x="59589" y="2514696"/>
                </a:cubicBezTo>
                <a:cubicBezTo>
                  <a:pt x="21435" y="2476541"/>
                  <a:pt x="0" y="2424793"/>
                  <a:pt x="0" y="2370834"/>
                </a:cubicBez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937628" y="0"/>
                </a:lnTo>
                <a:lnTo>
                  <a:pt x="1937628" y="0"/>
                </a:lnTo>
                <a:lnTo>
                  <a:pt x="1937628" y="0"/>
                </a:lnTo>
                <a:lnTo>
                  <a:pt x="1937628" y="2370835"/>
                </a:lnTo>
                <a:cubicBezTo>
                  <a:pt x="1937628" y="2424794"/>
                  <a:pt x="1916193" y="2476542"/>
                  <a:pt x="1878038" y="2514697"/>
                </a:cubicBezTo>
                <a:cubicBezTo>
                  <a:pt x="1839883" y="2552851"/>
                  <a:pt x="1788135" y="2574286"/>
                  <a:pt x="1734176" y="2574286"/>
                </a:cubicBezTo>
                <a:lnTo>
                  <a:pt x="1734177" y="257428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23165" tIns="163576" rIns="223165" bIns="223165" numCol="1" spcCol="1270" anchor="t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Max Leaf Spanning tree nr</a:t>
            </a:r>
            <a:endParaRPr lang="en-US" sz="2300" kern="1200" dirty="0"/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kern="1200" dirty="0" smtClean="0"/>
              <a:t>Maximum # leaves in a spanning tree</a:t>
            </a:r>
            <a:endParaRPr lang="en-US" sz="1800" kern="1200" dirty="0"/>
          </a:p>
        </p:txBody>
      </p:sp>
      <p:sp>
        <p:nvSpPr>
          <p:cNvPr id="17" name="Rounded Rectangle 4"/>
          <p:cNvSpPr/>
          <p:nvPr/>
        </p:nvSpPr>
        <p:spPr>
          <a:xfrm>
            <a:off x="2081808" y="3345160"/>
            <a:ext cx="762000" cy="1524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tIns="91440" bIns="91440" spcCol="1270" anchor="ctr"/>
          <a:lstStyle/>
          <a:p>
            <a:pPr algn="ctr" defTabSz="10668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≥</a:t>
            </a:r>
            <a:endParaRPr lang="en-US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8" name="Rounded Rectangle 4"/>
          <p:cNvSpPr/>
          <p:nvPr/>
        </p:nvSpPr>
        <p:spPr>
          <a:xfrm>
            <a:off x="4211960" y="3345160"/>
            <a:ext cx="762000" cy="1524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tIns="91440" bIns="91440" spcCol="1270" anchor="ctr"/>
          <a:lstStyle/>
          <a:p>
            <a:pPr algn="ctr" defTabSz="10668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≥</a:t>
            </a:r>
            <a:endParaRPr lang="en-US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251520" y="260648"/>
            <a:ext cx="8640960" cy="5760640"/>
          </a:xfrm>
          <a:prstGeom prst="rect">
            <a:avLst/>
          </a:prstGeom>
          <a:gradFill>
            <a:gsLst>
              <a:gs pos="0">
                <a:srgbClr val="FFDCB9"/>
              </a:gs>
              <a:gs pos="100000">
                <a:schemeClr val="accent6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 rot="10800000">
            <a:off x="236738" y="260649"/>
            <a:ext cx="8685334" cy="3508510"/>
          </a:xfrm>
          <a:custGeom>
            <a:avLst/>
            <a:gdLst>
              <a:gd name="connsiteX0" fmla="*/ 0 w 8664606"/>
              <a:gd name="connsiteY0" fmla="*/ 266330 h 1828800"/>
              <a:gd name="connsiteX1" fmla="*/ 8878 w 8664606"/>
              <a:gd name="connsiteY1" fmla="*/ 1828800 h 1828800"/>
              <a:gd name="connsiteX2" fmla="*/ 8664606 w 8664606"/>
              <a:gd name="connsiteY2" fmla="*/ 1828800 h 1828800"/>
              <a:gd name="connsiteX3" fmla="*/ 8664606 w 8664606"/>
              <a:gd name="connsiteY3" fmla="*/ 798990 h 1828800"/>
              <a:gd name="connsiteX4" fmla="*/ 4971495 w 8664606"/>
              <a:gd name="connsiteY4" fmla="*/ 798990 h 1828800"/>
              <a:gd name="connsiteX5" fmla="*/ 4385569 w 8664606"/>
              <a:gd name="connsiteY5" fmla="*/ 559293 h 1828800"/>
              <a:gd name="connsiteX6" fmla="*/ 4163627 w 8664606"/>
              <a:gd name="connsiteY6" fmla="*/ 8878 h 1828800"/>
              <a:gd name="connsiteX7" fmla="*/ 2334827 w 8664606"/>
              <a:gd name="connsiteY7" fmla="*/ 0 h 1828800"/>
              <a:gd name="connsiteX8" fmla="*/ 1811045 w 8664606"/>
              <a:gd name="connsiteY8" fmla="*/ 426128 h 1828800"/>
              <a:gd name="connsiteX9" fmla="*/ 0 w 8664606"/>
              <a:gd name="connsiteY9" fmla="*/ 266330 h 1828800"/>
              <a:gd name="connsiteX0" fmla="*/ 0 w 8664606"/>
              <a:gd name="connsiteY0" fmla="*/ 266330 h 1828800"/>
              <a:gd name="connsiteX1" fmla="*/ 217503 w 8664606"/>
              <a:gd name="connsiteY1" fmla="*/ 1687012 h 1828800"/>
              <a:gd name="connsiteX2" fmla="*/ 8664606 w 8664606"/>
              <a:gd name="connsiteY2" fmla="*/ 1828800 h 1828800"/>
              <a:gd name="connsiteX3" fmla="*/ 8664606 w 8664606"/>
              <a:gd name="connsiteY3" fmla="*/ 798990 h 1828800"/>
              <a:gd name="connsiteX4" fmla="*/ 4971495 w 8664606"/>
              <a:gd name="connsiteY4" fmla="*/ 798990 h 1828800"/>
              <a:gd name="connsiteX5" fmla="*/ 4385569 w 8664606"/>
              <a:gd name="connsiteY5" fmla="*/ 559293 h 1828800"/>
              <a:gd name="connsiteX6" fmla="*/ 4163627 w 8664606"/>
              <a:gd name="connsiteY6" fmla="*/ 8878 h 1828800"/>
              <a:gd name="connsiteX7" fmla="*/ 2334827 w 8664606"/>
              <a:gd name="connsiteY7" fmla="*/ 0 h 1828800"/>
              <a:gd name="connsiteX8" fmla="*/ 1811045 w 8664606"/>
              <a:gd name="connsiteY8" fmla="*/ 426128 h 1828800"/>
              <a:gd name="connsiteX9" fmla="*/ 0 w 8664606"/>
              <a:gd name="connsiteY9" fmla="*/ 266330 h 1828800"/>
              <a:gd name="connsiteX0" fmla="*/ 2959 w 8667565"/>
              <a:gd name="connsiteY0" fmla="*/ 266330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67565 w 8667565"/>
              <a:gd name="connsiteY3" fmla="*/ 79899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2959 w 8667565"/>
              <a:gd name="connsiteY9" fmla="*/ 266330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67565 w 8667565"/>
              <a:gd name="connsiteY3" fmla="*/ 79899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223695 w 8667565"/>
              <a:gd name="connsiteY3" fmla="*/ 67890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55743 w 8667565"/>
              <a:gd name="connsiteY3" fmla="*/ 822916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063644 w 8655743"/>
              <a:gd name="connsiteY2" fmla="*/ 1470988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655743 w 8655743"/>
              <a:gd name="connsiteY2" fmla="*/ 1828800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655743 w 8655743"/>
              <a:gd name="connsiteY2" fmla="*/ 1828800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986985 w 8655743"/>
              <a:gd name="connsiteY8" fmla="*/ 475206 h 1913137"/>
              <a:gd name="connsiteX9" fmla="*/ 0 w 8655743"/>
              <a:gd name="connsiteY9" fmla="*/ 475205 h 1913137"/>
              <a:gd name="connsiteX0" fmla="*/ 0 w 8655743"/>
              <a:gd name="connsiteY0" fmla="*/ 515155 h 1953087"/>
              <a:gd name="connsiteX1" fmla="*/ 2959 w 8655743"/>
              <a:gd name="connsiteY1" fmla="*/ 1953087 h 1953087"/>
              <a:gd name="connsiteX2" fmla="*/ 8655743 w 8655743"/>
              <a:gd name="connsiteY2" fmla="*/ 1953087 h 1953087"/>
              <a:gd name="connsiteX3" fmla="*/ 8655743 w 8655743"/>
              <a:gd name="connsiteY3" fmla="*/ 947203 h 1953087"/>
              <a:gd name="connsiteX4" fmla="*/ 4974454 w 8655743"/>
              <a:gd name="connsiteY4" fmla="*/ 923277 h 1953087"/>
              <a:gd name="connsiteX5" fmla="*/ 4166586 w 8655743"/>
              <a:gd name="connsiteY5" fmla="*/ 133165 h 1953087"/>
              <a:gd name="connsiteX6" fmla="*/ 2337786 w 8655743"/>
              <a:gd name="connsiteY6" fmla="*/ 124287 h 1953087"/>
              <a:gd name="connsiteX7" fmla="*/ 1986985 w 8655743"/>
              <a:gd name="connsiteY7" fmla="*/ 515156 h 1953087"/>
              <a:gd name="connsiteX8" fmla="*/ 0 w 8655743"/>
              <a:gd name="connsiteY8" fmla="*/ 515155 h 1953087"/>
              <a:gd name="connsiteX0" fmla="*/ 0 w 8655743"/>
              <a:gd name="connsiteY0" fmla="*/ 1091219 h 1953087"/>
              <a:gd name="connsiteX1" fmla="*/ 2959 w 8655743"/>
              <a:gd name="connsiteY1" fmla="*/ 1953087 h 1953087"/>
              <a:gd name="connsiteX2" fmla="*/ 8655743 w 8655743"/>
              <a:gd name="connsiteY2" fmla="*/ 1953087 h 1953087"/>
              <a:gd name="connsiteX3" fmla="*/ 8655743 w 8655743"/>
              <a:gd name="connsiteY3" fmla="*/ 947203 h 1953087"/>
              <a:gd name="connsiteX4" fmla="*/ 4974454 w 8655743"/>
              <a:gd name="connsiteY4" fmla="*/ 923277 h 1953087"/>
              <a:gd name="connsiteX5" fmla="*/ 4166586 w 8655743"/>
              <a:gd name="connsiteY5" fmla="*/ 133165 h 1953087"/>
              <a:gd name="connsiteX6" fmla="*/ 2337786 w 8655743"/>
              <a:gd name="connsiteY6" fmla="*/ 124287 h 1953087"/>
              <a:gd name="connsiteX7" fmla="*/ 1986985 w 8655743"/>
              <a:gd name="connsiteY7" fmla="*/ 515156 h 1953087"/>
              <a:gd name="connsiteX8" fmla="*/ 0 w 8655743"/>
              <a:gd name="connsiteY8" fmla="*/ 1091219 h 1953087"/>
              <a:gd name="connsiteX0" fmla="*/ 0 w 8655743"/>
              <a:gd name="connsiteY0" fmla="*/ 1091219 h 1953087"/>
              <a:gd name="connsiteX1" fmla="*/ 2959 w 8655743"/>
              <a:gd name="connsiteY1" fmla="*/ 1953087 h 1953087"/>
              <a:gd name="connsiteX2" fmla="*/ 8655743 w 8655743"/>
              <a:gd name="connsiteY2" fmla="*/ 1953087 h 1953087"/>
              <a:gd name="connsiteX3" fmla="*/ 8655743 w 8655743"/>
              <a:gd name="connsiteY3" fmla="*/ 947203 h 1953087"/>
              <a:gd name="connsiteX4" fmla="*/ 4974454 w 8655743"/>
              <a:gd name="connsiteY4" fmla="*/ 923277 h 1953087"/>
              <a:gd name="connsiteX5" fmla="*/ 4166586 w 8655743"/>
              <a:gd name="connsiteY5" fmla="*/ 133165 h 1953087"/>
              <a:gd name="connsiteX6" fmla="*/ 2337786 w 8655743"/>
              <a:gd name="connsiteY6" fmla="*/ 124287 h 1953087"/>
              <a:gd name="connsiteX7" fmla="*/ 2610379 w 8655743"/>
              <a:gd name="connsiteY7" fmla="*/ 875196 h 1953087"/>
              <a:gd name="connsiteX8" fmla="*/ 0 w 8655743"/>
              <a:gd name="connsiteY8" fmla="*/ 1091219 h 1953087"/>
              <a:gd name="connsiteX0" fmla="*/ 0 w 8655743"/>
              <a:gd name="connsiteY0" fmla="*/ 1050077 h 1911945"/>
              <a:gd name="connsiteX1" fmla="*/ 2959 w 8655743"/>
              <a:gd name="connsiteY1" fmla="*/ 1911945 h 1911945"/>
              <a:gd name="connsiteX2" fmla="*/ 8655743 w 8655743"/>
              <a:gd name="connsiteY2" fmla="*/ 1911945 h 1911945"/>
              <a:gd name="connsiteX3" fmla="*/ 8655743 w 8655743"/>
              <a:gd name="connsiteY3" fmla="*/ 906061 h 1911945"/>
              <a:gd name="connsiteX4" fmla="*/ 4974454 w 8655743"/>
              <a:gd name="connsiteY4" fmla="*/ 882135 h 1911945"/>
              <a:gd name="connsiteX5" fmla="*/ 4166586 w 8655743"/>
              <a:gd name="connsiteY5" fmla="*/ 92023 h 1911945"/>
              <a:gd name="connsiteX6" fmla="*/ 2895103 w 8655743"/>
              <a:gd name="connsiteY6" fmla="*/ 329998 h 1911945"/>
              <a:gd name="connsiteX7" fmla="*/ 2610379 w 8655743"/>
              <a:gd name="connsiteY7" fmla="*/ 834054 h 1911945"/>
              <a:gd name="connsiteX8" fmla="*/ 0 w 8655743"/>
              <a:gd name="connsiteY8" fmla="*/ 1050077 h 1911945"/>
              <a:gd name="connsiteX0" fmla="*/ 0 w 8655743"/>
              <a:gd name="connsiteY0" fmla="*/ 812102 h 1673970"/>
              <a:gd name="connsiteX1" fmla="*/ 2959 w 8655743"/>
              <a:gd name="connsiteY1" fmla="*/ 1673970 h 1673970"/>
              <a:gd name="connsiteX2" fmla="*/ 8655743 w 8655743"/>
              <a:gd name="connsiteY2" fmla="*/ 1673970 h 1673970"/>
              <a:gd name="connsiteX3" fmla="*/ 8655743 w 8655743"/>
              <a:gd name="connsiteY3" fmla="*/ 668086 h 1673970"/>
              <a:gd name="connsiteX4" fmla="*/ 4974454 w 8655743"/>
              <a:gd name="connsiteY4" fmla="*/ 644160 h 1673970"/>
              <a:gd name="connsiteX5" fmla="*/ 4520253 w 8655743"/>
              <a:gd name="connsiteY5" fmla="*/ 92023 h 1673970"/>
              <a:gd name="connsiteX6" fmla="*/ 2895103 w 8655743"/>
              <a:gd name="connsiteY6" fmla="*/ 92023 h 1673970"/>
              <a:gd name="connsiteX7" fmla="*/ 2610379 w 8655743"/>
              <a:gd name="connsiteY7" fmla="*/ 596079 h 1673970"/>
              <a:gd name="connsiteX8" fmla="*/ 0 w 8655743"/>
              <a:gd name="connsiteY8" fmla="*/ 812102 h 1673970"/>
              <a:gd name="connsiteX0" fmla="*/ 0 w 8670526"/>
              <a:gd name="connsiteY0" fmla="*/ 812102 h 1673970"/>
              <a:gd name="connsiteX1" fmla="*/ 2959 w 8670526"/>
              <a:gd name="connsiteY1" fmla="*/ 1673970 h 1673970"/>
              <a:gd name="connsiteX2" fmla="*/ 8655743 w 8670526"/>
              <a:gd name="connsiteY2" fmla="*/ 1673970 h 1673970"/>
              <a:gd name="connsiteX3" fmla="*/ 8670526 w 8670526"/>
              <a:gd name="connsiteY3" fmla="*/ 1244150 h 1673970"/>
              <a:gd name="connsiteX4" fmla="*/ 4974454 w 8670526"/>
              <a:gd name="connsiteY4" fmla="*/ 644160 h 1673970"/>
              <a:gd name="connsiteX5" fmla="*/ 4520253 w 8670526"/>
              <a:gd name="connsiteY5" fmla="*/ 92023 h 1673970"/>
              <a:gd name="connsiteX6" fmla="*/ 2895103 w 8670526"/>
              <a:gd name="connsiteY6" fmla="*/ 92023 h 1673970"/>
              <a:gd name="connsiteX7" fmla="*/ 2610379 w 8670526"/>
              <a:gd name="connsiteY7" fmla="*/ 596079 h 1673970"/>
              <a:gd name="connsiteX8" fmla="*/ 0 w 8670526"/>
              <a:gd name="connsiteY8" fmla="*/ 812102 h 1673970"/>
              <a:gd name="connsiteX0" fmla="*/ 0 w 8670526"/>
              <a:gd name="connsiteY0" fmla="*/ 870692 h 1732560"/>
              <a:gd name="connsiteX1" fmla="*/ 2959 w 8670526"/>
              <a:gd name="connsiteY1" fmla="*/ 1732560 h 1732560"/>
              <a:gd name="connsiteX2" fmla="*/ 8655743 w 8670526"/>
              <a:gd name="connsiteY2" fmla="*/ 1732560 h 1732560"/>
              <a:gd name="connsiteX3" fmla="*/ 8670526 w 8670526"/>
              <a:gd name="connsiteY3" fmla="*/ 1302740 h 1732560"/>
              <a:gd name="connsiteX4" fmla="*/ 5415382 w 8670526"/>
              <a:gd name="connsiteY4" fmla="*/ 1054289 h 1732560"/>
              <a:gd name="connsiteX5" fmla="*/ 4520253 w 8670526"/>
              <a:gd name="connsiteY5" fmla="*/ 150613 h 1732560"/>
              <a:gd name="connsiteX6" fmla="*/ 2895103 w 8670526"/>
              <a:gd name="connsiteY6" fmla="*/ 150613 h 1732560"/>
              <a:gd name="connsiteX7" fmla="*/ 2610379 w 8670526"/>
              <a:gd name="connsiteY7" fmla="*/ 654669 h 1732560"/>
              <a:gd name="connsiteX8" fmla="*/ 0 w 8670526"/>
              <a:gd name="connsiteY8" fmla="*/ 870692 h 1732560"/>
              <a:gd name="connsiteX0" fmla="*/ 0 w 8670526"/>
              <a:gd name="connsiteY0" fmla="*/ 870693 h 1732561"/>
              <a:gd name="connsiteX1" fmla="*/ 2959 w 8670526"/>
              <a:gd name="connsiteY1" fmla="*/ 1732561 h 1732561"/>
              <a:gd name="connsiteX2" fmla="*/ 8655743 w 8670526"/>
              <a:gd name="connsiteY2" fmla="*/ 1732561 h 1732561"/>
              <a:gd name="connsiteX3" fmla="*/ 8670526 w 8670526"/>
              <a:gd name="connsiteY3" fmla="*/ 1302741 h 1732561"/>
              <a:gd name="connsiteX4" fmla="*/ 5415382 w 8670526"/>
              <a:gd name="connsiteY4" fmla="*/ 1054290 h 1732561"/>
              <a:gd name="connsiteX5" fmla="*/ 4767310 w 8670526"/>
              <a:gd name="connsiteY5" fmla="*/ 150613 h 1732561"/>
              <a:gd name="connsiteX6" fmla="*/ 2895103 w 8670526"/>
              <a:gd name="connsiteY6" fmla="*/ 150614 h 1732561"/>
              <a:gd name="connsiteX7" fmla="*/ 2610379 w 8670526"/>
              <a:gd name="connsiteY7" fmla="*/ 654670 h 1732561"/>
              <a:gd name="connsiteX8" fmla="*/ 0 w 8670526"/>
              <a:gd name="connsiteY8" fmla="*/ 870693 h 1732561"/>
              <a:gd name="connsiteX0" fmla="*/ 0 w 8670526"/>
              <a:gd name="connsiteY0" fmla="*/ 870693 h 1732561"/>
              <a:gd name="connsiteX1" fmla="*/ 2959 w 8670526"/>
              <a:gd name="connsiteY1" fmla="*/ 1732561 h 1732561"/>
              <a:gd name="connsiteX2" fmla="*/ 8655743 w 8670526"/>
              <a:gd name="connsiteY2" fmla="*/ 1732561 h 1732561"/>
              <a:gd name="connsiteX3" fmla="*/ 8670526 w 8670526"/>
              <a:gd name="connsiteY3" fmla="*/ 1302741 h 1732561"/>
              <a:gd name="connsiteX4" fmla="*/ 5415382 w 8670526"/>
              <a:gd name="connsiteY4" fmla="*/ 1054290 h 1732561"/>
              <a:gd name="connsiteX5" fmla="*/ 4767310 w 8670526"/>
              <a:gd name="connsiteY5" fmla="*/ 150613 h 1732561"/>
              <a:gd name="connsiteX6" fmla="*/ 2895103 w 8670526"/>
              <a:gd name="connsiteY6" fmla="*/ 150614 h 1732561"/>
              <a:gd name="connsiteX7" fmla="*/ 2373051 w 8670526"/>
              <a:gd name="connsiteY7" fmla="*/ 857920 h 1732561"/>
              <a:gd name="connsiteX8" fmla="*/ 0 w 8670526"/>
              <a:gd name="connsiteY8" fmla="*/ 870693 h 1732561"/>
              <a:gd name="connsiteX0" fmla="*/ 0 w 8655743"/>
              <a:gd name="connsiteY0" fmla="*/ 2838158 h 3700026"/>
              <a:gd name="connsiteX1" fmla="*/ 2959 w 8655743"/>
              <a:gd name="connsiteY1" fmla="*/ 3700026 h 3700026"/>
              <a:gd name="connsiteX2" fmla="*/ 8655743 w 8655743"/>
              <a:gd name="connsiteY2" fmla="*/ 3700026 h 3700026"/>
              <a:gd name="connsiteX3" fmla="*/ 8640960 w 8655743"/>
              <a:gd name="connsiteY3" fmla="*/ 171635 h 3700026"/>
              <a:gd name="connsiteX4" fmla="*/ 5415382 w 8655743"/>
              <a:gd name="connsiteY4" fmla="*/ 3021755 h 3700026"/>
              <a:gd name="connsiteX5" fmla="*/ 4767310 w 8655743"/>
              <a:gd name="connsiteY5" fmla="*/ 2118078 h 3700026"/>
              <a:gd name="connsiteX6" fmla="*/ 2895103 w 8655743"/>
              <a:gd name="connsiteY6" fmla="*/ 2118079 h 3700026"/>
              <a:gd name="connsiteX7" fmla="*/ 2373051 w 8655743"/>
              <a:gd name="connsiteY7" fmla="*/ 2825385 h 3700026"/>
              <a:gd name="connsiteX8" fmla="*/ 0 w 8655743"/>
              <a:gd name="connsiteY8" fmla="*/ 2838158 h 3700026"/>
              <a:gd name="connsiteX0" fmla="*/ 0 w 8655743"/>
              <a:gd name="connsiteY0" fmla="*/ 2838158 h 3700026"/>
              <a:gd name="connsiteX1" fmla="*/ 2959 w 8655743"/>
              <a:gd name="connsiteY1" fmla="*/ 3700026 h 3700026"/>
              <a:gd name="connsiteX2" fmla="*/ 8655743 w 8655743"/>
              <a:gd name="connsiteY2" fmla="*/ 3700026 h 3700026"/>
              <a:gd name="connsiteX3" fmla="*/ 8640960 w 8655743"/>
              <a:gd name="connsiteY3" fmla="*/ 171635 h 3700026"/>
              <a:gd name="connsiteX4" fmla="*/ 5288763 w 8655743"/>
              <a:gd name="connsiteY4" fmla="*/ 531675 h 3700026"/>
              <a:gd name="connsiteX5" fmla="*/ 4767310 w 8655743"/>
              <a:gd name="connsiteY5" fmla="*/ 2118078 h 3700026"/>
              <a:gd name="connsiteX6" fmla="*/ 2895103 w 8655743"/>
              <a:gd name="connsiteY6" fmla="*/ 2118079 h 3700026"/>
              <a:gd name="connsiteX7" fmla="*/ 2373051 w 8655743"/>
              <a:gd name="connsiteY7" fmla="*/ 2825385 h 3700026"/>
              <a:gd name="connsiteX8" fmla="*/ 0 w 8655743"/>
              <a:gd name="connsiteY8" fmla="*/ 2838158 h 3700026"/>
              <a:gd name="connsiteX0" fmla="*/ 0 w 8655743"/>
              <a:gd name="connsiteY0" fmla="*/ 2622134 h 3484002"/>
              <a:gd name="connsiteX1" fmla="*/ 2959 w 8655743"/>
              <a:gd name="connsiteY1" fmla="*/ 3484002 h 3484002"/>
              <a:gd name="connsiteX2" fmla="*/ 8655743 w 8655743"/>
              <a:gd name="connsiteY2" fmla="*/ 3484002 h 3484002"/>
              <a:gd name="connsiteX3" fmla="*/ 8640960 w 8655743"/>
              <a:gd name="connsiteY3" fmla="*/ 171635 h 3484002"/>
              <a:gd name="connsiteX4" fmla="*/ 5288763 w 8655743"/>
              <a:gd name="connsiteY4" fmla="*/ 315651 h 3484002"/>
              <a:gd name="connsiteX5" fmla="*/ 4767310 w 8655743"/>
              <a:gd name="connsiteY5" fmla="*/ 1902054 h 3484002"/>
              <a:gd name="connsiteX6" fmla="*/ 2895103 w 8655743"/>
              <a:gd name="connsiteY6" fmla="*/ 1902055 h 3484002"/>
              <a:gd name="connsiteX7" fmla="*/ 2373051 w 8655743"/>
              <a:gd name="connsiteY7" fmla="*/ 2609361 h 3484002"/>
              <a:gd name="connsiteX8" fmla="*/ 0 w 8655743"/>
              <a:gd name="connsiteY8" fmla="*/ 2622134 h 3484002"/>
              <a:gd name="connsiteX0" fmla="*/ 0 w 8655743"/>
              <a:gd name="connsiteY0" fmla="*/ 2622134 h 3484002"/>
              <a:gd name="connsiteX1" fmla="*/ 2959 w 8655743"/>
              <a:gd name="connsiteY1" fmla="*/ 3484002 h 3484002"/>
              <a:gd name="connsiteX2" fmla="*/ 8655743 w 8655743"/>
              <a:gd name="connsiteY2" fmla="*/ 3484002 h 3484002"/>
              <a:gd name="connsiteX3" fmla="*/ 8640960 w 8655743"/>
              <a:gd name="connsiteY3" fmla="*/ 171635 h 3484002"/>
              <a:gd name="connsiteX4" fmla="*/ 5288763 w 8655743"/>
              <a:gd name="connsiteY4" fmla="*/ 315651 h 3484002"/>
              <a:gd name="connsiteX5" fmla="*/ 5125553 w 8655743"/>
              <a:gd name="connsiteY5" fmla="*/ 1467782 h 3484002"/>
              <a:gd name="connsiteX6" fmla="*/ 2895103 w 8655743"/>
              <a:gd name="connsiteY6" fmla="*/ 1902055 h 3484002"/>
              <a:gd name="connsiteX7" fmla="*/ 2373051 w 8655743"/>
              <a:gd name="connsiteY7" fmla="*/ 2609361 h 3484002"/>
              <a:gd name="connsiteX8" fmla="*/ 0 w 8655743"/>
              <a:gd name="connsiteY8" fmla="*/ 2622134 h 3484002"/>
              <a:gd name="connsiteX0" fmla="*/ 0 w 8655743"/>
              <a:gd name="connsiteY0" fmla="*/ 2622134 h 3484002"/>
              <a:gd name="connsiteX1" fmla="*/ 2959 w 8655743"/>
              <a:gd name="connsiteY1" fmla="*/ 3484002 h 3484002"/>
              <a:gd name="connsiteX2" fmla="*/ 8655743 w 8655743"/>
              <a:gd name="connsiteY2" fmla="*/ 3484002 h 3484002"/>
              <a:gd name="connsiteX3" fmla="*/ 8640960 w 8655743"/>
              <a:gd name="connsiteY3" fmla="*/ 171635 h 3484002"/>
              <a:gd name="connsiteX4" fmla="*/ 5400600 w 8655743"/>
              <a:gd name="connsiteY4" fmla="*/ 243643 h 3484002"/>
              <a:gd name="connsiteX5" fmla="*/ 5125553 w 8655743"/>
              <a:gd name="connsiteY5" fmla="*/ 1467782 h 3484002"/>
              <a:gd name="connsiteX6" fmla="*/ 2895103 w 8655743"/>
              <a:gd name="connsiteY6" fmla="*/ 1902055 h 3484002"/>
              <a:gd name="connsiteX7" fmla="*/ 2373051 w 8655743"/>
              <a:gd name="connsiteY7" fmla="*/ 2609361 h 3484002"/>
              <a:gd name="connsiteX8" fmla="*/ 0 w 8655743"/>
              <a:gd name="connsiteY8" fmla="*/ 2622134 h 3484002"/>
              <a:gd name="connsiteX0" fmla="*/ 0 w 8655743"/>
              <a:gd name="connsiteY0" fmla="*/ 2622134 h 3484002"/>
              <a:gd name="connsiteX1" fmla="*/ 2959 w 8655743"/>
              <a:gd name="connsiteY1" fmla="*/ 3484002 h 3484002"/>
              <a:gd name="connsiteX2" fmla="*/ 8655743 w 8655743"/>
              <a:gd name="connsiteY2" fmla="*/ 3484002 h 3484002"/>
              <a:gd name="connsiteX3" fmla="*/ 8640960 w 8655743"/>
              <a:gd name="connsiteY3" fmla="*/ 171635 h 3484002"/>
              <a:gd name="connsiteX4" fmla="*/ 5400600 w 8655743"/>
              <a:gd name="connsiteY4" fmla="*/ 243643 h 3484002"/>
              <a:gd name="connsiteX5" fmla="*/ 5040560 w 8655743"/>
              <a:gd name="connsiteY5" fmla="*/ 1467782 h 3484002"/>
              <a:gd name="connsiteX6" fmla="*/ 2895103 w 8655743"/>
              <a:gd name="connsiteY6" fmla="*/ 1902055 h 3484002"/>
              <a:gd name="connsiteX7" fmla="*/ 2373051 w 8655743"/>
              <a:gd name="connsiteY7" fmla="*/ 2609361 h 3484002"/>
              <a:gd name="connsiteX8" fmla="*/ 0 w 8655743"/>
              <a:gd name="connsiteY8" fmla="*/ 2622134 h 3484002"/>
              <a:gd name="connsiteX0" fmla="*/ 0 w 8655743"/>
              <a:gd name="connsiteY0" fmla="*/ 2622134 h 3484002"/>
              <a:gd name="connsiteX1" fmla="*/ 2959 w 8655743"/>
              <a:gd name="connsiteY1" fmla="*/ 3484002 h 3484002"/>
              <a:gd name="connsiteX2" fmla="*/ 8655743 w 8655743"/>
              <a:gd name="connsiteY2" fmla="*/ 3484002 h 3484002"/>
              <a:gd name="connsiteX3" fmla="*/ 8640960 w 8655743"/>
              <a:gd name="connsiteY3" fmla="*/ 171635 h 3484002"/>
              <a:gd name="connsiteX4" fmla="*/ 5400600 w 8655743"/>
              <a:gd name="connsiteY4" fmla="*/ 243643 h 3484002"/>
              <a:gd name="connsiteX5" fmla="*/ 5040560 w 8655743"/>
              <a:gd name="connsiteY5" fmla="*/ 1467782 h 3484002"/>
              <a:gd name="connsiteX6" fmla="*/ 2895103 w 8655743"/>
              <a:gd name="connsiteY6" fmla="*/ 1902055 h 3484002"/>
              <a:gd name="connsiteX7" fmla="*/ 1224136 w 8655743"/>
              <a:gd name="connsiteY7" fmla="*/ 2187859 h 3484002"/>
              <a:gd name="connsiteX8" fmla="*/ 0 w 8655743"/>
              <a:gd name="connsiteY8" fmla="*/ 2622134 h 3484002"/>
              <a:gd name="connsiteX0" fmla="*/ 0 w 8655743"/>
              <a:gd name="connsiteY0" fmla="*/ 2622134 h 3484002"/>
              <a:gd name="connsiteX1" fmla="*/ 2959 w 8655743"/>
              <a:gd name="connsiteY1" fmla="*/ 3484002 h 3484002"/>
              <a:gd name="connsiteX2" fmla="*/ 8655743 w 8655743"/>
              <a:gd name="connsiteY2" fmla="*/ 3484002 h 3484002"/>
              <a:gd name="connsiteX3" fmla="*/ 8640960 w 8655743"/>
              <a:gd name="connsiteY3" fmla="*/ 171635 h 3484002"/>
              <a:gd name="connsiteX4" fmla="*/ 5400600 w 8655743"/>
              <a:gd name="connsiteY4" fmla="*/ 243643 h 3484002"/>
              <a:gd name="connsiteX5" fmla="*/ 5040560 w 8655743"/>
              <a:gd name="connsiteY5" fmla="*/ 1467782 h 3484002"/>
              <a:gd name="connsiteX6" fmla="*/ 3600400 w 8655743"/>
              <a:gd name="connsiteY6" fmla="*/ 1971835 h 3484002"/>
              <a:gd name="connsiteX7" fmla="*/ 1224136 w 8655743"/>
              <a:gd name="connsiteY7" fmla="*/ 2187859 h 3484002"/>
              <a:gd name="connsiteX8" fmla="*/ 0 w 8655743"/>
              <a:gd name="connsiteY8" fmla="*/ 2622134 h 3484002"/>
              <a:gd name="connsiteX0" fmla="*/ 0 w 8655743"/>
              <a:gd name="connsiteY0" fmla="*/ 2622134 h 3484002"/>
              <a:gd name="connsiteX1" fmla="*/ 2959 w 8655743"/>
              <a:gd name="connsiteY1" fmla="*/ 3484002 h 3484002"/>
              <a:gd name="connsiteX2" fmla="*/ 8655743 w 8655743"/>
              <a:gd name="connsiteY2" fmla="*/ 3484002 h 3484002"/>
              <a:gd name="connsiteX3" fmla="*/ 8640960 w 8655743"/>
              <a:gd name="connsiteY3" fmla="*/ 171635 h 3484002"/>
              <a:gd name="connsiteX4" fmla="*/ 5400600 w 8655743"/>
              <a:gd name="connsiteY4" fmla="*/ 243643 h 3484002"/>
              <a:gd name="connsiteX5" fmla="*/ 5040560 w 8655743"/>
              <a:gd name="connsiteY5" fmla="*/ 1467782 h 3484002"/>
              <a:gd name="connsiteX6" fmla="*/ 3600400 w 8655743"/>
              <a:gd name="connsiteY6" fmla="*/ 1971835 h 3484002"/>
              <a:gd name="connsiteX7" fmla="*/ 360040 w 8655743"/>
              <a:gd name="connsiteY7" fmla="*/ 2187859 h 3484002"/>
              <a:gd name="connsiteX8" fmla="*/ 0 w 8655743"/>
              <a:gd name="connsiteY8" fmla="*/ 2622134 h 3484002"/>
              <a:gd name="connsiteX0" fmla="*/ 29591 w 8685334"/>
              <a:gd name="connsiteY0" fmla="*/ 2622134 h 3484002"/>
              <a:gd name="connsiteX1" fmla="*/ 32550 w 8685334"/>
              <a:gd name="connsiteY1" fmla="*/ 3484002 h 3484002"/>
              <a:gd name="connsiteX2" fmla="*/ 8685334 w 8685334"/>
              <a:gd name="connsiteY2" fmla="*/ 3484002 h 3484002"/>
              <a:gd name="connsiteX3" fmla="*/ 8670551 w 8685334"/>
              <a:gd name="connsiteY3" fmla="*/ 171635 h 3484002"/>
              <a:gd name="connsiteX4" fmla="*/ 5430191 w 8685334"/>
              <a:gd name="connsiteY4" fmla="*/ 243643 h 3484002"/>
              <a:gd name="connsiteX5" fmla="*/ 5070151 w 8685334"/>
              <a:gd name="connsiteY5" fmla="*/ 1467782 h 3484002"/>
              <a:gd name="connsiteX6" fmla="*/ 3629991 w 8685334"/>
              <a:gd name="connsiteY6" fmla="*/ 1971835 h 3484002"/>
              <a:gd name="connsiteX7" fmla="*/ 389631 w 8685334"/>
              <a:gd name="connsiteY7" fmla="*/ 2187859 h 3484002"/>
              <a:gd name="connsiteX8" fmla="*/ 29591 w 8685334"/>
              <a:gd name="connsiteY8" fmla="*/ 2622134 h 3484002"/>
              <a:gd name="connsiteX0" fmla="*/ 29591 w 8685334"/>
              <a:gd name="connsiteY0" fmla="*/ 2636520 h 3498388"/>
              <a:gd name="connsiteX1" fmla="*/ 32550 w 8685334"/>
              <a:gd name="connsiteY1" fmla="*/ 3498388 h 3498388"/>
              <a:gd name="connsiteX2" fmla="*/ 8685334 w 8685334"/>
              <a:gd name="connsiteY2" fmla="*/ 3498388 h 3498388"/>
              <a:gd name="connsiteX3" fmla="*/ 8670551 w 8685334"/>
              <a:gd name="connsiteY3" fmla="*/ 186021 h 3498388"/>
              <a:gd name="connsiteX4" fmla="*/ 5430191 w 8685334"/>
              <a:gd name="connsiteY4" fmla="*/ 258029 h 3498388"/>
              <a:gd name="connsiteX5" fmla="*/ 5070152 w 8685334"/>
              <a:gd name="connsiteY5" fmla="*/ 1734192 h 3498388"/>
              <a:gd name="connsiteX6" fmla="*/ 3629991 w 8685334"/>
              <a:gd name="connsiteY6" fmla="*/ 1986221 h 3498388"/>
              <a:gd name="connsiteX7" fmla="*/ 389631 w 8685334"/>
              <a:gd name="connsiteY7" fmla="*/ 2202245 h 3498388"/>
              <a:gd name="connsiteX8" fmla="*/ 29591 w 8685334"/>
              <a:gd name="connsiteY8" fmla="*/ 2636520 h 3498388"/>
              <a:gd name="connsiteX0" fmla="*/ 29591 w 8685334"/>
              <a:gd name="connsiteY0" fmla="*/ 2678392 h 3540260"/>
              <a:gd name="connsiteX1" fmla="*/ 32550 w 8685334"/>
              <a:gd name="connsiteY1" fmla="*/ 3540260 h 3540260"/>
              <a:gd name="connsiteX2" fmla="*/ 8685334 w 8685334"/>
              <a:gd name="connsiteY2" fmla="*/ 3540260 h 3540260"/>
              <a:gd name="connsiteX3" fmla="*/ 8670551 w 8685334"/>
              <a:gd name="connsiteY3" fmla="*/ 227893 h 3540260"/>
              <a:gd name="connsiteX4" fmla="*/ 5430191 w 8685334"/>
              <a:gd name="connsiteY4" fmla="*/ 299901 h 3540260"/>
              <a:gd name="connsiteX5" fmla="*/ 5070152 w 8685334"/>
              <a:gd name="connsiteY5" fmla="*/ 2027299 h 3540260"/>
              <a:gd name="connsiteX6" fmla="*/ 3629991 w 8685334"/>
              <a:gd name="connsiteY6" fmla="*/ 2028093 h 3540260"/>
              <a:gd name="connsiteX7" fmla="*/ 389631 w 8685334"/>
              <a:gd name="connsiteY7" fmla="*/ 2244117 h 3540260"/>
              <a:gd name="connsiteX8" fmla="*/ 29591 w 8685334"/>
              <a:gd name="connsiteY8" fmla="*/ 2678392 h 3540260"/>
              <a:gd name="connsiteX0" fmla="*/ 29591 w 8685334"/>
              <a:gd name="connsiteY0" fmla="*/ 2678392 h 3540260"/>
              <a:gd name="connsiteX1" fmla="*/ 32550 w 8685334"/>
              <a:gd name="connsiteY1" fmla="*/ 3540260 h 3540260"/>
              <a:gd name="connsiteX2" fmla="*/ 8685334 w 8685334"/>
              <a:gd name="connsiteY2" fmla="*/ 3540260 h 3540260"/>
              <a:gd name="connsiteX3" fmla="*/ 8670551 w 8685334"/>
              <a:gd name="connsiteY3" fmla="*/ 227893 h 3540260"/>
              <a:gd name="connsiteX4" fmla="*/ 5430191 w 8685334"/>
              <a:gd name="connsiteY4" fmla="*/ 299901 h 3540260"/>
              <a:gd name="connsiteX5" fmla="*/ 5070152 w 8685334"/>
              <a:gd name="connsiteY5" fmla="*/ 2027299 h 3540260"/>
              <a:gd name="connsiteX6" fmla="*/ 389631 w 8685334"/>
              <a:gd name="connsiteY6" fmla="*/ 2244117 h 3540260"/>
              <a:gd name="connsiteX7" fmla="*/ 29591 w 8685334"/>
              <a:gd name="connsiteY7" fmla="*/ 2678392 h 3540260"/>
              <a:gd name="connsiteX0" fmla="*/ 29591 w 8685334"/>
              <a:gd name="connsiteY0" fmla="*/ 2678392 h 3540260"/>
              <a:gd name="connsiteX1" fmla="*/ 32550 w 8685334"/>
              <a:gd name="connsiteY1" fmla="*/ 3540260 h 3540260"/>
              <a:gd name="connsiteX2" fmla="*/ 8685334 w 8685334"/>
              <a:gd name="connsiteY2" fmla="*/ 3540260 h 3540260"/>
              <a:gd name="connsiteX3" fmla="*/ 8670551 w 8685334"/>
              <a:gd name="connsiteY3" fmla="*/ 227893 h 3540260"/>
              <a:gd name="connsiteX4" fmla="*/ 5430191 w 8685334"/>
              <a:gd name="connsiteY4" fmla="*/ 299901 h 3540260"/>
              <a:gd name="connsiteX5" fmla="*/ 4921165 w 8685334"/>
              <a:gd name="connsiteY5" fmla="*/ 2027299 h 3540260"/>
              <a:gd name="connsiteX6" fmla="*/ 389631 w 8685334"/>
              <a:gd name="connsiteY6" fmla="*/ 2244117 h 3540260"/>
              <a:gd name="connsiteX7" fmla="*/ 29591 w 8685334"/>
              <a:gd name="connsiteY7" fmla="*/ 2678392 h 3540260"/>
              <a:gd name="connsiteX0" fmla="*/ 29591 w 8685334"/>
              <a:gd name="connsiteY0" fmla="*/ 2646642 h 3508510"/>
              <a:gd name="connsiteX1" fmla="*/ 32550 w 8685334"/>
              <a:gd name="connsiteY1" fmla="*/ 3508510 h 3508510"/>
              <a:gd name="connsiteX2" fmla="*/ 8685334 w 8685334"/>
              <a:gd name="connsiteY2" fmla="*/ 3508510 h 3508510"/>
              <a:gd name="connsiteX3" fmla="*/ 8670551 w 8685334"/>
              <a:gd name="connsiteY3" fmla="*/ 386643 h 3508510"/>
              <a:gd name="connsiteX4" fmla="*/ 5430191 w 8685334"/>
              <a:gd name="connsiteY4" fmla="*/ 268151 h 3508510"/>
              <a:gd name="connsiteX5" fmla="*/ 4921165 w 8685334"/>
              <a:gd name="connsiteY5" fmla="*/ 1995549 h 3508510"/>
              <a:gd name="connsiteX6" fmla="*/ 389631 w 8685334"/>
              <a:gd name="connsiteY6" fmla="*/ 2212367 h 3508510"/>
              <a:gd name="connsiteX7" fmla="*/ 29591 w 8685334"/>
              <a:gd name="connsiteY7" fmla="*/ 2646642 h 3508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85334" h="3508510">
                <a:moveTo>
                  <a:pt x="29591" y="2646642"/>
                </a:moveTo>
                <a:cubicBezTo>
                  <a:pt x="32550" y="3167465"/>
                  <a:pt x="29591" y="2987687"/>
                  <a:pt x="32550" y="3508510"/>
                </a:cubicBezTo>
                <a:lnTo>
                  <a:pt x="8685334" y="3508510"/>
                </a:lnTo>
                <a:cubicBezTo>
                  <a:pt x="8680406" y="2332380"/>
                  <a:pt x="8675479" y="1562773"/>
                  <a:pt x="8670551" y="386643"/>
                </a:cubicBezTo>
                <a:cubicBezTo>
                  <a:pt x="8057003" y="215008"/>
                  <a:pt x="6055089" y="0"/>
                  <a:pt x="5430191" y="268151"/>
                </a:cubicBezTo>
                <a:cubicBezTo>
                  <a:pt x="4805293" y="536302"/>
                  <a:pt x="5761258" y="1671513"/>
                  <a:pt x="4921165" y="1995549"/>
                </a:cubicBezTo>
                <a:cubicBezTo>
                  <a:pt x="4081072" y="2319585"/>
                  <a:pt x="1229724" y="2103852"/>
                  <a:pt x="389631" y="2212367"/>
                </a:cubicBezTo>
                <a:cubicBezTo>
                  <a:pt x="0" y="2277512"/>
                  <a:pt x="89104" y="2430618"/>
                  <a:pt x="29591" y="2646642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236738" y="4286498"/>
            <a:ext cx="8670526" cy="1732561"/>
          </a:xfrm>
          <a:custGeom>
            <a:avLst/>
            <a:gdLst>
              <a:gd name="connsiteX0" fmla="*/ 0 w 8664606"/>
              <a:gd name="connsiteY0" fmla="*/ 266330 h 1828800"/>
              <a:gd name="connsiteX1" fmla="*/ 8878 w 8664606"/>
              <a:gd name="connsiteY1" fmla="*/ 1828800 h 1828800"/>
              <a:gd name="connsiteX2" fmla="*/ 8664606 w 8664606"/>
              <a:gd name="connsiteY2" fmla="*/ 1828800 h 1828800"/>
              <a:gd name="connsiteX3" fmla="*/ 8664606 w 8664606"/>
              <a:gd name="connsiteY3" fmla="*/ 798990 h 1828800"/>
              <a:gd name="connsiteX4" fmla="*/ 4971495 w 8664606"/>
              <a:gd name="connsiteY4" fmla="*/ 798990 h 1828800"/>
              <a:gd name="connsiteX5" fmla="*/ 4385569 w 8664606"/>
              <a:gd name="connsiteY5" fmla="*/ 559293 h 1828800"/>
              <a:gd name="connsiteX6" fmla="*/ 4163627 w 8664606"/>
              <a:gd name="connsiteY6" fmla="*/ 8878 h 1828800"/>
              <a:gd name="connsiteX7" fmla="*/ 2334827 w 8664606"/>
              <a:gd name="connsiteY7" fmla="*/ 0 h 1828800"/>
              <a:gd name="connsiteX8" fmla="*/ 1811045 w 8664606"/>
              <a:gd name="connsiteY8" fmla="*/ 426128 h 1828800"/>
              <a:gd name="connsiteX9" fmla="*/ 0 w 8664606"/>
              <a:gd name="connsiteY9" fmla="*/ 266330 h 1828800"/>
              <a:gd name="connsiteX0" fmla="*/ 0 w 8664606"/>
              <a:gd name="connsiteY0" fmla="*/ 266330 h 1828800"/>
              <a:gd name="connsiteX1" fmla="*/ 217503 w 8664606"/>
              <a:gd name="connsiteY1" fmla="*/ 1687012 h 1828800"/>
              <a:gd name="connsiteX2" fmla="*/ 8664606 w 8664606"/>
              <a:gd name="connsiteY2" fmla="*/ 1828800 h 1828800"/>
              <a:gd name="connsiteX3" fmla="*/ 8664606 w 8664606"/>
              <a:gd name="connsiteY3" fmla="*/ 798990 h 1828800"/>
              <a:gd name="connsiteX4" fmla="*/ 4971495 w 8664606"/>
              <a:gd name="connsiteY4" fmla="*/ 798990 h 1828800"/>
              <a:gd name="connsiteX5" fmla="*/ 4385569 w 8664606"/>
              <a:gd name="connsiteY5" fmla="*/ 559293 h 1828800"/>
              <a:gd name="connsiteX6" fmla="*/ 4163627 w 8664606"/>
              <a:gd name="connsiteY6" fmla="*/ 8878 h 1828800"/>
              <a:gd name="connsiteX7" fmla="*/ 2334827 w 8664606"/>
              <a:gd name="connsiteY7" fmla="*/ 0 h 1828800"/>
              <a:gd name="connsiteX8" fmla="*/ 1811045 w 8664606"/>
              <a:gd name="connsiteY8" fmla="*/ 426128 h 1828800"/>
              <a:gd name="connsiteX9" fmla="*/ 0 w 8664606"/>
              <a:gd name="connsiteY9" fmla="*/ 266330 h 1828800"/>
              <a:gd name="connsiteX0" fmla="*/ 2959 w 8667565"/>
              <a:gd name="connsiteY0" fmla="*/ 266330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67565 w 8667565"/>
              <a:gd name="connsiteY3" fmla="*/ 79899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2959 w 8667565"/>
              <a:gd name="connsiteY9" fmla="*/ 266330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67565 w 8667565"/>
              <a:gd name="connsiteY3" fmla="*/ 79899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223695 w 8667565"/>
              <a:gd name="connsiteY3" fmla="*/ 67890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55743 w 8667565"/>
              <a:gd name="connsiteY3" fmla="*/ 822916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063644 w 8655743"/>
              <a:gd name="connsiteY2" fmla="*/ 1470988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655743 w 8655743"/>
              <a:gd name="connsiteY2" fmla="*/ 1828800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655743 w 8655743"/>
              <a:gd name="connsiteY2" fmla="*/ 1828800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986985 w 8655743"/>
              <a:gd name="connsiteY8" fmla="*/ 475206 h 1913137"/>
              <a:gd name="connsiteX9" fmla="*/ 0 w 8655743"/>
              <a:gd name="connsiteY9" fmla="*/ 475205 h 1913137"/>
              <a:gd name="connsiteX0" fmla="*/ 0 w 8655743"/>
              <a:gd name="connsiteY0" fmla="*/ 515155 h 1953087"/>
              <a:gd name="connsiteX1" fmla="*/ 2959 w 8655743"/>
              <a:gd name="connsiteY1" fmla="*/ 1953087 h 1953087"/>
              <a:gd name="connsiteX2" fmla="*/ 8655743 w 8655743"/>
              <a:gd name="connsiteY2" fmla="*/ 1953087 h 1953087"/>
              <a:gd name="connsiteX3" fmla="*/ 8655743 w 8655743"/>
              <a:gd name="connsiteY3" fmla="*/ 947203 h 1953087"/>
              <a:gd name="connsiteX4" fmla="*/ 4974454 w 8655743"/>
              <a:gd name="connsiteY4" fmla="*/ 923277 h 1953087"/>
              <a:gd name="connsiteX5" fmla="*/ 4166586 w 8655743"/>
              <a:gd name="connsiteY5" fmla="*/ 133165 h 1953087"/>
              <a:gd name="connsiteX6" fmla="*/ 2337786 w 8655743"/>
              <a:gd name="connsiteY6" fmla="*/ 124287 h 1953087"/>
              <a:gd name="connsiteX7" fmla="*/ 1986985 w 8655743"/>
              <a:gd name="connsiteY7" fmla="*/ 515156 h 1953087"/>
              <a:gd name="connsiteX8" fmla="*/ 0 w 8655743"/>
              <a:gd name="connsiteY8" fmla="*/ 515155 h 1953087"/>
              <a:gd name="connsiteX0" fmla="*/ 0 w 8655743"/>
              <a:gd name="connsiteY0" fmla="*/ 1091219 h 1953087"/>
              <a:gd name="connsiteX1" fmla="*/ 2959 w 8655743"/>
              <a:gd name="connsiteY1" fmla="*/ 1953087 h 1953087"/>
              <a:gd name="connsiteX2" fmla="*/ 8655743 w 8655743"/>
              <a:gd name="connsiteY2" fmla="*/ 1953087 h 1953087"/>
              <a:gd name="connsiteX3" fmla="*/ 8655743 w 8655743"/>
              <a:gd name="connsiteY3" fmla="*/ 947203 h 1953087"/>
              <a:gd name="connsiteX4" fmla="*/ 4974454 w 8655743"/>
              <a:gd name="connsiteY4" fmla="*/ 923277 h 1953087"/>
              <a:gd name="connsiteX5" fmla="*/ 4166586 w 8655743"/>
              <a:gd name="connsiteY5" fmla="*/ 133165 h 1953087"/>
              <a:gd name="connsiteX6" fmla="*/ 2337786 w 8655743"/>
              <a:gd name="connsiteY6" fmla="*/ 124287 h 1953087"/>
              <a:gd name="connsiteX7" fmla="*/ 1986985 w 8655743"/>
              <a:gd name="connsiteY7" fmla="*/ 515156 h 1953087"/>
              <a:gd name="connsiteX8" fmla="*/ 0 w 8655743"/>
              <a:gd name="connsiteY8" fmla="*/ 1091219 h 1953087"/>
              <a:gd name="connsiteX0" fmla="*/ 0 w 8655743"/>
              <a:gd name="connsiteY0" fmla="*/ 1091219 h 1953087"/>
              <a:gd name="connsiteX1" fmla="*/ 2959 w 8655743"/>
              <a:gd name="connsiteY1" fmla="*/ 1953087 h 1953087"/>
              <a:gd name="connsiteX2" fmla="*/ 8655743 w 8655743"/>
              <a:gd name="connsiteY2" fmla="*/ 1953087 h 1953087"/>
              <a:gd name="connsiteX3" fmla="*/ 8655743 w 8655743"/>
              <a:gd name="connsiteY3" fmla="*/ 947203 h 1953087"/>
              <a:gd name="connsiteX4" fmla="*/ 4974454 w 8655743"/>
              <a:gd name="connsiteY4" fmla="*/ 923277 h 1953087"/>
              <a:gd name="connsiteX5" fmla="*/ 4166586 w 8655743"/>
              <a:gd name="connsiteY5" fmla="*/ 133165 h 1953087"/>
              <a:gd name="connsiteX6" fmla="*/ 2337786 w 8655743"/>
              <a:gd name="connsiteY6" fmla="*/ 124287 h 1953087"/>
              <a:gd name="connsiteX7" fmla="*/ 2610379 w 8655743"/>
              <a:gd name="connsiteY7" fmla="*/ 875196 h 1953087"/>
              <a:gd name="connsiteX8" fmla="*/ 0 w 8655743"/>
              <a:gd name="connsiteY8" fmla="*/ 1091219 h 1953087"/>
              <a:gd name="connsiteX0" fmla="*/ 0 w 8655743"/>
              <a:gd name="connsiteY0" fmla="*/ 1050077 h 1911945"/>
              <a:gd name="connsiteX1" fmla="*/ 2959 w 8655743"/>
              <a:gd name="connsiteY1" fmla="*/ 1911945 h 1911945"/>
              <a:gd name="connsiteX2" fmla="*/ 8655743 w 8655743"/>
              <a:gd name="connsiteY2" fmla="*/ 1911945 h 1911945"/>
              <a:gd name="connsiteX3" fmla="*/ 8655743 w 8655743"/>
              <a:gd name="connsiteY3" fmla="*/ 906061 h 1911945"/>
              <a:gd name="connsiteX4" fmla="*/ 4974454 w 8655743"/>
              <a:gd name="connsiteY4" fmla="*/ 882135 h 1911945"/>
              <a:gd name="connsiteX5" fmla="*/ 4166586 w 8655743"/>
              <a:gd name="connsiteY5" fmla="*/ 92023 h 1911945"/>
              <a:gd name="connsiteX6" fmla="*/ 2895103 w 8655743"/>
              <a:gd name="connsiteY6" fmla="*/ 329998 h 1911945"/>
              <a:gd name="connsiteX7" fmla="*/ 2610379 w 8655743"/>
              <a:gd name="connsiteY7" fmla="*/ 834054 h 1911945"/>
              <a:gd name="connsiteX8" fmla="*/ 0 w 8655743"/>
              <a:gd name="connsiteY8" fmla="*/ 1050077 h 1911945"/>
              <a:gd name="connsiteX0" fmla="*/ 0 w 8655743"/>
              <a:gd name="connsiteY0" fmla="*/ 812102 h 1673970"/>
              <a:gd name="connsiteX1" fmla="*/ 2959 w 8655743"/>
              <a:gd name="connsiteY1" fmla="*/ 1673970 h 1673970"/>
              <a:gd name="connsiteX2" fmla="*/ 8655743 w 8655743"/>
              <a:gd name="connsiteY2" fmla="*/ 1673970 h 1673970"/>
              <a:gd name="connsiteX3" fmla="*/ 8655743 w 8655743"/>
              <a:gd name="connsiteY3" fmla="*/ 668086 h 1673970"/>
              <a:gd name="connsiteX4" fmla="*/ 4974454 w 8655743"/>
              <a:gd name="connsiteY4" fmla="*/ 644160 h 1673970"/>
              <a:gd name="connsiteX5" fmla="*/ 4520253 w 8655743"/>
              <a:gd name="connsiteY5" fmla="*/ 92023 h 1673970"/>
              <a:gd name="connsiteX6" fmla="*/ 2895103 w 8655743"/>
              <a:gd name="connsiteY6" fmla="*/ 92023 h 1673970"/>
              <a:gd name="connsiteX7" fmla="*/ 2610379 w 8655743"/>
              <a:gd name="connsiteY7" fmla="*/ 596079 h 1673970"/>
              <a:gd name="connsiteX8" fmla="*/ 0 w 8655743"/>
              <a:gd name="connsiteY8" fmla="*/ 812102 h 1673970"/>
              <a:gd name="connsiteX0" fmla="*/ 0 w 8670526"/>
              <a:gd name="connsiteY0" fmla="*/ 812102 h 1673970"/>
              <a:gd name="connsiteX1" fmla="*/ 2959 w 8670526"/>
              <a:gd name="connsiteY1" fmla="*/ 1673970 h 1673970"/>
              <a:gd name="connsiteX2" fmla="*/ 8655743 w 8670526"/>
              <a:gd name="connsiteY2" fmla="*/ 1673970 h 1673970"/>
              <a:gd name="connsiteX3" fmla="*/ 8670526 w 8670526"/>
              <a:gd name="connsiteY3" fmla="*/ 1244150 h 1673970"/>
              <a:gd name="connsiteX4" fmla="*/ 4974454 w 8670526"/>
              <a:gd name="connsiteY4" fmla="*/ 644160 h 1673970"/>
              <a:gd name="connsiteX5" fmla="*/ 4520253 w 8670526"/>
              <a:gd name="connsiteY5" fmla="*/ 92023 h 1673970"/>
              <a:gd name="connsiteX6" fmla="*/ 2895103 w 8670526"/>
              <a:gd name="connsiteY6" fmla="*/ 92023 h 1673970"/>
              <a:gd name="connsiteX7" fmla="*/ 2610379 w 8670526"/>
              <a:gd name="connsiteY7" fmla="*/ 596079 h 1673970"/>
              <a:gd name="connsiteX8" fmla="*/ 0 w 8670526"/>
              <a:gd name="connsiteY8" fmla="*/ 812102 h 1673970"/>
              <a:gd name="connsiteX0" fmla="*/ 0 w 8670526"/>
              <a:gd name="connsiteY0" fmla="*/ 870692 h 1732560"/>
              <a:gd name="connsiteX1" fmla="*/ 2959 w 8670526"/>
              <a:gd name="connsiteY1" fmla="*/ 1732560 h 1732560"/>
              <a:gd name="connsiteX2" fmla="*/ 8655743 w 8670526"/>
              <a:gd name="connsiteY2" fmla="*/ 1732560 h 1732560"/>
              <a:gd name="connsiteX3" fmla="*/ 8670526 w 8670526"/>
              <a:gd name="connsiteY3" fmla="*/ 1302740 h 1732560"/>
              <a:gd name="connsiteX4" fmla="*/ 5415382 w 8670526"/>
              <a:gd name="connsiteY4" fmla="*/ 1054289 h 1732560"/>
              <a:gd name="connsiteX5" fmla="*/ 4520253 w 8670526"/>
              <a:gd name="connsiteY5" fmla="*/ 150613 h 1732560"/>
              <a:gd name="connsiteX6" fmla="*/ 2895103 w 8670526"/>
              <a:gd name="connsiteY6" fmla="*/ 150613 h 1732560"/>
              <a:gd name="connsiteX7" fmla="*/ 2610379 w 8670526"/>
              <a:gd name="connsiteY7" fmla="*/ 654669 h 1732560"/>
              <a:gd name="connsiteX8" fmla="*/ 0 w 8670526"/>
              <a:gd name="connsiteY8" fmla="*/ 870692 h 1732560"/>
              <a:gd name="connsiteX0" fmla="*/ 0 w 8670526"/>
              <a:gd name="connsiteY0" fmla="*/ 870693 h 1732561"/>
              <a:gd name="connsiteX1" fmla="*/ 2959 w 8670526"/>
              <a:gd name="connsiteY1" fmla="*/ 1732561 h 1732561"/>
              <a:gd name="connsiteX2" fmla="*/ 8655743 w 8670526"/>
              <a:gd name="connsiteY2" fmla="*/ 1732561 h 1732561"/>
              <a:gd name="connsiteX3" fmla="*/ 8670526 w 8670526"/>
              <a:gd name="connsiteY3" fmla="*/ 1302741 h 1732561"/>
              <a:gd name="connsiteX4" fmla="*/ 5415382 w 8670526"/>
              <a:gd name="connsiteY4" fmla="*/ 1054290 h 1732561"/>
              <a:gd name="connsiteX5" fmla="*/ 4767310 w 8670526"/>
              <a:gd name="connsiteY5" fmla="*/ 150613 h 1732561"/>
              <a:gd name="connsiteX6" fmla="*/ 2895103 w 8670526"/>
              <a:gd name="connsiteY6" fmla="*/ 150614 h 1732561"/>
              <a:gd name="connsiteX7" fmla="*/ 2610379 w 8670526"/>
              <a:gd name="connsiteY7" fmla="*/ 654670 h 1732561"/>
              <a:gd name="connsiteX8" fmla="*/ 0 w 8670526"/>
              <a:gd name="connsiteY8" fmla="*/ 870693 h 1732561"/>
              <a:gd name="connsiteX0" fmla="*/ 0 w 8670526"/>
              <a:gd name="connsiteY0" fmla="*/ 870693 h 1732561"/>
              <a:gd name="connsiteX1" fmla="*/ 2959 w 8670526"/>
              <a:gd name="connsiteY1" fmla="*/ 1732561 h 1732561"/>
              <a:gd name="connsiteX2" fmla="*/ 8655743 w 8670526"/>
              <a:gd name="connsiteY2" fmla="*/ 1732561 h 1732561"/>
              <a:gd name="connsiteX3" fmla="*/ 8670526 w 8670526"/>
              <a:gd name="connsiteY3" fmla="*/ 1302741 h 1732561"/>
              <a:gd name="connsiteX4" fmla="*/ 5415382 w 8670526"/>
              <a:gd name="connsiteY4" fmla="*/ 1054290 h 1732561"/>
              <a:gd name="connsiteX5" fmla="*/ 4767310 w 8670526"/>
              <a:gd name="connsiteY5" fmla="*/ 150613 h 1732561"/>
              <a:gd name="connsiteX6" fmla="*/ 2895103 w 8670526"/>
              <a:gd name="connsiteY6" fmla="*/ 150614 h 1732561"/>
              <a:gd name="connsiteX7" fmla="*/ 2373051 w 8670526"/>
              <a:gd name="connsiteY7" fmla="*/ 857920 h 1732561"/>
              <a:gd name="connsiteX8" fmla="*/ 0 w 8670526"/>
              <a:gd name="connsiteY8" fmla="*/ 870693 h 173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70526" h="1732561">
                <a:moveTo>
                  <a:pt x="0" y="870693"/>
                </a:moveTo>
                <a:cubicBezTo>
                  <a:pt x="2959" y="1391516"/>
                  <a:pt x="0" y="1211738"/>
                  <a:pt x="2959" y="1732561"/>
                </a:cubicBezTo>
                <a:lnTo>
                  <a:pt x="8655743" y="1732561"/>
                </a:lnTo>
                <a:lnTo>
                  <a:pt x="8670526" y="1302741"/>
                </a:lnTo>
                <a:cubicBezTo>
                  <a:pt x="8056978" y="1131106"/>
                  <a:pt x="6065918" y="1246311"/>
                  <a:pt x="5415382" y="1054290"/>
                </a:cubicBezTo>
                <a:cubicBezTo>
                  <a:pt x="4764846" y="862269"/>
                  <a:pt x="5187357" y="301226"/>
                  <a:pt x="4767310" y="150613"/>
                </a:cubicBezTo>
                <a:cubicBezTo>
                  <a:pt x="4347263" y="0"/>
                  <a:pt x="3294146" y="32730"/>
                  <a:pt x="2895103" y="150614"/>
                </a:cubicBezTo>
                <a:cubicBezTo>
                  <a:pt x="2496060" y="268498"/>
                  <a:pt x="2762682" y="792775"/>
                  <a:pt x="2373051" y="857920"/>
                </a:cubicBezTo>
                <a:lnTo>
                  <a:pt x="0" y="870693"/>
                </a:lnTo>
                <a:close/>
              </a:path>
            </a:pathLst>
          </a:custGeom>
          <a:gradFill flip="none" rotWithShape="1">
            <a:gsLst>
              <a:gs pos="0">
                <a:srgbClr val="FFA78F"/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5652120" y="260648"/>
            <a:ext cx="3240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+mj-lt"/>
              </a:rPr>
              <a:t>Polynomial kernels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609789" y="5589240"/>
            <a:ext cx="2610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NP-complete for k=2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652120" y="1642371"/>
            <a:ext cx="3255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+mj-lt"/>
              </a:rPr>
              <a:t>FPT, no poly</a:t>
            </a:r>
          </a:p>
          <a:p>
            <a:pPr algn="r"/>
            <a:r>
              <a:rPr lang="en-US" dirty="0" smtClean="0">
                <a:latin typeface="+mj-lt"/>
              </a:rPr>
              <a:t>kernel unless</a:t>
            </a:r>
          </a:p>
          <a:p>
            <a:pPr algn="r"/>
            <a:r>
              <a:rPr lang="en-US" dirty="0" err="1" smtClean="0">
                <a:latin typeface="+mj-lt"/>
              </a:rPr>
              <a:t>NP⊆coNP</a:t>
            </a:r>
            <a:r>
              <a:rPr lang="en-US" dirty="0" smtClean="0">
                <a:latin typeface="+mj-lt"/>
              </a:rPr>
              <a:t>/poly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</p:spPr>
        <p:txBody>
          <a:bodyPr/>
          <a:lstStyle/>
          <a:p>
            <a:fld id="{D0443A80-CCFE-4885-A2D8-84AE2677A3C3}" type="slidenum">
              <a:rPr lang="nl-NL" smtClean="0"/>
              <a:pPr/>
              <a:t>60</a:t>
            </a:fld>
            <a:endParaRPr lang="nl-NL"/>
          </a:p>
        </p:txBody>
      </p:sp>
      <p:sp>
        <p:nvSpPr>
          <p:cNvPr id="5" name="Rounded Rectangle 4"/>
          <p:cNvSpPr/>
          <p:nvPr/>
        </p:nvSpPr>
        <p:spPr>
          <a:xfrm>
            <a:off x="3766926" y="548680"/>
            <a:ext cx="1610148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Vertex Cover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40162" y="1772817"/>
            <a:ext cx="1352118" cy="50405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linear forest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7544" y="2708924"/>
            <a:ext cx="1539804" cy="43204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</a:t>
            </a:r>
            <a:r>
              <a:rPr lang="en-US" sz="1400" dirty="0" err="1" smtClean="0">
                <a:solidFill>
                  <a:schemeClr val="tx1"/>
                </a:solidFill>
              </a:rPr>
              <a:t>Cograph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423561" y="3789039"/>
            <a:ext cx="1512169" cy="50134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</a:t>
            </a:r>
            <a:r>
              <a:rPr lang="en-US" sz="1400" dirty="0" err="1" smtClean="0">
                <a:solidFill>
                  <a:schemeClr val="tx1"/>
                </a:solidFill>
              </a:rPr>
              <a:t>Chordal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769759" y="4797151"/>
            <a:ext cx="1250513" cy="36004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Treewidth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92080" y="5589242"/>
            <a:ext cx="2206101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Chromatic Number</a:t>
            </a:r>
            <a:endParaRPr lang="en-US" sz="14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3244821" y="4655847"/>
            <a:ext cx="1512169" cy="50134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Odd Cycle Transversal</a:t>
            </a:r>
            <a:endParaRPr lang="en-US" sz="1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57547" y="5445224"/>
            <a:ext cx="1422165" cy="5760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Perfect</a:t>
            </a:r>
            <a:endParaRPr lang="en-US" sz="1400" b="1" dirty="0"/>
          </a:p>
        </p:txBody>
      </p: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 rot="5400000">
            <a:off x="6193602" y="2486302"/>
            <a:ext cx="432051" cy="1318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59" idx="2"/>
            <a:endCxn id="7" idx="0"/>
          </p:cNvCxnSpPr>
          <p:nvPr/>
        </p:nvCxnSpPr>
        <p:spPr>
          <a:xfrm rot="5400000">
            <a:off x="2763357" y="2413241"/>
            <a:ext cx="288830" cy="16089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5782318" y="1052736"/>
            <a:ext cx="1267807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Max Leaf #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558893" y="1772817"/>
            <a:ext cx="1322520" cy="50405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Co-cluster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5580112" y="3789040"/>
            <a:ext cx="1609529" cy="43204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</a:t>
            </a:r>
            <a:r>
              <a:rPr lang="en-US" sz="1400" dirty="0" err="1" smtClean="0">
                <a:solidFill>
                  <a:schemeClr val="tx1"/>
                </a:solidFill>
              </a:rPr>
              <a:t>Outerplanar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>
            <a:stCxn id="10" idx="2"/>
            <a:endCxn id="114" idx="0"/>
          </p:cNvCxnSpPr>
          <p:nvPr/>
        </p:nvCxnSpPr>
        <p:spPr>
          <a:xfrm rot="5400000">
            <a:off x="6069920" y="3455927"/>
            <a:ext cx="648070" cy="1815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6" idx="0"/>
          </p:cNvCxnSpPr>
          <p:nvPr/>
        </p:nvCxnSpPr>
        <p:spPr>
          <a:xfrm rot="16200000" flipH="1">
            <a:off x="6179048" y="5373158"/>
            <a:ext cx="432051" cy="115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2"/>
            <a:endCxn id="14" idx="0"/>
          </p:cNvCxnSpPr>
          <p:nvPr/>
        </p:nvCxnSpPr>
        <p:spPr>
          <a:xfrm rot="5400000">
            <a:off x="3094131" y="2226484"/>
            <a:ext cx="648071" cy="2477039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2"/>
            <a:endCxn id="18" idx="0"/>
          </p:cNvCxnSpPr>
          <p:nvPr/>
        </p:nvCxnSpPr>
        <p:spPr>
          <a:xfrm rot="5400000">
            <a:off x="2490752" y="3935069"/>
            <a:ext cx="288033" cy="2732276"/>
          </a:xfrm>
          <a:prstGeom prst="curvedConnector3">
            <a:avLst>
              <a:gd name="adj1" fmla="val 25343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2"/>
            <a:endCxn id="14" idx="0"/>
          </p:cNvCxnSpPr>
          <p:nvPr/>
        </p:nvCxnSpPr>
        <p:spPr>
          <a:xfrm rot="5400000">
            <a:off x="2288058" y="3177369"/>
            <a:ext cx="503259" cy="720081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2"/>
            <a:endCxn id="13" idx="0"/>
          </p:cNvCxnSpPr>
          <p:nvPr/>
        </p:nvCxnSpPr>
        <p:spPr>
          <a:xfrm rot="5400000">
            <a:off x="5320429" y="1613127"/>
            <a:ext cx="432049" cy="1759536"/>
          </a:xfrm>
          <a:prstGeom prst="curvedConnector3">
            <a:avLst>
              <a:gd name="adj1" fmla="val 50000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2"/>
            <a:endCxn id="18" idx="0"/>
          </p:cNvCxnSpPr>
          <p:nvPr/>
        </p:nvCxnSpPr>
        <p:spPr>
          <a:xfrm rot="16200000" flipH="1">
            <a:off x="100911" y="4277505"/>
            <a:ext cx="2304254" cy="31184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7" idx="0"/>
          </p:cNvCxnSpPr>
          <p:nvPr/>
        </p:nvCxnSpPr>
        <p:spPr>
          <a:xfrm rot="5400000">
            <a:off x="4444532" y="2697345"/>
            <a:ext cx="1514877" cy="2402127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7" idx="2"/>
            <a:endCxn id="16" idx="0"/>
          </p:cNvCxnSpPr>
          <p:nvPr/>
        </p:nvCxnSpPr>
        <p:spPr>
          <a:xfrm rot="16200000" flipH="1">
            <a:off x="4981993" y="4176103"/>
            <a:ext cx="432051" cy="2394225"/>
          </a:xfrm>
          <a:prstGeom prst="curvedConnector3">
            <a:avLst>
              <a:gd name="adj1" fmla="val 17124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4" idx="2"/>
            <a:endCxn id="18" idx="0"/>
          </p:cNvCxnSpPr>
          <p:nvPr/>
        </p:nvCxnSpPr>
        <p:spPr>
          <a:xfrm rot="5400000">
            <a:off x="1146718" y="4412295"/>
            <a:ext cx="1154841" cy="91101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5" idx="2"/>
            <a:endCxn id="6" idx="0"/>
          </p:cNvCxnSpPr>
          <p:nvPr/>
        </p:nvCxnSpPr>
        <p:spPr>
          <a:xfrm rot="16200000" flipH="1">
            <a:off x="5062062" y="418657"/>
            <a:ext cx="864097" cy="1844221"/>
          </a:xfrm>
          <a:prstGeom prst="curvedConnector3">
            <a:avLst>
              <a:gd name="adj1" fmla="val 82877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60" idx="2"/>
            <a:endCxn id="9" idx="0"/>
          </p:cNvCxnSpPr>
          <p:nvPr/>
        </p:nvCxnSpPr>
        <p:spPr>
          <a:xfrm rot="16200000" flipH="1">
            <a:off x="1012773" y="2484250"/>
            <a:ext cx="432053" cy="17293"/>
          </a:xfrm>
          <a:prstGeom prst="straightConnector1">
            <a:avLst/>
          </a:prstGeom>
          <a:ln cap="sq">
            <a:round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114" idx="2"/>
            <a:endCxn id="15" idx="0"/>
          </p:cNvCxnSpPr>
          <p:nvPr/>
        </p:nvCxnSpPr>
        <p:spPr>
          <a:xfrm rot="16200000" flipH="1">
            <a:off x="6101915" y="4504049"/>
            <a:ext cx="576063" cy="10139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15" idx="2"/>
            <a:endCxn id="15" idx="0"/>
          </p:cNvCxnSpPr>
          <p:nvPr/>
        </p:nvCxnSpPr>
        <p:spPr>
          <a:xfrm rot="5400000">
            <a:off x="6971337" y="3644767"/>
            <a:ext cx="576063" cy="1728704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6" idx="2"/>
            <a:endCxn id="115" idx="0"/>
          </p:cNvCxnSpPr>
          <p:nvPr/>
        </p:nvCxnSpPr>
        <p:spPr>
          <a:xfrm rot="16200000" flipH="1">
            <a:off x="6513886" y="2179205"/>
            <a:ext cx="1512169" cy="1707499"/>
          </a:xfrm>
          <a:prstGeom prst="curvedConnector3">
            <a:avLst>
              <a:gd name="adj1" fmla="val 11840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5" idx="2"/>
            <a:endCxn id="7" idx="0"/>
          </p:cNvCxnSpPr>
          <p:nvPr/>
        </p:nvCxnSpPr>
        <p:spPr>
          <a:xfrm rot="5400000">
            <a:off x="2907374" y="901074"/>
            <a:ext cx="1656980" cy="1672273"/>
          </a:xfrm>
          <a:prstGeom prst="curvedConnector3">
            <a:avLst>
              <a:gd name="adj1" fmla="val 85361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stCxn id="59" idx="2"/>
            <a:endCxn id="9" idx="0"/>
          </p:cNvCxnSpPr>
          <p:nvPr/>
        </p:nvCxnSpPr>
        <p:spPr>
          <a:xfrm rot="5400000">
            <a:off x="1860604" y="1653712"/>
            <a:ext cx="432054" cy="167837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43" idx="2"/>
            <a:endCxn id="59" idx="0"/>
          </p:cNvCxnSpPr>
          <p:nvPr/>
        </p:nvCxnSpPr>
        <p:spPr>
          <a:xfrm rot="5400000">
            <a:off x="2735797" y="1592797"/>
            <a:ext cx="360038" cy="1588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43" idx="2"/>
            <a:endCxn id="60" idx="0"/>
          </p:cNvCxnSpPr>
          <p:nvPr/>
        </p:nvCxnSpPr>
        <p:spPr>
          <a:xfrm rot="5400000">
            <a:off x="1887966" y="744966"/>
            <a:ext cx="360039" cy="1695663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32" idx="2"/>
            <a:endCxn id="6" idx="0"/>
          </p:cNvCxnSpPr>
          <p:nvPr/>
        </p:nvCxnSpPr>
        <p:spPr>
          <a:xfrm rot="5400000">
            <a:off x="6236202" y="1592796"/>
            <a:ext cx="360041" cy="1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>
            <a:stCxn id="5" idx="1"/>
            <a:endCxn id="60" idx="1"/>
          </p:cNvCxnSpPr>
          <p:nvPr/>
        </p:nvCxnSpPr>
        <p:spPr>
          <a:xfrm rot="10800000" flipV="1">
            <a:off x="558894" y="728700"/>
            <a:ext cx="3208033" cy="1296144"/>
          </a:xfrm>
          <a:prstGeom prst="curvedConnector3">
            <a:avLst>
              <a:gd name="adj1" fmla="val 107126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9" idx="2"/>
            <a:endCxn id="13" idx="0"/>
          </p:cNvCxnSpPr>
          <p:nvPr/>
        </p:nvCxnSpPr>
        <p:spPr>
          <a:xfrm rot="16200000" flipH="1">
            <a:off x="3570225" y="1622460"/>
            <a:ext cx="432050" cy="1740869"/>
          </a:xfrm>
          <a:prstGeom prst="curvedConnector3">
            <a:avLst>
              <a:gd name="adj1" fmla="val 52055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2195736" y="2565700"/>
            <a:ext cx="1407981" cy="72008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split graph components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713785" y="2708922"/>
            <a:ext cx="1378495" cy="43204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Feedback Vertex Set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851920" y="2708920"/>
            <a:ext cx="1609529" cy="43204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Interval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907703" y="1052738"/>
            <a:ext cx="2016225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Clique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2339752" y="1772816"/>
            <a:ext cx="1152128" cy="50405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Cluster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7498975" y="3789040"/>
            <a:ext cx="1249489" cy="43204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Pathwidth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716013" y="6237312"/>
            <a:ext cx="7172710" cy="52903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Complexity overview for q-Coloring parameterized by…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7647" y="1477963"/>
            <a:ext cx="390525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7647" y="1477963"/>
            <a:ext cx="390525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7647" y="1849438"/>
            <a:ext cx="39052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7647" y="1477963"/>
            <a:ext cx="390525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Preprocessing algorithm parameterized by Vertex Cover Nr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34880" cy="4525963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000" dirty="0" smtClean="0"/>
              <a:t>Input: instance G of </a:t>
            </a:r>
            <a:r>
              <a:rPr lang="en-US" sz="2000" i="1" dirty="0" smtClean="0"/>
              <a:t>q-Coloring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Compute a 2-approximate vertex cover X of 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For each set S of q vertices in X, mark a vertex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S</a:t>
            </a:r>
            <a:r>
              <a:rPr lang="en-US" sz="2000" dirty="0" smtClean="0"/>
              <a:t> which is adjacent to all vertices of S (if one exists)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Delete all vertices which are not in X, and not marked</a:t>
            </a:r>
          </a:p>
          <a:p>
            <a:pPr marL="457200" indent="-457200"/>
            <a:r>
              <a:rPr lang="en-US" sz="2000" dirty="0" smtClean="0"/>
              <a:t>Output the resulting graph G’ on n’ vertices</a:t>
            </a:r>
          </a:p>
          <a:p>
            <a:pPr marL="857250" lvl="1" indent="-457200"/>
            <a:r>
              <a:rPr lang="en-US" sz="1600" dirty="0" smtClean="0"/>
              <a:t>   n’ 	≤ |X| + |</a:t>
            </a:r>
            <a:r>
              <a:rPr lang="en-US" sz="1600" dirty="0" err="1" smtClean="0"/>
              <a:t>X|</a:t>
            </a:r>
            <a:r>
              <a:rPr lang="en-US" sz="1600" baseline="30000" dirty="0" err="1" smtClean="0"/>
              <a:t>q</a:t>
            </a:r>
            <a:endParaRPr lang="en-US" sz="1600" baseline="30000" dirty="0" smtClean="0"/>
          </a:p>
          <a:p>
            <a:pPr marL="857250" lvl="1" indent="-457200"/>
            <a:r>
              <a:rPr lang="en-US" sz="1600" dirty="0" smtClean="0"/>
              <a:t> 	≤ 2k + (2k)</a:t>
            </a:r>
            <a:r>
              <a:rPr lang="en-US" sz="1600" baseline="30000" dirty="0" smtClean="0"/>
              <a:t>q</a:t>
            </a:r>
            <a:endParaRPr lang="en-US" sz="1600" dirty="0" smtClean="0"/>
          </a:p>
          <a:p>
            <a:pPr marL="857250" lvl="1" indent="-457200"/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61</a:t>
            </a:fld>
            <a:endParaRPr lang="nl-NL"/>
          </a:p>
        </p:txBody>
      </p:sp>
      <p:grpSp>
        <p:nvGrpSpPr>
          <p:cNvPr id="5" name="Group 11"/>
          <p:cNvGrpSpPr/>
          <p:nvPr/>
        </p:nvGrpSpPr>
        <p:grpSpPr>
          <a:xfrm>
            <a:off x="7020272" y="1556792"/>
            <a:ext cx="792088" cy="3977258"/>
            <a:chOff x="7020272" y="1556792"/>
            <a:chExt cx="792088" cy="3977258"/>
          </a:xfrm>
        </p:grpSpPr>
        <p:cxnSp>
          <p:nvCxnSpPr>
            <p:cNvPr id="8" name="Straight Connector 7"/>
            <p:cNvCxnSpPr/>
            <p:nvPr/>
          </p:nvCxnSpPr>
          <p:spPr>
            <a:xfrm rot="5400000">
              <a:off x="5859735" y="3581425"/>
              <a:ext cx="3905250" cy="0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020272" y="1556792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X</a:t>
              </a:r>
            </a:p>
          </p:txBody>
        </p:sp>
      </p:grpSp>
      <p:sp>
        <p:nvSpPr>
          <p:cNvPr id="15" name="Oval 14"/>
          <p:cNvSpPr/>
          <p:nvPr/>
        </p:nvSpPr>
        <p:spPr>
          <a:xfrm>
            <a:off x="5067647" y="1926124"/>
            <a:ext cx="2528689" cy="2222956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chemeClr val="tx1"/>
              </a:solidFill>
              <a:latin typeface="+mj-lt"/>
              <a:ea typeface="ＭＳ Ｐゴシック" pitchFamily="-109" charset="-128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067647" y="2780928"/>
            <a:ext cx="2528689" cy="2222956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chemeClr val="tx1"/>
              </a:solidFill>
              <a:latin typeface="+mj-lt"/>
              <a:ea typeface="ＭＳ Ｐゴシック" pitchFamily="-109" charset="-12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292080" y="1926124"/>
            <a:ext cx="1368152" cy="3077760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chemeClr val="tx1"/>
              </a:solidFill>
              <a:latin typeface="+mj-lt"/>
              <a:ea typeface="ＭＳ Ｐゴシック" pitchFamily="-109" charset="-128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940152" y="1916832"/>
            <a:ext cx="1368152" cy="3077760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chemeClr val="tx1"/>
              </a:solidFill>
              <a:latin typeface="+mj-lt"/>
              <a:ea typeface="ＭＳ Ｐゴシック" pitchFamily="-109" charset="-128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7812360" y="5373216"/>
            <a:ext cx="946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q=3</a:t>
            </a:r>
            <a:endParaRPr lang="nl-NL" dirty="0" smtClean="0">
              <a:latin typeface="+mj-lt"/>
            </a:endParaRPr>
          </a:p>
        </p:txBody>
      </p:sp>
      <p:sp>
        <p:nvSpPr>
          <p:cNvPr id="18" name="Rounded Rectangle 4"/>
          <p:cNvSpPr/>
          <p:nvPr/>
        </p:nvSpPr>
        <p:spPr>
          <a:xfrm>
            <a:off x="1043608" y="5949280"/>
            <a:ext cx="3384376" cy="75294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en-US" b="1" dirty="0" smtClean="0">
                <a:solidFill>
                  <a:schemeClr val="tx1"/>
                </a:solidFill>
              </a:rPr>
              <a:t>Claim</a:t>
            </a:r>
            <a:r>
              <a:rPr lang="en-US" dirty="0" smtClean="0">
                <a:solidFill>
                  <a:schemeClr val="tx1"/>
                </a:solidFill>
              </a:rPr>
              <a:t>: Algorithm runs in </a:t>
            </a:r>
          </a:p>
          <a:p>
            <a:pPr marL="457200" indent="-457200" algn="ctr"/>
            <a:r>
              <a:rPr lang="en-US" dirty="0" smtClean="0">
                <a:solidFill>
                  <a:schemeClr val="tx1"/>
                </a:solidFill>
              </a:rPr>
              <a:t>polynomial time</a:t>
            </a:r>
          </a:p>
        </p:txBody>
      </p:sp>
      <p:sp>
        <p:nvSpPr>
          <p:cNvPr id="22" name="Rounded Rectangle 4"/>
          <p:cNvSpPr/>
          <p:nvPr/>
        </p:nvSpPr>
        <p:spPr>
          <a:xfrm>
            <a:off x="4860032" y="5949280"/>
            <a:ext cx="2664296" cy="75294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en-US" b="1" dirty="0" smtClean="0">
                <a:solidFill>
                  <a:schemeClr val="tx1"/>
                </a:solidFill>
              </a:rPr>
              <a:t>Claim</a:t>
            </a:r>
            <a:r>
              <a:rPr lang="en-US" dirty="0" smtClean="0">
                <a:solidFill>
                  <a:schemeClr val="tx1"/>
                </a:solidFill>
              </a:rPr>
              <a:t>: n’ is O(</a:t>
            </a:r>
            <a:r>
              <a:rPr lang="en-US" dirty="0" err="1" smtClean="0">
                <a:solidFill>
                  <a:schemeClr val="tx1"/>
                </a:solidFill>
              </a:rPr>
              <a:t>k</a:t>
            </a:r>
            <a:r>
              <a:rPr lang="en-US" baseline="30000" dirty="0" err="1" smtClean="0">
                <a:solidFill>
                  <a:schemeClr val="tx1"/>
                </a:solidFill>
              </a:rPr>
              <a:t>q</a:t>
            </a:r>
            <a:r>
              <a:rPr lang="en-US" dirty="0" smtClean="0">
                <a:solidFill>
                  <a:schemeClr val="tx1"/>
                </a:solidFill>
              </a:rPr>
              <a:t>), </a:t>
            </a:r>
          </a:p>
          <a:p>
            <a:pPr marL="457200" indent="-457200" algn="ctr"/>
            <a:r>
              <a:rPr lang="en-US" dirty="0" smtClean="0">
                <a:solidFill>
                  <a:schemeClr val="tx1"/>
                </a:solidFill>
              </a:rPr>
              <a:t>with k = </a:t>
            </a:r>
            <a:r>
              <a:rPr lang="en-US" cap="small" dirty="0" err="1" smtClean="0">
                <a:solidFill>
                  <a:schemeClr val="tx1"/>
                </a:solidFill>
              </a:rPr>
              <a:t>vc</a:t>
            </a:r>
            <a:r>
              <a:rPr lang="en-US" dirty="0" smtClean="0">
                <a:solidFill>
                  <a:schemeClr val="tx1"/>
                </a:solidFill>
              </a:rPr>
              <a:t>(G)</a:t>
            </a: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7647" y="1477963"/>
            <a:ext cx="390525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  <p:bldP spid="21" grpId="0"/>
      <p:bldP spid="18" grpId="0" animBg="1"/>
      <p:bldP spid="2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05014" y="1849438"/>
            <a:ext cx="31623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10597" y="1849438"/>
            <a:ext cx="31623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02188" y="1849438"/>
            <a:ext cx="31623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02188" y="1849438"/>
            <a:ext cx="31623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26794" y="1849438"/>
            <a:ext cx="166687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ounded Rectangle 19"/>
          <p:cNvSpPr/>
          <p:nvPr/>
        </p:nvSpPr>
        <p:spPr>
          <a:xfrm>
            <a:off x="5940152" y="1916832"/>
            <a:ext cx="1368152" cy="3077760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chemeClr val="tx1"/>
              </a:solidFill>
              <a:latin typeface="+mj-lt"/>
              <a:ea typeface="ＭＳ Ｐゴシック" pitchFamily="-109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Correctness: </a:t>
            </a:r>
            <a:r>
              <a:rPr lang="en-US" dirty="0" smtClean="0">
                <a:latin typeface="Symbol" pitchFamily="18" charset="2"/>
              </a:rPr>
              <a:t>c</a:t>
            </a:r>
            <a:r>
              <a:rPr lang="en-US" dirty="0" smtClean="0"/>
              <a:t>(G)≤q </a:t>
            </a:r>
            <a:r>
              <a:rPr lang="en-US" dirty="0" smtClean="0">
                <a:sym typeface="Wingdings" pitchFamily="2" charset="2"/>
              </a:rPr>
              <a:t> </a:t>
            </a:r>
            <a:r>
              <a:rPr lang="en-US" dirty="0" smtClean="0">
                <a:latin typeface="Symbol" pitchFamily="18" charset="2"/>
              </a:rPr>
              <a:t>c</a:t>
            </a:r>
            <a:r>
              <a:rPr lang="en-US" dirty="0" smtClean="0"/>
              <a:t>(G’)≤q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34880" cy="4525963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None/>
            </a:pPr>
            <a:r>
              <a:rPr lang="en-US" dirty="0" smtClean="0">
                <a:sym typeface="Wingdings" pitchFamily="2" charset="2"/>
              </a:rPr>
              <a:t>() Trivial since G’ is a </a:t>
            </a:r>
            <a:r>
              <a:rPr lang="en-US" dirty="0" err="1" smtClean="0">
                <a:sym typeface="Wingdings" pitchFamily="2" charset="2"/>
              </a:rPr>
              <a:t>subgraph</a:t>
            </a:r>
            <a:r>
              <a:rPr lang="en-US" dirty="0" smtClean="0">
                <a:sym typeface="Wingdings" pitchFamily="2" charset="2"/>
              </a:rPr>
              <a:t> of G</a:t>
            </a:r>
          </a:p>
          <a:p>
            <a:pPr marL="457200" indent="-457200">
              <a:buNone/>
            </a:pPr>
            <a:r>
              <a:rPr lang="en-US" dirty="0" smtClean="0">
                <a:sym typeface="Wingdings" pitchFamily="2" charset="2"/>
              </a:rPr>
              <a:t>() Take a q-coloring of G’</a:t>
            </a:r>
          </a:p>
          <a:p>
            <a:pPr marL="857250" lvl="1" indent="-457200"/>
            <a:r>
              <a:rPr lang="en-US" dirty="0" smtClean="0">
                <a:sym typeface="Wingdings" pitchFamily="2" charset="2"/>
              </a:rPr>
              <a:t>For each deleted vertex v:</a:t>
            </a:r>
          </a:p>
          <a:p>
            <a:pPr marL="1257300" lvl="2" indent="-457200"/>
            <a:r>
              <a:rPr lang="en-US" dirty="0" smtClean="0">
                <a:sym typeface="Wingdings" pitchFamily="2" charset="2"/>
              </a:rPr>
              <a:t>If there is a color in {1, …, q} which does not appear on a neighbor of v, give v that color</a:t>
            </a:r>
          </a:p>
          <a:p>
            <a:pPr marL="857250" lvl="1" indent="-457200"/>
            <a:r>
              <a:rPr lang="en-US" dirty="0" smtClean="0">
                <a:sym typeface="Wingdings" pitchFamily="2" charset="2"/>
              </a:rPr>
              <a:t>Proof by contradiction: we cannot fail</a:t>
            </a:r>
          </a:p>
          <a:p>
            <a:pPr marL="1257300" lvl="2" indent="-457200"/>
            <a:r>
              <a:rPr lang="en-US" dirty="0" smtClean="0">
                <a:sym typeface="Wingdings" pitchFamily="2" charset="2"/>
              </a:rPr>
              <a:t>when failing: q neighbors of v each have a different color</a:t>
            </a:r>
          </a:p>
          <a:p>
            <a:pPr marL="1257300" lvl="2" indent="-457200"/>
            <a:r>
              <a:rPr lang="en-US" dirty="0" smtClean="0">
                <a:sym typeface="Wingdings" pitchFamily="2" charset="2"/>
              </a:rPr>
              <a:t>let S</a:t>
            </a:r>
            <a:r>
              <a:rPr lang="en-US" dirty="0" smtClean="0"/>
              <a:t>⊆X</a:t>
            </a:r>
            <a:r>
              <a:rPr lang="en-US" dirty="0" smtClean="0">
                <a:sym typeface="Wingdings" pitchFamily="2" charset="2"/>
              </a:rPr>
              <a:t> be a set of these neighbors</a:t>
            </a:r>
          </a:p>
          <a:p>
            <a:pPr marL="1257300" lvl="2" indent="-457200"/>
            <a:r>
              <a:rPr lang="en-US" dirty="0" smtClean="0">
                <a:sym typeface="Wingdings" pitchFamily="2" charset="2"/>
              </a:rPr>
              <a:t>look at </a:t>
            </a:r>
            <a:r>
              <a:rPr lang="en-US" dirty="0" err="1" smtClean="0">
                <a:sym typeface="Wingdings" pitchFamily="2" charset="2"/>
              </a:rPr>
              <a:t>v</a:t>
            </a:r>
            <a:r>
              <a:rPr lang="en-US" baseline="-25000" dirty="0" err="1" smtClean="0">
                <a:sym typeface="Wingdings" pitchFamily="2" charset="2"/>
              </a:rPr>
              <a:t>S</a:t>
            </a:r>
            <a:r>
              <a:rPr lang="en-US" dirty="0" smtClean="0">
                <a:sym typeface="Wingdings" pitchFamily="2" charset="2"/>
              </a:rPr>
              <a:t> we marked for set S</a:t>
            </a:r>
          </a:p>
          <a:p>
            <a:pPr marL="1257300" lvl="2" indent="-457200"/>
            <a:r>
              <a:rPr lang="en-US" dirty="0" smtClean="0">
                <a:sym typeface="Wingdings" pitchFamily="2" charset="2"/>
              </a:rPr>
              <a:t>all colors occur on S  </a:t>
            </a:r>
            <a:r>
              <a:rPr lang="en-US" dirty="0" err="1" smtClean="0">
                <a:sym typeface="Wingdings" pitchFamily="2" charset="2"/>
              </a:rPr>
              <a:t>v</a:t>
            </a:r>
            <a:r>
              <a:rPr lang="en-US" baseline="-25000" dirty="0" err="1" smtClean="0">
                <a:sym typeface="Wingdings" pitchFamily="2" charset="2"/>
              </a:rPr>
              <a:t>S</a:t>
            </a:r>
            <a:r>
              <a:rPr lang="en-US" dirty="0" smtClean="0">
                <a:sym typeface="Wingdings" pitchFamily="2" charset="2"/>
              </a:rPr>
              <a:t> has neighbor with same color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62</a:t>
            </a:fld>
            <a:endParaRPr lang="nl-NL"/>
          </a:p>
        </p:txBody>
      </p:sp>
      <p:grpSp>
        <p:nvGrpSpPr>
          <p:cNvPr id="5" name="Group 11"/>
          <p:cNvGrpSpPr/>
          <p:nvPr/>
        </p:nvGrpSpPr>
        <p:grpSpPr>
          <a:xfrm>
            <a:off x="7020272" y="1556792"/>
            <a:ext cx="792088" cy="3977258"/>
            <a:chOff x="7020272" y="1556792"/>
            <a:chExt cx="792088" cy="3977258"/>
          </a:xfrm>
        </p:grpSpPr>
        <p:cxnSp>
          <p:nvCxnSpPr>
            <p:cNvPr id="8" name="Straight Connector 7"/>
            <p:cNvCxnSpPr/>
            <p:nvPr/>
          </p:nvCxnSpPr>
          <p:spPr>
            <a:xfrm rot="5400000">
              <a:off x="5859735" y="3581425"/>
              <a:ext cx="3905250" cy="0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020272" y="1556792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X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reduction procedure gives the following: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Also applies to q-List Coloring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63</a:t>
            </a:fld>
            <a:endParaRPr lang="nl-NL"/>
          </a:p>
        </p:txBody>
      </p:sp>
      <p:sp>
        <p:nvSpPr>
          <p:cNvPr id="5" name="Rounded Rectangle 4"/>
          <p:cNvSpPr/>
          <p:nvPr/>
        </p:nvSpPr>
        <p:spPr>
          <a:xfrm>
            <a:off x="862608" y="2924944"/>
            <a:ext cx="5941640" cy="115212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</a:rPr>
              <a:t>q-Coloring</a:t>
            </a:r>
            <a:r>
              <a:rPr lang="en-US" sz="2400" dirty="0" smtClean="0">
                <a:solidFill>
                  <a:schemeClr val="tx1"/>
                </a:solidFill>
              </a:rPr>
              <a:t> parameterized by vertex cover number has a kernel with O(</a:t>
            </a:r>
            <a:r>
              <a:rPr lang="en-US" sz="2400" dirty="0" err="1" smtClean="0">
                <a:solidFill>
                  <a:schemeClr val="tx1"/>
                </a:solidFill>
              </a:rPr>
              <a:t>k</a:t>
            </a:r>
            <a:r>
              <a:rPr lang="en-US" sz="2400" baseline="30000" dirty="0" err="1" smtClean="0">
                <a:solidFill>
                  <a:schemeClr val="tx1"/>
                </a:solidFill>
              </a:rPr>
              <a:t>q</a:t>
            </a:r>
            <a:r>
              <a:rPr lang="en-US" sz="2400" dirty="0" smtClean="0">
                <a:solidFill>
                  <a:schemeClr val="tx1"/>
                </a:solidFill>
              </a:rPr>
              <a:t>) vertices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path &amp; cycle problems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64</a:t>
            </a:fld>
            <a:endParaRPr lang="nl-N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03648" y="254028"/>
            <a:ext cx="6169024" cy="41110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Path &amp; Cycle problems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Question: does a graph G have a simple path (cycle) on at least </a:t>
            </a:r>
            <a:r>
              <a:rPr lang="en-US" dirty="0" smtClean="0">
                <a:latin typeface="Mistral" pitchFamily="66" charset="0"/>
              </a:rPr>
              <a:t>l</a:t>
            </a:r>
            <a:r>
              <a:rPr lang="en-US" dirty="0" smtClean="0"/>
              <a:t> vertices?</a:t>
            </a:r>
          </a:p>
          <a:p>
            <a:r>
              <a:rPr lang="en-US" dirty="0" smtClean="0"/>
              <a:t>Natural parameterization k-Path was one of the main motivations for development of the lower-bound framework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… not even on planar, connected graphs </a:t>
            </a:r>
            <a:r>
              <a:rPr lang="en-US" dirty="0" smtClean="0">
                <a:solidFill>
                  <a:schemeClr val="accent5"/>
                </a:solidFill>
              </a:rPr>
              <a:t>[ChenFM’09]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A559-93A4-48B4-A486-E11DD3FD6CE8}" type="slidenum">
              <a:rPr lang="nl-NL" smtClean="0"/>
              <a:pPr/>
              <a:t>65</a:t>
            </a:fld>
            <a:endParaRPr lang="nl-NL"/>
          </a:p>
        </p:txBody>
      </p:sp>
      <p:sp>
        <p:nvSpPr>
          <p:cNvPr id="7" name="Rounded Rectangle 6"/>
          <p:cNvSpPr/>
          <p:nvPr/>
        </p:nvSpPr>
        <p:spPr>
          <a:xfrm>
            <a:off x="827584" y="3140968"/>
            <a:ext cx="6301680" cy="115212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k-Path does not admit a polynomial kernel unless </a:t>
            </a:r>
            <a:r>
              <a:rPr lang="en-US" sz="2000" dirty="0" err="1" smtClean="0">
                <a:solidFill>
                  <a:schemeClr val="tx1"/>
                </a:solidFill>
              </a:rPr>
              <a:t>NP⊆coNP</a:t>
            </a:r>
            <a:r>
              <a:rPr lang="en-US" sz="2000" dirty="0" smtClean="0">
                <a:solidFill>
                  <a:schemeClr val="tx1"/>
                </a:solidFill>
              </a:rPr>
              <a:t>/poly </a:t>
            </a:r>
            <a:r>
              <a:rPr lang="en-US" sz="2000" dirty="0" smtClean="0">
                <a:solidFill>
                  <a:schemeClr val="accent1"/>
                </a:solidFill>
              </a:rPr>
              <a:t>[BodlaenderDFH’09]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</p:spPr>
        <p:txBody>
          <a:bodyPr/>
          <a:lstStyle/>
          <a:p>
            <a:fld id="{D0443A80-CCFE-4885-A2D8-84AE2677A3C3}" type="slidenum">
              <a:rPr lang="nl-NL" smtClean="0"/>
              <a:pPr/>
              <a:t>66</a:t>
            </a:fld>
            <a:endParaRPr lang="nl-NL"/>
          </a:p>
        </p:txBody>
      </p: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 rot="5400000">
            <a:off x="6193602" y="2486302"/>
            <a:ext cx="432051" cy="1318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59" idx="2"/>
            <a:endCxn id="14" idx="0"/>
          </p:cNvCxnSpPr>
          <p:nvPr/>
        </p:nvCxnSpPr>
        <p:spPr>
          <a:xfrm rot="5400000">
            <a:off x="1672322" y="3196329"/>
            <a:ext cx="1874922" cy="36004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2"/>
            <a:endCxn id="114" idx="0"/>
          </p:cNvCxnSpPr>
          <p:nvPr/>
        </p:nvCxnSpPr>
        <p:spPr>
          <a:xfrm rot="5400000">
            <a:off x="6069920" y="3455927"/>
            <a:ext cx="648070" cy="1815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6" idx="0"/>
          </p:cNvCxnSpPr>
          <p:nvPr/>
        </p:nvCxnSpPr>
        <p:spPr>
          <a:xfrm rot="16200000" flipH="1">
            <a:off x="6179048" y="5373158"/>
            <a:ext cx="432051" cy="115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2"/>
            <a:endCxn id="14" idx="0"/>
          </p:cNvCxnSpPr>
          <p:nvPr/>
        </p:nvCxnSpPr>
        <p:spPr>
          <a:xfrm rot="5400000">
            <a:off x="2938801" y="2793948"/>
            <a:ext cx="1010824" cy="1704864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2"/>
            <a:endCxn id="18" idx="0"/>
          </p:cNvCxnSpPr>
          <p:nvPr/>
        </p:nvCxnSpPr>
        <p:spPr>
          <a:xfrm rot="5400000">
            <a:off x="2381384" y="3537670"/>
            <a:ext cx="794800" cy="3020308"/>
          </a:xfrm>
          <a:prstGeom prst="curvedConnector3">
            <a:avLst>
              <a:gd name="adj1" fmla="val 76643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2"/>
            <a:endCxn id="13" idx="0"/>
          </p:cNvCxnSpPr>
          <p:nvPr/>
        </p:nvCxnSpPr>
        <p:spPr>
          <a:xfrm rot="5400000">
            <a:off x="5140409" y="1433107"/>
            <a:ext cx="432049" cy="2119576"/>
          </a:xfrm>
          <a:prstGeom prst="curvedConnector3">
            <a:avLst>
              <a:gd name="adj1" fmla="val 50000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2"/>
            <a:endCxn id="18" idx="0"/>
          </p:cNvCxnSpPr>
          <p:nvPr/>
        </p:nvCxnSpPr>
        <p:spPr>
          <a:xfrm rot="16200000" flipH="1">
            <a:off x="100911" y="4277505"/>
            <a:ext cx="2304254" cy="31184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7" idx="0"/>
          </p:cNvCxnSpPr>
          <p:nvPr/>
        </p:nvCxnSpPr>
        <p:spPr>
          <a:xfrm rot="5400000">
            <a:off x="4841931" y="2587978"/>
            <a:ext cx="1008110" cy="2114095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7" idx="2"/>
            <a:endCxn id="16" idx="0"/>
          </p:cNvCxnSpPr>
          <p:nvPr/>
        </p:nvCxnSpPr>
        <p:spPr>
          <a:xfrm rot="16200000" flipH="1">
            <a:off x="4872625" y="4066736"/>
            <a:ext cx="938818" cy="2106193"/>
          </a:xfrm>
          <a:prstGeom prst="curvedConnector3">
            <a:avLst>
              <a:gd name="adj1" fmla="val 68455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4" idx="2"/>
            <a:endCxn id="18" idx="0"/>
          </p:cNvCxnSpPr>
          <p:nvPr/>
        </p:nvCxnSpPr>
        <p:spPr>
          <a:xfrm rot="5400000">
            <a:off x="1534162" y="4387605"/>
            <a:ext cx="792088" cy="1323151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5" idx="2"/>
            <a:endCxn id="6" idx="0"/>
          </p:cNvCxnSpPr>
          <p:nvPr/>
        </p:nvCxnSpPr>
        <p:spPr>
          <a:xfrm rot="16200000" flipH="1">
            <a:off x="5062062" y="418657"/>
            <a:ext cx="864097" cy="1844221"/>
          </a:xfrm>
          <a:prstGeom prst="curvedConnector3">
            <a:avLst>
              <a:gd name="adj1" fmla="val 82877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60" idx="2"/>
            <a:endCxn id="9" idx="0"/>
          </p:cNvCxnSpPr>
          <p:nvPr/>
        </p:nvCxnSpPr>
        <p:spPr>
          <a:xfrm rot="16200000" flipH="1">
            <a:off x="1012773" y="2484250"/>
            <a:ext cx="432053" cy="17293"/>
          </a:xfrm>
          <a:prstGeom prst="straightConnector1">
            <a:avLst/>
          </a:prstGeom>
          <a:ln cap="sq">
            <a:round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114" idx="2"/>
            <a:endCxn id="15" idx="0"/>
          </p:cNvCxnSpPr>
          <p:nvPr/>
        </p:nvCxnSpPr>
        <p:spPr>
          <a:xfrm rot="16200000" flipH="1">
            <a:off x="6101915" y="4504049"/>
            <a:ext cx="576063" cy="10139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15" idx="2"/>
            <a:endCxn id="15" idx="0"/>
          </p:cNvCxnSpPr>
          <p:nvPr/>
        </p:nvCxnSpPr>
        <p:spPr>
          <a:xfrm rot="5400000">
            <a:off x="6971337" y="3644767"/>
            <a:ext cx="576063" cy="1728704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6" idx="2"/>
            <a:endCxn id="115" idx="0"/>
          </p:cNvCxnSpPr>
          <p:nvPr/>
        </p:nvCxnSpPr>
        <p:spPr>
          <a:xfrm rot="16200000" flipH="1">
            <a:off x="6513886" y="2179205"/>
            <a:ext cx="1512169" cy="1707499"/>
          </a:xfrm>
          <a:prstGeom prst="curvedConnector3">
            <a:avLst>
              <a:gd name="adj1" fmla="val 11840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5" idx="2"/>
            <a:endCxn id="14" idx="0"/>
          </p:cNvCxnSpPr>
          <p:nvPr/>
        </p:nvCxnSpPr>
        <p:spPr>
          <a:xfrm rot="5400000">
            <a:off x="1960355" y="1540147"/>
            <a:ext cx="3243072" cy="1980219"/>
          </a:xfrm>
          <a:prstGeom prst="curvedConnector3">
            <a:avLst>
              <a:gd name="adj1" fmla="val 41987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stCxn id="59" idx="2"/>
            <a:endCxn id="9" idx="0"/>
          </p:cNvCxnSpPr>
          <p:nvPr/>
        </p:nvCxnSpPr>
        <p:spPr>
          <a:xfrm rot="5400000">
            <a:off x="1716589" y="1797728"/>
            <a:ext cx="432054" cy="1390339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43" idx="2"/>
            <a:endCxn id="59" idx="0"/>
          </p:cNvCxnSpPr>
          <p:nvPr/>
        </p:nvCxnSpPr>
        <p:spPr>
          <a:xfrm rot="5400000">
            <a:off x="2447766" y="1592797"/>
            <a:ext cx="360038" cy="1588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43" idx="2"/>
            <a:endCxn id="60" idx="0"/>
          </p:cNvCxnSpPr>
          <p:nvPr/>
        </p:nvCxnSpPr>
        <p:spPr>
          <a:xfrm rot="5400000">
            <a:off x="1743950" y="888981"/>
            <a:ext cx="360039" cy="1407632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32" idx="2"/>
            <a:endCxn id="6" idx="0"/>
          </p:cNvCxnSpPr>
          <p:nvPr/>
        </p:nvCxnSpPr>
        <p:spPr>
          <a:xfrm rot="5400000">
            <a:off x="6236202" y="1592796"/>
            <a:ext cx="360041" cy="1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>
            <a:stCxn id="5" idx="1"/>
            <a:endCxn id="60" idx="1"/>
          </p:cNvCxnSpPr>
          <p:nvPr/>
        </p:nvCxnSpPr>
        <p:spPr>
          <a:xfrm rot="10800000" flipV="1">
            <a:off x="558894" y="728700"/>
            <a:ext cx="3208033" cy="1296144"/>
          </a:xfrm>
          <a:prstGeom prst="curvedConnector3">
            <a:avLst>
              <a:gd name="adj1" fmla="val 107126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9" idx="2"/>
            <a:endCxn id="13" idx="0"/>
          </p:cNvCxnSpPr>
          <p:nvPr/>
        </p:nvCxnSpPr>
        <p:spPr>
          <a:xfrm rot="16200000" flipH="1">
            <a:off x="3246190" y="1658465"/>
            <a:ext cx="432050" cy="1668860"/>
          </a:xfrm>
          <a:prstGeom prst="curvedConnector3">
            <a:avLst>
              <a:gd name="adj1" fmla="val 50000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5740162" y="1772817"/>
            <a:ext cx="1352118" cy="5040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linear forest</a:t>
            </a:r>
            <a:endParaRPr lang="en-US" sz="140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5940152" y="44624"/>
            <a:ext cx="3096344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Long Path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766926" y="548680"/>
            <a:ext cx="1610148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Vertex Cover</a:t>
            </a:r>
            <a:endParaRPr lang="en-US" sz="1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467544" y="2708924"/>
            <a:ext cx="1539804" cy="4320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Cograph</a:t>
            </a:r>
            <a:endParaRPr lang="en-US" sz="14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835696" y="4151792"/>
            <a:ext cx="1512169" cy="50134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Chordal</a:t>
            </a:r>
            <a:endParaRPr lang="en-US" sz="14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769759" y="4797151"/>
            <a:ext cx="1250513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Treewidth</a:t>
            </a:r>
            <a:endParaRPr lang="en-US" sz="1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292080" y="5589242"/>
            <a:ext cx="2206101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Chromatic Number</a:t>
            </a:r>
            <a:endParaRPr lang="en-US" sz="14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3532853" y="4149080"/>
            <a:ext cx="1512169" cy="50134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Odd Cycle Transversal</a:t>
            </a:r>
            <a:endParaRPr lang="en-US" sz="1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57547" y="5445224"/>
            <a:ext cx="1422165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Perfect</a:t>
            </a:r>
            <a:endParaRPr lang="en-US" sz="1400" b="1" dirty="0"/>
          </a:p>
        </p:txBody>
      </p:sp>
      <p:sp>
        <p:nvSpPr>
          <p:cNvPr id="32" name="Rounded Rectangle 31"/>
          <p:cNvSpPr/>
          <p:nvPr/>
        </p:nvSpPr>
        <p:spPr>
          <a:xfrm>
            <a:off x="5782318" y="1052736"/>
            <a:ext cx="1267807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Max Leaf #</a:t>
            </a:r>
            <a:endParaRPr lang="en-US" sz="1400" b="1" dirty="0"/>
          </a:p>
        </p:txBody>
      </p:sp>
      <p:sp>
        <p:nvSpPr>
          <p:cNvPr id="60" name="Rounded Rectangle 59"/>
          <p:cNvSpPr/>
          <p:nvPr/>
        </p:nvSpPr>
        <p:spPr>
          <a:xfrm>
            <a:off x="558893" y="1772817"/>
            <a:ext cx="1322520" cy="5040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Co-cluster</a:t>
            </a:r>
            <a:endParaRPr lang="en-US" sz="1400" b="1" dirty="0"/>
          </a:p>
        </p:txBody>
      </p:sp>
      <p:sp>
        <p:nvSpPr>
          <p:cNvPr id="114" name="Rounded Rectangle 113"/>
          <p:cNvSpPr/>
          <p:nvPr/>
        </p:nvSpPr>
        <p:spPr>
          <a:xfrm>
            <a:off x="5580112" y="3789040"/>
            <a:ext cx="1609529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Outerplanar</a:t>
            </a:r>
            <a:endParaRPr lang="en-US" sz="1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713785" y="2708922"/>
            <a:ext cx="1378495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Feedback Vertex Set</a:t>
            </a:r>
            <a:endParaRPr lang="en-US" sz="1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3491880" y="2708920"/>
            <a:ext cx="1609529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Interval</a:t>
            </a:r>
            <a:endParaRPr lang="en-US" sz="14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1619672" y="1052738"/>
            <a:ext cx="2016225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Clique</a:t>
            </a:r>
            <a:endParaRPr lang="en-US" sz="1400" b="1" dirty="0"/>
          </a:p>
        </p:txBody>
      </p:sp>
      <p:sp>
        <p:nvSpPr>
          <p:cNvPr id="59" name="Rounded Rectangle 58"/>
          <p:cNvSpPr/>
          <p:nvPr/>
        </p:nvSpPr>
        <p:spPr>
          <a:xfrm>
            <a:off x="2051721" y="1772816"/>
            <a:ext cx="1152128" cy="5040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Cluster</a:t>
            </a:r>
            <a:endParaRPr lang="en-US" sz="1400" b="1" dirty="0"/>
          </a:p>
        </p:txBody>
      </p:sp>
      <p:sp>
        <p:nvSpPr>
          <p:cNvPr id="115" name="Rounded Rectangle 114"/>
          <p:cNvSpPr/>
          <p:nvPr/>
        </p:nvSpPr>
        <p:spPr>
          <a:xfrm>
            <a:off x="7498975" y="3789040"/>
            <a:ext cx="1249489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Pathwidth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</p:spPr>
        <p:txBody>
          <a:bodyPr/>
          <a:lstStyle/>
          <a:p>
            <a:fld id="{D0443A80-CCFE-4885-A2D8-84AE2677A3C3}" type="slidenum">
              <a:rPr lang="nl-NL" smtClean="0"/>
              <a:pPr/>
              <a:t>67</a:t>
            </a:fld>
            <a:endParaRPr lang="nl-NL"/>
          </a:p>
        </p:txBody>
      </p: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 rot="5400000">
            <a:off x="6193602" y="2486302"/>
            <a:ext cx="432051" cy="1318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59" idx="2"/>
            <a:endCxn id="14" idx="0"/>
          </p:cNvCxnSpPr>
          <p:nvPr/>
        </p:nvCxnSpPr>
        <p:spPr>
          <a:xfrm rot="5400000">
            <a:off x="1672322" y="3196329"/>
            <a:ext cx="1874922" cy="36004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2"/>
            <a:endCxn id="114" idx="0"/>
          </p:cNvCxnSpPr>
          <p:nvPr/>
        </p:nvCxnSpPr>
        <p:spPr>
          <a:xfrm rot="5400000">
            <a:off x="6069920" y="3455927"/>
            <a:ext cx="648070" cy="1815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6" idx="0"/>
          </p:cNvCxnSpPr>
          <p:nvPr/>
        </p:nvCxnSpPr>
        <p:spPr>
          <a:xfrm rot="16200000" flipH="1">
            <a:off x="6179048" y="5373158"/>
            <a:ext cx="432051" cy="115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2"/>
            <a:endCxn id="14" idx="0"/>
          </p:cNvCxnSpPr>
          <p:nvPr/>
        </p:nvCxnSpPr>
        <p:spPr>
          <a:xfrm rot="5400000">
            <a:off x="2938801" y="2793948"/>
            <a:ext cx="1010824" cy="1704864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2"/>
            <a:endCxn id="18" idx="0"/>
          </p:cNvCxnSpPr>
          <p:nvPr/>
        </p:nvCxnSpPr>
        <p:spPr>
          <a:xfrm rot="5400000">
            <a:off x="2381384" y="3537670"/>
            <a:ext cx="794800" cy="3020308"/>
          </a:xfrm>
          <a:prstGeom prst="curvedConnector3">
            <a:avLst>
              <a:gd name="adj1" fmla="val 76643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2"/>
            <a:endCxn id="13" idx="0"/>
          </p:cNvCxnSpPr>
          <p:nvPr/>
        </p:nvCxnSpPr>
        <p:spPr>
          <a:xfrm rot="5400000">
            <a:off x="5140409" y="1433107"/>
            <a:ext cx="432049" cy="2119576"/>
          </a:xfrm>
          <a:prstGeom prst="curvedConnector3">
            <a:avLst>
              <a:gd name="adj1" fmla="val 50000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2"/>
            <a:endCxn id="18" idx="0"/>
          </p:cNvCxnSpPr>
          <p:nvPr/>
        </p:nvCxnSpPr>
        <p:spPr>
          <a:xfrm rot="16200000" flipH="1">
            <a:off x="100911" y="4277505"/>
            <a:ext cx="2304254" cy="31184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7" idx="0"/>
          </p:cNvCxnSpPr>
          <p:nvPr/>
        </p:nvCxnSpPr>
        <p:spPr>
          <a:xfrm rot="5400000">
            <a:off x="4841931" y="2587978"/>
            <a:ext cx="1008110" cy="2114095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7" idx="2"/>
            <a:endCxn id="16" idx="0"/>
          </p:cNvCxnSpPr>
          <p:nvPr/>
        </p:nvCxnSpPr>
        <p:spPr>
          <a:xfrm rot="16200000" flipH="1">
            <a:off x="4872625" y="4066736"/>
            <a:ext cx="938818" cy="2106193"/>
          </a:xfrm>
          <a:prstGeom prst="curvedConnector3">
            <a:avLst>
              <a:gd name="adj1" fmla="val 68455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4" idx="2"/>
            <a:endCxn id="18" idx="0"/>
          </p:cNvCxnSpPr>
          <p:nvPr/>
        </p:nvCxnSpPr>
        <p:spPr>
          <a:xfrm rot="5400000">
            <a:off x="1534162" y="4387605"/>
            <a:ext cx="792088" cy="1323151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5" idx="2"/>
            <a:endCxn id="6" idx="0"/>
          </p:cNvCxnSpPr>
          <p:nvPr/>
        </p:nvCxnSpPr>
        <p:spPr>
          <a:xfrm rot="16200000" flipH="1">
            <a:off x="5062062" y="418657"/>
            <a:ext cx="864097" cy="1844221"/>
          </a:xfrm>
          <a:prstGeom prst="curvedConnector3">
            <a:avLst>
              <a:gd name="adj1" fmla="val 82877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60" idx="2"/>
            <a:endCxn id="9" idx="0"/>
          </p:cNvCxnSpPr>
          <p:nvPr/>
        </p:nvCxnSpPr>
        <p:spPr>
          <a:xfrm rot="16200000" flipH="1">
            <a:off x="1012773" y="2484250"/>
            <a:ext cx="432053" cy="17293"/>
          </a:xfrm>
          <a:prstGeom prst="straightConnector1">
            <a:avLst/>
          </a:prstGeom>
          <a:ln cap="sq">
            <a:round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114" idx="2"/>
            <a:endCxn id="15" idx="0"/>
          </p:cNvCxnSpPr>
          <p:nvPr/>
        </p:nvCxnSpPr>
        <p:spPr>
          <a:xfrm rot="16200000" flipH="1">
            <a:off x="6101915" y="4504049"/>
            <a:ext cx="576063" cy="10139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15" idx="2"/>
            <a:endCxn id="15" idx="0"/>
          </p:cNvCxnSpPr>
          <p:nvPr/>
        </p:nvCxnSpPr>
        <p:spPr>
          <a:xfrm rot="5400000">
            <a:off x="6971337" y="3644767"/>
            <a:ext cx="576063" cy="1728704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6" idx="2"/>
            <a:endCxn id="115" idx="0"/>
          </p:cNvCxnSpPr>
          <p:nvPr/>
        </p:nvCxnSpPr>
        <p:spPr>
          <a:xfrm rot="16200000" flipH="1">
            <a:off x="6513886" y="2179205"/>
            <a:ext cx="1512169" cy="1707499"/>
          </a:xfrm>
          <a:prstGeom prst="curvedConnector3">
            <a:avLst>
              <a:gd name="adj1" fmla="val 11840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5" idx="2"/>
            <a:endCxn id="14" idx="0"/>
          </p:cNvCxnSpPr>
          <p:nvPr/>
        </p:nvCxnSpPr>
        <p:spPr>
          <a:xfrm rot="5400000">
            <a:off x="1960355" y="1540147"/>
            <a:ext cx="3243072" cy="1980219"/>
          </a:xfrm>
          <a:prstGeom prst="curvedConnector3">
            <a:avLst>
              <a:gd name="adj1" fmla="val 41987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stCxn id="59" idx="2"/>
            <a:endCxn id="9" idx="0"/>
          </p:cNvCxnSpPr>
          <p:nvPr/>
        </p:nvCxnSpPr>
        <p:spPr>
          <a:xfrm rot="5400000">
            <a:off x="1716589" y="1797728"/>
            <a:ext cx="432054" cy="1390339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43" idx="2"/>
            <a:endCxn id="59" idx="0"/>
          </p:cNvCxnSpPr>
          <p:nvPr/>
        </p:nvCxnSpPr>
        <p:spPr>
          <a:xfrm rot="5400000">
            <a:off x="2447766" y="1592797"/>
            <a:ext cx="360038" cy="1588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43" idx="2"/>
            <a:endCxn id="60" idx="0"/>
          </p:cNvCxnSpPr>
          <p:nvPr/>
        </p:nvCxnSpPr>
        <p:spPr>
          <a:xfrm rot="5400000">
            <a:off x="1743950" y="888981"/>
            <a:ext cx="360039" cy="1407632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32" idx="2"/>
            <a:endCxn id="6" idx="0"/>
          </p:cNvCxnSpPr>
          <p:nvPr/>
        </p:nvCxnSpPr>
        <p:spPr>
          <a:xfrm rot="5400000">
            <a:off x="6236202" y="1592796"/>
            <a:ext cx="360041" cy="1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>
            <a:stCxn id="5" idx="1"/>
            <a:endCxn id="60" idx="1"/>
          </p:cNvCxnSpPr>
          <p:nvPr/>
        </p:nvCxnSpPr>
        <p:spPr>
          <a:xfrm rot="10800000" flipV="1">
            <a:off x="558894" y="728700"/>
            <a:ext cx="3208033" cy="1296144"/>
          </a:xfrm>
          <a:prstGeom prst="curvedConnector3">
            <a:avLst>
              <a:gd name="adj1" fmla="val 107126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9" idx="2"/>
            <a:endCxn id="13" idx="0"/>
          </p:cNvCxnSpPr>
          <p:nvPr/>
        </p:nvCxnSpPr>
        <p:spPr>
          <a:xfrm rot="16200000" flipH="1">
            <a:off x="3246190" y="1658465"/>
            <a:ext cx="432050" cy="1668860"/>
          </a:xfrm>
          <a:prstGeom prst="curvedConnector3">
            <a:avLst>
              <a:gd name="adj1" fmla="val 50000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5740162" y="1772817"/>
            <a:ext cx="1352118" cy="5040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linear forest</a:t>
            </a:r>
            <a:endParaRPr lang="en-US" sz="140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5940152" y="44624"/>
            <a:ext cx="3096344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Long Path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766926" y="548680"/>
            <a:ext cx="1610148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Vertex Cover</a:t>
            </a:r>
            <a:endParaRPr lang="en-US" sz="1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467544" y="2708924"/>
            <a:ext cx="1539804" cy="4320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Cograph</a:t>
            </a:r>
            <a:endParaRPr lang="en-US" sz="14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835696" y="4151792"/>
            <a:ext cx="1512169" cy="50134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Chordal</a:t>
            </a:r>
            <a:endParaRPr lang="en-US" sz="14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769759" y="4797151"/>
            <a:ext cx="1250513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Treewidth</a:t>
            </a:r>
            <a:endParaRPr lang="en-US" sz="1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292080" y="5589242"/>
            <a:ext cx="2206101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Chromatic Number</a:t>
            </a:r>
            <a:endParaRPr lang="en-US" sz="14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3532853" y="4149080"/>
            <a:ext cx="1512169" cy="50134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Odd Cycle Transversal</a:t>
            </a:r>
            <a:endParaRPr lang="en-US" sz="1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57547" y="5445224"/>
            <a:ext cx="1422165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Perfect</a:t>
            </a:r>
            <a:endParaRPr lang="en-US" sz="1400" b="1" dirty="0"/>
          </a:p>
        </p:txBody>
      </p:sp>
      <p:sp>
        <p:nvSpPr>
          <p:cNvPr id="32" name="Rounded Rectangle 31"/>
          <p:cNvSpPr/>
          <p:nvPr/>
        </p:nvSpPr>
        <p:spPr>
          <a:xfrm>
            <a:off x="5782318" y="1052736"/>
            <a:ext cx="1267807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Max Leaf #</a:t>
            </a:r>
            <a:endParaRPr lang="en-US" sz="1400" b="1" dirty="0"/>
          </a:p>
        </p:txBody>
      </p:sp>
      <p:sp>
        <p:nvSpPr>
          <p:cNvPr id="60" name="Rounded Rectangle 59"/>
          <p:cNvSpPr/>
          <p:nvPr/>
        </p:nvSpPr>
        <p:spPr>
          <a:xfrm>
            <a:off x="558893" y="1772817"/>
            <a:ext cx="1322520" cy="5040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Co-cluster</a:t>
            </a:r>
            <a:endParaRPr lang="en-US" sz="1400" b="1" dirty="0"/>
          </a:p>
        </p:txBody>
      </p:sp>
      <p:sp>
        <p:nvSpPr>
          <p:cNvPr id="114" name="Rounded Rectangle 113"/>
          <p:cNvSpPr/>
          <p:nvPr/>
        </p:nvSpPr>
        <p:spPr>
          <a:xfrm>
            <a:off x="5580112" y="3789040"/>
            <a:ext cx="1609529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Outerplanar</a:t>
            </a:r>
            <a:endParaRPr lang="en-US" sz="1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713785" y="2708922"/>
            <a:ext cx="1378495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Feedback Vertex Set</a:t>
            </a:r>
            <a:endParaRPr lang="en-US" sz="1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3491880" y="2708920"/>
            <a:ext cx="1609529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Interval</a:t>
            </a:r>
            <a:endParaRPr lang="en-US" sz="14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1619672" y="1052738"/>
            <a:ext cx="2016225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Clique</a:t>
            </a:r>
            <a:endParaRPr lang="en-US" sz="1400" b="1" dirty="0"/>
          </a:p>
        </p:txBody>
      </p:sp>
      <p:sp>
        <p:nvSpPr>
          <p:cNvPr id="59" name="Rounded Rectangle 58"/>
          <p:cNvSpPr/>
          <p:nvPr/>
        </p:nvSpPr>
        <p:spPr>
          <a:xfrm>
            <a:off x="2051721" y="1772816"/>
            <a:ext cx="1152128" cy="5040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Cluster</a:t>
            </a:r>
            <a:endParaRPr lang="en-US" sz="1400" b="1" dirty="0"/>
          </a:p>
        </p:txBody>
      </p:sp>
      <p:sp>
        <p:nvSpPr>
          <p:cNvPr id="115" name="Rounded Rectangle 114"/>
          <p:cNvSpPr/>
          <p:nvPr/>
        </p:nvSpPr>
        <p:spPr>
          <a:xfrm>
            <a:off x="7498975" y="3789040"/>
            <a:ext cx="1249489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Pathwidth</a:t>
            </a:r>
            <a:endParaRPr lang="en-US" sz="1400" b="1" dirty="0"/>
          </a:p>
        </p:txBody>
      </p:sp>
      <p:sp>
        <p:nvSpPr>
          <p:cNvPr id="48" name="Rectangular Callout 47"/>
          <p:cNvSpPr/>
          <p:nvPr/>
        </p:nvSpPr>
        <p:spPr>
          <a:xfrm>
            <a:off x="1619672" y="3212976"/>
            <a:ext cx="4032448" cy="648072"/>
          </a:xfrm>
          <a:prstGeom prst="wedgeRectCallout">
            <a:avLst>
              <a:gd name="adj1" fmla="val -18499"/>
              <a:gd name="adj2" fmla="val 93149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sz="1900" dirty="0" smtClean="0">
                <a:solidFill>
                  <a:schemeClr val="tx1"/>
                </a:solidFill>
              </a:rPr>
              <a:t>Cubic-vertex kernel</a:t>
            </a:r>
          </a:p>
          <a:p>
            <a:pPr algn="ctr"/>
            <a:endParaRPr lang="en-US" sz="19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</a:rPr>
              <a:t> Through combinatorial arguments [BodlaenderJ’11]</a:t>
            </a:r>
          </a:p>
        </p:txBody>
      </p:sp>
      <p:sp>
        <p:nvSpPr>
          <p:cNvPr id="49" name="Rectangular Callout 48"/>
          <p:cNvSpPr/>
          <p:nvPr/>
        </p:nvSpPr>
        <p:spPr>
          <a:xfrm>
            <a:off x="1619673" y="3212976"/>
            <a:ext cx="4032448" cy="648072"/>
          </a:xfrm>
          <a:prstGeom prst="wedgeRectCallout">
            <a:avLst>
              <a:gd name="adj1" fmla="val 13893"/>
              <a:gd name="adj2" fmla="val 90179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1900" dirty="0" smtClean="0">
                <a:solidFill>
                  <a:schemeClr val="tx1"/>
                </a:solidFill>
              </a:rPr>
              <a:t>NP-complete for k=0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</p:spPr>
        <p:txBody>
          <a:bodyPr/>
          <a:lstStyle/>
          <a:p>
            <a:fld id="{D0443A80-CCFE-4885-A2D8-84AE2677A3C3}" type="slidenum">
              <a:rPr lang="nl-NL" smtClean="0"/>
              <a:pPr/>
              <a:t>68</a:t>
            </a:fld>
            <a:endParaRPr lang="nl-NL"/>
          </a:p>
        </p:txBody>
      </p: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 rot="5400000">
            <a:off x="6193602" y="2486302"/>
            <a:ext cx="432051" cy="1318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59" idx="2"/>
            <a:endCxn id="14" idx="0"/>
          </p:cNvCxnSpPr>
          <p:nvPr/>
        </p:nvCxnSpPr>
        <p:spPr>
          <a:xfrm rot="5400000">
            <a:off x="1672322" y="3196329"/>
            <a:ext cx="1874922" cy="36004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2"/>
            <a:endCxn id="114" idx="0"/>
          </p:cNvCxnSpPr>
          <p:nvPr/>
        </p:nvCxnSpPr>
        <p:spPr>
          <a:xfrm rot="5400000">
            <a:off x="6069920" y="3455927"/>
            <a:ext cx="648070" cy="1815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6" idx="0"/>
          </p:cNvCxnSpPr>
          <p:nvPr/>
        </p:nvCxnSpPr>
        <p:spPr>
          <a:xfrm rot="16200000" flipH="1">
            <a:off x="6179048" y="5373158"/>
            <a:ext cx="432051" cy="115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2"/>
            <a:endCxn id="14" idx="0"/>
          </p:cNvCxnSpPr>
          <p:nvPr/>
        </p:nvCxnSpPr>
        <p:spPr>
          <a:xfrm rot="5400000">
            <a:off x="2938801" y="2793948"/>
            <a:ext cx="1010824" cy="1704864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2"/>
            <a:endCxn id="18" idx="0"/>
          </p:cNvCxnSpPr>
          <p:nvPr/>
        </p:nvCxnSpPr>
        <p:spPr>
          <a:xfrm rot="5400000">
            <a:off x="2381384" y="3537670"/>
            <a:ext cx="794800" cy="3020308"/>
          </a:xfrm>
          <a:prstGeom prst="curvedConnector3">
            <a:avLst>
              <a:gd name="adj1" fmla="val 76643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2"/>
            <a:endCxn id="13" idx="0"/>
          </p:cNvCxnSpPr>
          <p:nvPr/>
        </p:nvCxnSpPr>
        <p:spPr>
          <a:xfrm rot="5400000">
            <a:off x="5140409" y="1433107"/>
            <a:ext cx="432049" cy="2119576"/>
          </a:xfrm>
          <a:prstGeom prst="curvedConnector3">
            <a:avLst>
              <a:gd name="adj1" fmla="val 50000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2"/>
            <a:endCxn id="18" idx="0"/>
          </p:cNvCxnSpPr>
          <p:nvPr/>
        </p:nvCxnSpPr>
        <p:spPr>
          <a:xfrm rot="16200000" flipH="1">
            <a:off x="100911" y="4277505"/>
            <a:ext cx="2304254" cy="31184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7" idx="0"/>
          </p:cNvCxnSpPr>
          <p:nvPr/>
        </p:nvCxnSpPr>
        <p:spPr>
          <a:xfrm rot="5400000">
            <a:off x="4841931" y="2587978"/>
            <a:ext cx="1008110" cy="2114095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7" idx="2"/>
            <a:endCxn id="16" idx="0"/>
          </p:cNvCxnSpPr>
          <p:nvPr/>
        </p:nvCxnSpPr>
        <p:spPr>
          <a:xfrm rot="16200000" flipH="1">
            <a:off x="4872625" y="4066736"/>
            <a:ext cx="938818" cy="2106193"/>
          </a:xfrm>
          <a:prstGeom prst="curvedConnector3">
            <a:avLst>
              <a:gd name="adj1" fmla="val 68455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4" idx="2"/>
            <a:endCxn id="18" idx="0"/>
          </p:cNvCxnSpPr>
          <p:nvPr/>
        </p:nvCxnSpPr>
        <p:spPr>
          <a:xfrm rot="5400000">
            <a:off x="1534162" y="4387605"/>
            <a:ext cx="792088" cy="1323151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5" idx="2"/>
            <a:endCxn id="6" idx="0"/>
          </p:cNvCxnSpPr>
          <p:nvPr/>
        </p:nvCxnSpPr>
        <p:spPr>
          <a:xfrm rot="16200000" flipH="1">
            <a:off x="5062062" y="418657"/>
            <a:ext cx="864097" cy="1844221"/>
          </a:xfrm>
          <a:prstGeom prst="curvedConnector3">
            <a:avLst>
              <a:gd name="adj1" fmla="val 82877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60" idx="2"/>
            <a:endCxn id="9" idx="0"/>
          </p:cNvCxnSpPr>
          <p:nvPr/>
        </p:nvCxnSpPr>
        <p:spPr>
          <a:xfrm rot="16200000" flipH="1">
            <a:off x="1012773" y="2484250"/>
            <a:ext cx="432053" cy="17293"/>
          </a:xfrm>
          <a:prstGeom prst="straightConnector1">
            <a:avLst/>
          </a:prstGeom>
          <a:ln cap="sq">
            <a:round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114" idx="2"/>
            <a:endCxn id="15" idx="0"/>
          </p:cNvCxnSpPr>
          <p:nvPr/>
        </p:nvCxnSpPr>
        <p:spPr>
          <a:xfrm rot="16200000" flipH="1">
            <a:off x="6101915" y="4504049"/>
            <a:ext cx="576063" cy="10139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15" idx="2"/>
            <a:endCxn id="15" idx="0"/>
          </p:cNvCxnSpPr>
          <p:nvPr/>
        </p:nvCxnSpPr>
        <p:spPr>
          <a:xfrm rot="5400000">
            <a:off x="6971337" y="3644767"/>
            <a:ext cx="576063" cy="1728704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6" idx="2"/>
            <a:endCxn id="115" idx="0"/>
          </p:cNvCxnSpPr>
          <p:nvPr/>
        </p:nvCxnSpPr>
        <p:spPr>
          <a:xfrm rot="16200000" flipH="1">
            <a:off x="6513886" y="2179205"/>
            <a:ext cx="1512169" cy="1707499"/>
          </a:xfrm>
          <a:prstGeom prst="curvedConnector3">
            <a:avLst>
              <a:gd name="adj1" fmla="val 11840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5" idx="2"/>
            <a:endCxn id="14" idx="0"/>
          </p:cNvCxnSpPr>
          <p:nvPr/>
        </p:nvCxnSpPr>
        <p:spPr>
          <a:xfrm rot="5400000">
            <a:off x="1960355" y="1540147"/>
            <a:ext cx="3243072" cy="1980219"/>
          </a:xfrm>
          <a:prstGeom prst="curvedConnector3">
            <a:avLst>
              <a:gd name="adj1" fmla="val 41987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stCxn id="59" idx="2"/>
            <a:endCxn id="9" idx="0"/>
          </p:cNvCxnSpPr>
          <p:nvPr/>
        </p:nvCxnSpPr>
        <p:spPr>
          <a:xfrm rot="5400000">
            <a:off x="1716589" y="1797728"/>
            <a:ext cx="432054" cy="1390339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43" idx="2"/>
            <a:endCxn id="59" idx="0"/>
          </p:cNvCxnSpPr>
          <p:nvPr/>
        </p:nvCxnSpPr>
        <p:spPr>
          <a:xfrm rot="5400000">
            <a:off x="2447766" y="1592797"/>
            <a:ext cx="360038" cy="1588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43" idx="2"/>
            <a:endCxn id="60" idx="0"/>
          </p:cNvCxnSpPr>
          <p:nvPr/>
        </p:nvCxnSpPr>
        <p:spPr>
          <a:xfrm rot="5400000">
            <a:off x="1743950" y="888981"/>
            <a:ext cx="360039" cy="1407632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32" idx="2"/>
            <a:endCxn id="6" idx="0"/>
          </p:cNvCxnSpPr>
          <p:nvPr/>
        </p:nvCxnSpPr>
        <p:spPr>
          <a:xfrm rot="5400000">
            <a:off x="6236202" y="1592796"/>
            <a:ext cx="360041" cy="1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>
            <a:stCxn id="5" idx="1"/>
            <a:endCxn id="60" idx="1"/>
          </p:cNvCxnSpPr>
          <p:nvPr/>
        </p:nvCxnSpPr>
        <p:spPr>
          <a:xfrm rot="10800000" flipV="1">
            <a:off x="558894" y="728700"/>
            <a:ext cx="3208033" cy="1296144"/>
          </a:xfrm>
          <a:prstGeom prst="curvedConnector3">
            <a:avLst>
              <a:gd name="adj1" fmla="val 107126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9" idx="2"/>
            <a:endCxn id="13" idx="0"/>
          </p:cNvCxnSpPr>
          <p:nvPr/>
        </p:nvCxnSpPr>
        <p:spPr>
          <a:xfrm rot="16200000" flipH="1">
            <a:off x="3246190" y="1658465"/>
            <a:ext cx="432050" cy="1668860"/>
          </a:xfrm>
          <a:prstGeom prst="curvedConnector3">
            <a:avLst>
              <a:gd name="adj1" fmla="val 50000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5740162" y="1772817"/>
            <a:ext cx="1352118" cy="5040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linear forest</a:t>
            </a:r>
            <a:endParaRPr lang="en-US" sz="140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5940152" y="44624"/>
            <a:ext cx="3096344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Long Path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766926" y="548680"/>
            <a:ext cx="1610148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Vertex Cover</a:t>
            </a:r>
            <a:endParaRPr lang="en-US" sz="1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467544" y="2708924"/>
            <a:ext cx="1539804" cy="4320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Cograph</a:t>
            </a:r>
            <a:endParaRPr lang="en-US" sz="14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835696" y="4151792"/>
            <a:ext cx="1512169" cy="50134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Chordal</a:t>
            </a:r>
            <a:endParaRPr lang="en-US" sz="14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769759" y="4797151"/>
            <a:ext cx="1250513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Treewidth</a:t>
            </a:r>
            <a:endParaRPr lang="en-US" sz="1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292080" y="5589242"/>
            <a:ext cx="2206101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Chromatic Number</a:t>
            </a:r>
            <a:endParaRPr lang="en-US" sz="14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3532853" y="4149080"/>
            <a:ext cx="1512169" cy="50134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Odd Cycle Transversal</a:t>
            </a:r>
            <a:endParaRPr lang="en-US" sz="1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57547" y="5445224"/>
            <a:ext cx="1422165" cy="5760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Perfect</a:t>
            </a:r>
            <a:endParaRPr lang="en-US" sz="1400" b="1" dirty="0"/>
          </a:p>
        </p:txBody>
      </p:sp>
      <p:sp>
        <p:nvSpPr>
          <p:cNvPr id="32" name="Rounded Rectangle 31"/>
          <p:cNvSpPr/>
          <p:nvPr/>
        </p:nvSpPr>
        <p:spPr>
          <a:xfrm>
            <a:off x="5782318" y="1052736"/>
            <a:ext cx="1267807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Max Leaf #</a:t>
            </a:r>
            <a:endParaRPr lang="en-US" sz="1400" b="1" dirty="0"/>
          </a:p>
        </p:txBody>
      </p:sp>
      <p:sp>
        <p:nvSpPr>
          <p:cNvPr id="60" name="Rounded Rectangle 59"/>
          <p:cNvSpPr/>
          <p:nvPr/>
        </p:nvSpPr>
        <p:spPr>
          <a:xfrm>
            <a:off x="558893" y="1772817"/>
            <a:ext cx="1322520" cy="5040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Co-cluster</a:t>
            </a:r>
            <a:endParaRPr lang="en-US" sz="1400" b="1" dirty="0"/>
          </a:p>
        </p:txBody>
      </p:sp>
      <p:sp>
        <p:nvSpPr>
          <p:cNvPr id="114" name="Rounded Rectangle 113"/>
          <p:cNvSpPr/>
          <p:nvPr/>
        </p:nvSpPr>
        <p:spPr>
          <a:xfrm>
            <a:off x="5580112" y="3789040"/>
            <a:ext cx="1609529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Outerplanar</a:t>
            </a:r>
            <a:endParaRPr lang="en-US" sz="1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713785" y="2708922"/>
            <a:ext cx="1378495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Feedback Vertex Set</a:t>
            </a:r>
            <a:endParaRPr lang="en-US" sz="1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3491880" y="2708920"/>
            <a:ext cx="1609529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Interval</a:t>
            </a:r>
            <a:endParaRPr lang="en-US" sz="14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1619672" y="1052738"/>
            <a:ext cx="2016225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Clique</a:t>
            </a:r>
            <a:endParaRPr lang="en-US" sz="1400" b="1" dirty="0"/>
          </a:p>
        </p:txBody>
      </p:sp>
      <p:sp>
        <p:nvSpPr>
          <p:cNvPr id="59" name="Rounded Rectangle 58"/>
          <p:cNvSpPr/>
          <p:nvPr/>
        </p:nvSpPr>
        <p:spPr>
          <a:xfrm>
            <a:off x="2051721" y="1772816"/>
            <a:ext cx="1152128" cy="5040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Cluster</a:t>
            </a:r>
            <a:endParaRPr lang="en-US" sz="1400" b="1" dirty="0"/>
          </a:p>
        </p:txBody>
      </p:sp>
      <p:sp>
        <p:nvSpPr>
          <p:cNvPr id="115" name="Rounded Rectangle 114"/>
          <p:cNvSpPr/>
          <p:nvPr/>
        </p:nvSpPr>
        <p:spPr>
          <a:xfrm>
            <a:off x="7498975" y="3789040"/>
            <a:ext cx="1249489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Pathwidth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</p:spPr>
        <p:txBody>
          <a:bodyPr/>
          <a:lstStyle/>
          <a:p>
            <a:fld id="{D0443A80-CCFE-4885-A2D8-84AE2677A3C3}" type="slidenum">
              <a:rPr lang="nl-NL" smtClean="0"/>
              <a:pPr/>
              <a:t>69</a:t>
            </a:fld>
            <a:endParaRPr lang="nl-NL"/>
          </a:p>
        </p:txBody>
      </p: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 rot="5400000">
            <a:off x="6193602" y="2486302"/>
            <a:ext cx="432051" cy="1318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59" idx="2"/>
            <a:endCxn id="14" idx="0"/>
          </p:cNvCxnSpPr>
          <p:nvPr/>
        </p:nvCxnSpPr>
        <p:spPr>
          <a:xfrm rot="5400000">
            <a:off x="1672322" y="3196329"/>
            <a:ext cx="1874922" cy="36004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2"/>
            <a:endCxn id="114" idx="0"/>
          </p:cNvCxnSpPr>
          <p:nvPr/>
        </p:nvCxnSpPr>
        <p:spPr>
          <a:xfrm rot="5400000">
            <a:off x="6069920" y="3455927"/>
            <a:ext cx="648070" cy="1815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6" idx="0"/>
          </p:cNvCxnSpPr>
          <p:nvPr/>
        </p:nvCxnSpPr>
        <p:spPr>
          <a:xfrm rot="16200000" flipH="1">
            <a:off x="6179048" y="5373158"/>
            <a:ext cx="432051" cy="115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2"/>
            <a:endCxn id="14" idx="0"/>
          </p:cNvCxnSpPr>
          <p:nvPr/>
        </p:nvCxnSpPr>
        <p:spPr>
          <a:xfrm rot="5400000">
            <a:off x="2938801" y="2793948"/>
            <a:ext cx="1010824" cy="1704864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2"/>
            <a:endCxn id="18" idx="0"/>
          </p:cNvCxnSpPr>
          <p:nvPr/>
        </p:nvCxnSpPr>
        <p:spPr>
          <a:xfrm rot="5400000">
            <a:off x="2381384" y="3537670"/>
            <a:ext cx="794800" cy="3020308"/>
          </a:xfrm>
          <a:prstGeom prst="curvedConnector3">
            <a:avLst>
              <a:gd name="adj1" fmla="val 76643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2"/>
            <a:endCxn id="13" idx="0"/>
          </p:cNvCxnSpPr>
          <p:nvPr/>
        </p:nvCxnSpPr>
        <p:spPr>
          <a:xfrm rot="5400000">
            <a:off x="5140409" y="1433107"/>
            <a:ext cx="432049" cy="2119576"/>
          </a:xfrm>
          <a:prstGeom prst="curvedConnector3">
            <a:avLst>
              <a:gd name="adj1" fmla="val 50000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2"/>
            <a:endCxn id="18" idx="0"/>
          </p:cNvCxnSpPr>
          <p:nvPr/>
        </p:nvCxnSpPr>
        <p:spPr>
          <a:xfrm rot="16200000" flipH="1">
            <a:off x="100911" y="4277505"/>
            <a:ext cx="2304254" cy="31184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7" idx="0"/>
          </p:cNvCxnSpPr>
          <p:nvPr/>
        </p:nvCxnSpPr>
        <p:spPr>
          <a:xfrm rot="5400000">
            <a:off x="4841931" y="2587978"/>
            <a:ext cx="1008110" cy="2114095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7" idx="2"/>
            <a:endCxn id="16" idx="0"/>
          </p:cNvCxnSpPr>
          <p:nvPr/>
        </p:nvCxnSpPr>
        <p:spPr>
          <a:xfrm rot="16200000" flipH="1">
            <a:off x="4872625" y="4066736"/>
            <a:ext cx="938818" cy="2106193"/>
          </a:xfrm>
          <a:prstGeom prst="curvedConnector3">
            <a:avLst>
              <a:gd name="adj1" fmla="val 68455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4" idx="2"/>
            <a:endCxn id="18" idx="0"/>
          </p:cNvCxnSpPr>
          <p:nvPr/>
        </p:nvCxnSpPr>
        <p:spPr>
          <a:xfrm rot="5400000">
            <a:off x="1534162" y="4387605"/>
            <a:ext cx="792088" cy="1323151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5" idx="2"/>
            <a:endCxn id="6" idx="0"/>
          </p:cNvCxnSpPr>
          <p:nvPr/>
        </p:nvCxnSpPr>
        <p:spPr>
          <a:xfrm rot="16200000" flipH="1">
            <a:off x="5062062" y="418657"/>
            <a:ext cx="864097" cy="1844221"/>
          </a:xfrm>
          <a:prstGeom prst="curvedConnector3">
            <a:avLst>
              <a:gd name="adj1" fmla="val 82877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60" idx="2"/>
            <a:endCxn id="9" idx="0"/>
          </p:cNvCxnSpPr>
          <p:nvPr/>
        </p:nvCxnSpPr>
        <p:spPr>
          <a:xfrm rot="16200000" flipH="1">
            <a:off x="1012773" y="2484250"/>
            <a:ext cx="432053" cy="17293"/>
          </a:xfrm>
          <a:prstGeom prst="straightConnector1">
            <a:avLst/>
          </a:prstGeom>
          <a:ln cap="sq">
            <a:round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114" idx="2"/>
            <a:endCxn id="15" idx="0"/>
          </p:cNvCxnSpPr>
          <p:nvPr/>
        </p:nvCxnSpPr>
        <p:spPr>
          <a:xfrm rot="16200000" flipH="1">
            <a:off x="6101915" y="4504049"/>
            <a:ext cx="576063" cy="10139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15" idx="2"/>
            <a:endCxn id="15" idx="0"/>
          </p:cNvCxnSpPr>
          <p:nvPr/>
        </p:nvCxnSpPr>
        <p:spPr>
          <a:xfrm rot="5400000">
            <a:off x="6971337" y="3644767"/>
            <a:ext cx="576063" cy="1728704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6" idx="2"/>
            <a:endCxn id="115" idx="0"/>
          </p:cNvCxnSpPr>
          <p:nvPr/>
        </p:nvCxnSpPr>
        <p:spPr>
          <a:xfrm rot="16200000" flipH="1">
            <a:off x="6513886" y="2179205"/>
            <a:ext cx="1512169" cy="1707499"/>
          </a:xfrm>
          <a:prstGeom prst="curvedConnector3">
            <a:avLst>
              <a:gd name="adj1" fmla="val 11840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5" idx="2"/>
            <a:endCxn id="14" idx="0"/>
          </p:cNvCxnSpPr>
          <p:nvPr/>
        </p:nvCxnSpPr>
        <p:spPr>
          <a:xfrm rot="5400000">
            <a:off x="1960355" y="1540147"/>
            <a:ext cx="3243072" cy="1980219"/>
          </a:xfrm>
          <a:prstGeom prst="curvedConnector3">
            <a:avLst>
              <a:gd name="adj1" fmla="val 41987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stCxn id="59" idx="2"/>
            <a:endCxn id="9" idx="0"/>
          </p:cNvCxnSpPr>
          <p:nvPr/>
        </p:nvCxnSpPr>
        <p:spPr>
          <a:xfrm rot="5400000">
            <a:off x="1716589" y="1797728"/>
            <a:ext cx="432054" cy="1390339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43" idx="2"/>
            <a:endCxn id="59" idx="0"/>
          </p:cNvCxnSpPr>
          <p:nvPr/>
        </p:nvCxnSpPr>
        <p:spPr>
          <a:xfrm rot="5400000">
            <a:off x="2447766" y="1592797"/>
            <a:ext cx="360038" cy="1588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43" idx="2"/>
            <a:endCxn id="60" idx="0"/>
          </p:cNvCxnSpPr>
          <p:nvPr/>
        </p:nvCxnSpPr>
        <p:spPr>
          <a:xfrm rot="5400000">
            <a:off x="1743950" y="888981"/>
            <a:ext cx="360039" cy="1407632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32" idx="2"/>
            <a:endCxn id="6" idx="0"/>
          </p:cNvCxnSpPr>
          <p:nvPr/>
        </p:nvCxnSpPr>
        <p:spPr>
          <a:xfrm rot="5400000">
            <a:off x="6236202" y="1592796"/>
            <a:ext cx="360041" cy="1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>
            <a:stCxn id="5" idx="1"/>
            <a:endCxn id="60" idx="1"/>
          </p:cNvCxnSpPr>
          <p:nvPr/>
        </p:nvCxnSpPr>
        <p:spPr>
          <a:xfrm rot="10800000" flipV="1">
            <a:off x="558894" y="728700"/>
            <a:ext cx="3208033" cy="1296144"/>
          </a:xfrm>
          <a:prstGeom prst="curvedConnector3">
            <a:avLst>
              <a:gd name="adj1" fmla="val 107126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9" idx="2"/>
            <a:endCxn id="13" idx="0"/>
          </p:cNvCxnSpPr>
          <p:nvPr/>
        </p:nvCxnSpPr>
        <p:spPr>
          <a:xfrm rot="16200000" flipH="1">
            <a:off x="3246190" y="1658465"/>
            <a:ext cx="432050" cy="1668860"/>
          </a:xfrm>
          <a:prstGeom prst="curvedConnector3">
            <a:avLst>
              <a:gd name="adj1" fmla="val 50000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5740162" y="1772817"/>
            <a:ext cx="1352118" cy="5040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linear forest</a:t>
            </a:r>
            <a:endParaRPr lang="en-US" sz="140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5940152" y="44624"/>
            <a:ext cx="3096344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Long Path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766926" y="548680"/>
            <a:ext cx="1610148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Vertex Cover</a:t>
            </a:r>
            <a:endParaRPr lang="en-US" sz="1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467544" y="2708924"/>
            <a:ext cx="1539804" cy="4320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Cograph</a:t>
            </a:r>
            <a:endParaRPr lang="en-US" sz="14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835696" y="4151792"/>
            <a:ext cx="1512169" cy="50134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Chordal</a:t>
            </a:r>
            <a:endParaRPr lang="en-US" sz="14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769759" y="4797151"/>
            <a:ext cx="1250513" cy="3600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Treewidth</a:t>
            </a:r>
            <a:endParaRPr lang="en-US" sz="1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292080" y="5589242"/>
            <a:ext cx="2206101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Chromatic Number</a:t>
            </a:r>
            <a:endParaRPr lang="en-US" sz="14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3532853" y="4149080"/>
            <a:ext cx="1512169" cy="50134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Odd Cycle Transversal</a:t>
            </a:r>
            <a:endParaRPr lang="en-US" sz="1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57547" y="5445224"/>
            <a:ext cx="1422165" cy="5760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Perfect</a:t>
            </a:r>
            <a:endParaRPr lang="en-US" sz="1400" b="1" dirty="0"/>
          </a:p>
        </p:txBody>
      </p:sp>
      <p:sp>
        <p:nvSpPr>
          <p:cNvPr id="32" name="Rounded Rectangle 31"/>
          <p:cNvSpPr/>
          <p:nvPr/>
        </p:nvSpPr>
        <p:spPr>
          <a:xfrm>
            <a:off x="5782318" y="1052736"/>
            <a:ext cx="1267807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Max Leaf #</a:t>
            </a:r>
            <a:endParaRPr lang="en-US" sz="1400" b="1" dirty="0"/>
          </a:p>
        </p:txBody>
      </p:sp>
      <p:sp>
        <p:nvSpPr>
          <p:cNvPr id="60" name="Rounded Rectangle 59"/>
          <p:cNvSpPr/>
          <p:nvPr/>
        </p:nvSpPr>
        <p:spPr>
          <a:xfrm>
            <a:off x="558893" y="1772817"/>
            <a:ext cx="1322520" cy="5040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Co-cluster</a:t>
            </a:r>
            <a:endParaRPr lang="en-US" sz="1400" b="1" dirty="0"/>
          </a:p>
        </p:txBody>
      </p:sp>
      <p:sp>
        <p:nvSpPr>
          <p:cNvPr id="114" name="Rounded Rectangle 113"/>
          <p:cNvSpPr/>
          <p:nvPr/>
        </p:nvSpPr>
        <p:spPr>
          <a:xfrm>
            <a:off x="5580112" y="3789040"/>
            <a:ext cx="1609529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Outerplanar</a:t>
            </a:r>
            <a:endParaRPr lang="en-US" sz="1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713785" y="2708922"/>
            <a:ext cx="1378495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Feedback Vertex Set</a:t>
            </a:r>
            <a:endParaRPr lang="en-US" sz="1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3491880" y="2708920"/>
            <a:ext cx="1609529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Interval</a:t>
            </a:r>
            <a:endParaRPr lang="en-US" sz="14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1619672" y="1052738"/>
            <a:ext cx="2016225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Clique</a:t>
            </a:r>
            <a:endParaRPr lang="en-US" sz="1400" b="1" dirty="0"/>
          </a:p>
        </p:txBody>
      </p:sp>
      <p:sp>
        <p:nvSpPr>
          <p:cNvPr id="59" name="Rounded Rectangle 58"/>
          <p:cNvSpPr/>
          <p:nvPr/>
        </p:nvSpPr>
        <p:spPr>
          <a:xfrm>
            <a:off x="2051721" y="1772816"/>
            <a:ext cx="1152128" cy="5040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Cluster</a:t>
            </a:r>
            <a:endParaRPr lang="en-US" sz="1400" b="1" dirty="0"/>
          </a:p>
        </p:txBody>
      </p:sp>
      <p:sp>
        <p:nvSpPr>
          <p:cNvPr id="115" name="Rounded Rectangle 114"/>
          <p:cNvSpPr/>
          <p:nvPr/>
        </p:nvSpPr>
        <p:spPr>
          <a:xfrm>
            <a:off x="7498975" y="3789040"/>
            <a:ext cx="1249489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Pathwidth</a:t>
            </a:r>
            <a:endParaRPr lang="en-US" sz="1400" b="1" dirty="0"/>
          </a:p>
        </p:txBody>
      </p:sp>
      <p:sp>
        <p:nvSpPr>
          <p:cNvPr id="48" name="Rectangular Callout 47"/>
          <p:cNvSpPr/>
          <p:nvPr/>
        </p:nvSpPr>
        <p:spPr>
          <a:xfrm>
            <a:off x="1919711" y="3573016"/>
            <a:ext cx="4162391" cy="971314"/>
          </a:xfrm>
          <a:prstGeom prst="wedgeRectCallout">
            <a:avLst>
              <a:gd name="adj1" fmla="val 42385"/>
              <a:gd name="adj2" fmla="val 94815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1900" dirty="0" smtClean="0">
                <a:solidFill>
                  <a:schemeClr val="tx1"/>
                </a:solidFill>
              </a:rPr>
              <a:t>Fixed-Parameter Tractable by Dynamic Programming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graph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 </a:t>
            </a:r>
            <a:r>
              <a:rPr lang="en-US" b="1" dirty="0" smtClean="0">
                <a:latin typeface="Mathematica5" pitchFamily="2" charset="2"/>
              </a:rPr>
              <a:t>F</a:t>
            </a:r>
            <a:r>
              <a:rPr lang="en-US" dirty="0" smtClean="0"/>
              <a:t> be a class of graphs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Parameterize by this deletion distance for various </a:t>
            </a:r>
            <a:r>
              <a:rPr lang="en-US" b="1" dirty="0" smtClean="0">
                <a:latin typeface="Mathematica5" pitchFamily="2" charset="2"/>
              </a:rPr>
              <a:t>F </a:t>
            </a:r>
            <a:r>
              <a:rPr lang="en-US" dirty="0" smtClean="0">
                <a:solidFill>
                  <a:schemeClr val="accent5"/>
                </a:solidFill>
              </a:rPr>
              <a:t>[Cai’03]</a:t>
            </a:r>
            <a:endParaRPr lang="en-US" b="1" dirty="0" smtClean="0">
              <a:solidFill>
                <a:schemeClr val="accent5"/>
              </a:solidFill>
              <a:latin typeface="Mathematica5" pitchFamily="2" charset="2"/>
            </a:endParaRPr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n-US" b="1" dirty="0" smtClean="0">
                <a:latin typeface="Mathematica5" pitchFamily="2" charset="2"/>
              </a:rPr>
              <a:t>F</a:t>
            </a:r>
            <a:r>
              <a:rPr lang="en-US" dirty="0" smtClean="0"/>
              <a:t>‘ ⊆ </a:t>
            </a:r>
            <a:r>
              <a:rPr lang="en-US" b="1" dirty="0" smtClean="0">
                <a:latin typeface="Mathematica5" pitchFamily="2" charset="2"/>
              </a:rPr>
              <a:t>F</a:t>
            </a:r>
            <a:r>
              <a:rPr lang="en-US" dirty="0" smtClean="0"/>
              <a:t> then d(G, </a:t>
            </a:r>
            <a:r>
              <a:rPr lang="en-US" b="1" dirty="0" smtClean="0">
                <a:latin typeface="Mathematica5" pitchFamily="2" charset="2"/>
              </a:rPr>
              <a:t>F</a:t>
            </a:r>
            <a:r>
              <a:rPr lang="en-US" dirty="0" smtClean="0"/>
              <a:t>) ≤ d(G, </a:t>
            </a:r>
            <a:r>
              <a:rPr lang="en-US" b="1" dirty="0" smtClean="0">
                <a:latin typeface="Mathematica5" pitchFamily="2" charset="2"/>
              </a:rPr>
              <a:t>F</a:t>
            </a:r>
            <a:r>
              <a:rPr lang="en-US" dirty="0" smtClean="0"/>
              <a:t>’)</a:t>
            </a:r>
          </a:p>
          <a:p>
            <a:r>
              <a:rPr lang="en-US" dirty="0" smtClean="0"/>
              <a:t>If graphs in </a:t>
            </a:r>
            <a:r>
              <a:rPr lang="en-US" b="1" dirty="0" smtClean="0">
                <a:latin typeface="Mathematica5" pitchFamily="2" charset="2"/>
              </a:rPr>
              <a:t>F </a:t>
            </a:r>
            <a:r>
              <a:rPr lang="en-US" dirty="0" smtClean="0"/>
              <a:t>have </a:t>
            </a:r>
            <a:r>
              <a:rPr lang="en-US" dirty="0" err="1" smtClean="0"/>
              <a:t>treewidth</a:t>
            </a:r>
            <a:r>
              <a:rPr lang="en-US" dirty="0" smtClean="0"/>
              <a:t> at most c:</a:t>
            </a:r>
          </a:p>
          <a:p>
            <a:pPr lvl="1"/>
            <a:r>
              <a:rPr lang="en-US" cap="small" dirty="0" err="1" smtClean="0"/>
              <a:t>tw</a:t>
            </a:r>
            <a:r>
              <a:rPr lang="en-US" dirty="0" smtClean="0"/>
              <a:t>(G) ≤ d(G,</a:t>
            </a:r>
            <a:r>
              <a:rPr lang="en-US" b="1" dirty="0" smtClean="0">
                <a:latin typeface="Mathematica5" pitchFamily="2" charset="2"/>
              </a:rPr>
              <a:t> F</a:t>
            </a:r>
            <a:r>
              <a:rPr lang="en-US" dirty="0" smtClean="0"/>
              <a:t>) + 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5" name="Rounded Rectangle 4"/>
          <p:cNvSpPr/>
          <p:nvPr/>
        </p:nvSpPr>
        <p:spPr>
          <a:xfrm>
            <a:off x="827584" y="2132856"/>
            <a:ext cx="7200800" cy="115212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For a graph G, the </a:t>
            </a:r>
            <a:r>
              <a:rPr lang="en-US" sz="2400" b="1" dirty="0" smtClean="0">
                <a:solidFill>
                  <a:schemeClr val="tx1"/>
                </a:solidFill>
              </a:rPr>
              <a:t>deletion distance</a:t>
            </a:r>
            <a:r>
              <a:rPr lang="en-US" sz="2400" dirty="0" smtClean="0">
                <a:solidFill>
                  <a:schemeClr val="tx1"/>
                </a:solidFill>
              </a:rPr>
              <a:t> d(G,</a:t>
            </a:r>
            <a:r>
              <a:rPr lang="en-US" sz="2400" b="1" dirty="0" smtClean="0">
                <a:solidFill>
                  <a:schemeClr val="tx1"/>
                </a:solidFill>
                <a:latin typeface="Mathematica5" pitchFamily="2" charset="2"/>
              </a:rPr>
              <a:t> F</a:t>
            </a:r>
            <a:r>
              <a:rPr lang="en-US" sz="2400" dirty="0" smtClean="0">
                <a:solidFill>
                  <a:schemeClr val="tx1"/>
                </a:solidFill>
              </a:rPr>
              <a:t>) to </a:t>
            </a:r>
            <a:r>
              <a:rPr lang="en-US" sz="2400" b="1" dirty="0" smtClean="0">
                <a:solidFill>
                  <a:schemeClr val="tx1"/>
                </a:solidFill>
                <a:latin typeface="Mathematica5" pitchFamily="2" charset="2"/>
              </a:rPr>
              <a:t>F </a:t>
            </a:r>
            <a:r>
              <a:rPr lang="en-US" sz="2400" dirty="0" smtClean="0">
                <a:solidFill>
                  <a:schemeClr val="tx1"/>
                </a:solidFill>
              </a:rPr>
              <a:t>is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the minimum size of a vertex set X such that G – X ∈ </a:t>
            </a:r>
            <a:r>
              <a:rPr lang="en-US" sz="2400" b="1" dirty="0" smtClean="0">
                <a:solidFill>
                  <a:schemeClr val="tx1"/>
                </a:solidFill>
                <a:latin typeface="Mathematica5" pitchFamily="2" charset="2"/>
              </a:rPr>
              <a:t>F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</p:spPr>
        <p:txBody>
          <a:bodyPr/>
          <a:lstStyle/>
          <a:p>
            <a:fld id="{D0443A80-CCFE-4885-A2D8-84AE2677A3C3}" type="slidenum">
              <a:rPr lang="nl-NL" smtClean="0"/>
              <a:pPr/>
              <a:t>70</a:t>
            </a:fld>
            <a:endParaRPr lang="nl-NL"/>
          </a:p>
        </p:txBody>
      </p: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 rot="5400000">
            <a:off x="6193602" y="2486302"/>
            <a:ext cx="432051" cy="1318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59" idx="2"/>
            <a:endCxn id="14" idx="0"/>
          </p:cNvCxnSpPr>
          <p:nvPr/>
        </p:nvCxnSpPr>
        <p:spPr>
          <a:xfrm rot="5400000">
            <a:off x="1672322" y="3196329"/>
            <a:ext cx="1874922" cy="36004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2"/>
            <a:endCxn id="114" idx="0"/>
          </p:cNvCxnSpPr>
          <p:nvPr/>
        </p:nvCxnSpPr>
        <p:spPr>
          <a:xfrm rot="5400000">
            <a:off x="6069920" y="3455927"/>
            <a:ext cx="648070" cy="1815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6" idx="0"/>
          </p:cNvCxnSpPr>
          <p:nvPr/>
        </p:nvCxnSpPr>
        <p:spPr>
          <a:xfrm rot="16200000" flipH="1">
            <a:off x="6179048" y="5373158"/>
            <a:ext cx="432051" cy="115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2"/>
            <a:endCxn id="14" idx="0"/>
          </p:cNvCxnSpPr>
          <p:nvPr/>
        </p:nvCxnSpPr>
        <p:spPr>
          <a:xfrm rot="5400000">
            <a:off x="2938801" y="2793948"/>
            <a:ext cx="1010824" cy="1704864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2"/>
            <a:endCxn id="18" idx="0"/>
          </p:cNvCxnSpPr>
          <p:nvPr/>
        </p:nvCxnSpPr>
        <p:spPr>
          <a:xfrm rot="5400000">
            <a:off x="2381384" y="3537670"/>
            <a:ext cx="794800" cy="3020308"/>
          </a:xfrm>
          <a:prstGeom prst="curvedConnector3">
            <a:avLst>
              <a:gd name="adj1" fmla="val 76643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2"/>
            <a:endCxn id="13" idx="0"/>
          </p:cNvCxnSpPr>
          <p:nvPr/>
        </p:nvCxnSpPr>
        <p:spPr>
          <a:xfrm rot="5400000">
            <a:off x="5140409" y="1433107"/>
            <a:ext cx="432049" cy="2119576"/>
          </a:xfrm>
          <a:prstGeom prst="curvedConnector3">
            <a:avLst>
              <a:gd name="adj1" fmla="val 50000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2"/>
            <a:endCxn id="18" idx="0"/>
          </p:cNvCxnSpPr>
          <p:nvPr/>
        </p:nvCxnSpPr>
        <p:spPr>
          <a:xfrm rot="16200000" flipH="1">
            <a:off x="100911" y="4277505"/>
            <a:ext cx="2304254" cy="31184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7" idx="0"/>
          </p:cNvCxnSpPr>
          <p:nvPr/>
        </p:nvCxnSpPr>
        <p:spPr>
          <a:xfrm rot="5400000">
            <a:off x="4841931" y="2587978"/>
            <a:ext cx="1008110" cy="2114095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7" idx="2"/>
            <a:endCxn id="16" idx="0"/>
          </p:cNvCxnSpPr>
          <p:nvPr/>
        </p:nvCxnSpPr>
        <p:spPr>
          <a:xfrm rot="16200000" flipH="1">
            <a:off x="4872625" y="4066736"/>
            <a:ext cx="938818" cy="2106193"/>
          </a:xfrm>
          <a:prstGeom prst="curvedConnector3">
            <a:avLst>
              <a:gd name="adj1" fmla="val 68455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4" idx="2"/>
            <a:endCxn id="18" idx="0"/>
          </p:cNvCxnSpPr>
          <p:nvPr/>
        </p:nvCxnSpPr>
        <p:spPr>
          <a:xfrm rot="5400000">
            <a:off x="1534162" y="4387605"/>
            <a:ext cx="792088" cy="1323151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5" idx="2"/>
            <a:endCxn id="6" idx="0"/>
          </p:cNvCxnSpPr>
          <p:nvPr/>
        </p:nvCxnSpPr>
        <p:spPr>
          <a:xfrm rot="16200000" flipH="1">
            <a:off x="5062062" y="418657"/>
            <a:ext cx="864097" cy="1844221"/>
          </a:xfrm>
          <a:prstGeom prst="curvedConnector3">
            <a:avLst>
              <a:gd name="adj1" fmla="val 82877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60" idx="2"/>
            <a:endCxn id="9" idx="0"/>
          </p:cNvCxnSpPr>
          <p:nvPr/>
        </p:nvCxnSpPr>
        <p:spPr>
          <a:xfrm rot="16200000" flipH="1">
            <a:off x="1012773" y="2484250"/>
            <a:ext cx="432053" cy="17293"/>
          </a:xfrm>
          <a:prstGeom prst="straightConnector1">
            <a:avLst/>
          </a:prstGeom>
          <a:ln cap="sq">
            <a:round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114" idx="2"/>
            <a:endCxn id="15" idx="0"/>
          </p:cNvCxnSpPr>
          <p:nvPr/>
        </p:nvCxnSpPr>
        <p:spPr>
          <a:xfrm rot="16200000" flipH="1">
            <a:off x="6101915" y="4504049"/>
            <a:ext cx="576063" cy="10139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15" idx="2"/>
            <a:endCxn id="15" idx="0"/>
          </p:cNvCxnSpPr>
          <p:nvPr/>
        </p:nvCxnSpPr>
        <p:spPr>
          <a:xfrm rot="5400000">
            <a:off x="6971337" y="3644767"/>
            <a:ext cx="576063" cy="1728704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6" idx="2"/>
            <a:endCxn id="115" idx="0"/>
          </p:cNvCxnSpPr>
          <p:nvPr/>
        </p:nvCxnSpPr>
        <p:spPr>
          <a:xfrm rot="16200000" flipH="1">
            <a:off x="6513886" y="2179205"/>
            <a:ext cx="1512169" cy="1707499"/>
          </a:xfrm>
          <a:prstGeom prst="curvedConnector3">
            <a:avLst>
              <a:gd name="adj1" fmla="val 11840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5" idx="2"/>
            <a:endCxn id="14" idx="0"/>
          </p:cNvCxnSpPr>
          <p:nvPr/>
        </p:nvCxnSpPr>
        <p:spPr>
          <a:xfrm rot="5400000">
            <a:off x="1960355" y="1540147"/>
            <a:ext cx="3243072" cy="1980219"/>
          </a:xfrm>
          <a:prstGeom prst="curvedConnector3">
            <a:avLst>
              <a:gd name="adj1" fmla="val 41987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stCxn id="59" idx="2"/>
            <a:endCxn id="9" idx="0"/>
          </p:cNvCxnSpPr>
          <p:nvPr/>
        </p:nvCxnSpPr>
        <p:spPr>
          <a:xfrm rot="5400000">
            <a:off x="1716589" y="1797728"/>
            <a:ext cx="432054" cy="1390339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43" idx="2"/>
            <a:endCxn id="59" idx="0"/>
          </p:cNvCxnSpPr>
          <p:nvPr/>
        </p:nvCxnSpPr>
        <p:spPr>
          <a:xfrm rot="5400000">
            <a:off x="2447766" y="1592797"/>
            <a:ext cx="360038" cy="1588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43" idx="2"/>
            <a:endCxn id="60" idx="0"/>
          </p:cNvCxnSpPr>
          <p:nvPr/>
        </p:nvCxnSpPr>
        <p:spPr>
          <a:xfrm rot="5400000">
            <a:off x="1743950" y="888981"/>
            <a:ext cx="360039" cy="1407632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32" idx="2"/>
            <a:endCxn id="6" idx="0"/>
          </p:cNvCxnSpPr>
          <p:nvPr/>
        </p:nvCxnSpPr>
        <p:spPr>
          <a:xfrm rot="5400000">
            <a:off x="6236202" y="1592796"/>
            <a:ext cx="360041" cy="1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>
            <a:stCxn id="5" idx="1"/>
            <a:endCxn id="60" idx="1"/>
          </p:cNvCxnSpPr>
          <p:nvPr/>
        </p:nvCxnSpPr>
        <p:spPr>
          <a:xfrm rot="10800000" flipV="1">
            <a:off x="558894" y="728700"/>
            <a:ext cx="3208033" cy="1296144"/>
          </a:xfrm>
          <a:prstGeom prst="curvedConnector3">
            <a:avLst>
              <a:gd name="adj1" fmla="val 107126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9" idx="2"/>
            <a:endCxn id="13" idx="0"/>
          </p:cNvCxnSpPr>
          <p:nvPr/>
        </p:nvCxnSpPr>
        <p:spPr>
          <a:xfrm rot="16200000" flipH="1">
            <a:off x="3246190" y="1658465"/>
            <a:ext cx="432050" cy="1668860"/>
          </a:xfrm>
          <a:prstGeom prst="curvedConnector3">
            <a:avLst>
              <a:gd name="adj1" fmla="val 50000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5740162" y="1772817"/>
            <a:ext cx="1352118" cy="50405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linear forest</a:t>
            </a:r>
            <a:endParaRPr lang="en-US" sz="140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5940152" y="44624"/>
            <a:ext cx="3096344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Long Path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766926" y="548680"/>
            <a:ext cx="1610148" cy="3600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Vertex Cover</a:t>
            </a:r>
            <a:endParaRPr lang="en-US" sz="1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467544" y="2708924"/>
            <a:ext cx="1539804" cy="4320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Cograph</a:t>
            </a:r>
            <a:endParaRPr lang="en-US" sz="14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835696" y="4151792"/>
            <a:ext cx="1512169" cy="50134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Chordal</a:t>
            </a:r>
            <a:endParaRPr lang="en-US" sz="14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769759" y="4797151"/>
            <a:ext cx="1250513" cy="3600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Treewidth</a:t>
            </a:r>
            <a:endParaRPr lang="en-US" sz="1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292080" y="5589242"/>
            <a:ext cx="2206101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Chromatic Number</a:t>
            </a:r>
            <a:endParaRPr lang="en-US" sz="14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3532853" y="4149080"/>
            <a:ext cx="1512169" cy="50134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Odd Cycle Transversal</a:t>
            </a:r>
            <a:endParaRPr lang="en-US" sz="1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57547" y="5445224"/>
            <a:ext cx="1422165" cy="5760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Perfect</a:t>
            </a:r>
            <a:endParaRPr lang="en-US" sz="1400" b="1" dirty="0"/>
          </a:p>
        </p:txBody>
      </p:sp>
      <p:sp>
        <p:nvSpPr>
          <p:cNvPr id="32" name="Rounded Rectangle 31"/>
          <p:cNvSpPr/>
          <p:nvPr/>
        </p:nvSpPr>
        <p:spPr>
          <a:xfrm>
            <a:off x="5782318" y="1052736"/>
            <a:ext cx="1267807" cy="3600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Max Leaf #</a:t>
            </a:r>
            <a:endParaRPr lang="en-US" sz="1400" b="1" dirty="0"/>
          </a:p>
        </p:txBody>
      </p:sp>
      <p:sp>
        <p:nvSpPr>
          <p:cNvPr id="60" name="Rounded Rectangle 59"/>
          <p:cNvSpPr/>
          <p:nvPr/>
        </p:nvSpPr>
        <p:spPr>
          <a:xfrm>
            <a:off x="558893" y="1772817"/>
            <a:ext cx="1322520" cy="5040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Co-cluster</a:t>
            </a:r>
            <a:endParaRPr lang="en-US" sz="1400" b="1" dirty="0"/>
          </a:p>
        </p:txBody>
      </p:sp>
      <p:sp>
        <p:nvSpPr>
          <p:cNvPr id="114" name="Rounded Rectangle 113"/>
          <p:cNvSpPr/>
          <p:nvPr/>
        </p:nvSpPr>
        <p:spPr>
          <a:xfrm>
            <a:off x="5580112" y="3789040"/>
            <a:ext cx="160952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Outerplanar</a:t>
            </a:r>
            <a:endParaRPr lang="en-US" sz="1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713785" y="2708922"/>
            <a:ext cx="1378495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Feedback Vertex Set</a:t>
            </a:r>
            <a:endParaRPr lang="en-US" sz="1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3491880" y="2708920"/>
            <a:ext cx="1609529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Interval</a:t>
            </a:r>
            <a:endParaRPr lang="en-US" sz="14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1619672" y="1052738"/>
            <a:ext cx="2016225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Clique</a:t>
            </a:r>
            <a:endParaRPr lang="en-US" sz="1400" b="1" dirty="0"/>
          </a:p>
        </p:txBody>
      </p:sp>
      <p:sp>
        <p:nvSpPr>
          <p:cNvPr id="59" name="Rounded Rectangle 58"/>
          <p:cNvSpPr/>
          <p:nvPr/>
        </p:nvSpPr>
        <p:spPr>
          <a:xfrm>
            <a:off x="2051721" y="1772816"/>
            <a:ext cx="1152128" cy="5040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Cluster</a:t>
            </a:r>
            <a:endParaRPr lang="en-US" sz="1400" b="1" dirty="0"/>
          </a:p>
        </p:txBody>
      </p:sp>
      <p:sp>
        <p:nvSpPr>
          <p:cNvPr id="115" name="Rounded Rectangle 114"/>
          <p:cNvSpPr/>
          <p:nvPr/>
        </p:nvSpPr>
        <p:spPr>
          <a:xfrm>
            <a:off x="7498975" y="3789040"/>
            <a:ext cx="124948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Pathwidth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</p:spPr>
        <p:txBody>
          <a:bodyPr/>
          <a:lstStyle/>
          <a:p>
            <a:fld id="{D0443A80-CCFE-4885-A2D8-84AE2677A3C3}" type="slidenum">
              <a:rPr lang="nl-NL" smtClean="0"/>
              <a:pPr/>
              <a:t>71</a:t>
            </a:fld>
            <a:endParaRPr lang="nl-NL"/>
          </a:p>
        </p:txBody>
      </p: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 rot="5400000">
            <a:off x="6193602" y="2486302"/>
            <a:ext cx="432051" cy="1318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59" idx="2"/>
            <a:endCxn id="14" idx="0"/>
          </p:cNvCxnSpPr>
          <p:nvPr/>
        </p:nvCxnSpPr>
        <p:spPr>
          <a:xfrm rot="5400000">
            <a:off x="1672322" y="3196329"/>
            <a:ext cx="1874922" cy="36004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2"/>
            <a:endCxn id="114" idx="0"/>
          </p:cNvCxnSpPr>
          <p:nvPr/>
        </p:nvCxnSpPr>
        <p:spPr>
          <a:xfrm rot="5400000">
            <a:off x="6069920" y="3455927"/>
            <a:ext cx="648070" cy="1815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6" idx="0"/>
          </p:cNvCxnSpPr>
          <p:nvPr/>
        </p:nvCxnSpPr>
        <p:spPr>
          <a:xfrm rot="16200000" flipH="1">
            <a:off x="6179048" y="5373158"/>
            <a:ext cx="432051" cy="115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2"/>
            <a:endCxn id="14" idx="0"/>
          </p:cNvCxnSpPr>
          <p:nvPr/>
        </p:nvCxnSpPr>
        <p:spPr>
          <a:xfrm rot="5400000">
            <a:off x="2938801" y="2793948"/>
            <a:ext cx="1010824" cy="1704864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2"/>
            <a:endCxn id="18" idx="0"/>
          </p:cNvCxnSpPr>
          <p:nvPr/>
        </p:nvCxnSpPr>
        <p:spPr>
          <a:xfrm rot="5400000">
            <a:off x="2381384" y="3537670"/>
            <a:ext cx="794800" cy="3020308"/>
          </a:xfrm>
          <a:prstGeom prst="curvedConnector3">
            <a:avLst>
              <a:gd name="adj1" fmla="val 76643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2"/>
            <a:endCxn id="13" idx="0"/>
          </p:cNvCxnSpPr>
          <p:nvPr/>
        </p:nvCxnSpPr>
        <p:spPr>
          <a:xfrm rot="5400000">
            <a:off x="5140409" y="1433107"/>
            <a:ext cx="432049" cy="2119576"/>
          </a:xfrm>
          <a:prstGeom prst="curvedConnector3">
            <a:avLst>
              <a:gd name="adj1" fmla="val 50000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2"/>
            <a:endCxn id="18" idx="0"/>
          </p:cNvCxnSpPr>
          <p:nvPr/>
        </p:nvCxnSpPr>
        <p:spPr>
          <a:xfrm rot="16200000" flipH="1">
            <a:off x="100911" y="4277505"/>
            <a:ext cx="2304254" cy="31184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7" idx="0"/>
          </p:cNvCxnSpPr>
          <p:nvPr/>
        </p:nvCxnSpPr>
        <p:spPr>
          <a:xfrm rot="5400000">
            <a:off x="4841931" y="2587978"/>
            <a:ext cx="1008110" cy="2114095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7" idx="2"/>
            <a:endCxn id="16" idx="0"/>
          </p:cNvCxnSpPr>
          <p:nvPr/>
        </p:nvCxnSpPr>
        <p:spPr>
          <a:xfrm rot="16200000" flipH="1">
            <a:off x="4872625" y="4066736"/>
            <a:ext cx="938818" cy="2106193"/>
          </a:xfrm>
          <a:prstGeom prst="curvedConnector3">
            <a:avLst>
              <a:gd name="adj1" fmla="val 68455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4" idx="2"/>
            <a:endCxn id="18" idx="0"/>
          </p:cNvCxnSpPr>
          <p:nvPr/>
        </p:nvCxnSpPr>
        <p:spPr>
          <a:xfrm rot="5400000">
            <a:off x="1534162" y="4387605"/>
            <a:ext cx="792088" cy="1323151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5" idx="2"/>
            <a:endCxn id="6" idx="0"/>
          </p:cNvCxnSpPr>
          <p:nvPr/>
        </p:nvCxnSpPr>
        <p:spPr>
          <a:xfrm rot="16200000" flipH="1">
            <a:off x="5062062" y="418657"/>
            <a:ext cx="864097" cy="1844221"/>
          </a:xfrm>
          <a:prstGeom prst="curvedConnector3">
            <a:avLst>
              <a:gd name="adj1" fmla="val 82877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60" idx="2"/>
            <a:endCxn id="9" idx="0"/>
          </p:cNvCxnSpPr>
          <p:nvPr/>
        </p:nvCxnSpPr>
        <p:spPr>
          <a:xfrm rot="16200000" flipH="1">
            <a:off x="1012773" y="2484250"/>
            <a:ext cx="432053" cy="17293"/>
          </a:xfrm>
          <a:prstGeom prst="straightConnector1">
            <a:avLst/>
          </a:prstGeom>
          <a:ln cap="sq">
            <a:round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114" idx="2"/>
            <a:endCxn id="15" idx="0"/>
          </p:cNvCxnSpPr>
          <p:nvPr/>
        </p:nvCxnSpPr>
        <p:spPr>
          <a:xfrm rot="16200000" flipH="1">
            <a:off x="6101915" y="4504049"/>
            <a:ext cx="576063" cy="10139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15" idx="2"/>
            <a:endCxn id="15" idx="0"/>
          </p:cNvCxnSpPr>
          <p:nvPr/>
        </p:nvCxnSpPr>
        <p:spPr>
          <a:xfrm rot="5400000">
            <a:off x="6971337" y="3644767"/>
            <a:ext cx="576063" cy="1728704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6" idx="2"/>
            <a:endCxn id="115" idx="0"/>
          </p:cNvCxnSpPr>
          <p:nvPr/>
        </p:nvCxnSpPr>
        <p:spPr>
          <a:xfrm rot="16200000" flipH="1">
            <a:off x="6513886" y="2179205"/>
            <a:ext cx="1512169" cy="1707499"/>
          </a:xfrm>
          <a:prstGeom prst="curvedConnector3">
            <a:avLst>
              <a:gd name="adj1" fmla="val 11840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5" idx="2"/>
            <a:endCxn id="14" idx="0"/>
          </p:cNvCxnSpPr>
          <p:nvPr/>
        </p:nvCxnSpPr>
        <p:spPr>
          <a:xfrm rot="5400000">
            <a:off x="1960355" y="1540147"/>
            <a:ext cx="3243072" cy="1980219"/>
          </a:xfrm>
          <a:prstGeom prst="curvedConnector3">
            <a:avLst>
              <a:gd name="adj1" fmla="val 41987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stCxn id="59" idx="2"/>
            <a:endCxn id="9" idx="0"/>
          </p:cNvCxnSpPr>
          <p:nvPr/>
        </p:nvCxnSpPr>
        <p:spPr>
          <a:xfrm rot="5400000">
            <a:off x="1716589" y="1797728"/>
            <a:ext cx="432054" cy="1390339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43" idx="2"/>
            <a:endCxn id="59" idx="0"/>
          </p:cNvCxnSpPr>
          <p:nvPr/>
        </p:nvCxnSpPr>
        <p:spPr>
          <a:xfrm rot="5400000">
            <a:off x="2447766" y="1592797"/>
            <a:ext cx="360038" cy="1588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43" idx="2"/>
            <a:endCxn id="60" idx="0"/>
          </p:cNvCxnSpPr>
          <p:nvPr/>
        </p:nvCxnSpPr>
        <p:spPr>
          <a:xfrm rot="5400000">
            <a:off x="1743950" y="888981"/>
            <a:ext cx="360039" cy="1407632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32" idx="2"/>
            <a:endCxn id="6" idx="0"/>
          </p:cNvCxnSpPr>
          <p:nvPr/>
        </p:nvCxnSpPr>
        <p:spPr>
          <a:xfrm rot="5400000">
            <a:off x="6236202" y="1592796"/>
            <a:ext cx="360041" cy="1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>
            <a:stCxn id="5" idx="1"/>
            <a:endCxn id="60" idx="1"/>
          </p:cNvCxnSpPr>
          <p:nvPr/>
        </p:nvCxnSpPr>
        <p:spPr>
          <a:xfrm rot="10800000" flipV="1">
            <a:off x="558894" y="728700"/>
            <a:ext cx="3208033" cy="1296144"/>
          </a:xfrm>
          <a:prstGeom prst="curvedConnector3">
            <a:avLst>
              <a:gd name="adj1" fmla="val 107126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9" idx="2"/>
            <a:endCxn id="13" idx="0"/>
          </p:cNvCxnSpPr>
          <p:nvPr/>
        </p:nvCxnSpPr>
        <p:spPr>
          <a:xfrm rot="16200000" flipH="1">
            <a:off x="3246190" y="1658465"/>
            <a:ext cx="432050" cy="1668860"/>
          </a:xfrm>
          <a:prstGeom prst="curvedConnector3">
            <a:avLst>
              <a:gd name="adj1" fmla="val 50000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5740162" y="1772817"/>
            <a:ext cx="1352118" cy="50405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linear forest</a:t>
            </a:r>
            <a:endParaRPr lang="en-US" sz="140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5940152" y="44624"/>
            <a:ext cx="3096344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Long Path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766926" y="548680"/>
            <a:ext cx="1610148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Vertex Cover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7544" y="2708924"/>
            <a:ext cx="1539804" cy="4320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Cograph</a:t>
            </a:r>
            <a:endParaRPr lang="en-US" sz="14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835696" y="4151792"/>
            <a:ext cx="1512169" cy="50134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Chordal</a:t>
            </a:r>
            <a:endParaRPr lang="en-US" sz="14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769759" y="4797151"/>
            <a:ext cx="1250513" cy="3600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Treewidth</a:t>
            </a:r>
            <a:endParaRPr lang="en-US" sz="1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292080" y="5589242"/>
            <a:ext cx="2206101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Chromatic Number</a:t>
            </a:r>
            <a:endParaRPr lang="en-US" sz="14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3532853" y="4149080"/>
            <a:ext cx="1512169" cy="50134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Odd Cycle Transversal</a:t>
            </a:r>
            <a:endParaRPr lang="en-US" sz="1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57547" y="5445224"/>
            <a:ext cx="1422165" cy="5760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Perfect</a:t>
            </a:r>
            <a:endParaRPr lang="en-US" sz="1400" b="1" dirty="0"/>
          </a:p>
        </p:txBody>
      </p:sp>
      <p:sp>
        <p:nvSpPr>
          <p:cNvPr id="32" name="Rounded Rectangle 31"/>
          <p:cNvSpPr/>
          <p:nvPr/>
        </p:nvSpPr>
        <p:spPr>
          <a:xfrm>
            <a:off x="5782318" y="1052736"/>
            <a:ext cx="1267807" cy="3600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Max Leaf #</a:t>
            </a:r>
            <a:endParaRPr lang="en-US" sz="1400" b="1" dirty="0"/>
          </a:p>
        </p:txBody>
      </p:sp>
      <p:sp>
        <p:nvSpPr>
          <p:cNvPr id="60" name="Rounded Rectangle 59"/>
          <p:cNvSpPr/>
          <p:nvPr/>
        </p:nvSpPr>
        <p:spPr>
          <a:xfrm>
            <a:off x="558893" y="1772817"/>
            <a:ext cx="1322520" cy="5040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Co-cluster</a:t>
            </a:r>
            <a:endParaRPr lang="en-US" sz="1400" b="1" dirty="0"/>
          </a:p>
        </p:txBody>
      </p:sp>
      <p:sp>
        <p:nvSpPr>
          <p:cNvPr id="114" name="Rounded Rectangle 113"/>
          <p:cNvSpPr/>
          <p:nvPr/>
        </p:nvSpPr>
        <p:spPr>
          <a:xfrm>
            <a:off x="5580112" y="3789040"/>
            <a:ext cx="160952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Outerplanar</a:t>
            </a:r>
            <a:endParaRPr lang="en-US" sz="1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713785" y="2708922"/>
            <a:ext cx="1378495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Feedback Vertex Set</a:t>
            </a:r>
            <a:endParaRPr lang="en-US" sz="1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3491880" y="2708920"/>
            <a:ext cx="1609529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Interval</a:t>
            </a:r>
            <a:endParaRPr lang="en-US" sz="14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1619672" y="1052738"/>
            <a:ext cx="2016225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Clique</a:t>
            </a:r>
            <a:endParaRPr lang="en-US" sz="1400" b="1" dirty="0"/>
          </a:p>
        </p:txBody>
      </p:sp>
      <p:sp>
        <p:nvSpPr>
          <p:cNvPr id="59" name="Rounded Rectangle 58"/>
          <p:cNvSpPr/>
          <p:nvPr/>
        </p:nvSpPr>
        <p:spPr>
          <a:xfrm>
            <a:off x="2051721" y="1772816"/>
            <a:ext cx="1152128" cy="5040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Cluster</a:t>
            </a:r>
            <a:endParaRPr lang="en-US" sz="1400" b="1" dirty="0"/>
          </a:p>
        </p:txBody>
      </p:sp>
      <p:sp>
        <p:nvSpPr>
          <p:cNvPr id="115" name="Rounded Rectangle 114"/>
          <p:cNvSpPr/>
          <p:nvPr/>
        </p:nvSpPr>
        <p:spPr>
          <a:xfrm>
            <a:off x="7498975" y="3789040"/>
            <a:ext cx="124948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Pathwidth</a:t>
            </a:r>
            <a:endParaRPr lang="en-US" sz="1400" b="1" dirty="0"/>
          </a:p>
        </p:txBody>
      </p:sp>
      <p:sp>
        <p:nvSpPr>
          <p:cNvPr id="48" name="Rectangular Callout 47"/>
          <p:cNvSpPr/>
          <p:nvPr/>
        </p:nvSpPr>
        <p:spPr>
          <a:xfrm>
            <a:off x="1881413" y="1449578"/>
            <a:ext cx="3580035" cy="971310"/>
          </a:xfrm>
          <a:prstGeom prst="wedgeRectCallout">
            <a:avLst>
              <a:gd name="adj1" fmla="val 23225"/>
              <a:gd name="adj2" fmla="val -104582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1900" dirty="0" smtClean="0">
                <a:solidFill>
                  <a:schemeClr val="tx1"/>
                </a:solidFill>
              </a:rPr>
              <a:t>Quadratic-vertex kernel using matching technique</a:t>
            </a:r>
          </a:p>
          <a:p>
            <a:pPr algn="ctr"/>
            <a:r>
              <a:rPr lang="en-US" sz="1900" dirty="0" smtClean="0">
                <a:solidFill>
                  <a:schemeClr val="accent1"/>
                </a:solidFill>
              </a:rPr>
              <a:t>[BodlaenderJK@IPEC’11]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</p:spPr>
        <p:txBody>
          <a:bodyPr/>
          <a:lstStyle/>
          <a:p>
            <a:fld id="{D0443A80-CCFE-4885-A2D8-84AE2677A3C3}" type="slidenum">
              <a:rPr lang="nl-NL" smtClean="0"/>
              <a:pPr/>
              <a:t>72</a:t>
            </a:fld>
            <a:endParaRPr lang="nl-NL"/>
          </a:p>
        </p:txBody>
      </p: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 rot="5400000">
            <a:off x="6193602" y="2486302"/>
            <a:ext cx="432051" cy="1318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59" idx="2"/>
            <a:endCxn id="14" idx="0"/>
          </p:cNvCxnSpPr>
          <p:nvPr/>
        </p:nvCxnSpPr>
        <p:spPr>
          <a:xfrm rot="5400000">
            <a:off x="1672322" y="3196329"/>
            <a:ext cx="1874922" cy="36004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2"/>
            <a:endCxn id="114" idx="0"/>
          </p:cNvCxnSpPr>
          <p:nvPr/>
        </p:nvCxnSpPr>
        <p:spPr>
          <a:xfrm rot="5400000">
            <a:off x="6069920" y="3455927"/>
            <a:ext cx="648070" cy="1815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6" idx="0"/>
          </p:cNvCxnSpPr>
          <p:nvPr/>
        </p:nvCxnSpPr>
        <p:spPr>
          <a:xfrm rot="16200000" flipH="1">
            <a:off x="6179048" y="5373158"/>
            <a:ext cx="432051" cy="115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2"/>
            <a:endCxn id="14" idx="0"/>
          </p:cNvCxnSpPr>
          <p:nvPr/>
        </p:nvCxnSpPr>
        <p:spPr>
          <a:xfrm rot="5400000">
            <a:off x="2938801" y="2793948"/>
            <a:ext cx="1010824" cy="1704864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2"/>
            <a:endCxn id="18" idx="0"/>
          </p:cNvCxnSpPr>
          <p:nvPr/>
        </p:nvCxnSpPr>
        <p:spPr>
          <a:xfrm rot="5400000">
            <a:off x="2381384" y="3537670"/>
            <a:ext cx="794800" cy="3020308"/>
          </a:xfrm>
          <a:prstGeom prst="curvedConnector3">
            <a:avLst>
              <a:gd name="adj1" fmla="val 76643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2"/>
            <a:endCxn id="13" idx="0"/>
          </p:cNvCxnSpPr>
          <p:nvPr/>
        </p:nvCxnSpPr>
        <p:spPr>
          <a:xfrm rot="5400000">
            <a:off x="5140409" y="1433107"/>
            <a:ext cx="432049" cy="2119576"/>
          </a:xfrm>
          <a:prstGeom prst="curvedConnector3">
            <a:avLst>
              <a:gd name="adj1" fmla="val 50000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2"/>
            <a:endCxn id="18" idx="0"/>
          </p:cNvCxnSpPr>
          <p:nvPr/>
        </p:nvCxnSpPr>
        <p:spPr>
          <a:xfrm rot="16200000" flipH="1">
            <a:off x="100911" y="4277505"/>
            <a:ext cx="2304254" cy="31184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7" idx="0"/>
          </p:cNvCxnSpPr>
          <p:nvPr/>
        </p:nvCxnSpPr>
        <p:spPr>
          <a:xfrm rot="5400000">
            <a:off x="4841931" y="2587978"/>
            <a:ext cx="1008110" cy="2114095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7" idx="2"/>
            <a:endCxn id="16" idx="0"/>
          </p:cNvCxnSpPr>
          <p:nvPr/>
        </p:nvCxnSpPr>
        <p:spPr>
          <a:xfrm rot="16200000" flipH="1">
            <a:off x="4872625" y="4066736"/>
            <a:ext cx="938818" cy="2106193"/>
          </a:xfrm>
          <a:prstGeom prst="curvedConnector3">
            <a:avLst>
              <a:gd name="adj1" fmla="val 68455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4" idx="2"/>
            <a:endCxn id="18" idx="0"/>
          </p:cNvCxnSpPr>
          <p:nvPr/>
        </p:nvCxnSpPr>
        <p:spPr>
          <a:xfrm rot="5400000">
            <a:off x="1534162" y="4387605"/>
            <a:ext cx="792088" cy="1323151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5" idx="2"/>
            <a:endCxn id="6" idx="0"/>
          </p:cNvCxnSpPr>
          <p:nvPr/>
        </p:nvCxnSpPr>
        <p:spPr>
          <a:xfrm rot="16200000" flipH="1">
            <a:off x="5062062" y="418657"/>
            <a:ext cx="864097" cy="1844221"/>
          </a:xfrm>
          <a:prstGeom prst="curvedConnector3">
            <a:avLst>
              <a:gd name="adj1" fmla="val 82877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60" idx="2"/>
            <a:endCxn id="9" idx="0"/>
          </p:cNvCxnSpPr>
          <p:nvPr/>
        </p:nvCxnSpPr>
        <p:spPr>
          <a:xfrm rot="16200000" flipH="1">
            <a:off x="1012773" y="2484250"/>
            <a:ext cx="432053" cy="17293"/>
          </a:xfrm>
          <a:prstGeom prst="straightConnector1">
            <a:avLst/>
          </a:prstGeom>
          <a:ln cap="sq">
            <a:round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114" idx="2"/>
            <a:endCxn id="15" idx="0"/>
          </p:cNvCxnSpPr>
          <p:nvPr/>
        </p:nvCxnSpPr>
        <p:spPr>
          <a:xfrm rot="16200000" flipH="1">
            <a:off x="6101915" y="4504049"/>
            <a:ext cx="576063" cy="10139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15" idx="2"/>
            <a:endCxn id="15" idx="0"/>
          </p:cNvCxnSpPr>
          <p:nvPr/>
        </p:nvCxnSpPr>
        <p:spPr>
          <a:xfrm rot="5400000">
            <a:off x="6971337" y="3644767"/>
            <a:ext cx="576063" cy="1728704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6" idx="2"/>
            <a:endCxn id="115" idx="0"/>
          </p:cNvCxnSpPr>
          <p:nvPr/>
        </p:nvCxnSpPr>
        <p:spPr>
          <a:xfrm rot="16200000" flipH="1">
            <a:off x="6513886" y="2179205"/>
            <a:ext cx="1512169" cy="1707499"/>
          </a:xfrm>
          <a:prstGeom prst="curvedConnector3">
            <a:avLst>
              <a:gd name="adj1" fmla="val 11840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5" idx="2"/>
            <a:endCxn id="14" idx="0"/>
          </p:cNvCxnSpPr>
          <p:nvPr/>
        </p:nvCxnSpPr>
        <p:spPr>
          <a:xfrm rot="5400000">
            <a:off x="1960355" y="1540147"/>
            <a:ext cx="3243072" cy="1980219"/>
          </a:xfrm>
          <a:prstGeom prst="curvedConnector3">
            <a:avLst>
              <a:gd name="adj1" fmla="val 41987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stCxn id="59" idx="2"/>
            <a:endCxn id="9" idx="0"/>
          </p:cNvCxnSpPr>
          <p:nvPr/>
        </p:nvCxnSpPr>
        <p:spPr>
          <a:xfrm rot="5400000">
            <a:off x="1716589" y="1797728"/>
            <a:ext cx="432054" cy="1390339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43" idx="2"/>
            <a:endCxn id="59" idx="0"/>
          </p:cNvCxnSpPr>
          <p:nvPr/>
        </p:nvCxnSpPr>
        <p:spPr>
          <a:xfrm rot="5400000">
            <a:off x="2447766" y="1592797"/>
            <a:ext cx="360038" cy="1588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43" idx="2"/>
            <a:endCxn id="60" idx="0"/>
          </p:cNvCxnSpPr>
          <p:nvPr/>
        </p:nvCxnSpPr>
        <p:spPr>
          <a:xfrm rot="5400000">
            <a:off x="1743950" y="888981"/>
            <a:ext cx="360039" cy="1407632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32" idx="2"/>
            <a:endCxn id="6" idx="0"/>
          </p:cNvCxnSpPr>
          <p:nvPr/>
        </p:nvCxnSpPr>
        <p:spPr>
          <a:xfrm rot="5400000">
            <a:off x="6236202" y="1592796"/>
            <a:ext cx="360041" cy="1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>
            <a:stCxn id="5" idx="1"/>
            <a:endCxn id="60" idx="1"/>
          </p:cNvCxnSpPr>
          <p:nvPr/>
        </p:nvCxnSpPr>
        <p:spPr>
          <a:xfrm rot="10800000" flipV="1">
            <a:off x="558894" y="728700"/>
            <a:ext cx="3208033" cy="1296144"/>
          </a:xfrm>
          <a:prstGeom prst="curvedConnector3">
            <a:avLst>
              <a:gd name="adj1" fmla="val 107126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9" idx="2"/>
            <a:endCxn id="13" idx="0"/>
          </p:cNvCxnSpPr>
          <p:nvPr/>
        </p:nvCxnSpPr>
        <p:spPr>
          <a:xfrm rot="16200000" flipH="1">
            <a:off x="3246190" y="1658465"/>
            <a:ext cx="432050" cy="1668860"/>
          </a:xfrm>
          <a:prstGeom prst="curvedConnector3">
            <a:avLst>
              <a:gd name="adj1" fmla="val 50000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5740162" y="1772817"/>
            <a:ext cx="1352118" cy="50405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linear forest</a:t>
            </a:r>
            <a:endParaRPr lang="en-US" sz="140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5940152" y="44624"/>
            <a:ext cx="3096344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Long Path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766926" y="548680"/>
            <a:ext cx="1610148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Vertex Cover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7544" y="2708924"/>
            <a:ext cx="1539804" cy="4320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Cograph</a:t>
            </a:r>
            <a:endParaRPr lang="en-US" sz="14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835696" y="4151792"/>
            <a:ext cx="1512169" cy="50134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Chordal</a:t>
            </a:r>
            <a:endParaRPr lang="en-US" sz="14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769759" y="4797151"/>
            <a:ext cx="1250513" cy="3600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Treewidth</a:t>
            </a:r>
            <a:endParaRPr lang="en-US" sz="1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292080" y="5589242"/>
            <a:ext cx="2206101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Chromatic Number</a:t>
            </a:r>
            <a:endParaRPr lang="en-US" sz="14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3532853" y="4149080"/>
            <a:ext cx="1512169" cy="50134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Odd Cycle Transversal</a:t>
            </a:r>
            <a:endParaRPr lang="en-US" sz="1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57547" y="5445224"/>
            <a:ext cx="1422165" cy="5760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Perfect</a:t>
            </a:r>
            <a:endParaRPr lang="en-US" sz="1400" b="1" dirty="0"/>
          </a:p>
        </p:txBody>
      </p:sp>
      <p:sp>
        <p:nvSpPr>
          <p:cNvPr id="32" name="Rounded Rectangle 31"/>
          <p:cNvSpPr/>
          <p:nvPr/>
        </p:nvSpPr>
        <p:spPr>
          <a:xfrm>
            <a:off x="5782318" y="1052736"/>
            <a:ext cx="1267807" cy="3600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Max Leaf #</a:t>
            </a:r>
            <a:endParaRPr lang="en-US" sz="1400" b="1" dirty="0"/>
          </a:p>
        </p:txBody>
      </p:sp>
      <p:sp>
        <p:nvSpPr>
          <p:cNvPr id="60" name="Rounded Rectangle 59"/>
          <p:cNvSpPr/>
          <p:nvPr/>
        </p:nvSpPr>
        <p:spPr>
          <a:xfrm>
            <a:off x="558893" y="1772817"/>
            <a:ext cx="1322520" cy="5040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Co-cluster</a:t>
            </a:r>
            <a:endParaRPr lang="en-US" sz="1400" b="1" dirty="0"/>
          </a:p>
        </p:txBody>
      </p:sp>
      <p:sp>
        <p:nvSpPr>
          <p:cNvPr id="114" name="Rounded Rectangle 113"/>
          <p:cNvSpPr/>
          <p:nvPr/>
        </p:nvSpPr>
        <p:spPr>
          <a:xfrm>
            <a:off x="5580112" y="3789040"/>
            <a:ext cx="160952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Outerplanar</a:t>
            </a:r>
            <a:endParaRPr lang="en-US" sz="1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713785" y="2708922"/>
            <a:ext cx="1378495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Feedback Vertex Set</a:t>
            </a:r>
            <a:endParaRPr lang="en-US" sz="1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3491880" y="2708920"/>
            <a:ext cx="1609529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Interval</a:t>
            </a:r>
            <a:endParaRPr lang="en-US" sz="14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1619672" y="1052738"/>
            <a:ext cx="2016225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Clique</a:t>
            </a:r>
            <a:endParaRPr lang="en-US" sz="1400" b="1" dirty="0"/>
          </a:p>
        </p:txBody>
      </p:sp>
      <p:sp>
        <p:nvSpPr>
          <p:cNvPr id="59" name="Rounded Rectangle 58"/>
          <p:cNvSpPr/>
          <p:nvPr/>
        </p:nvSpPr>
        <p:spPr>
          <a:xfrm>
            <a:off x="2051721" y="1772816"/>
            <a:ext cx="1152128" cy="5040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Cluster</a:t>
            </a:r>
            <a:endParaRPr lang="en-US" sz="1400" b="1" dirty="0"/>
          </a:p>
        </p:txBody>
      </p:sp>
      <p:sp>
        <p:nvSpPr>
          <p:cNvPr id="115" name="Rounded Rectangle 114"/>
          <p:cNvSpPr/>
          <p:nvPr/>
        </p:nvSpPr>
        <p:spPr>
          <a:xfrm>
            <a:off x="7498975" y="3789040"/>
            <a:ext cx="124948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Pathwidth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</p:spPr>
        <p:txBody>
          <a:bodyPr/>
          <a:lstStyle/>
          <a:p>
            <a:fld id="{D0443A80-CCFE-4885-A2D8-84AE2677A3C3}" type="slidenum">
              <a:rPr lang="nl-NL" smtClean="0"/>
              <a:pPr/>
              <a:t>73</a:t>
            </a:fld>
            <a:endParaRPr lang="nl-NL"/>
          </a:p>
        </p:txBody>
      </p: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 rot="5400000">
            <a:off x="6193602" y="2486302"/>
            <a:ext cx="432051" cy="1318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59" idx="2"/>
            <a:endCxn id="14" idx="0"/>
          </p:cNvCxnSpPr>
          <p:nvPr/>
        </p:nvCxnSpPr>
        <p:spPr>
          <a:xfrm rot="5400000">
            <a:off x="1672322" y="3196329"/>
            <a:ext cx="1874922" cy="36004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2"/>
            <a:endCxn id="114" idx="0"/>
          </p:cNvCxnSpPr>
          <p:nvPr/>
        </p:nvCxnSpPr>
        <p:spPr>
          <a:xfrm rot="5400000">
            <a:off x="6069920" y="3455927"/>
            <a:ext cx="648070" cy="1815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6" idx="0"/>
          </p:cNvCxnSpPr>
          <p:nvPr/>
        </p:nvCxnSpPr>
        <p:spPr>
          <a:xfrm rot="16200000" flipH="1">
            <a:off x="6179048" y="5373158"/>
            <a:ext cx="432051" cy="115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2"/>
            <a:endCxn id="14" idx="0"/>
          </p:cNvCxnSpPr>
          <p:nvPr/>
        </p:nvCxnSpPr>
        <p:spPr>
          <a:xfrm rot="5400000">
            <a:off x="2938801" y="2793948"/>
            <a:ext cx="1010824" cy="1704864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2"/>
            <a:endCxn id="18" idx="0"/>
          </p:cNvCxnSpPr>
          <p:nvPr/>
        </p:nvCxnSpPr>
        <p:spPr>
          <a:xfrm rot="5400000">
            <a:off x="2381384" y="3537670"/>
            <a:ext cx="794800" cy="3020308"/>
          </a:xfrm>
          <a:prstGeom prst="curvedConnector3">
            <a:avLst>
              <a:gd name="adj1" fmla="val 76643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2"/>
            <a:endCxn id="13" idx="0"/>
          </p:cNvCxnSpPr>
          <p:nvPr/>
        </p:nvCxnSpPr>
        <p:spPr>
          <a:xfrm rot="5400000">
            <a:off x="5140409" y="1433107"/>
            <a:ext cx="432049" cy="2119576"/>
          </a:xfrm>
          <a:prstGeom prst="curvedConnector3">
            <a:avLst>
              <a:gd name="adj1" fmla="val 50000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2"/>
            <a:endCxn id="18" idx="0"/>
          </p:cNvCxnSpPr>
          <p:nvPr/>
        </p:nvCxnSpPr>
        <p:spPr>
          <a:xfrm rot="16200000" flipH="1">
            <a:off x="100911" y="4277505"/>
            <a:ext cx="2304254" cy="31184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7" idx="0"/>
          </p:cNvCxnSpPr>
          <p:nvPr/>
        </p:nvCxnSpPr>
        <p:spPr>
          <a:xfrm rot="5400000">
            <a:off x="4841931" y="2587978"/>
            <a:ext cx="1008110" cy="2114095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7" idx="2"/>
            <a:endCxn id="16" idx="0"/>
          </p:cNvCxnSpPr>
          <p:nvPr/>
        </p:nvCxnSpPr>
        <p:spPr>
          <a:xfrm rot="16200000" flipH="1">
            <a:off x="4872625" y="4066736"/>
            <a:ext cx="938818" cy="2106193"/>
          </a:xfrm>
          <a:prstGeom prst="curvedConnector3">
            <a:avLst>
              <a:gd name="adj1" fmla="val 68455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4" idx="2"/>
            <a:endCxn id="18" idx="0"/>
          </p:cNvCxnSpPr>
          <p:nvPr/>
        </p:nvCxnSpPr>
        <p:spPr>
          <a:xfrm rot="5400000">
            <a:off x="1534162" y="4387605"/>
            <a:ext cx="792088" cy="1323151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5" idx="2"/>
            <a:endCxn id="6" idx="0"/>
          </p:cNvCxnSpPr>
          <p:nvPr/>
        </p:nvCxnSpPr>
        <p:spPr>
          <a:xfrm rot="16200000" flipH="1">
            <a:off x="5062062" y="418657"/>
            <a:ext cx="864097" cy="1844221"/>
          </a:xfrm>
          <a:prstGeom prst="curvedConnector3">
            <a:avLst>
              <a:gd name="adj1" fmla="val 82877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60" idx="2"/>
            <a:endCxn id="9" idx="0"/>
          </p:cNvCxnSpPr>
          <p:nvPr/>
        </p:nvCxnSpPr>
        <p:spPr>
          <a:xfrm rot="16200000" flipH="1">
            <a:off x="1012773" y="2484250"/>
            <a:ext cx="432053" cy="17293"/>
          </a:xfrm>
          <a:prstGeom prst="straightConnector1">
            <a:avLst/>
          </a:prstGeom>
          <a:ln cap="sq">
            <a:round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114" idx="2"/>
            <a:endCxn id="15" idx="0"/>
          </p:cNvCxnSpPr>
          <p:nvPr/>
        </p:nvCxnSpPr>
        <p:spPr>
          <a:xfrm rot="16200000" flipH="1">
            <a:off x="6101915" y="4504049"/>
            <a:ext cx="576063" cy="10139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15" idx="2"/>
            <a:endCxn id="15" idx="0"/>
          </p:cNvCxnSpPr>
          <p:nvPr/>
        </p:nvCxnSpPr>
        <p:spPr>
          <a:xfrm rot="5400000">
            <a:off x="6971337" y="3644767"/>
            <a:ext cx="576063" cy="1728704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6" idx="2"/>
            <a:endCxn id="115" idx="0"/>
          </p:cNvCxnSpPr>
          <p:nvPr/>
        </p:nvCxnSpPr>
        <p:spPr>
          <a:xfrm rot="16200000" flipH="1">
            <a:off x="6513886" y="2179205"/>
            <a:ext cx="1512169" cy="1707499"/>
          </a:xfrm>
          <a:prstGeom prst="curvedConnector3">
            <a:avLst>
              <a:gd name="adj1" fmla="val 11840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5" idx="2"/>
            <a:endCxn id="14" idx="0"/>
          </p:cNvCxnSpPr>
          <p:nvPr/>
        </p:nvCxnSpPr>
        <p:spPr>
          <a:xfrm rot="5400000">
            <a:off x="1960355" y="1540147"/>
            <a:ext cx="3243072" cy="1980219"/>
          </a:xfrm>
          <a:prstGeom prst="curvedConnector3">
            <a:avLst>
              <a:gd name="adj1" fmla="val 41987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stCxn id="59" idx="2"/>
            <a:endCxn id="9" idx="0"/>
          </p:cNvCxnSpPr>
          <p:nvPr/>
        </p:nvCxnSpPr>
        <p:spPr>
          <a:xfrm rot="5400000">
            <a:off x="1716589" y="1797728"/>
            <a:ext cx="432054" cy="1390339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43" idx="2"/>
            <a:endCxn id="59" idx="0"/>
          </p:cNvCxnSpPr>
          <p:nvPr/>
        </p:nvCxnSpPr>
        <p:spPr>
          <a:xfrm rot="5400000">
            <a:off x="2447766" y="1592797"/>
            <a:ext cx="360038" cy="1588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43" idx="2"/>
            <a:endCxn id="60" idx="0"/>
          </p:cNvCxnSpPr>
          <p:nvPr/>
        </p:nvCxnSpPr>
        <p:spPr>
          <a:xfrm rot="5400000">
            <a:off x="1743950" y="888981"/>
            <a:ext cx="360039" cy="1407632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32" idx="2"/>
            <a:endCxn id="6" idx="0"/>
          </p:cNvCxnSpPr>
          <p:nvPr/>
        </p:nvCxnSpPr>
        <p:spPr>
          <a:xfrm rot="5400000">
            <a:off x="6236202" y="1592796"/>
            <a:ext cx="360041" cy="1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>
            <a:stCxn id="5" idx="1"/>
            <a:endCxn id="60" idx="1"/>
          </p:cNvCxnSpPr>
          <p:nvPr/>
        </p:nvCxnSpPr>
        <p:spPr>
          <a:xfrm rot="10800000" flipV="1">
            <a:off x="558894" y="728700"/>
            <a:ext cx="3208033" cy="1296144"/>
          </a:xfrm>
          <a:prstGeom prst="curvedConnector3">
            <a:avLst>
              <a:gd name="adj1" fmla="val 107126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9" idx="2"/>
            <a:endCxn id="13" idx="0"/>
          </p:cNvCxnSpPr>
          <p:nvPr/>
        </p:nvCxnSpPr>
        <p:spPr>
          <a:xfrm rot="16200000" flipH="1">
            <a:off x="3246190" y="1658465"/>
            <a:ext cx="432050" cy="1668860"/>
          </a:xfrm>
          <a:prstGeom prst="curvedConnector3">
            <a:avLst>
              <a:gd name="adj1" fmla="val 50000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5740162" y="1772817"/>
            <a:ext cx="1352118" cy="50405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linear forest</a:t>
            </a:r>
            <a:endParaRPr lang="en-US" sz="140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5940152" y="44624"/>
            <a:ext cx="3096344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Long Path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766926" y="548680"/>
            <a:ext cx="1610148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Vertex Cover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7544" y="2708924"/>
            <a:ext cx="1539804" cy="4320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Cograph</a:t>
            </a:r>
            <a:endParaRPr lang="en-US" sz="14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835696" y="4151792"/>
            <a:ext cx="1512169" cy="50134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Chordal</a:t>
            </a:r>
            <a:endParaRPr lang="en-US" sz="14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769759" y="4797151"/>
            <a:ext cx="1250513" cy="3600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Treewidth</a:t>
            </a:r>
            <a:endParaRPr lang="en-US" sz="1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292080" y="5589242"/>
            <a:ext cx="2206101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Chromatic Number</a:t>
            </a:r>
            <a:endParaRPr lang="en-US" sz="14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3532853" y="4149080"/>
            <a:ext cx="1512169" cy="50134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Odd Cycle Transversal</a:t>
            </a:r>
            <a:endParaRPr lang="en-US" sz="1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57547" y="5445224"/>
            <a:ext cx="1422165" cy="5760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Perfect</a:t>
            </a:r>
            <a:endParaRPr lang="en-US" sz="1400" b="1" dirty="0"/>
          </a:p>
        </p:txBody>
      </p:sp>
      <p:sp>
        <p:nvSpPr>
          <p:cNvPr id="32" name="Rounded Rectangle 31"/>
          <p:cNvSpPr/>
          <p:nvPr/>
        </p:nvSpPr>
        <p:spPr>
          <a:xfrm>
            <a:off x="5782318" y="1052736"/>
            <a:ext cx="1267807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Max Leaf #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558893" y="1772817"/>
            <a:ext cx="1322520" cy="5040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Co-cluster</a:t>
            </a:r>
            <a:endParaRPr lang="en-US" sz="1400" b="1" dirty="0"/>
          </a:p>
        </p:txBody>
      </p:sp>
      <p:sp>
        <p:nvSpPr>
          <p:cNvPr id="114" name="Rounded Rectangle 113"/>
          <p:cNvSpPr/>
          <p:nvPr/>
        </p:nvSpPr>
        <p:spPr>
          <a:xfrm>
            <a:off x="5580112" y="3789040"/>
            <a:ext cx="160952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Outerplanar</a:t>
            </a:r>
            <a:endParaRPr lang="en-US" sz="1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713785" y="2708922"/>
            <a:ext cx="1378495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Feedback Vertex Set</a:t>
            </a:r>
            <a:endParaRPr lang="en-US" sz="1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3491880" y="2708920"/>
            <a:ext cx="1609529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Interval</a:t>
            </a:r>
            <a:endParaRPr lang="en-US" sz="14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1619672" y="1052738"/>
            <a:ext cx="2016225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Clique</a:t>
            </a:r>
            <a:endParaRPr lang="en-US" sz="1400" b="1" dirty="0"/>
          </a:p>
        </p:txBody>
      </p:sp>
      <p:sp>
        <p:nvSpPr>
          <p:cNvPr id="59" name="Rounded Rectangle 58"/>
          <p:cNvSpPr/>
          <p:nvPr/>
        </p:nvSpPr>
        <p:spPr>
          <a:xfrm>
            <a:off x="2051721" y="1772816"/>
            <a:ext cx="1152128" cy="5040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Cluster</a:t>
            </a:r>
            <a:endParaRPr lang="en-US" sz="1400" b="1" dirty="0"/>
          </a:p>
        </p:txBody>
      </p:sp>
      <p:sp>
        <p:nvSpPr>
          <p:cNvPr id="115" name="Rounded Rectangle 114"/>
          <p:cNvSpPr/>
          <p:nvPr/>
        </p:nvSpPr>
        <p:spPr>
          <a:xfrm>
            <a:off x="7498975" y="3789040"/>
            <a:ext cx="124948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Pathwidth</a:t>
            </a:r>
            <a:endParaRPr lang="en-US" sz="1400" b="1" dirty="0"/>
          </a:p>
        </p:txBody>
      </p:sp>
      <p:sp>
        <p:nvSpPr>
          <p:cNvPr id="48" name="Rectangular Callout 47"/>
          <p:cNvSpPr/>
          <p:nvPr/>
        </p:nvSpPr>
        <p:spPr>
          <a:xfrm>
            <a:off x="655821" y="2366883"/>
            <a:ext cx="4805628" cy="1548170"/>
          </a:xfrm>
          <a:prstGeom prst="wedgeRectCallout">
            <a:avLst>
              <a:gd name="adj1" fmla="val 56282"/>
              <a:gd name="adj2" fmla="val -125381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1900" dirty="0" smtClean="0">
                <a:solidFill>
                  <a:schemeClr val="tx1"/>
                </a:solidFill>
              </a:rPr>
              <a:t>Polynomial kernel using a weighted problem with a Karp reduction</a:t>
            </a:r>
          </a:p>
          <a:p>
            <a:pPr algn="ctr"/>
            <a:r>
              <a:rPr lang="en-US" sz="1900" dirty="0" smtClean="0">
                <a:solidFill>
                  <a:schemeClr val="accent1"/>
                </a:solidFill>
              </a:rPr>
              <a:t>[BodlaenderJK@IPEC’11]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</p:spPr>
        <p:txBody>
          <a:bodyPr/>
          <a:lstStyle/>
          <a:p>
            <a:fld id="{D0443A80-CCFE-4885-A2D8-84AE2677A3C3}" type="slidenum">
              <a:rPr lang="nl-NL" smtClean="0"/>
              <a:pPr/>
              <a:t>74</a:t>
            </a:fld>
            <a:endParaRPr lang="nl-NL"/>
          </a:p>
        </p:txBody>
      </p: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 rot="5400000">
            <a:off x="6193602" y="2486302"/>
            <a:ext cx="432051" cy="1318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59" idx="2"/>
            <a:endCxn id="14" idx="0"/>
          </p:cNvCxnSpPr>
          <p:nvPr/>
        </p:nvCxnSpPr>
        <p:spPr>
          <a:xfrm rot="5400000">
            <a:off x="1672322" y="3196329"/>
            <a:ext cx="1874922" cy="36004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2"/>
            <a:endCxn id="114" idx="0"/>
          </p:cNvCxnSpPr>
          <p:nvPr/>
        </p:nvCxnSpPr>
        <p:spPr>
          <a:xfrm rot="5400000">
            <a:off x="6069920" y="3455927"/>
            <a:ext cx="648070" cy="1815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6" idx="0"/>
          </p:cNvCxnSpPr>
          <p:nvPr/>
        </p:nvCxnSpPr>
        <p:spPr>
          <a:xfrm rot="16200000" flipH="1">
            <a:off x="6179048" y="5373158"/>
            <a:ext cx="432051" cy="115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2"/>
            <a:endCxn id="14" idx="0"/>
          </p:cNvCxnSpPr>
          <p:nvPr/>
        </p:nvCxnSpPr>
        <p:spPr>
          <a:xfrm rot="5400000">
            <a:off x="2938801" y="2793948"/>
            <a:ext cx="1010824" cy="1704864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2"/>
            <a:endCxn id="18" idx="0"/>
          </p:cNvCxnSpPr>
          <p:nvPr/>
        </p:nvCxnSpPr>
        <p:spPr>
          <a:xfrm rot="5400000">
            <a:off x="2381384" y="3537670"/>
            <a:ext cx="794800" cy="3020308"/>
          </a:xfrm>
          <a:prstGeom prst="curvedConnector3">
            <a:avLst>
              <a:gd name="adj1" fmla="val 76643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2"/>
            <a:endCxn id="13" idx="0"/>
          </p:cNvCxnSpPr>
          <p:nvPr/>
        </p:nvCxnSpPr>
        <p:spPr>
          <a:xfrm rot="5400000">
            <a:off x="5140409" y="1433107"/>
            <a:ext cx="432049" cy="2119576"/>
          </a:xfrm>
          <a:prstGeom prst="curvedConnector3">
            <a:avLst>
              <a:gd name="adj1" fmla="val 50000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2"/>
            <a:endCxn id="18" idx="0"/>
          </p:cNvCxnSpPr>
          <p:nvPr/>
        </p:nvCxnSpPr>
        <p:spPr>
          <a:xfrm rot="16200000" flipH="1">
            <a:off x="100911" y="4277505"/>
            <a:ext cx="2304254" cy="31184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7" idx="0"/>
          </p:cNvCxnSpPr>
          <p:nvPr/>
        </p:nvCxnSpPr>
        <p:spPr>
          <a:xfrm rot="5400000">
            <a:off x="4841931" y="2587978"/>
            <a:ext cx="1008110" cy="2114095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7" idx="2"/>
            <a:endCxn id="16" idx="0"/>
          </p:cNvCxnSpPr>
          <p:nvPr/>
        </p:nvCxnSpPr>
        <p:spPr>
          <a:xfrm rot="16200000" flipH="1">
            <a:off x="4872625" y="4066736"/>
            <a:ext cx="938818" cy="2106193"/>
          </a:xfrm>
          <a:prstGeom prst="curvedConnector3">
            <a:avLst>
              <a:gd name="adj1" fmla="val 68455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4" idx="2"/>
            <a:endCxn id="18" idx="0"/>
          </p:cNvCxnSpPr>
          <p:nvPr/>
        </p:nvCxnSpPr>
        <p:spPr>
          <a:xfrm rot="5400000">
            <a:off x="1534162" y="4387605"/>
            <a:ext cx="792088" cy="1323151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5" idx="2"/>
            <a:endCxn id="6" idx="0"/>
          </p:cNvCxnSpPr>
          <p:nvPr/>
        </p:nvCxnSpPr>
        <p:spPr>
          <a:xfrm rot="16200000" flipH="1">
            <a:off x="5062062" y="418657"/>
            <a:ext cx="864097" cy="1844221"/>
          </a:xfrm>
          <a:prstGeom prst="curvedConnector3">
            <a:avLst>
              <a:gd name="adj1" fmla="val 82877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60" idx="2"/>
            <a:endCxn id="9" idx="0"/>
          </p:cNvCxnSpPr>
          <p:nvPr/>
        </p:nvCxnSpPr>
        <p:spPr>
          <a:xfrm rot="16200000" flipH="1">
            <a:off x="1012773" y="2484250"/>
            <a:ext cx="432053" cy="17293"/>
          </a:xfrm>
          <a:prstGeom prst="straightConnector1">
            <a:avLst/>
          </a:prstGeom>
          <a:ln cap="sq">
            <a:round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114" idx="2"/>
            <a:endCxn id="15" idx="0"/>
          </p:cNvCxnSpPr>
          <p:nvPr/>
        </p:nvCxnSpPr>
        <p:spPr>
          <a:xfrm rot="16200000" flipH="1">
            <a:off x="6101915" y="4504049"/>
            <a:ext cx="576063" cy="10139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15" idx="2"/>
            <a:endCxn id="15" idx="0"/>
          </p:cNvCxnSpPr>
          <p:nvPr/>
        </p:nvCxnSpPr>
        <p:spPr>
          <a:xfrm rot="5400000">
            <a:off x="6971337" y="3644767"/>
            <a:ext cx="576063" cy="1728704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6" idx="2"/>
            <a:endCxn id="115" idx="0"/>
          </p:cNvCxnSpPr>
          <p:nvPr/>
        </p:nvCxnSpPr>
        <p:spPr>
          <a:xfrm rot="16200000" flipH="1">
            <a:off x="6513886" y="2179205"/>
            <a:ext cx="1512169" cy="1707499"/>
          </a:xfrm>
          <a:prstGeom prst="curvedConnector3">
            <a:avLst>
              <a:gd name="adj1" fmla="val 11840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5" idx="2"/>
            <a:endCxn id="14" idx="0"/>
          </p:cNvCxnSpPr>
          <p:nvPr/>
        </p:nvCxnSpPr>
        <p:spPr>
          <a:xfrm rot="5400000">
            <a:off x="1960355" y="1540147"/>
            <a:ext cx="3243072" cy="1980219"/>
          </a:xfrm>
          <a:prstGeom prst="curvedConnector3">
            <a:avLst>
              <a:gd name="adj1" fmla="val 41987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stCxn id="59" idx="2"/>
            <a:endCxn id="9" idx="0"/>
          </p:cNvCxnSpPr>
          <p:nvPr/>
        </p:nvCxnSpPr>
        <p:spPr>
          <a:xfrm rot="5400000">
            <a:off x="1716589" y="1797728"/>
            <a:ext cx="432054" cy="1390339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43" idx="2"/>
            <a:endCxn id="59" idx="0"/>
          </p:cNvCxnSpPr>
          <p:nvPr/>
        </p:nvCxnSpPr>
        <p:spPr>
          <a:xfrm rot="5400000">
            <a:off x="2447766" y="1592797"/>
            <a:ext cx="360038" cy="1588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43" idx="2"/>
            <a:endCxn id="60" idx="0"/>
          </p:cNvCxnSpPr>
          <p:nvPr/>
        </p:nvCxnSpPr>
        <p:spPr>
          <a:xfrm rot="5400000">
            <a:off x="1743950" y="888981"/>
            <a:ext cx="360039" cy="1407632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32" idx="2"/>
            <a:endCxn id="6" idx="0"/>
          </p:cNvCxnSpPr>
          <p:nvPr/>
        </p:nvCxnSpPr>
        <p:spPr>
          <a:xfrm rot="5400000">
            <a:off x="6236202" y="1592796"/>
            <a:ext cx="360041" cy="1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>
            <a:stCxn id="5" idx="1"/>
            <a:endCxn id="60" idx="1"/>
          </p:cNvCxnSpPr>
          <p:nvPr/>
        </p:nvCxnSpPr>
        <p:spPr>
          <a:xfrm rot="10800000" flipV="1">
            <a:off x="558894" y="728700"/>
            <a:ext cx="3208033" cy="1296144"/>
          </a:xfrm>
          <a:prstGeom prst="curvedConnector3">
            <a:avLst>
              <a:gd name="adj1" fmla="val 107126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9" idx="2"/>
            <a:endCxn id="13" idx="0"/>
          </p:cNvCxnSpPr>
          <p:nvPr/>
        </p:nvCxnSpPr>
        <p:spPr>
          <a:xfrm rot="16200000" flipH="1">
            <a:off x="3246190" y="1658465"/>
            <a:ext cx="432050" cy="1668860"/>
          </a:xfrm>
          <a:prstGeom prst="curvedConnector3">
            <a:avLst>
              <a:gd name="adj1" fmla="val 50000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5740162" y="1772817"/>
            <a:ext cx="1352118" cy="50405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linear forest</a:t>
            </a:r>
            <a:endParaRPr lang="en-US" sz="140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5940152" y="44624"/>
            <a:ext cx="3096344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Long Path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766926" y="548680"/>
            <a:ext cx="1610148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Vertex Cover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7544" y="2708924"/>
            <a:ext cx="1539804" cy="4320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Cograph</a:t>
            </a:r>
            <a:endParaRPr lang="en-US" sz="14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835696" y="4151792"/>
            <a:ext cx="1512169" cy="50134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Chordal</a:t>
            </a:r>
            <a:endParaRPr lang="en-US" sz="14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769759" y="4797151"/>
            <a:ext cx="1250513" cy="3600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Treewidth</a:t>
            </a:r>
            <a:endParaRPr lang="en-US" sz="1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292080" y="5589242"/>
            <a:ext cx="2206101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Chromatic Number</a:t>
            </a:r>
            <a:endParaRPr lang="en-US" sz="14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3532853" y="4149080"/>
            <a:ext cx="1512169" cy="50134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Odd Cycle Transversal</a:t>
            </a:r>
            <a:endParaRPr lang="en-US" sz="1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57547" y="5445224"/>
            <a:ext cx="1422165" cy="5760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Perfect</a:t>
            </a:r>
            <a:endParaRPr lang="en-US" sz="1400" b="1" dirty="0"/>
          </a:p>
        </p:txBody>
      </p:sp>
      <p:sp>
        <p:nvSpPr>
          <p:cNvPr id="32" name="Rounded Rectangle 31"/>
          <p:cNvSpPr/>
          <p:nvPr/>
        </p:nvSpPr>
        <p:spPr>
          <a:xfrm>
            <a:off x="5782318" y="1052736"/>
            <a:ext cx="1267807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Max Leaf #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558893" y="1772817"/>
            <a:ext cx="1322520" cy="5040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Co-cluster</a:t>
            </a:r>
            <a:endParaRPr lang="en-US" sz="1400" b="1" dirty="0"/>
          </a:p>
        </p:txBody>
      </p:sp>
      <p:sp>
        <p:nvSpPr>
          <p:cNvPr id="114" name="Rounded Rectangle 113"/>
          <p:cNvSpPr/>
          <p:nvPr/>
        </p:nvSpPr>
        <p:spPr>
          <a:xfrm>
            <a:off x="5580112" y="3789040"/>
            <a:ext cx="160952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Outerplanar</a:t>
            </a:r>
            <a:endParaRPr lang="en-US" sz="1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713785" y="2708922"/>
            <a:ext cx="1378495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Feedback Vertex Set</a:t>
            </a:r>
            <a:endParaRPr lang="en-US" sz="1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3491880" y="2708920"/>
            <a:ext cx="1609529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Interval</a:t>
            </a:r>
            <a:endParaRPr lang="en-US" sz="14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1619672" y="1052738"/>
            <a:ext cx="2016225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Clique</a:t>
            </a:r>
            <a:endParaRPr lang="en-US" sz="1400" b="1" dirty="0"/>
          </a:p>
        </p:txBody>
      </p:sp>
      <p:sp>
        <p:nvSpPr>
          <p:cNvPr id="59" name="Rounded Rectangle 58"/>
          <p:cNvSpPr/>
          <p:nvPr/>
        </p:nvSpPr>
        <p:spPr>
          <a:xfrm>
            <a:off x="2051721" y="1772816"/>
            <a:ext cx="1152128" cy="5040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Cluster</a:t>
            </a:r>
            <a:endParaRPr lang="en-US" sz="1400" b="1" dirty="0"/>
          </a:p>
        </p:txBody>
      </p:sp>
      <p:sp>
        <p:nvSpPr>
          <p:cNvPr id="115" name="Rounded Rectangle 114"/>
          <p:cNvSpPr/>
          <p:nvPr/>
        </p:nvSpPr>
        <p:spPr>
          <a:xfrm>
            <a:off x="7498975" y="3789040"/>
            <a:ext cx="124948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Pathwidth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</p:spPr>
        <p:txBody>
          <a:bodyPr/>
          <a:lstStyle/>
          <a:p>
            <a:fld id="{D0443A80-CCFE-4885-A2D8-84AE2677A3C3}" type="slidenum">
              <a:rPr lang="nl-NL" smtClean="0"/>
              <a:pPr/>
              <a:t>75</a:t>
            </a:fld>
            <a:endParaRPr lang="nl-NL"/>
          </a:p>
        </p:txBody>
      </p: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 rot="5400000">
            <a:off x="6193602" y="2486302"/>
            <a:ext cx="432051" cy="1318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59" idx="2"/>
            <a:endCxn id="14" idx="0"/>
          </p:cNvCxnSpPr>
          <p:nvPr/>
        </p:nvCxnSpPr>
        <p:spPr>
          <a:xfrm rot="5400000">
            <a:off x="1672322" y="3196329"/>
            <a:ext cx="1874922" cy="36004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2"/>
            <a:endCxn id="114" idx="0"/>
          </p:cNvCxnSpPr>
          <p:nvPr/>
        </p:nvCxnSpPr>
        <p:spPr>
          <a:xfrm rot="5400000">
            <a:off x="6069920" y="3455927"/>
            <a:ext cx="648070" cy="1815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6" idx="0"/>
          </p:cNvCxnSpPr>
          <p:nvPr/>
        </p:nvCxnSpPr>
        <p:spPr>
          <a:xfrm rot="16200000" flipH="1">
            <a:off x="6179048" y="5373158"/>
            <a:ext cx="432051" cy="115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2"/>
            <a:endCxn id="14" idx="0"/>
          </p:cNvCxnSpPr>
          <p:nvPr/>
        </p:nvCxnSpPr>
        <p:spPr>
          <a:xfrm rot="5400000">
            <a:off x="2938801" y="2793948"/>
            <a:ext cx="1010824" cy="1704864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2"/>
            <a:endCxn id="18" idx="0"/>
          </p:cNvCxnSpPr>
          <p:nvPr/>
        </p:nvCxnSpPr>
        <p:spPr>
          <a:xfrm rot="5400000">
            <a:off x="2381384" y="3537670"/>
            <a:ext cx="794800" cy="3020308"/>
          </a:xfrm>
          <a:prstGeom prst="curvedConnector3">
            <a:avLst>
              <a:gd name="adj1" fmla="val 76643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2"/>
            <a:endCxn id="13" idx="0"/>
          </p:cNvCxnSpPr>
          <p:nvPr/>
        </p:nvCxnSpPr>
        <p:spPr>
          <a:xfrm rot="5400000">
            <a:off x="5140409" y="1433107"/>
            <a:ext cx="432049" cy="2119576"/>
          </a:xfrm>
          <a:prstGeom prst="curvedConnector3">
            <a:avLst>
              <a:gd name="adj1" fmla="val 50000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2"/>
            <a:endCxn id="18" idx="0"/>
          </p:cNvCxnSpPr>
          <p:nvPr/>
        </p:nvCxnSpPr>
        <p:spPr>
          <a:xfrm rot="16200000" flipH="1">
            <a:off x="100911" y="4277505"/>
            <a:ext cx="2304254" cy="31184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7" idx="0"/>
          </p:cNvCxnSpPr>
          <p:nvPr/>
        </p:nvCxnSpPr>
        <p:spPr>
          <a:xfrm rot="5400000">
            <a:off x="4841931" y="2587978"/>
            <a:ext cx="1008110" cy="2114095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7" idx="2"/>
            <a:endCxn id="16" idx="0"/>
          </p:cNvCxnSpPr>
          <p:nvPr/>
        </p:nvCxnSpPr>
        <p:spPr>
          <a:xfrm rot="16200000" flipH="1">
            <a:off x="4872625" y="4066736"/>
            <a:ext cx="938818" cy="2106193"/>
          </a:xfrm>
          <a:prstGeom prst="curvedConnector3">
            <a:avLst>
              <a:gd name="adj1" fmla="val 68455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4" idx="2"/>
            <a:endCxn id="18" idx="0"/>
          </p:cNvCxnSpPr>
          <p:nvPr/>
        </p:nvCxnSpPr>
        <p:spPr>
          <a:xfrm rot="5400000">
            <a:off x="1534162" y="4387605"/>
            <a:ext cx="792088" cy="1323151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5" idx="2"/>
            <a:endCxn id="6" idx="0"/>
          </p:cNvCxnSpPr>
          <p:nvPr/>
        </p:nvCxnSpPr>
        <p:spPr>
          <a:xfrm rot="16200000" flipH="1">
            <a:off x="5062062" y="418657"/>
            <a:ext cx="864097" cy="1844221"/>
          </a:xfrm>
          <a:prstGeom prst="curvedConnector3">
            <a:avLst>
              <a:gd name="adj1" fmla="val 82877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60" idx="2"/>
            <a:endCxn id="9" idx="0"/>
          </p:cNvCxnSpPr>
          <p:nvPr/>
        </p:nvCxnSpPr>
        <p:spPr>
          <a:xfrm rot="16200000" flipH="1">
            <a:off x="1012773" y="2484250"/>
            <a:ext cx="432053" cy="17293"/>
          </a:xfrm>
          <a:prstGeom prst="straightConnector1">
            <a:avLst/>
          </a:prstGeom>
          <a:ln cap="sq">
            <a:round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114" idx="2"/>
            <a:endCxn id="15" idx="0"/>
          </p:cNvCxnSpPr>
          <p:nvPr/>
        </p:nvCxnSpPr>
        <p:spPr>
          <a:xfrm rot="16200000" flipH="1">
            <a:off x="6101915" y="4504049"/>
            <a:ext cx="576063" cy="10139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15" idx="2"/>
            <a:endCxn id="15" idx="0"/>
          </p:cNvCxnSpPr>
          <p:nvPr/>
        </p:nvCxnSpPr>
        <p:spPr>
          <a:xfrm rot="5400000">
            <a:off x="6971337" y="3644767"/>
            <a:ext cx="576063" cy="1728704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6" idx="2"/>
            <a:endCxn id="115" idx="0"/>
          </p:cNvCxnSpPr>
          <p:nvPr/>
        </p:nvCxnSpPr>
        <p:spPr>
          <a:xfrm rot="16200000" flipH="1">
            <a:off x="6513886" y="2179205"/>
            <a:ext cx="1512169" cy="1707499"/>
          </a:xfrm>
          <a:prstGeom prst="curvedConnector3">
            <a:avLst>
              <a:gd name="adj1" fmla="val 11840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5" idx="2"/>
            <a:endCxn id="14" idx="0"/>
          </p:cNvCxnSpPr>
          <p:nvPr/>
        </p:nvCxnSpPr>
        <p:spPr>
          <a:xfrm rot="5400000">
            <a:off x="1960355" y="1540147"/>
            <a:ext cx="3243072" cy="1980219"/>
          </a:xfrm>
          <a:prstGeom prst="curvedConnector3">
            <a:avLst>
              <a:gd name="adj1" fmla="val 41987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stCxn id="59" idx="2"/>
            <a:endCxn id="9" idx="0"/>
          </p:cNvCxnSpPr>
          <p:nvPr/>
        </p:nvCxnSpPr>
        <p:spPr>
          <a:xfrm rot="5400000">
            <a:off x="1716589" y="1797728"/>
            <a:ext cx="432054" cy="1390339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43" idx="2"/>
            <a:endCxn id="59" idx="0"/>
          </p:cNvCxnSpPr>
          <p:nvPr/>
        </p:nvCxnSpPr>
        <p:spPr>
          <a:xfrm rot="5400000">
            <a:off x="2447766" y="1592797"/>
            <a:ext cx="360038" cy="1588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43" idx="2"/>
            <a:endCxn id="60" idx="0"/>
          </p:cNvCxnSpPr>
          <p:nvPr/>
        </p:nvCxnSpPr>
        <p:spPr>
          <a:xfrm rot="5400000">
            <a:off x="1743950" y="888981"/>
            <a:ext cx="360039" cy="1407632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32" idx="2"/>
            <a:endCxn id="6" idx="0"/>
          </p:cNvCxnSpPr>
          <p:nvPr/>
        </p:nvCxnSpPr>
        <p:spPr>
          <a:xfrm rot="5400000">
            <a:off x="6236202" y="1592796"/>
            <a:ext cx="360041" cy="1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>
            <a:stCxn id="5" idx="1"/>
            <a:endCxn id="60" idx="1"/>
          </p:cNvCxnSpPr>
          <p:nvPr/>
        </p:nvCxnSpPr>
        <p:spPr>
          <a:xfrm rot="10800000" flipV="1">
            <a:off x="558894" y="728700"/>
            <a:ext cx="3208033" cy="1296144"/>
          </a:xfrm>
          <a:prstGeom prst="curvedConnector3">
            <a:avLst>
              <a:gd name="adj1" fmla="val 107126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9" idx="2"/>
            <a:endCxn id="13" idx="0"/>
          </p:cNvCxnSpPr>
          <p:nvPr/>
        </p:nvCxnSpPr>
        <p:spPr>
          <a:xfrm rot="16200000" flipH="1">
            <a:off x="3246190" y="1658465"/>
            <a:ext cx="432050" cy="1668860"/>
          </a:xfrm>
          <a:prstGeom prst="curvedConnector3">
            <a:avLst>
              <a:gd name="adj1" fmla="val 50000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5740162" y="1772817"/>
            <a:ext cx="1352118" cy="50405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linear forest</a:t>
            </a:r>
            <a:endParaRPr lang="en-US" sz="140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5940152" y="44624"/>
            <a:ext cx="3096344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Long Path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766926" y="548680"/>
            <a:ext cx="1610148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Vertex Cover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7544" y="2708924"/>
            <a:ext cx="1539804" cy="4320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Cograph</a:t>
            </a:r>
            <a:endParaRPr lang="en-US" sz="14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835696" y="4151792"/>
            <a:ext cx="1512169" cy="50134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Chordal</a:t>
            </a:r>
            <a:endParaRPr lang="en-US" sz="14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769759" y="4797151"/>
            <a:ext cx="1250513" cy="3600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Treewidth</a:t>
            </a:r>
            <a:endParaRPr lang="en-US" sz="1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292080" y="5589242"/>
            <a:ext cx="2206101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Chromatic Number</a:t>
            </a:r>
            <a:endParaRPr lang="en-US" sz="14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3532853" y="4149080"/>
            <a:ext cx="1512169" cy="50134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Odd Cycle Transversal</a:t>
            </a:r>
            <a:endParaRPr lang="en-US" sz="1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57547" y="5445224"/>
            <a:ext cx="1422165" cy="5760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Perfect</a:t>
            </a:r>
            <a:endParaRPr lang="en-US" sz="1400" b="1" dirty="0"/>
          </a:p>
        </p:txBody>
      </p:sp>
      <p:sp>
        <p:nvSpPr>
          <p:cNvPr id="32" name="Rounded Rectangle 31"/>
          <p:cNvSpPr/>
          <p:nvPr/>
        </p:nvSpPr>
        <p:spPr>
          <a:xfrm>
            <a:off x="5782318" y="1052736"/>
            <a:ext cx="1267807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Max Leaf #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558893" y="1772817"/>
            <a:ext cx="1322520" cy="5040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Co-cluster</a:t>
            </a:r>
            <a:endParaRPr lang="en-US" sz="1400" b="1" dirty="0"/>
          </a:p>
        </p:txBody>
      </p:sp>
      <p:sp>
        <p:nvSpPr>
          <p:cNvPr id="114" name="Rounded Rectangle 113"/>
          <p:cNvSpPr/>
          <p:nvPr/>
        </p:nvSpPr>
        <p:spPr>
          <a:xfrm>
            <a:off x="5580112" y="3789040"/>
            <a:ext cx="160952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Outerplanar</a:t>
            </a:r>
            <a:endParaRPr lang="en-US" sz="1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713785" y="2708922"/>
            <a:ext cx="1378495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Feedback Vertex Set</a:t>
            </a:r>
            <a:endParaRPr lang="en-US" sz="1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3491880" y="2708920"/>
            <a:ext cx="1609529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Interval</a:t>
            </a:r>
            <a:endParaRPr lang="en-US" sz="14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1619672" y="1052738"/>
            <a:ext cx="2016225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Clique</a:t>
            </a:r>
            <a:endParaRPr lang="en-US" sz="1400" b="1" dirty="0"/>
          </a:p>
        </p:txBody>
      </p:sp>
      <p:sp>
        <p:nvSpPr>
          <p:cNvPr id="59" name="Rounded Rectangle 58"/>
          <p:cNvSpPr/>
          <p:nvPr/>
        </p:nvSpPr>
        <p:spPr>
          <a:xfrm>
            <a:off x="2051721" y="1772816"/>
            <a:ext cx="1152128" cy="50405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Cluster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7498975" y="3789040"/>
            <a:ext cx="124948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Pathwidth</a:t>
            </a:r>
            <a:endParaRPr lang="en-US" sz="1400" b="1" dirty="0"/>
          </a:p>
        </p:txBody>
      </p:sp>
      <p:sp>
        <p:nvSpPr>
          <p:cNvPr id="48" name="Rectangular Callout 47"/>
          <p:cNvSpPr/>
          <p:nvPr/>
        </p:nvSpPr>
        <p:spPr>
          <a:xfrm>
            <a:off x="1579249" y="2852936"/>
            <a:ext cx="4805628" cy="1548170"/>
          </a:xfrm>
          <a:prstGeom prst="wedgeRectCallout">
            <a:avLst>
              <a:gd name="adj1" fmla="val -27641"/>
              <a:gd name="adj2" fmla="val -85592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1900" dirty="0" smtClean="0">
                <a:solidFill>
                  <a:schemeClr val="tx1"/>
                </a:solidFill>
              </a:rPr>
              <a:t>Polynomial kernel using a weighted problem with a Karp reduction</a:t>
            </a:r>
          </a:p>
          <a:p>
            <a:pPr algn="ctr"/>
            <a:r>
              <a:rPr lang="en-US" sz="1900" dirty="0" smtClean="0">
                <a:solidFill>
                  <a:schemeClr val="accent1"/>
                </a:solidFill>
              </a:rPr>
              <a:t>[BodlaenderJK’11@IPEC]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</p:spPr>
        <p:txBody>
          <a:bodyPr/>
          <a:lstStyle/>
          <a:p>
            <a:fld id="{D0443A80-CCFE-4885-A2D8-84AE2677A3C3}" type="slidenum">
              <a:rPr lang="nl-NL" smtClean="0"/>
              <a:pPr/>
              <a:t>76</a:t>
            </a:fld>
            <a:endParaRPr lang="nl-NL"/>
          </a:p>
        </p:txBody>
      </p: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 rot="5400000">
            <a:off x="6193602" y="2486302"/>
            <a:ext cx="432051" cy="1318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59" idx="2"/>
            <a:endCxn id="14" idx="0"/>
          </p:cNvCxnSpPr>
          <p:nvPr/>
        </p:nvCxnSpPr>
        <p:spPr>
          <a:xfrm rot="5400000">
            <a:off x="1672322" y="3196329"/>
            <a:ext cx="1874922" cy="36004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2"/>
            <a:endCxn id="114" idx="0"/>
          </p:cNvCxnSpPr>
          <p:nvPr/>
        </p:nvCxnSpPr>
        <p:spPr>
          <a:xfrm rot="5400000">
            <a:off x="6069920" y="3455927"/>
            <a:ext cx="648070" cy="1815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6" idx="0"/>
          </p:cNvCxnSpPr>
          <p:nvPr/>
        </p:nvCxnSpPr>
        <p:spPr>
          <a:xfrm rot="16200000" flipH="1">
            <a:off x="6179048" y="5373158"/>
            <a:ext cx="432051" cy="115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2"/>
            <a:endCxn id="14" idx="0"/>
          </p:cNvCxnSpPr>
          <p:nvPr/>
        </p:nvCxnSpPr>
        <p:spPr>
          <a:xfrm rot="5400000">
            <a:off x="2938801" y="2793948"/>
            <a:ext cx="1010824" cy="1704864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2"/>
            <a:endCxn id="18" idx="0"/>
          </p:cNvCxnSpPr>
          <p:nvPr/>
        </p:nvCxnSpPr>
        <p:spPr>
          <a:xfrm rot="5400000">
            <a:off x="2381384" y="3537670"/>
            <a:ext cx="794800" cy="3020308"/>
          </a:xfrm>
          <a:prstGeom prst="curvedConnector3">
            <a:avLst>
              <a:gd name="adj1" fmla="val 76643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2"/>
            <a:endCxn id="13" idx="0"/>
          </p:cNvCxnSpPr>
          <p:nvPr/>
        </p:nvCxnSpPr>
        <p:spPr>
          <a:xfrm rot="5400000">
            <a:off x="5140409" y="1433107"/>
            <a:ext cx="432049" cy="2119576"/>
          </a:xfrm>
          <a:prstGeom prst="curvedConnector3">
            <a:avLst>
              <a:gd name="adj1" fmla="val 50000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2"/>
            <a:endCxn id="18" idx="0"/>
          </p:cNvCxnSpPr>
          <p:nvPr/>
        </p:nvCxnSpPr>
        <p:spPr>
          <a:xfrm rot="16200000" flipH="1">
            <a:off x="100911" y="4277505"/>
            <a:ext cx="2304254" cy="31184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7" idx="0"/>
          </p:cNvCxnSpPr>
          <p:nvPr/>
        </p:nvCxnSpPr>
        <p:spPr>
          <a:xfrm rot="5400000">
            <a:off x="4841931" y="2587978"/>
            <a:ext cx="1008110" cy="2114095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7" idx="2"/>
            <a:endCxn id="16" idx="0"/>
          </p:cNvCxnSpPr>
          <p:nvPr/>
        </p:nvCxnSpPr>
        <p:spPr>
          <a:xfrm rot="16200000" flipH="1">
            <a:off x="4872625" y="4066736"/>
            <a:ext cx="938818" cy="2106193"/>
          </a:xfrm>
          <a:prstGeom prst="curvedConnector3">
            <a:avLst>
              <a:gd name="adj1" fmla="val 68455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4" idx="2"/>
            <a:endCxn id="18" idx="0"/>
          </p:cNvCxnSpPr>
          <p:nvPr/>
        </p:nvCxnSpPr>
        <p:spPr>
          <a:xfrm rot="5400000">
            <a:off x="1534162" y="4387605"/>
            <a:ext cx="792088" cy="1323151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5" idx="2"/>
            <a:endCxn id="6" idx="0"/>
          </p:cNvCxnSpPr>
          <p:nvPr/>
        </p:nvCxnSpPr>
        <p:spPr>
          <a:xfrm rot="16200000" flipH="1">
            <a:off x="5062062" y="418657"/>
            <a:ext cx="864097" cy="1844221"/>
          </a:xfrm>
          <a:prstGeom prst="curvedConnector3">
            <a:avLst>
              <a:gd name="adj1" fmla="val 82877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60" idx="2"/>
            <a:endCxn id="9" idx="0"/>
          </p:cNvCxnSpPr>
          <p:nvPr/>
        </p:nvCxnSpPr>
        <p:spPr>
          <a:xfrm rot="16200000" flipH="1">
            <a:off x="1012773" y="2484250"/>
            <a:ext cx="432053" cy="17293"/>
          </a:xfrm>
          <a:prstGeom prst="straightConnector1">
            <a:avLst/>
          </a:prstGeom>
          <a:ln cap="sq">
            <a:round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114" idx="2"/>
            <a:endCxn id="15" idx="0"/>
          </p:cNvCxnSpPr>
          <p:nvPr/>
        </p:nvCxnSpPr>
        <p:spPr>
          <a:xfrm rot="16200000" flipH="1">
            <a:off x="6101915" y="4504049"/>
            <a:ext cx="576063" cy="10139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15" idx="2"/>
            <a:endCxn id="15" idx="0"/>
          </p:cNvCxnSpPr>
          <p:nvPr/>
        </p:nvCxnSpPr>
        <p:spPr>
          <a:xfrm rot="5400000">
            <a:off x="6971337" y="3644767"/>
            <a:ext cx="576063" cy="1728704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6" idx="2"/>
            <a:endCxn id="115" idx="0"/>
          </p:cNvCxnSpPr>
          <p:nvPr/>
        </p:nvCxnSpPr>
        <p:spPr>
          <a:xfrm rot="16200000" flipH="1">
            <a:off x="6513886" y="2179205"/>
            <a:ext cx="1512169" cy="1707499"/>
          </a:xfrm>
          <a:prstGeom prst="curvedConnector3">
            <a:avLst>
              <a:gd name="adj1" fmla="val 11840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5" idx="2"/>
            <a:endCxn id="14" idx="0"/>
          </p:cNvCxnSpPr>
          <p:nvPr/>
        </p:nvCxnSpPr>
        <p:spPr>
          <a:xfrm rot="5400000">
            <a:off x="1960355" y="1540147"/>
            <a:ext cx="3243072" cy="1980219"/>
          </a:xfrm>
          <a:prstGeom prst="curvedConnector3">
            <a:avLst>
              <a:gd name="adj1" fmla="val 41987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stCxn id="59" idx="2"/>
            <a:endCxn id="9" idx="0"/>
          </p:cNvCxnSpPr>
          <p:nvPr/>
        </p:nvCxnSpPr>
        <p:spPr>
          <a:xfrm rot="5400000">
            <a:off x="1716589" y="1797728"/>
            <a:ext cx="432054" cy="1390339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43" idx="2"/>
            <a:endCxn id="59" idx="0"/>
          </p:cNvCxnSpPr>
          <p:nvPr/>
        </p:nvCxnSpPr>
        <p:spPr>
          <a:xfrm rot="5400000">
            <a:off x="2447766" y="1592797"/>
            <a:ext cx="360038" cy="1588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43" idx="2"/>
            <a:endCxn id="60" idx="0"/>
          </p:cNvCxnSpPr>
          <p:nvPr/>
        </p:nvCxnSpPr>
        <p:spPr>
          <a:xfrm rot="5400000">
            <a:off x="1743950" y="888981"/>
            <a:ext cx="360039" cy="1407632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32" idx="2"/>
            <a:endCxn id="6" idx="0"/>
          </p:cNvCxnSpPr>
          <p:nvPr/>
        </p:nvCxnSpPr>
        <p:spPr>
          <a:xfrm rot="5400000">
            <a:off x="6236202" y="1592796"/>
            <a:ext cx="360041" cy="1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>
            <a:stCxn id="5" idx="1"/>
            <a:endCxn id="60" idx="1"/>
          </p:cNvCxnSpPr>
          <p:nvPr/>
        </p:nvCxnSpPr>
        <p:spPr>
          <a:xfrm rot="10800000" flipV="1">
            <a:off x="558894" y="728700"/>
            <a:ext cx="3208033" cy="1296144"/>
          </a:xfrm>
          <a:prstGeom prst="curvedConnector3">
            <a:avLst>
              <a:gd name="adj1" fmla="val 107126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9" idx="2"/>
            <a:endCxn id="13" idx="0"/>
          </p:cNvCxnSpPr>
          <p:nvPr/>
        </p:nvCxnSpPr>
        <p:spPr>
          <a:xfrm rot="16200000" flipH="1">
            <a:off x="3246190" y="1658465"/>
            <a:ext cx="432050" cy="1668860"/>
          </a:xfrm>
          <a:prstGeom prst="curvedConnector3">
            <a:avLst>
              <a:gd name="adj1" fmla="val 50000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5740162" y="1772817"/>
            <a:ext cx="1352118" cy="50405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linear forest</a:t>
            </a:r>
            <a:endParaRPr lang="en-US" sz="140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5940152" y="44624"/>
            <a:ext cx="3096344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Long Path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766926" y="548680"/>
            <a:ext cx="1610148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Vertex Cover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7544" y="2708924"/>
            <a:ext cx="1539804" cy="4320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Cograph</a:t>
            </a:r>
            <a:endParaRPr lang="en-US" sz="14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835696" y="4151792"/>
            <a:ext cx="1512169" cy="50134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Chordal</a:t>
            </a:r>
            <a:endParaRPr lang="en-US" sz="14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769759" y="4797151"/>
            <a:ext cx="1250513" cy="3600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Treewidth</a:t>
            </a:r>
            <a:endParaRPr lang="en-US" sz="1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292080" y="5589242"/>
            <a:ext cx="2206101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Chromatic Number</a:t>
            </a:r>
            <a:endParaRPr lang="en-US" sz="14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3532853" y="4149080"/>
            <a:ext cx="1512169" cy="50134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Odd Cycle Transversal</a:t>
            </a:r>
            <a:endParaRPr lang="en-US" sz="1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57547" y="5445224"/>
            <a:ext cx="1422165" cy="5760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Perfect</a:t>
            </a:r>
            <a:endParaRPr lang="en-US" sz="1400" b="1" dirty="0"/>
          </a:p>
        </p:txBody>
      </p:sp>
      <p:sp>
        <p:nvSpPr>
          <p:cNvPr id="32" name="Rounded Rectangle 31"/>
          <p:cNvSpPr/>
          <p:nvPr/>
        </p:nvSpPr>
        <p:spPr>
          <a:xfrm>
            <a:off x="5782318" y="1052736"/>
            <a:ext cx="1267807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Max Leaf #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558893" y="1772817"/>
            <a:ext cx="1322520" cy="5040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Co-cluster</a:t>
            </a:r>
            <a:endParaRPr lang="en-US" sz="1400" b="1" dirty="0"/>
          </a:p>
        </p:txBody>
      </p:sp>
      <p:sp>
        <p:nvSpPr>
          <p:cNvPr id="114" name="Rounded Rectangle 113"/>
          <p:cNvSpPr/>
          <p:nvPr/>
        </p:nvSpPr>
        <p:spPr>
          <a:xfrm>
            <a:off x="5580112" y="3789040"/>
            <a:ext cx="160952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Outerplanar</a:t>
            </a:r>
            <a:endParaRPr lang="en-US" sz="1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713785" y="2708922"/>
            <a:ext cx="1378495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Feedback Vertex Set</a:t>
            </a:r>
            <a:endParaRPr lang="en-US" sz="1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3491880" y="2708920"/>
            <a:ext cx="1609529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Interval</a:t>
            </a:r>
            <a:endParaRPr lang="en-US" sz="14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1619672" y="1052738"/>
            <a:ext cx="2016225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Clique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2051721" y="1772816"/>
            <a:ext cx="1152128" cy="50405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Cluster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7498975" y="3789040"/>
            <a:ext cx="124948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Pathwidth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</p:spPr>
        <p:txBody>
          <a:bodyPr/>
          <a:lstStyle/>
          <a:p>
            <a:fld id="{D0443A80-CCFE-4885-A2D8-84AE2677A3C3}" type="slidenum">
              <a:rPr lang="nl-NL" smtClean="0"/>
              <a:pPr/>
              <a:t>77</a:t>
            </a:fld>
            <a:endParaRPr lang="nl-NL"/>
          </a:p>
        </p:txBody>
      </p: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 rot="5400000">
            <a:off x="6193602" y="2486302"/>
            <a:ext cx="432051" cy="1318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59" idx="2"/>
            <a:endCxn id="14" idx="0"/>
          </p:cNvCxnSpPr>
          <p:nvPr/>
        </p:nvCxnSpPr>
        <p:spPr>
          <a:xfrm rot="5400000">
            <a:off x="1672322" y="3196329"/>
            <a:ext cx="1874922" cy="36004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2"/>
            <a:endCxn id="114" idx="0"/>
          </p:cNvCxnSpPr>
          <p:nvPr/>
        </p:nvCxnSpPr>
        <p:spPr>
          <a:xfrm rot="5400000">
            <a:off x="6069920" y="3455927"/>
            <a:ext cx="648070" cy="1815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6" idx="0"/>
          </p:cNvCxnSpPr>
          <p:nvPr/>
        </p:nvCxnSpPr>
        <p:spPr>
          <a:xfrm rot="16200000" flipH="1">
            <a:off x="6179048" y="5373158"/>
            <a:ext cx="432051" cy="115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2"/>
            <a:endCxn id="14" idx="0"/>
          </p:cNvCxnSpPr>
          <p:nvPr/>
        </p:nvCxnSpPr>
        <p:spPr>
          <a:xfrm rot="5400000">
            <a:off x="2938801" y="2793948"/>
            <a:ext cx="1010824" cy="1704864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2"/>
            <a:endCxn id="18" idx="0"/>
          </p:cNvCxnSpPr>
          <p:nvPr/>
        </p:nvCxnSpPr>
        <p:spPr>
          <a:xfrm rot="5400000">
            <a:off x="2381384" y="3537670"/>
            <a:ext cx="794800" cy="3020308"/>
          </a:xfrm>
          <a:prstGeom prst="curvedConnector3">
            <a:avLst>
              <a:gd name="adj1" fmla="val 76643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2"/>
            <a:endCxn id="13" idx="0"/>
          </p:cNvCxnSpPr>
          <p:nvPr/>
        </p:nvCxnSpPr>
        <p:spPr>
          <a:xfrm rot="5400000">
            <a:off x="5140409" y="1433107"/>
            <a:ext cx="432049" cy="2119576"/>
          </a:xfrm>
          <a:prstGeom prst="curvedConnector3">
            <a:avLst>
              <a:gd name="adj1" fmla="val 50000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2"/>
            <a:endCxn id="18" idx="0"/>
          </p:cNvCxnSpPr>
          <p:nvPr/>
        </p:nvCxnSpPr>
        <p:spPr>
          <a:xfrm rot="16200000" flipH="1">
            <a:off x="100911" y="4277505"/>
            <a:ext cx="2304254" cy="31184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7" idx="0"/>
          </p:cNvCxnSpPr>
          <p:nvPr/>
        </p:nvCxnSpPr>
        <p:spPr>
          <a:xfrm rot="5400000">
            <a:off x="4841931" y="2587978"/>
            <a:ext cx="1008110" cy="2114095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7" idx="2"/>
            <a:endCxn id="16" idx="0"/>
          </p:cNvCxnSpPr>
          <p:nvPr/>
        </p:nvCxnSpPr>
        <p:spPr>
          <a:xfrm rot="16200000" flipH="1">
            <a:off x="4872625" y="4066736"/>
            <a:ext cx="938818" cy="2106193"/>
          </a:xfrm>
          <a:prstGeom prst="curvedConnector3">
            <a:avLst>
              <a:gd name="adj1" fmla="val 68455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4" idx="2"/>
            <a:endCxn id="18" idx="0"/>
          </p:cNvCxnSpPr>
          <p:nvPr/>
        </p:nvCxnSpPr>
        <p:spPr>
          <a:xfrm rot="5400000">
            <a:off x="1534162" y="4387605"/>
            <a:ext cx="792088" cy="1323151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5" idx="2"/>
            <a:endCxn id="6" idx="0"/>
          </p:cNvCxnSpPr>
          <p:nvPr/>
        </p:nvCxnSpPr>
        <p:spPr>
          <a:xfrm rot="16200000" flipH="1">
            <a:off x="5062062" y="418657"/>
            <a:ext cx="864097" cy="1844221"/>
          </a:xfrm>
          <a:prstGeom prst="curvedConnector3">
            <a:avLst>
              <a:gd name="adj1" fmla="val 82877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60" idx="2"/>
            <a:endCxn id="9" idx="0"/>
          </p:cNvCxnSpPr>
          <p:nvPr/>
        </p:nvCxnSpPr>
        <p:spPr>
          <a:xfrm rot="16200000" flipH="1">
            <a:off x="1012773" y="2484250"/>
            <a:ext cx="432053" cy="17293"/>
          </a:xfrm>
          <a:prstGeom prst="straightConnector1">
            <a:avLst/>
          </a:prstGeom>
          <a:ln cap="sq">
            <a:round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114" idx="2"/>
            <a:endCxn id="15" idx="0"/>
          </p:cNvCxnSpPr>
          <p:nvPr/>
        </p:nvCxnSpPr>
        <p:spPr>
          <a:xfrm rot="16200000" flipH="1">
            <a:off x="6101915" y="4504049"/>
            <a:ext cx="576063" cy="10139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15" idx="2"/>
            <a:endCxn id="15" idx="0"/>
          </p:cNvCxnSpPr>
          <p:nvPr/>
        </p:nvCxnSpPr>
        <p:spPr>
          <a:xfrm rot="5400000">
            <a:off x="6971337" y="3644767"/>
            <a:ext cx="576063" cy="1728704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6" idx="2"/>
            <a:endCxn id="115" idx="0"/>
          </p:cNvCxnSpPr>
          <p:nvPr/>
        </p:nvCxnSpPr>
        <p:spPr>
          <a:xfrm rot="16200000" flipH="1">
            <a:off x="6513886" y="2179205"/>
            <a:ext cx="1512169" cy="1707499"/>
          </a:xfrm>
          <a:prstGeom prst="curvedConnector3">
            <a:avLst>
              <a:gd name="adj1" fmla="val 11840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5" idx="2"/>
            <a:endCxn id="14" idx="0"/>
          </p:cNvCxnSpPr>
          <p:nvPr/>
        </p:nvCxnSpPr>
        <p:spPr>
          <a:xfrm rot="5400000">
            <a:off x="1960355" y="1540147"/>
            <a:ext cx="3243072" cy="1980219"/>
          </a:xfrm>
          <a:prstGeom prst="curvedConnector3">
            <a:avLst>
              <a:gd name="adj1" fmla="val 41987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stCxn id="59" idx="2"/>
            <a:endCxn id="9" idx="0"/>
          </p:cNvCxnSpPr>
          <p:nvPr/>
        </p:nvCxnSpPr>
        <p:spPr>
          <a:xfrm rot="5400000">
            <a:off x="1716589" y="1797728"/>
            <a:ext cx="432054" cy="1390339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43" idx="2"/>
            <a:endCxn id="59" idx="0"/>
          </p:cNvCxnSpPr>
          <p:nvPr/>
        </p:nvCxnSpPr>
        <p:spPr>
          <a:xfrm rot="5400000">
            <a:off x="2447766" y="1592797"/>
            <a:ext cx="360038" cy="1588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43" idx="2"/>
            <a:endCxn id="60" idx="0"/>
          </p:cNvCxnSpPr>
          <p:nvPr/>
        </p:nvCxnSpPr>
        <p:spPr>
          <a:xfrm rot="5400000">
            <a:off x="1743950" y="888981"/>
            <a:ext cx="360039" cy="1407632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32" idx="2"/>
            <a:endCxn id="6" idx="0"/>
          </p:cNvCxnSpPr>
          <p:nvPr/>
        </p:nvCxnSpPr>
        <p:spPr>
          <a:xfrm rot="5400000">
            <a:off x="6236202" y="1592796"/>
            <a:ext cx="360041" cy="1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>
            <a:stCxn id="5" idx="1"/>
            <a:endCxn id="60" idx="1"/>
          </p:cNvCxnSpPr>
          <p:nvPr/>
        </p:nvCxnSpPr>
        <p:spPr>
          <a:xfrm rot="10800000" flipV="1">
            <a:off x="558894" y="728700"/>
            <a:ext cx="3208033" cy="1296144"/>
          </a:xfrm>
          <a:prstGeom prst="curvedConnector3">
            <a:avLst>
              <a:gd name="adj1" fmla="val 107126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9" idx="2"/>
            <a:endCxn id="13" idx="0"/>
          </p:cNvCxnSpPr>
          <p:nvPr/>
        </p:nvCxnSpPr>
        <p:spPr>
          <a:xfrm rot="16200000" flipH="1">
            <a:off x="3246190" y="1658465"/>
            <a:ext cx="432050" cy="1668860"/>
          </a:xfrm>
          <a:prstGeom prst="curvedConnector3">
            <a:avLst>
              <a:gd name="adj1" fmla="val 50000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5740162" y="1772817"/>
            <a:ext cx="1352118" cy="50405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linear forest</a:t>
            </a:r>
            <a:endParaRPr lang="en-US" sz="140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5940152" y="44624"/>
            <a:ext cx="3096344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Long Path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766926" y="548680"/>
            <a:ext cx="1610148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Vertex Cover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7544" y="2708924"/>
            <a:ext cx="1539804" cy="4320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Cograph</a:t>
            </a:r>
            <a:endParaRPr lang="en-US" sz="14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835696" y="4151792"/>
            <a:ext cx="1512169" cy="50134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Chordal</a:t>
            </a:r>
            <a:endParaRPr lang="en-US" sz="14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769759" y="4797151"/>
            <a:ext cx="1250513" cy="36004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Treewidth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92080" y="5589242"/>
            <a:ext cx="2206101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Chromatic Number</a:t>
            </a:r>
            <a:endParaRPr lang="en-US" sz="14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3532853" y="4149080"/>
            <a:ext cx="1512169" cy="50134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Odd Cycle Transversal</a:t>
            </a:r>
            <a:endParaRPr lang="en-US" sz="1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57547" y="5445224"/>
            <a:ext cx="1422165" cy="5760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Perfect</a:t>
            </a:r>
            <a:endParaRPr lang="en-US" sz="1400" b="1" dirty="0"/>
          </a:p>
        </p:txBody>
      </p:sp>
      <p:sp>
        <p:nvSpPr>
          <p:cNvPr id="32" name="Rounded Rectangle 31"/>
          <p:cNvSpPr/>
          <p:nvPr/>
        </p:nvSpPr>
        <p:spPr>
          <a:xfrm>
            <a:off x="5782318" y="1052736"/>
            <a:ext cx="1267807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Max Leaf #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558893" y="1772817"/>
            <a:ext cx="1322520" cy="5040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Co-cluster</a:t>
            </a:r>
            <a:endParaRPr lang="en-US" sz="1400" b="1" dirty="0"/>
          </a:p>
        </p:txBody>
      </p:sp>
      <p:sp>
        <p:nvSpPr>
          <p:cNvPr id="114" name="Rounded Rectangle 113"/>
          <p:cNvSpPr/>
          <p:nvPr/>
        </p:nvSpPr>
        <p:spPr>
          <a:xfrm>
            <a:off x="5580112" y="3789040"/>
            <a:ext cx="1609529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Outerplanar</a:t>
            </a:r>
            <a:endParaRPr lang="en-US" sz="1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713785" y="2708922"/>
            <a:ext cx="1378495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Feedback Vertex Set</a:t>
            </a:r>
            <a:endParaRPr lang="en-US" sz="1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3491880" y="2708920"/>
            <a:ext cx="1609529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Interval</a:t>
            </a:r>
            <a:endParaRPr lang="en-US" sz="14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1619672" y="1052738"/>
            <a:ext cx="2016225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Clique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2051721" y="1772816"/>
            <a:ext cx="1152128" cy="50405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Cluster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7498975" y="3789040"/>
            <a:ext cx="1249489" cy="43204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Pathwidth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9" name="Rectangular Callout 48"/>
          <p:cNvSpPr/>
          <p:nvPr/>
        </p:nvSpPr>
        <p:spPr>
          <a:xfrm>
            <a:off x="2169186" y="2708920"/>
            <a:ext cx="4805628" cy="1260935"/>
          </a:xfrm>
          <a:prstGeom prst="wedgeRectCallout">
            <a:avLst>
              <a:gd name="adj1" fmla="val 60531"/>
              <a:gd name="adj2" fmla="val 55389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No polynomial kernel unless </a:t>
            </a:r>
            <a:r>
              <a:rPr lang="en-US" sz="1600" dirty="0" err="1" smtClean="0">
                <a:solidFill>
                  <a:schemeClr val="tx1"/>
                </a:solidFill>
              </a:rPr>
              <a:t>NP⊆coNP</a:t>
            </a:r>
            <a:r>
              <a:rPr lang="en-US" sz="1600" dirty="0" smtClean="0">
                <a:solidFill>
                  <a:schemeClr val="tx1"/>
                </a:solidFill>
              </a:rPr>
              <a:t>/poly</a:t>
            </a: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 Simple (cross)-composition</a:t>
            </a:r>
            <a:endParaRPr lang="en-US" sz="1600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</p:spPr>
        <p:txBody>
          <a:bodyPr/>
          <a:lstStyle/>
          <a:p>
            <a:fld id="{D0443A80-CCFE-4885-A2D8-84AE2677A3C3}" type="slidenum">
              <a:rPr lang="nl-NL" smtClean="0"/>
              <a:pPr/>
              <a:t>78</a:t>
            </a:fld>
            <a:endParaRPr lang="nl-NL"/>
          </a:p>
        </p:txBody>
      </p: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 rot="5400000">
            <a:off x="6193602" y="2486302"/>
            <a:ext cx="432051" cy="1318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59" idx="2"/>
            <a:endCxn id="14" idx="0"/>
          </p:cNvCxnSpPr>
          <p:nvPr/>
        </p:nvCxnSpPr>
        <p:spPr>
          <a:xfrm rot="5400000">
            <a:off x="1672322" y="3196329"/>
            <a:ext cx="1874922" cy="36004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2"/>
            <a:endCxn id="114" idx="0"/>
          </p:cNvCxnSpPr>
          <p:nvPr/>
        </p:nvCxnSpPr>
        <p:spPr>
          <a:xfrm rot="5400000">
            <a:off x="6069920" y="3455927"/>
            <a:ext cx="648070" cy="1815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6" idx="0"/>
          </p:cNvCxnSpPr>
          <p:nvPr/>
        </p:nvCxnSpPr>
        <p:spPr>
          <a:xfrm rot="16200000" flipH="1">
            <a:off x="6179048" y="5373158"/>
            <a:ext cx="432051" cy="115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2"/>
            <a:endCxn id="14" idx="0"/>
          </p:cNvCxnSpPr>
          <p:nvPr/>
        </p:nvCxnSpPr>
        <p:spPr>
          <a:xfrm rot="5400000">
            <a:off x="2938801" y="2793948"/>
            <a:ext cx="1010824" cy="1704864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2"/>
            <a:endCxn id="18" idx="0"/>
          </p:cNvCxnSpPr>
          <p:nvPr/>
        </p:nvCxnSpPr>
        <p:spPr>
          <a:xfrm rot="5400000">
            <a:off x="2381384" y="3537670"/>
            <a:ext cx="794800" cy="3020308"/>
          </a:xfrm>
          <a:prstGeom prst="curvedConnector3">
            <a:avLst>
              <a:gd name="adj1" fmla="val 76643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2"/>
            <a:endCxn id="13" idx="0"/>
          </p:cNvCxnSpPr>
          <p:nvPr/>
        </p:nvCxnSpPr>
        <p:spPr>
          <a:xfrm rot="5400000">
            <a:off x="5140409" y="1433107"/>
            <a:ext cx="432049" cy="2119576"/>
          </a:xfrm>
          <a:prstGeom prst="curvedConnector3">
            <a:avLst>
              <a:gd name="adj1" fmla="val 50000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2"/>
            <a:endCxn id="18" idx="0"/>
          </p:cNvCxnSpPr>
          <p:nvPr/>
        </p:nvCxnSpPr>
        <p:spPr>
          <a:xfrm rot="16200000" flipH="1">
            <a:off x="100911" y="4277505"/>
            <a:ext cx="2304254" cy="31184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7" idx="0"/>
          </p:cNvCxnSpPr>
          <p:nvPr/>
        </p:nvCxnSpPr>
        <p:spPr>
          <a:xfrm rot="5400000">
            <a:off x="4841931" y="2587978"/>
            <a:ext cx="1008110" cy="2114095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7" idx="2"/>
            <a:endCxn id="16" idx="0"/>
          </p:cNvCxnSpPr>
          <p:nvPr/>
        </p:nvCxnSpPr>
        <p:spPr>
          <a:xfrm rot="16200000" flipH="1">
            <a:off x="4872625" y="4066736"/>
            <a:ext cx="938818" cy="2106193"/>
          </a:xfrm>
          <a:prstGeom prst="curvedConnector3">
            <a:avLst>
              <a:gd name="adj1" fmla="val 68455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4" idx="2"/>
            <a:endCxn id="18" idx="0"/>
          </p:cNvCxnSpPr>
          <p:nvPr/>
        </p:nvCxnSpPr>
        <p:spPr>
          <a:xfrm rot="5400000">
            <a:off x="1534162" y="4387605"/>
            <a:ext cx="792088" cy="1323151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5" idx="2"/>
            <a:endCxn id="6" idx="0"/>
          </p:cNvCxnSpPr>
          <p:nvPr/>
        </p:nvCxnSpPr>
        <p:spPr>
          <a:xfrm rot="16200000" flipH="1">
            <a:off x="5062062" y="418657"/>
            <a:ext cx="864097" cy="1844221"/>
          </a:xfrm>
          <a:prstGeom prst="curvedConnector3">
            <a:avLst>
              <a:gd name="adj1" fmla="val 82877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60" idx="2"/>
            <a:endCxn id="9" idx="0"/>
          </p:cNvCxnSpPr>
          <p:nvPr/>
        </p:nvCxnSpPr>
        <p:spPr>
          <a:xfrm rot="16200000" flipH="1">
            <a:off x="1012773" y="2484250"/>
            <a:ext cx="432053" cy="17293"/>
          </a:xfrm>
          <a:prstGeom prst="straightConnector1">
            <a:avLst/>
          </a:prstGeom>
          <a:ln cap="sq">
            <a:round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114" idx="2"/>
            <a:endCxn id="15" idx="0"/>
          </p:cNvCxnSpPr>
          <p:nvPr/>
        </p:nvCxnSpPr>
        <p:spPr>
          <a:xfrm rot="16200000" flipH="1">
            <a:off x="6101915" y="4504049"/>
            <a:ext cx="576063" cy="10139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15" idx="2"/>
            <a:endCxn id="15" idx="0"/>
          </p:cNvCxnSpPr>
          <p:nvPr/>
        </p:nvCxnSpPr>
        <p:spPr>
          <a:xfrm rot="5400000">
            <a:off x="6971337" y="3644767"/>
            <a:ext cx="576063" cy="1728704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6" idx="2"/>
            <a:endCxn id="115" idx="0"/>
          </p:cNvCxnSpPr>
          <p:nvPr/>
        </p:nvCxnSpPr>
        <p:spPr>
          <a:xfrm rot="16200000" flipH="1">
            <a:off x="6513886" y="2179205"/>
            <a:ext cx="1512169" cy="1707499"/>
          </a:xfrm>
          <a:prstGeom prst="curvedConnector3">
            <a:avLst>
              <a:gd name="adj1" fmla="val 11840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5" idx="2"/>
            <a:endCxn id="14" idx="0"/>
          </p:cNvCxnSpPr>
          <p:nvPr/>
        </p:nvCxnSpPr>
        <p:spPr>
          <a:xfrm rot="5400000">
            <a:off x="1960355" y="1540147"/>
            <a:ext cx="3243072" cy="1980219"/>
          </a:xfrm>
          <a:prstGeom prst="curvedConnector3">
            <a:avLst>
              <a:gd name="adj1" fmla="val 41987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stCxn id="59" idx="2"/>
            <a:endCxn id="9" idx="0"/>
          </p:cNvCxnSpPr>
          <p:nvPr/>
        </p:nvCxnSpPr>
        <p:spPr>
          <a:xfrm rot="5400000">
            <a:off x="1716589" y="1797728"/>
            <a:ext cx="432054" cy="1390339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43" idx="2"/>
            <a:endCxn id="59" idx="0"/>
          </p:cNvCxnSpPr>
          <p:nvPr/>
        </p:nvCxnSpPr>
        <p:spPr>
          <a:xfrm rot="5400000">
            <a:off x="2447766" y="1592797"/>
            <a:ext cx="360038" cy="1588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43" idx="2"/>
            <a:endCxn id="60" idx="0"/>
          </p:cNvCxnSpPr>
          <p:nvPr/>
        </p:nvCxnSpPr>
        <p:spPr>
          <a:xfrm rot="5400000">
            <a:off x="1743950" y="888981"/>
            <a:ext cx="360039" cy="1407632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32" idx="2"/>
            <a:endCxn id="6" idx="0"/>
          </p:cNvCxnSpPr>
          <p:nvPr/>
        </p:nvCxnSpPr>
        <p:spPr>
          <a:xfrm rot="5400000">
            <a:off x="6236202" y="1592796"/>
            <a:ext cx="360041" cy="1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>
            <a:stCxn id="5" idx="1"/>
            <a:endCxn id="60" idx="1"/>
          </p:cNvCxnSpPr>
          <p:nvPr/>
        </p:nvCxnSpPr>
        <p:spPr>
          <a:xfrm rot="10800000" flipV="1">
            <a:off x="558894" y="728700"/>
            <a:ext cx="3208033" cy="1296144"/>
          </a:xfrm>
          <a:prstGeom prst="curvedConnector3">
            <a:avLst>
              <a:gd name="adj1" fmla="val 107126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9" idx="2"/>
            <a:endCxn id="13" idx="0"/>
          </p:cNvCxnSpPr>
          <p:nvPr/>
        </p:nvCxnSpPr>
        <p:spPr>
          <a:xfrm rot="16200000" flipH="1">
            <a:off x="3246190" y="1658465"/>
            <a:ext cx="432050" cy="1668860"/>
          </a:xfrm>
          <a:prstGeom prst="curvedConnector3">
            <a:avLst>
              <a:gd name="adj1" fmla="val 50000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5740162" y="1772817"/>
            <a:ext cx="1352118" cy="50405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linear forest</a:t>
            </a:r>
            <a:endParaRPr lang="en-US" sz="140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5940152" y="44624"/>
            <a:ext cx="3096344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Long Path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766926" y="548680"/>
            <a:ext cx="1610148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Vertex Cover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7544" y="2708924"/>
            <a:ext cx="1539804" cy="4320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Cograph</a:t>
            </a:r>
            <a:endParaRPr lang="en-US" sz="14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835696" y="4151792"/>
            <a:ext cx="1512169" cy="50134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Chordal</a:t>
            </a:r>
            <a:endParaRPr lang="en-US" sz="14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769759" y="4797151"/>
            <a:ext cx="1250513" cy="36004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Treewidth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92080" y="5589242"/>
            <a:ext cx="2206101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Chromatic Number</a:t>
            </a:r>
            <a:endParaRPr lang="en-US" sz="14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3532853" y="4149080"/>
            <a:ext cx="1512169" cy="50134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Odd Cycle Transversal</a:t>
            </a:r>
            <a:endParaRPr lang="en-US" sz="1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57547" y="5445224"/>
            <a:ext cx="1422165" cy="5760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Perfect</a:t>
            </a:r>
            <a:endParaRPr lang="en-US" sz="1400" b="1" dirty="0"/>
          </a:p>
        </p:txBody>
      </p:sp>
      <p:sp>
        <p:nvSpPr>
          <p:cNvPr id="32" name="Rounded Rectangle 31"/>
          <p:cNvSpPr/>
          <p:nvPr/>
        </p:nvSpPr>
        <p:spPr>
          <a:xfrm>
            <a:off x="5782318" y="1052736"/>
            <a:ext cx="1267807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Max Leaf #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558893" y="1772817"/>
            <a:ext cx="1322520" cy="5040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Co-cluster</a:t>
            </a:r>
            <a:endParaRPr lang="en-US" sz="1400" b="1" dirty="0"/>
          </a:p>
        </p:txBody>
      </p:sp>
      <p:sp>
        <p:nvSpPr>
          <p:cNvPr id="114" name="Rounded Rectangle 113"/>
          <p:cNvSpPr/>
          <p:nvPr/>
        </p:nvSpPr>
        <p:spPr>
          <a:xfrm>
            <a:off x="5580112" y="3789040"/>
            <a:ext cx="1609529" cy="43204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</a:t>
            </a:r>
            <a:r>
              <a:rPr lang="en-US" sz="1400" dirty="0" err="1" smtClean="0">
                <a:solidFill>
                  <a:schemeClr val="tx1"/>
                </a:solidFill>
              </a:rPr>
              <a:t>Outerplanar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713785" y="2708922"/>
            <a:ext cx="1378495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Feedback Vertex Set</a:t>
            </a:r>
            <a:endParaRPr lang="en-US" sz="1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3491880" y="2708920"/>
            <a:ext cx="1609529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Interval</a:t>
            </a:r>
            <a:endParaRPr lang="en-US" sz="14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1619672" y="1052738"/>
            <a:ext cx="2016225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Clique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2051721" y="1772816"/>
            <a:ext cx="1152128" cy="50405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Cluster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7498975" y="3789040"/>
            <a:ext cx="1249489" cy="43204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Pathwidth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9" name="Rectangular Callout 48"/>
          <p:cNvSpPr/>
          <p:nvPr/>
        </p:nvSpPr>
        <p:spPr>
          <a:xfrm>
            <a:off x="1619672" y="2078452"/>
            <a:ext cx="4805628" cy="1260935"/>
          </a:xfrm>
          <a:prstGeom prst="wedgeRectCallout">
            <a:avLst>
              <a:gd name="adj1" fmla="val 39099"/>
              <a:gd name="adj2" fmla="val 85159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No polynomial kernel unless </a:t>
            </a:r>
            <a:r>
              <a:rPr lang="en-US" sz="1600" dirty="0" err="1" smtClean="0">
                <a:solidFill>
                  <a:schemeClr val="tx1"/>
                </a:solidFill>
              </a:rPr>
              <a:t>NP⊆coNP</a:t>
            </a:r>
            <a:r>
              <a:rPr lang="en-US" sz="1600" dirty="0" smtClean="0">
                <a:solidFill>
                  <a:schemeClr val="tx1"/>
                </a:solidFill>
              </a:rPr>
              <a:t>/poly</a:t>
            </a: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 By cross-composing Hamiltonian s-t Path on bipartite graphs </a:t>
            </a:r>
            <a:r>
              <a:rPr lang="en-US" sz="1600" dirty="0" smtClean="0">
                <a:solidFill>
                  <a:schemeClr val="accent1"/>
                </a:solidFill>
              </a:rPr>
              <a:t>[BodlaenderJK’11@IPEC]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251520" y="260648"/>
            <a:ext cx="8640960" cy="5760640"/>
          </a:xfrm>
          <a:prstGeom prst="rect">
            <a:avLst/>
          </a:prstGeom>
          <a:gradFill>
            <a:gsLst>
              <a:gs pos="0">
                <a:srgbClr val="FFDCB9"/>
              </a:gs>
              <a:gs pos="100000">
                <a:schemeClr val="accent6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 rot="10800000">
            <a:off x="236737" y="260648"/>
            <a:ext cx="8655743" cy="5500401"/>
          </a:xfrm>
          <a:custGeom>
            <a:avLst/>
            <a:gdLst>
              <a:gd name="connsiteX0" fmla="*/ 0 w 8664606"/>
              <a:gd name="connsiteY0" fmla="*/ 266330 h 1828800"/>
              <a:gd name="connsiteX1" fmla="*/ 8878 w 8664606"/>
              <a:gd name="connsiteY1" fmla="*/ 1828800 h 1828800"/>
              <a:gd name="connsiteX2" fmla="*/ 8664606 w 8664606"/>
              <a:gd name="connsiteY2" fmla="*/ 1828800 h 1828800"/>
              <a:gd name="connsiteX3" fmla="*/ 8664606 w 8664606"/>
              <a:gd name="connsiteY3" fmla="*/ 798990 h 1828800"/>
              <a:gd name="connsiteX4" fmla="*/ 4971495 w 8664606"/>
              <a:gd name="connsiteY4" fmla="*/ 798990 h 1828800"/>
              <a:gd name="connsiteX5" fmla="*/ 4385569 w 8664606"/>
              <a:gd name="connsiteY5" fmla="*/ 559293 h 1828800"/>
              <a:gd name="connsiteX6" fmla="*/ 4163627 w 8664606"/>
              <a:gd name="connsiteY6" fmla="*/ 8878 h 1828800"/>
              <a:gd name="connsiteX7" fmla="*/ 2334827 w 8664606"/>
              <a:gd name="connsiteY7" fmla="*/ 0 h 1828800"/>
              <a:gd name="connsiteX8" fmla="*/ 1811045 w 8664606"/>
              <a:gd name="connsiteY8" fmla="*/ 426128 h 1828800"/>
              <a:gd name="connsiteX9" fmla="*/ 0 w 8664606"/>
              <a:gd name="connsiteY9" fmla="*/ 266330 h 1828800"/>
              <a:gd name="connsiteX0" fmla="*/ 0 w 8664606"/>
              <a:gd name="connsiteY0" fmla="*/ 266330 h 1828800"/>
              <a:gd name="connsiteX1" fmla="*/ 217503 w 8664606"/>
              <a:gd name="connsiteY1" fmla="*/ 1687012 h 1828800"/>
              <a:gd name="connsiteX2" fmla="*/ 8664606 w 8664606"/>
              <a:gd name="connsiteY2" fmla="*/ 1828800 h 1828800"/>
              <a:gd name="connsiteX3" fmla="*/ 8664606 w 8664606"/>
              <a:gd name="connsiteY3" fmla="*/ 798990 h 1828800"/>
              <a:gd name="connsiteX4" fmla="*/ 4971495 w 8664606"/>
              <a:gd name="connsiteY4" fmla="*/ 798990 h 1828800"/>
              <a:gd name="connsiteX5" fmla="*/ 4385569 w 8664606"/>
              <a:gd name="connsiteY5" fmla="*/ 559293 h 1828800"/>
              <a:gd name="connsiteX6" fmla="*/ 4163627 w 8664606"/>
              <a:gd name="connsiteY6" fmla="*/ 8878 h 1828800"/>
              <a:gd name="connsiteX7" fmla="*/ 2334827 w 8664606"/>
              <a:gd name="connsiteY7" fmla="*/ 0 h 1828800"/>
              <a:gd name="connsiteX8" fmla="*/ 1811045 w 8664606"/>
              <a:gd name="connsiteY8" fmla="*/ 426128 h 1828800"/>
              <a:gd name="connsiteX9" fmla="*/ 0 w 8664606"/>
              <a:gd name="connsiteY9" fmla="*/ 266330 h 1828800"/>
              <a:gd name="connsiteX0" fmla="*/ 2959 w 8667565"/>
              <a:gd name="connsiteY0" fmla="*/ 266330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67565 w 8667565"/>
              <a:gd name="connsiteY3" fmla="*/ 79899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2959 w 8667565"/>
              <a:gd name="connsiteY9" fmla="*/ 266330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67565 w 8667565"/>
              <a:gd name="connsiteY3" fmla="*/ 79899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223695 w 8667565"/>
              <a:gd name="connsiteY3" fmla="*/ 67890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55743 w 8667565"/>
              <a:gd name="connsiteY3" fmla="*/ 822916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063644 w 8655743"/>
              <a:gd name="connsiteY2" fmla="*/ 1470988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655743 w 8655743"/>
              <a:gd name="connsiteY2" fmla="*/ 1828800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655743 w 8655743"/>
              <a:gd name="connsiteY2" fmla="*/ 1828800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986985 w 8655743"/>
              <a:gd name="connsiteY8" fmla="*/ 475206 h 1913137"/>
              <a:gd name="connsiteX9" fmla="*/ 0 w 8655743"/>
              <a:gd name="connsiteY9" fmla="*/ 475205 h 1913137"/>
              <a:gd name="connsiteX0" fmla="*/ 0 w 8655743"/>
              <a:gd name="connsiteY0" fmla="*/ 515155 h 1953087"/>
              <a:gd name="connsiteX1" fmla="*/ 2959 w 8655743"/>
              <a:gd name="connsiteY1" fmla="*/ 1953087 h 1953087"/>
              <a:gd name="connsiteX2" fmla="*/ 8655743 w 8655743"/>
              <a:gd name="connsiteY2" fmla="*/ 1953087 h 1953087"/>
              <a:gd name="connsiteX3" fmla="*/ 8655743 w 8655743"/>
              <a:gd name="connsiteY3" fmla="*/ 947203 h 1953087"/>
              <a:gd name="connsiteX4" fmla="*/ 4974454 w 8655743"/>
              <a:gd name="connsiteY4" fmla="*/ 923277 h 1953087"/>
              <a:gd name="connsiteX5" fmla="*/ 4166586 w 8655743"/>
              <a:gd name="connsiteY5" fmla="*/ 133165 h 1953087"/>
              <a:gd name="connsiteX6" fmla="*/ 2337786 w 8655743"/>
              <a:gd name="connsiteY6" fmla="*/ 124287 h 1953087"/>
              <a:gd name="connsiteX7" fmla="*/ 1986985 w 8655743"/>
              <a:gd name="connsiteY7" fmla="*/ 515156 h 1953087"/>
              <a:gd name="connsiteX8" fmla="*/ 0 w 8655743"/>
              <a:gd name="connsiteY8" fmla="*/ 515155 h 1953087"/>
              <a:gd name="connsiteX0" fmla="*/ 0 w 8655743"/>
              <a:gd name="connsiteY0" fmla="*/ 648320 h 2086252"/>
              <a:gd name="connsiteX1" fmla="*/ 2959 w 8655743"/>
              <a:gd name="connsiteY1" fmla="*/ 2086252 h 2086252"/>
              <a:gd name="connsiteX2" fmla="*/ 8655743 w 8655743"/>
              <a:gd name="connsiteY2" fmla="*/ 2086252 h 2086252"/>
              <a:gd name="connsiteX3" fmla="*/ 8655743 w 8655743"/>
              <a:gd name="connsiteY3" fmla="*/ 1080368 h 2086252"/>
              <a:gd name="connsiteX4" fmla="*/ 4974454 w 8655743"/>
              <a:gd name="connsiteY4" fmla="*/ 1056442 h 2086252"/>
              <a:gd name="connsiteX5" fmla="*/ 5055343 w 8655743"/>
              <a:gd name="connsiteY5" fmla="*/ 133165 h 2086252"/>
              <a:gd name="connsiteX6" fmla="*/ 2337786 w 8655743"/>
              <a:gd name="connsiteY6" fmla="*/ 257452 h 2086252"/>
              <a:gd name="connsiteX7" fmla="*/ 1986985 w 8655743"/>
              <a:gd name="connsiteY7" fmla="*/ 648321 h 2086252"/>
              <a:gd name="connsiteX8" fmla="*/ 0 w 8655743"/>
              <a:gd name="connsiteY8" fmla="*/ 648320 h 2086252"/>
              <a:gd name="connsiteX0" fmla="*/ 0 w 8655743"/>
              <a:gd name="connsiteY0" fmla="*/ 734179 h 2172111"/>
              <a:gd name="connsiteX1" fmla="*/ 2959 w 8655743"/>
              <a:gd name="connsiteY1" fmla="*/ 2172111 h 2172111"/>
              <a:gd name="connsiteX2" fmla="*/ 8655743 w 8655743"/>
              <a:gd name="connsiteY2" fmla="*/ 2172111 h 2172111"/>
              <a:gd name="connsiteX3" fmla="*/ 8655743 w 8655743"/>
              <a:gd name="connsiteY3" fmla="*/ 1166227 h 2172111"/>
              <a:gd name="connsiteX4" fmla="*/ 4974454 w 8655743"/>
              <a:gd name="connsiteY4" fmla="*/ 1142301 h 2172111"/>
              <a:gd name="connsiteX5" fmla="*/ 5055343 w 8655743"/>
              <a:gd name="connsiteY5" fmla="*/ 219024 h 2172111"/>
              <a:gd name="connsiteX6" fmla="*/ 1598959 w 8655743"/>
              <a:gd name="connsiteY6" fmla="*/ 85859 h 2172111"/>
              <a:gd name="connsiteX7" fmla="*/ 1986985 w 8655743"/>
              <a:gd name="connsiteY7" fmla="*/ 734180 h 2172111"/>
              <a:gd name="connsiteX8" fmla="*/ 0 w 8655743"/>
              <a:gd name="connsiteY8" fmla="*/ 734179 h 2172111"/>
              <a:gd name="connsiteX0" fmla="*/ 0 w 8655743"/>
              <a:gd name="connsiteY0" fmla="*/ 770183 h 2208115"/>
              <a:gd name="connsiteX1" fmla="*/ 2959 w 8655743"/>
              <a:gd name="connsiteY1" fmla="*/ 2208115 h 2208115"/>
              <a:gd name="connsiteX2" fmla="*/ 8655743 w 8655743"/>
              <a:gd name="connsiteY2" fmla="*/ 2208115 h 2208115"/>
              <a:gd name="connsiteX3" fmla="*/ 8655743 w 8655743"/>
              <a:gd name="connsiteY3" fmla="*/ 1202231 h 2208115"/>
              <a:gd name="connsiteX4" fmla="*/ 4974454 w 8655743"/>
              <a:gd name="connsiteY4" fmla="*/ 1178305 h 2208115"/>
              <a:gd name="connsiteX5" fmla="*/ 5055343 w 8655743"/>
              <a:gd name="connsiteY5" fmla="*/ 255028 h 2208115"/>
              <a:gd name="connsiteX6" fmla="*/ 1598959 w 8655743"/>
              <a:gd name="connsiteY6" fmla="*/ 121863 h 2208115"/>
              <a:gd name="connsiteX7" fmla="*/ 1382935 w 8655743"/>
              <a:gd name="connsiteY7" fmla="*/ 986207 h 2208115"/>
              <a:gd name="connsiteX8" fmla="*/ 0 w 8655743"/>
              <a:gd name="connsiteY8" fmla="*/ 770183 h 2208115"/>
              <a:gd name="connsiteX0" fmla="*/ 0 w 8655743"/>
              <a:gd name="connsiteY0" fmla="*/ 892046 h 2329978"/>
              <a:gd name="connsiteX1" fmla="*/ 2959 w 8655743"/>
              <a:gd name="connsiteY1" fmla="*/ 2329978 h 2329978"/>
              <a:gd name="connsiteX2" fmla="*/ 8655743 w 8655743"/>
              <a:gd name="connsiteY2" fmla="*/ 2329978 h 2329978"/>
              <a:gd name="connsiteX3" fmla="*/ 8655743 w 8655743"/>
              <a:gd name="connsiteY3" fmla="*/ 1324094 h 2329978"/>
              <a:gd name="connsiteX4" fmla="*/ 4974454 w 8655743"/>
              <a:gd name="connsiteY4" fmla="*/ 1300168 h 2329978"/>
              <a:gd name="connsiteX5" fmla="*/ 5055343 w 8655743"/>
              <a:gd name="connsiteY5" fmla="*/ 376891 h 2329978"/>
              <a:gd name="connsiteX6" fmla="*/ 1814984 w 8655743"/>
              <a:gd name="connsiteY6" fmla="*/ 121863 h 2329978"/>
              <a:gd name="connsiteX7" fmla="*/ 1382935 w 8655743"/>
              <a:gd name="connsiteY7" fmla="*/ 1108070 h 2329978"/>
              <a:gd name="connsiteX8" fmla="*/ 0 w 8655743"/>
              <a:gd name="connsiteY8" fmla="*/ 892046 h 2329978"/>
              <a:gd name="connsiteX0" fmla="*/ 0 w 8655743"/>
              <a:gd name="connsiteY0" fmla="*/ 1108070 h 2329978"/>
              <a:gd name="connsiteX1" fmla="*/ 2959 w 8655743"/>
              <a:gd name="connsiteY1" fmla="*/ 2329978 h 2329978"/>
              <a:gd name="connsiteX2" fmla="*/ 8655743 w 8655743"/>
              <a:gd name="connsiteY2" fmla="*/ 2329978 h 2329978"/>
              <a:gd name="connsiteX3" fmla="*/ 8655743 w 8655743"/>
              <a:gd name="connsiteY3" fmla="*/ 1324094 h 2329978"/>
              <a:gd name="connsiteX4" fmla="*/ 4974454 w 8655743"/>
              <a:gd name="connsiteY4" fmla="*/ 1300168 h 2329978"/>
              <a:gd name="connsiteX5" fmla="*/ 5055343 w 8655743"/>
              <a:gd name="connsiteY5" fmla="*/ 376891 h 2329978"/>
              <a:gd name="connsiteX6" fmla="*/ 1814984 w 8655743"/>
              <a:gd name="connsiteY6" fmla="*/ 121863 h 2329978"/>
              <a:gd name="connsiteX7" fmla="*/ 1382935 w 8655743"/>
              <a:gd name="connsiteY7" fmla="*/ 1108070 h 2329978"/>
              <a:gd name="connsiteX8" fmla="*/ 0 w 8655743"/>
              <a:gd name="connsiteY8" fmla="*/ 1108070 h 2329978"/>
              <a:gd name="connsiteX0" fmla="*/ 0 w 8655743"/>
              <a:gd name="connsiteY0" fmla="*/ 913949 h 2135857"/>
              <a:gd name="connsiteX1" fmla="*/ 2959 w 8655743"/>
              <a:gd name="connsiteY1" fmla="*/ 2135857 h 2135857"/>
              <a:gd name="connsiteX2" fmla="*/ 8655743 w 8655743"/>
              <a:gd name="connsiteY2" fmla="*/ 2135857 h 2135857"/>
              <a:gd name="connsiteX3" fmla="*/ 8655743 w 8655743"/>
              <a:gd name="connsiteY3" fmla="*/ 1129973 h 2135857"/>
              <a:gd name="connsiteX4" fmla="*/ 4974454 w 8655743"/>
              <a:gd name="connsiteY4" fmla="*/ 1106047 h 2135857"/>
              <a:gd name="connsiteX5" fmla="*/ 5055343 w 8655743"/>
              <a:gd name="connsiteY5" fmla="*/ 182770 h 2135857"/>
              <a:gd name="connsiteX6" fmla="*/ 1814984 w 8655743"/>
              <a:gd name="connsiteY6" fmla="*/ 121863 h 2135857"/>
              <a:gd name="connsiteX7" fmla="*/ 1382935 w 8655743"/>
              <a:gd name="connsiteY7" fmla="*/ 913949 h 2135857"/>
              <a:gd name="connsiteX8" fmla="*/ 0 w 8655743"/>
              <a:gd name="connsiteY8" fmla="*/ 913949 h 2135857"/>
              <a:gd name="connsiteX0" fmla="*/ 0 w 8655743"/>
              <a:gd name="connsiteY0" fmla="*/ 956117 h 2178025"/>
              <a:gd name="connsiteX1" fmla="*/ 2959 w 8655743"/>
              <a:gd name="connsiteY1" fmla="*/ 2178025 h 2178025"/>
              <a:gd name="connsiteX2" fmla="*/ 8655743 w 8655743"/>
              <a:gd name="connsiteY2" fmla="*/ 2178025 h 2178025"/>
              <a:gd name="connsiteX3" fmla="*/ 8655743 w 8655743"/>
              <a:gd name="connsiteY3" fmla="*/ 1172141 h 2178025"/>
              <a:gd name="connsiteX4" fmla="*/ 4974454 w 8655743"/>
              <a:gd name="connsiteY4" fmla="*/ 1148215 h 2178025"/>
              <a:gd name="connsiteX5" fmla="*/ 4808285 w 8655743"/>
              <a:gd name="connsiteY5" fmla="*/ 164031 h 2178025"/>
              <a:gd name="connsiteX6" fmla="*/ 1814984 w 8655743"/>
              <a:gd name="connsiteY6" fmla="*/ 164031 h 2178025"/>
              <a:gd name="connsiteX7" fmla="*/ 1382935 w 8655743"/>
              <a:gd name="connsiteY7" fmla="*/ 956117 h 2178025"/>
              <a:gd name="connsiteX8" fmla="*/ 0 w 8655743"/>
              <a:gd name="connsiteY8" fmla="*/ 956117 h 2178025"/>
              <a:gd name="connsiteX0" fmla="*/ 0 w 8655743"/>
              <a:gd name="connsiteY0" fmla="*/ 948103 h 2170011"/>
              <a:gd name="connsiteX1" fmla="*/ 2959 w 8655743"/>
              <a:gd name="connsiteY1" fmla="*/ 2170011 h 2170011"/>
              <a:gd name="connsiteX2" fmla="*/ 8655743 w 8655743"/>
              <a:gd name="connsiteY2" fmla="*/ 2170011 h 2170011"/>
              <a:gd name="connsiteX3" fmla="*/ 8655743 w 8655743"/>
              <a:gd name="connsiteY3" fmla="*/ 1164127 h 2170011"/>
              <a:gd name="connsiteX4" fmla="*/ 5055343 w 8655743"/>
              <a:gd name="connsiteY4" fmla="*/ 1092121 h 2170011"/>
              <a:gd name="connsiteX5" fmla="*/ 4808285 w 8655743"/>
              <a:gd name="connsiteY5" fmla="*/ 156017 h 2170011"/>
              <a:gd name="connsiteX6" fmla="*/ 1814984 w 8655743"/>
              <a:gd name="connsiteY6" fmla="*/ 156017 h 2170011"/>
              <a:gd name="connsiteX7" fmla="*/ 1382935 w 8655743"/>
              <a:gd name="connsiteY7" fmla="*/ 948103 h 2170011"/>
              <a:gd name="connsiteX8" fmla="*/ 0 w 8655743"/>
              <a:gd name="connsiteY8" fmla="*/ 948103 h 2170011"/>
              <a:gd name="connsiteX0" fmla="*/ 0 w 8655743"/>
              <a:gd name="connsiteY0" fmla="*/ 1008110 h 2230018"/>
              <a:gd name="connsiteX1" fmla="*/ 2959 w 8655743"/>
              <a:gd name="connsiteY1" fmla="*/ 2230018 h 2230018"/>
              <a:gd name="connsiteX2" fmla="*/ 8655743 w 8655743"/>
              <a:gd name="connsiteY2" fmla="*/ 2230018 h 2230018"/>
              <a:gd name="connsiteX3" fmla="*/ 8655743 w 8655743"/>
              <a:gd name="connsiteY3" fmla="*/ 1224134 h 2230018"/>
              <a:gd name="connsiteX4" fmla="*/ 5140337 w 8655743"/>
              <a:gd name="connsiteY4" fmla="*/ 1512168 h 2230018"/>
              <a:gd name="connsiteX5" fmla="*/ 4808285 w 8655743"/>
              <a:gd name="connsiteY5" fmla="*/ 216024 h 2230018"/>
              <a:gd name="connsiteX6" fmla="*/ 1814984 w 8655743"/>
              <a:gd name="connsiteY6" fmla="*/ 216024 h 2230018"/>
              <a:gd name="connsiteX7" fmla="*/ 1382935 w 8655743"/>
              <a:gd name="connsiteY7" fmla="*/ 1008110 h 2230018"/>
              <a:gd name="connsiteX8" fmla="*/ 0 w 8655743"/>
              <a:gd name="connsiteY8" fmla="*/ 1008110 h 2230018"/>
              <a:gd name="connsiteX0" fmla="*/ 0 w 8670527"/>
              <a:gd name="connsiteY0" fmla="*/ 1008110 h 2230018"/>
              <a:gd name="connsiteX1" fmla="*/ 2959 w 8670527"/>
              <a:gd name="connsiteY1" fmla="*/ 2230018 h 2230018"/>
              <a:gd name="connsiteX2" fmla="*/ 8655743 w 8670527"/>
              <a:gd name="connsiteY2" fmla="*/ 2230018 h 2230018"/>
              <a:gd name="connsiteX3" fmla="*/ 8670527 w 8670527"/>
              <a:gd name="connsiteY3" fmla="*/ 1656185 h 2230018"/>
              <a:gd name="connsiteX4" fmla="*/ 5140337 w 8670527"/>
              <a:gd name="connsiteY4" fmla="*/ 1512168 h 2230018"/>
              <a:gd name="connsiteX5" fmla="*/ 4808285 w 8670527"/>
              <a:gd name="connsiteY5" fmla="*/ 216024 h 2230018"/>
              <a:gd name="connsiteX6" fmla="*/ 1814984 w 8670527"/>
              <a:gd name="connsiteY6" fmla="*/ 216024 h 2230018"/>
              <a:gd name="connsiteX7" fmla="*/ 1382935 w 8670527"/>
              <a:gd name="connsiteY7" fmla="*/ 1008110 h 2230018"/>
              <a:gd name="connsiteX8" fmla="*/ 0 w 8670527"/>
              <a:gd name="connsiteY8" fmla="*/ 1008110 h 2230018"/>
              <a:gd name="connsiteX0" fmla="*/ 0 w 8670527"/>
              <a:gd name="connsiteY0" fmla="*/ 1008110 h 2230018"/>
              <a:gd name="connsiteX1" fmla="*/ 2959 w 8670527"/>
              <a:gd name="connsiteY1" fmla="*/ 2230018 h 2230018"/>
              <a:gd name="connsiteX2" fmla="*/ 8655743 w 8670527"/>
              <a:gd name="connsiteY2" fmla="*/ 2230018 h 2230018"/>
              <a:gd name="connsiteX3" fmla="*/ 8670527 w 8670527"/>
              <a:gd name="connsiteY3" fmla="*/ 1656185 h 2230018"/>
              <a:gd name="connsiteX4" fmla="*/ 5140337 w 8670527"/>
              <a:gd name="connsiteY4" fmla="*/ 1512168 h 2230018"/>
              <a:gd name="connsiteX5" fmla="*/ 4808285 w 8670527"/>
              <a:gd name="connsiteY5" fmla="*/ 216024 h 2230018"/>
              <a:gd name="connsiteX6" fmla="*/ 1814984 w 8670527"/>
              <a:gd name="connsiteY6" fmla="*/ 216024 h 2230018"/>
              <a:gd name="connsiteX7" fmla="*/ 1382935 w 8670527"/>
              <a:gd name="connsiteY7" fmla="*/ 1368151 h 2230018"/>
              <a:gd name="connsiteX8" fmla="*/ 0 w 8670527"/>
              <a:gd name="connsiteY8" fmla="*/ 1008110 h 2230018"/>
              <a:gd name="connsiteX0" fmla="*/ 0 w 8670527"/>
              <a:gd name="connsiteY0" fmla="*/ 1368151 h 2230018"/>
              <a:gd name="connsiteX1" fmla="*/ 2959 w 8670527"/>
              <a:gd name="connsiteY1" fmla="*/ 2230018 h 2230018"/>
              <a:gd name="connsiteX2" fmla="*/ 8655743 w 8670527"/>
              <a:gd name="connsiteY2" fmla="*/ 2230018 h 2230018"/>
              <a:gd name="connsiteX3" fmla="*/ 8670527 w 8670527"/>
              <a:gd name="connsiteY3" fmla="*/ 1656185 h 2230018"/>
              <a:gd name="connsiteX4" fmla="*/ 5140337 w 8670527"/>
              <a:gd name="connsiteY4" fmla="*/ 1512168 h 2230018"/>
              <a:gd name="connsiteX5" fmla="*/ 4808285 w 8670527"/>
              <a:gd name="connsiteY5" fmla="*/ 216024 h 2230018"/>
              <a:gd name="connsiteX6" fmla="*/ 1814984 w 8670527"/>
              <a:gd name="connsiteY6" fmla="*/ 216024 h 2230018"/>
              <a:gd name="connsiteX7" fmla="*/ 1382935 w 8670527"/>
              <a:gd name="connsiteY7" fmla="*/ 1368151 h 2230018"/>
              <a:gd name="connsiteX8" fmla="*/ 0 w 8670527"/>
              <a:gd name="connsiteY8" fmla="*/ 1368151 h 2230018"/>
              <a:gd name="connsiteX0" fmla="*/ 0 w 8670527"/>
              <a:gd name="connsiteY0" fmla="*/ 1368151 h 2230018"/>
              <a:gd name="connsiteX1" fmla="*/ 2959 w 8670527"/>
              <a:gd name="connsiteY1" fmla="*/ 2230018 h 2230018"/>
              <a:gd name="connsiteX2" fmla="*/ 8655743 w 8670527"/>
              <a:gd name="connsiteY2" fmla="*/ 2230018 h 2230018"/>
              <a:gd name="connsiteX3" fmla="*/ 8670527 w 8670527"/>
              <a:gd name="connsiteY3" fmla="*/ 1656185 h 2230018"/>
              <a:gd name="connsiteX4" fmla="*/ 5140337 w 8670527"/>
              <a:gd name="connsiteY4" fmla="*/ 1512168 h 2230018"/>
              <a:gd name="connsiteX5" fmla="*/ 4808285 w 8670527"/>
              <a:gd name="connsiteY5" fmla="*/ 216024 h 2230018"/>
              <a:gd name="connsiteX6" fmla="*/ 1598959 w 8670527"/>
              <a:gd name="connsiteY6" fmla="*/ 216024 h 2230018"/>
              <a:gd name="connsiteX7" fmla="*/ 1382935 w 8670527"/>
              <a:gd name="connsiteY7" fmla="*/ 1368151 h 2230018"/>
              <a:gd name="connsiteX8" fmla="*/ 0 w 8670527"/>
              <a:gd name="connsiteY8" fmla="*/ 1368151 h 2230018"/>
              <a:gd name="connsiteX0" fmla="*/ 0 w 8670527"/>
              <a:gd name="connsiteY0" fmla="*/ 1368151 h 2230018"/>
              <a:gd name="connsiteX1" fmla="*/ 2959 w 8670527"/>
              <a:gd name="connsiteY1" fmla="*/ 2230018 h 2230018"/>
              <a:gd name="connsiteX2" fmla="*/ 8655743 w 8670527"/>
              <a:gd name="connsiteY2" fmla="*/ 2230018 h 2230018"/>
              <a:gd name="connsiteX3" fmla="*/ 8670527 w 8670527"/>
              <a:gd name="connsiteY3" fmla="*/ 1656185 h 2230018"/>
              <a:gd name="connsiteX4" fmla="*/ 5140337 w 8670527"/>
              <a:gd name="connsiteY4" fmla="*/ 1512168 h 2230018"/>
              <a:gd name="connsiteX5" fmla="*/ 4808285 w 8670527"/>
              <a:gd name="connsiteY5" fmla="*/ 216024 h 2230018"/>
              <a:gd name="connsiteX6" fmla="*/ 1598959 w 8670527"/>
              <a:gd name="connsiteY6" fmla="*/ 216024 h 2230018"/>
              <a:gd name="connsiteX7" fmla="*/ 1166911 w 8670527"/>
              <a:gd name="connsiteY7" fmla="*/ 1368151 h 2230018"/>
              <a:gd name="connsiteX8" fmla="*/ 0 w 8670527"/>
              <a:gd name="connsiteY8" fmla="*/ 1368151 h 2230018"/>
              <a:gd name="connsiteX0" fmla="*/ 0 w 8655743"/>
              <a:gd name="connsiteY0" fmla="*/ 4633039 h 5494906"/>
              <a:gd name="connsiteX1" fmla="*/ 2959 w 8655743"/>
              <a:gd name="connsiteY1" fmla="*/ 5494906 h 5494906"/>
              <a:gd name="connsiteX2" fmla="*/ 8655743 w 8655743"/>
              <a:gd name="connsiteY2" fmla="*/ 5494906 h 5494906"/>
              <a:gd name="connsiteX3" fmla="*/ 8640960 w 8655743"/>
              <a:gd name="connsiteY3" fmla="*/ 171635 h 5494906"/>
              <a:gd name="connsiteX4" fmla="*/ 5140337 w 8655743"/>
              <a:gd name="connsiteY4" fmla="*/ 4777056 h 5494906"/>
              <a:gd name="connsiteX5" fmla="*/ 4808285 w 8655743"/>
              <a:gd name="connsiteY5" fmla="*/ 3480912 h 5494906"/>
              <a:gd name="connsiteX6" fmla="*/ 1598959 w 8655743"/>
              <a:gd name="connsiteY6" fmla="*/ 3480912 h 5494906"/>
              <a:gd name="connsiteX7" fmla="*/ 1166911 w 8655743"/>
              <a:gd name="connsiteY7" fmla="*/ 4633039 h 5494906"/>
              <a:gd name="connsiteX8" fmla="*/ 0 w 8655743"/>
              <a:gd name="connsiteY8" fmla="*/ 4633039 h 5494906"/>
              <a:gd name="connsiteX0" fmla="*/ 0 w 8655743"/>
              <a:gd name="connsiteY0" fmla="*/ 4869076 h 5730943"/>
              <a:gd name="connsiteX1" fmla="*/ 2959 w 8655743"/>
              <a:gd name="connsiteY1" fmla="*/ 5730943 h 5730943"/>
              <a:gd name="connsiteX2" fmla="*/ 8655743 w 8655743"/>
              <a:gd name="connsiteY2" fmla="*/ 5730943 h 5730943"/>
              <a:gd name="connsiteX3" fmla="*/ 8640960 w 8655743"/>
              <a:gd name="connsiteY3" fmla="*/ 407672 h 5730943"/>
              <a:gd name="connsiteX4" fmla="*/ 4896544 w 8655743"/>
              <a:gd name="connsiteY4" fmla="*/ 551546 h 5730943"/>
              <a:gd name="connsiteX5" fmla="*/ 4808285 w 8655743"/>
              <a:gd name="connsiteY5" fmla="*/ 3716949 h 5730943"/>
              <a:gd name="connsiteX6" fmla="*/ 1598959 w 8655743"/>
              <a:gd name="connsiteY6" fmla="*/ 3716949 h 5730943"/>
              <a:gd name="connsiteX7" fmla="*/ 1166911 w 8655743"/>
              <a:gd name="connsiteY7" fmla="*/ 4869076 h 5730943"/>
              <a:gd name="connsiteX8" fmla="*/ 0 w 8655743"/>
              <a:gd name="connsiteY8" fmla="*/ 4869076 h 5730943"/>
              <a:gd name="connsiteX0" fmla="*/ 0 w 8655743"/>
              <a:gd name="connsiteY0" fmla="*/ 4633039 h 5494906"/>
              <a:gd name="connsiteX1" fmla="*/ 2959 w 8655743"/>
              <a:gd name="connsiteY1" fmla="*/ 5494906 h 5494906"/>
              <a:gd name="connsiteX2" fmla="*/ 8655743 w 8655743"/>
              <a:gd name="connsiteY2" fmla="*/ 5494906 h 5494906"/>
              <a:gd name="connsiteX3" fmla="*/ 8640960 w 8655743"/>
              <a:gd name="connsiteY3" fmla="*/ 171635 h 5494906"/>
              <a:gd name="connsiteX4" fmla="*/ 4896544 w 8655743"/>
              <a:gd name="connsiteY4" fmla="*/ 315509 h 5494906"/>
              <a:gd name="connsiteX5" fmla="*/ 3726421 w 8655743"/>
              <a:gd name="connsiteY5" fmla="*/ 1610360 h 5494906"/>
              <a:gd name="connsiteX6" fmla="*/ 1598959 w 8655743"/>
              <a:gd name="connsiteY6" fmla="*/ 3480912 h 5494906"/>
              <a:gd name="connsiteX7" fmla="*/ 1166911 w 8655743"/>
              <a:gd name="connsiteY7" fmla="*/ 4633039 h 5494906"/>
              <a:gd name="connsiteX8" fmla="*/ 0 w 8655743"/>
              <a:gd name="connsiteY8" fmla="*/ 4633039 h 5494906"/>
              <a:gd name="connsiteX0" fmla="*/ 0 w 8655743"/>
              <a:gd name="connsiteY0" fmla="*/ 4633039 h 5494906"/>
              <a:gd name="connsiteX1" fmla="*/ 2959 w 8655743"/>
              <a:gd name="connsiteY1" fmla="*/ 5494906 h 5494906"/>
              <a:gd name="connsiteX2" fmla="*/ 8655743 w 8655743"/>
              <a:gd name="connsiteY2" fmla="*/ 5494906 h 5494906"/>
              <a:gd name="connsiteX3" fmla="*/ 8640960 w 8655743"/>
              <a:gd name="connsiteY3" fmla="*/ 171635 h 5494906"/>
              <a:gd name="connsiteX4" fmla="*/ 4896544 w 8655743"/>
              <a:gd name="connsiteY4" fmla="*/ 315509 h 5494906"/>
              <a:gd name="connsiteX5" fmla="*/ 3726421 w 8655743"/>
              <a:gd name="connsiteY5" fmla="*/ 1610360 h 5494906"/>
              <a:gd name="connsiteX6" fmla="*/ 3110162 w 8655743"/>
              <a:gd name="connsiteY6" fmla="*/ 3984249 h 5494906"/>
              <a:gd name="connsiteX7" fmla="*/ 1166911 w 8655743"/>
              <a:gd name="connsiteY7" fmla="*/ 4633039 h 5494906"/>
              <a:gd name="connsiteX8" fmla="*/ 0 w 8655743"/>
              <a:gd name="connsiteY8" fmla="*/ 4633039 h 5494906"/>
              <a:gd name="connsiteX0" fmla="*/ 0 w 8655743"/>
              <a:gd name="connsiteY0" fmla="*/ 4633039 h 5494906"/>
              <a:gd name="connsiteX1" fmla="*/ 2959 w 8655743"/>
              <a:gd name="connsiteY1" fmla="*/ 5494906 h 5494906"/>
              <a:gd name="connsiteX2" fmla="*/ 8655743 w 8655743"/>
              <a:gd name="connsiteY2" fmla="*/ 5494906 h 5494906"/>
              <a:gd name="connsiteX3" fmla="*/ 8640960 w 8655743"/>
              <a:gd name="connsiteY3" fmla="*/ 171635 h 5494906"/>
              <a:gd name="connsiteX4" fmla="*/ 4896544 w 8655743"/>
              <a:gd name="connsiteY4" fmla="*/ 315509 h 5494906"/>
              <a:gd name="connsiteX5" fmla="*/ 3726421 w 8655743"/>
              <a:gd name="connsiteY5" fmla="*/ 1610360 h 5494906"/>
              <a:gd name="connsiteX6" fmla="*/ 3881603 w 8655743"/>
              <a:gd name="connsiteY6" fmla="*/ 4343134 h 5494906"/>
              <a:gd name="connsiteX7" fmla="*/ 1166911 w 8655743"/>
              <a:gd name="connsiteY7" fmla="*/ 4633039 h 5494906"/>
              <a:gd name="connsiteX8" fmla="*/ 0 w 8655743"/>
              <a:gd name="connsiteY8" fmla="*/ 4633039 h 5494906"/>
              <a:gd name="connsiteX0" fmla="*/ 0 w 8655743"/>
              <a:gd name="connsiteY0" fmla="*/ 4633039 h 5494906"/>
              <a:gd name="connsiteX1" fmla="*/ 2959 w 8655743"/>
              <a:gd name="connsiteY1" fmla="*/ 5494906 h 5494906"/>
              <a:gd name="connsiteX2" fmla="*/ 8655743 w 8655743"/>
              <a:gd name="connsiteY2" fmla="*/ 5494906 h 5494906"/>
              <a:gd name="connsiteX3" fmla="*/ 8640960 w 8655743"/>
              <a:gd name="connsiteY3" fmla="*/ 171635 h 5494906"/>
              <a:gd name="connsiteX4" fmla="*/ 4896544 w 8655743"/>
              <a:gd name="connsiteY4" fmla="*/ 315509 h 5494906"/>
              <a:gd name="connsiteX5" fmla="*/ 3726421 w 8655743"/>
              <a:gd name="connsiteY5" fmla="*/ 1610360 h 5494906"/>
              <a:gd name="connsiteX6" fmla="*/ 3726421 w 8655743"/>
              <a:gd name="connsiteY6" fmla="*/ 4559737 h 5494906"/>
              <a:gd name="connsiteX7" fmla="*/ 1166911 w 8655743"/>
              <a:gd name="connsiteY7" fmla="*/ 4633039 h 5494906"/>
              <a:gd name="connsiteX8" fmla="*/ 0 w 8655743"/>
              <a:gd name="connsiteY8" fmla="*/ 4633039 h 5494906"/>
              <a:gd name="connsiteX0" fmla="*/ 0 w 8655743"/>
              <a:gd name="connsiteY0" fmla="*/ 4633039 h 5494906"/>
              <a:gd name="connsiteX1" fmla="*/ 2959 w 8655743"/>
              <a:gd name="connsiteY1" fmla="*/ 5494906 h 5494906"/>
              <a:gd name="connsiteX2" fmla="*/ 8655743 w 8655743"/>
              <a:gd name="connsiteY2" fmla="*/ 5494906 h 5494906"/>
              <a:gd name="connsiteX3" fmla="*/ 8640960 w 8655743"/>
              <a:gd name="connsiteY3" fmla="*/ 171635 h 5494906"/>
              <a:gd name="connsiteX4" fmla="*/ 4896544 w 8655743"/>
              <a:gd name="connsiteY4" fmla="*/ 315509 h 5494906"/>
              <a:gd name="connsiteX5" fmla="*/ 3726421 w 8655743"/>
              <a:gd name="connsiteY5" fmla="*/ 1610360 h 5494906"/>
              <a:gd name="connsiteX6" fmla="*/ 3515406 w 8655743"/>
              <a:gd name="connsiteY6" fmla="*/ 4703607 h 5494906"/>
              <a:gd name="connsiteX7" fmla="*/ 1166911 w 8655743"/>
              <a:gd name="connsiteY7" fmla="*/ 4633039 h 5494906"/>
              <a:gd name="connsiteX8" fmla="*/ 0 w 8655743"/>
              <a:gd name="connsiteY8" fmla="*/ 4633039 h 5494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55743" h="5494906">
                <a:moveTo>
                  <a:pt x="0" y="4633039"/>
                </a:moveTo>
                <a:cubicBezTo>
                  <a:pt x="2959" y="5153862"/>
                  <a:pt x="0" y="4974083"/>
                  <a:pt x="2959" y="5494906"/>
                </a:cubicBezTo>
                <a:lnTo>
                  <a:pt x="8655743" y="5494906"/>
                </a:lnTo>
                <a:cubicBezTo>
                  <a:pt x="8650815" y="3720482"/>
                  <a:pt x="8645888" y="1946059"/>
                  <a:pt x="8640960" y="171635"/>
                </a:cubicBezTo>
                <a:cubicBezTo>
                  <a:pt x="8027412" y="0"/>
                  <a:pt x="5715634" y="75722"/>
                  <a:pt x="4896544" y="315509"/>
                </a:cubicBezTo>
                <a:cubicBezTo>
                  <a:pt x="4077454" y="555296"/>
                  <a:pt x="3956611" y="879010"/>
                  <a:pt x="3726421" y="1610360"/>
                </a:cubicBezTo>
                <a:cubicBezTo>
                  <a:pt x="3496231" y="2341710"/>
                  <a:pt x="3941991" y="4199827"/>
                  <a:pt x="3515406" y="4703607"/>
                </a:cubicBezTo>
                <a:cubicBezTo>
                  <a:pt x="3088821" y="5207387"/>
                  <a:pt x="1556542" y="4567894"/>
                  <a:pt x="1166911" y="4633039"/>
                </a:cubicBezTo>
                <a:lnTo>
                  <a:pt x="0" y="4633039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rot="10800000">
            <a:off x="5010877" y="260647"/>
            <a:ext cx="3881603" cy="3312369"/>
          </a:xfrm>
          <a:custGeom>
            <a:avLst/>
            <a:gdLst>
              <a:gd name="connsiteX0" fmla="*/ 0 w 8664606"/>
              <a:gd name="connsiteY0" fmla="*/ 266330 h 1828800"/>
              <a:gd name="connsiteX1" fmla="*/ 8878 w 8664606"/>
              <a:gd name="connsiteY1" fmla="*/ 1828800 h 1828800"/>
              <a:gd name="connsiteX2" fmla="*/ 8664606 w 8664606"/>
              <a:gd name="connsiteY2" fmla="*/ 1828800 h 1828800"/>
              <a:gd name="connsiteX3" fmla="*/ 8664606 w 8664606"/>
              <a:gd name="connsiteY3" fmla="*/ 798990 h 1828800"/>
              <a:gd name="connsiteX4" fmla="*/ 4971495 w 8664606"/>
              <a:gd name="connsiteY4" fmla="*/ 798990 h 1828800"/>
              <a:gd name="connsiteX5" fmla="*/ 4385569 w 8664606"/>
              <a:gd name="connsiteY5" fmla="*/ 559293 h 1828800"/>
              <a:gd name="connsiteX6" fmla="*/ 4163627 w 8664606"/>
              <a:gd name="connsiteY6" fmla="*/ 8878 h 1828800"/>
              <a:gd name="connsiteX7" fmla="*/ 2334827 w 8664606"/>
              <a:gd name="connsiteY7" fmla="*/ 0 h 1828800"/>
              <a:gd name="connsiteX8" fmla="*/ 1811045 w 8664606"/>
              <a:gd name="connsiteY8" fmla="*/ 426128 h 1828800"/>
              <a:gd name="connsiteX9" fmla="*/ 0 w 8664606"/>
              <a:gd name="connsiteY9" fmla="*/ 266330 h 1828800"/>
              <a:gd name="connsiteX0" fmla="*/ 0 w 8664606"/>
              <a:gd name="connsiteY0" fmla="*/ 266330 h 1828800"/>
              <a:gd name="connsiteX1" fmla="*/ 217503 w 8664606"/>
              <a:gd name="connsiteY1" fmla="*/ 1687012 h 1828800"/>
              <a:gd name="connsiteX2" fmla="*/ 8664606 w 8664606"/>
              <a:gd name="connsiteY2" fmla="*/ 1828800 h 1828800"/>
              <a:gd name="connsiteX3" fmla="*/ 8664606 w 8664606"/>
              <a:gd name="connsiteY3" fmla="*/ 798990 h 1828800"/>
              <a:gd name="connsiteX4" fmla="*/ 4971495 w 8664606"/>
              <a:gd name="connsiteY4" fmla="*/ 798990 h 1828800"/>
              <a:gd name="connsiteX5" fmla="*/ 4385569 w 8664606"/>
              <a:gd name="connsiteY5" fmla="*/ 559293 h 1828800"/>
              <a:gd name="connsiteX6" fmla="*/ 4163627 w 8664606"/>
              <a:gd name="connsiteY6" fmla="*/ 8878 h 1828800"/>
              <a:gd name="connsiteX7" fmla="*/ 2334827 w 8664606"/>
              <a:gd name="connsiteY7" fmla="*/ 0 h 1828800"/>
              <a:gd name="connsiteX8" fmla="*/ 1811045 w 8664606"/>
              <a:gd name="connsiteY8" fmla="*/ 426128 h 1828800"/>
              <a:gd name="connsiteX9" fmla="*/ 0 w 8664606"/>
              <a:gd name="connsiteY9" fmla="*/ 266330 h 1828800"/>
              <a:gd name="connsiteX0" fmla="*/ 2959 w 8667565"/>
              <a:gd name="connsiteY0" fmla="*/ 266330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67565 w 8667565"/>
              <a:gd name="connsiteY3" fmla="*/ 79899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2959 w 8667565"/>
              <a:gd name="connsiteY9" fmla="*/ 266330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67565 w 8667565"/>
              <a:gd name="connsiteY3" fmla="*/ 79899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223695 w 8667565"/>
              <a:gd name="connsiteY3" fmla="*/ 67890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55743 w 8667565"/>
              <a:gd name="connsiteY3" fmla="*/ 822916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063644 w 8655743"/>
              <a:gd name="connsiteY2" fmla="*/ 1470988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655743 w 8655743"/>
              <a:gd name="connsiteY2" fmla="*/ 1828800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655743 w 8655743"/>
              <a:gd name="connsiteY2" fmla="*/ 1828800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986985 w 8655743"/>
              <a:gd name="connsiteY8" fmla="*/ 475206 h 1913137"/>
              <a:gd name="connsiteX9" fmla="*/ 0 w 8655743"/>
              <a:gd name="connsiteY9" fmla="*/ 475205 h 1913137"/>
              <a:gd name="connsiteX0" fmla="*/ 0 w 8655743"/>
              <a:gd name="connsiteY0" fmla="*/ 515155 h 1953087"/>
              <a:gd name="connsiteX1" fmla="*/ 2959 w 8655743"/>
              <a:gd name="connsiteY1" fmla="*/ 1953087 h 1953087"/>
              <a:gd name="connsiteX2" fmla="*/ 8655743 w 8655743"/>
              <a:gd name="connsiteY2" fmla="*/ 1953087 h 1953087"/>
              <a:gd name="connsiteX3" fmla="*/ 8655743 w 8655743"/>
              <a:gd name="connsiteY3" fmla="*/ 947203 h 1953087"/>
              <a:gd name="connsiteX4" fmla="*/ 4974454 w 8655743"/>
              <a:gd name="connsiteY4" fmla="*/ 923277 h 1953087"/>
              <a:gd name="connsiteX5" fmla="*/ 4166586 w 8655743"/>
              <a:gd name="connsiteY5" fmla="*/ 133165 h 1953087"/>
              <a:gd name="connsiteX6" fmla="*/ 2337786 w 8655743"/>
              <a:gd name="connsiteY6" fmla="*/ 124287 h 1953087"/>
              <a:gd name="connsiteX7" fmla="*/ 1986985 w 8655743"/>
              <a:gd name="connsiteY7" fmla="*/ 515156 h 1953087"/>
              <a:gd name="connsiteX8" fmla="*/ 0 w 8655743"/>
              <a:gd name="connsiteY8" fmla="*/ 515155 h 1953087"/>
              <a:gd name="connsiteX0" fmla="*/ 0 w 8655743"/>
              <a:gd name="connsiteY0" fmla="*/ 494769 h 1932701"/>
              <a:gd name="connsiteX1" fmla="*/ 2959 w 8655743"/>
              <a:gd name="connsiteY1" fmla="*/ 1932701 h 1932701"/>
              <a:gd name="connsiteX2" fmla="*/ 8655743 w 8655743"/>
              <a:gd name="connsiteY2" fmla="*/ 1932701 h 1932701"/>
              <a:gd name="connsiteX3" fmla="*/ 8655743 w 8655743"/>
              <a:gd name="connsiteY3" fmla="*/ 926817 h 1932701"/>
              <a:gd name="connsiteX4" fmla="*/ 5127351 w 8655743"/>
              <a:gd name="connsiteY4" fmla="*/ 780573 h 1932701"/>
              <a:gd name="connsiteX5" fmla="*/ 4166586 w 8655743"/>
              <a:gd name="connsiteY5" fmla="*/ 112779 h 1932701"/>
              <a:gd name="connsiteX6" fmla="*/ 2337786 w 8655743"/>
              <a:gd name="connsiteY6" fmla="*/ 103901 h 1932701"/>
              <a:gd name="connsiteX7" fmla="*/ 1986985 w 8655743"/>
              <a:gd name="connsiteY7" fmla="*/ 494770 h 1932701"/>
              <a:gd name="connsiteX8" fmla="*/ 0 w 8655743"/>
              <a:gd name="connsiteY8" fmla="*/ 494769 h 1932701"/>
              <a:gd name="connsiteX0" fmla="*/ 0 w 8655743"/>
              <a:gd name="connsiteY0" fmla="*/ 475047 h 1912979"/>
              <a:gd name="connsiteX1" fmla="*/ 2959 w 8655743"/>
              <a:gd name="connsiteY1" fmla="*/ 1912979 h 1912979"/>
              <a:gd name="connsiteX2" fmla="*/ 8655743 w 8655743"/>
              <a:gd name="connsiteY2" fmla="*/ 1912979 h 1912979"/>
              <a:gd name="connsiteX3" fmla="*/ 8655743 w 8655743"/>
              <a:gd name="connsiteY3" fmla="*/ 907095 h 1912979"/>
              <a:gd name="connsiteX4" fmla="*/ 5127351 w 8655743"/>
              <a:gd name="connsiteY4" fmla="*/ 760851 h 1912979"/>
              <a:gd name="connsiteX5" fmla="*/ 4828976 w 8655743"/>
              <a:gd name="connsiteY5" fmla="*/ 112779 h 1912979"/>
              <a:gd name="connsiteX6" fmla="*/ 2337786 w 8655743"/>
              <a:gd name="connsiteY6" fmla="*/ 84179 h 1912979"/>
              <a:gd name="connsiteX7" fmla="*/ 1986985 w 8655743"/>
              <a:gd name="connsiteY7" fmla="*/ 475048 h 1912979"/>
              <a:gd name="connsiteX8" fmla="*/ 0 w 8655743"/>
              <a:gd name="connsiteY8" fmla="*/ 475047 h 1912979"/>
              <a:gd name="connsiteX0" fmla="*/ 0 w 8655743"/>
              <a:gd name="connsiteY0" fmla="*/ 475047 h 1912979"/>
              <a:gd name="connsiteX1" fmla="*/ 2959 w 8655743"/>
              <a:gd name="connsiteY1" fmla="*/ 1912979 h 1912979"/>
              <a:gd name="connsiteX2" fmla="*/ 8655743 w 8655743"/>
              <a:gd name="connsiteY2" fmla="*/ 1912979 h 1912979"/>
              <a:gd name="connsiteX3" fmla="*/ 8655743 w 8655743"/>
              <a:gd name="connsiteY3" fmla="*/ 907095 h 1912979"/>
              <a:gd name="connsiteX4" fmla="*/ 5127351 w 8655743"/>
              <a:gd name="connsiteY4" fmla="*/ 760851 h 1912979"/>
              <a:gd name="connsiteX5" fmla="*/ 4828976 w 8655743"/>
              <a:gd name="connsiteY5" fmla="*/ 112779 h 1912979"/>
              <a:gd name="connsiteX6" fmla="*/ 2337786 w 8655743"/>
              <a:gd name="connsiteY6" fmla="*/ 84179 h 1912979"/>
              <a:gd name="connsiteX7" fmla="*/ 606882 w 8655743"/>
              <a:gd name="connsiteY7" fmla="*/ 112779 h 1912979"/>
              <a:gd name="connsiteX8" fmla="*/ 0 w 8655743"/>
              <a:gd name="connsiteY8" fmla="*/ 475047 h 1912979"/>
              <a:gd name="connsiteX0" fmla="*/ 0 w 8655743"/>
              <a:gd name="connsiteY0" fmla="*/ 475047 h 1912979"/>
              <a:gd name="connsiteX1" fmla="*/ 2959 w 8655743"/>
              <a:gd name="connsiteY1" fmla="*/ 1912979 h 1912979"/>
              <a:gd name="connsiteX2" fmla="*/ 8655743 w 8655743"/>
              <a:gd name="connsiteY2" fmla="*/ 1912979 h 1912979"/>
              <a:gd name="connsiteX3" fmla="*/ 8655743 w 8655743"/>
              <a:gd name="connsiteY3" fmla="*/ 907095 h 1912979"/>
              <a:gd name="connsiteX4" fmla="*/ 5127351 w 8655743"/>
              <a:gd name="connsiteY4" fmla="*/ 760851 h 1912979"/>
              <a:gd name="connsiteX5" fmla="*/ 4828976 w 8655743"/>
              <a:gd name="connsiteY5" fmla="*/ 112779 h 1912979"/>
              <a:gd name="connsiteX6" fmla="*/ 2337786 w 8655743"/>
              <a:gd name="connsiteY6" fmla="*/ 84179 h 1912979"/>
              <a:gd name="connsiteX7" fmla="*/ 0 w 8655743"/>
              <a:gd name="connsiteY7" fmla="*/ 475047 h 1912979"/>
              <a:gd name="connsiteX0" fmla="*/ 0 w 8655743"/>
              <a:gd name="connsiteY0" fmla="*/ 304800 h 1960985"/>
              <a:gd name="connsiteX1" fmla="*/ 2959 w 8655743"/>
              <a:gd name="connsiteY1" fmla="*/ 1960985 h 1960985"/>
              <a:gd name="connsiteX2" fmla="*/ 8655743 w 8655743"/>
              <a:gd name="connsiteY2" fmla="*/ 1960985 h 1960985"/>
              <a:gd name="connsiteX3" fmla="*/ 8655743 w 8655743"/>
              <a:gd name="connsiteY3" fmla="*/ 955101 h 1960985"/>
              <a:gd name="connsiteX4" fmla="*/ 5127351 w 8655743"/>
              <a:gd name="connsiteY4" fmla="*/ 808857 h 1960985"/>
              <a:gd name="connsiteX5" fmla="*/ 4828976 w 8655743"/>
              <a:gd name="connsiteY5" fmla="*/ 160785 h 1960985"/>
              <a:gd name="connsiteX6" fmla="*/ 2337786 w 8655743"/>
              <a:gd name="connsiteY6" fmla="*/ 132185 h 1960985"/>
              <a:gd name="connsiteX7" fmla="*/ 0 w 8655743"/>
              <a:gd name="connsiteY7" fmla="*/ 304800 h 1960985"/>
              <a:gd name="connsiteX0" fmla="*/ 0 w 8655743"/>
              <a:gd name="connsiteY0" fmla="*/ 304800 h 1960985"/>
              <a:gd name="connsiteX1" fmla="*/ 2959 w 8655743"/>
              <a:gd name="connsiteY1" fmla="*/ 1960985 h 1960985"/>
              <a:gd name="connsiteX2" fmla="*/ 8655743 w 8655743"/>
              <a:gd name="connsiteY2" fmla="*/ 1960985 h 1960985"/>
              <a:gd name="connsiteX3" fmla="*/ 6567511 w 8655743"/>
              <a:gd name="connsiteY3" fmla="*/ 1668091 h 1960985"/>
              <a:gd name="connsiteX4" fmla="*/ 5127351 w 8655743"/>
              <a:gd name="connsiteY4" fmla="*/ 808857 h 1960985"/>
              <a:gd name="connsiteX5" fmla="*/ 4828976 w 8655743"/>
              <a:gd name="connsiteY5" fmla="*/ 160785 h 1960985"/>
              <a:gd name="connsiteX6" fmla="*/ 2337786 w 8655743"/>
              <a:gd name="connsiteY6" fmla="*/ 132185 h 1960985"/>
              <a:gd name="connsiteX7" fmla="*/ 0 w 8655743"/>
              <a:gd name="connsiteY7" fmla="*/ 304800 h 1960985"/>
              <a:gd name="connsiteX0" fmla="*/ 0 w 8655743"/>
              <a:gd name="connsiteY0" fmla="*/ 304800 h 1960985"/>
              <a:gd name="connsiteX1" fmla="*/ 2959 w 8655743"/>
              <a:gd name="connsiteY1" fmla="*/ 1960985 h 1960985"/>
              <a:gd name="connsiteX2" fmla="*/ 8655743 w 8655743"/>
              <a:gd name="connsiteY2" fmla="*/ 1960985 h 1960985"/>
              <a:gd name="connsiteX3" fmla="*/ 5127351 w 8655743"/>
              <a:gd name="connsiteY3" fmla="*/ 808857 h 1960985"/>
              <a:gd name="connsiteX4" fmla="*/ 4828976 w 8655743"/>
              <a:gd name="connsiteY4" fmla="*/ 160785 h 1960985"/>
              <a:gd name="connsiteX5" fmla="*/ 2337786 w 8655743"/>
              <a:gd name="connsiteY5" fmla="*/ 132185 h 1960985"/>
              <a:gd name="connsiteX6" fmla="*/ 0 w 8655743"/>
              <a:gd name="connsiteY6" fmla="*/ 304800 h 1960985"/>
              <a:gd name="connsiteX0" fmla="*/ 0 w 6089602"/>
              <a:gd name="connsiteY0" fmla="*/ 304800 h 1960985"/>
              <a:gd name="connsiteX1" fmla="*/ 2959 w 6089602"/>
              <a:gd name="connsiteY1" fmla="*/ 1960985 h 1960985"/>
              <a:gd name="connsiteX2" fmla="*/ 6089602 w 6089602"/>
              <a:gd name="connsiteY2" fmla="*/ 1960985 h 1960985"/>
              <a:gd name="connsiteX3" fmla="*/ 5127351 w 6089602"/>
              <a:gd name="connsiteY3" fmla="*/ 808857 h 1960985"/>
              <a:gd name="connsiteX4" fmla="*/ 4828976 w 6089602"/>
              <a:gd name="connsiteY4" fmla="*/ 160785 h 1960985"/>
              <a:gd name="connsiteX5" fmla="*/ 2337786 w 6089602"/>
              <a:gd name="connsiteY5" fmla="*/ 132185 h 1960985"/>
              <a:gd name="connsiteX6" fmla="*/ 0 w 6089602"/>
              <a:gd name="connsiteY6" fmla="*/ 304800 h 1960985"/>
              <a:gd name="connsiteX0" fmla="*/ 0 w 6089602"/>
              <a:gd name="connsiteY0" fmla="*/ 316800 h 1972985"/>
              <a:gd name="connsiteX1" fmla="*/ 2959 w 6089602"/>
              <a:gd name="connsiteY1" fmla="*/ 1972985 h 1972985"/>
              <a:gd name="connsiteX2" fmla="*/ 6089602 w 6089602"/>
              <a:gd name="connsiteY2" fmla="*/ 1972985 h 1972985"/>
              <a:gd name="connsiteX3" fmla="*/ 5703417 w 6089602"/>
              <a:gd name="connsiteY3" fmla="*/ 1180897 h 1972985"/>
              <a:gd name="connsiteX4" fmla="*/ 4828976 w 6089602"/>
              <a:gd name="connsiteY4" fmla="*/ 172785 h 1972985"/>
              <a:gd name="connsiteX5" fmla="*/ 2337786 w 6089602"/>
              <a:gd name="connsiteY5" fmla="*/ 144185 h 1972985"/>
              <a:gd name="connsiteX6" fmla="*/ 0 w 6089602"/>
              <a:gd name="connsiteY6" fmla="*/ 316800 h 1972985"/>
              <a:gd name="connsiteX0" fmla="*/ 0 w 6089602"/>
              <a:gd name="connsiteY0" fmla="*/ 304800 h 1960985"/>
              <a:gd name="connsiteX1" fmla="*/ 2959 w 6089602"/>
              <a:gd name="connsiteY1" fmla="*/ 1960985 h 1960985"/>
              <a:gd name="connsiteX2" fmla="*/ 6089602 w 6089602"/>
              <a:gd name="connsiteY2" fmla="*/ 1960985 h 1960985"/>
              <a:gd name="connsiteX3" fmla="*/ 5703417 w 6089602"/>
              <a:gd name="connsiteY3" fmla="*/ 1168897 h 1960985"/>
              <a:gd name="connsiteX4" fmla="*/ 5235363 w 6089602"/>
              <a:gd name="connsiteY4" fmla="*/ 304803 h 1960985"/>
              <a:gd name="connsiteX5" fmla="*/ 2337786 w 6089602"/>
              <a:gd name="connsiteY5" fmla="*/ 132185 h 1960985"/>
              <a:gd name="connsiteX6" fmla="*/ 0 w 6089602"/>
              <a:gd name="connsiteY6" fmla="*/ 304800 h 1960985"/>
              <a:gd name="connsiteX0" fmla="*/ 0 w 6089602"/>
              <a:gd name="connsiteY0" fmla="*/ 340634 h 1852802"/>
              <a:gd name="connsiteX1" fmla="*/ 2959 w 6089602"/>
              <a:gd name="connsiteY1" fmla="*/ 1852802 h 1852802"/>
              <a:gd name="connsiteX2" fmla="*/ 6089602 w 6089602"/>
              <a:gd name="connsiteY2" fmla="*/ 1852802 h 1852802"/>
              <a:gd name="connsiteX3" fmla="*/ 5703417 w 6089602"/>
              <a:gd name="connsiteY3" fmla="*/ 1060714 h 1852802"/>
              <a:gd name="connsiteX4" fmla="*/ 5235363 w 6089602"/>
              <a:gd name="connsiteY4" fmla="*/ 196620 h 1852802"/>
              <a:gd name="connsiteX5" fmla="*/ 2337786 w 6089602"/>
              <a:gd name="connsiteY5" fmla="*/ 24002 h 1852802"/>
              <a:gd name="connsiteX6" fmla="*/ 0 w 6089602"/>
              <a:gd name="connsiteY6" fmla="*/ 340634 h 1852802"/>
              <a:gd name="connsiteX0" fmla="*/ 0 w 6089602"/>
              <a:gd name="connsiteY0" fmla="*/ 340634 h 1852802"/>
              <a:gd name="connsiteX1" fmla="*/ 2959 w 6089602"/>
              <a:gd name="connsiteY1" fmla="*/ 1852802 h 1852802"/>
              <a:gd name="connsiteX2" fmla="*/ 6089602 w 6089602"/>
              <a:gd name="connsiteY2" fmla="*/ 1852802 h 1852802"/>
              <a:gd name="connsiteX3" fmla="*/ 5703417 w 6089602"/>
              <a:gd name="connsiteY3" fmla="*/ 1060714 h 1852802"/>
              <a:gd name="connsiteX4" fmla="*/ 4924004 w 6089602"/>
              <a:gd name="connsiteY4" fmla="*/ 196620 h 1852802"/>
              <a:gd name="connsiteX5" fmla="*/ 2337786 w 6089602"/>
              <a:gd name="connsiteY5" fmla="*/ 24002 h 1852802"/>
              <a:gd name="connsiteX6" fmla="*/ 0 w 6089602"/>
              <a:gd name="connsiteY6" fmla="*/ 340634 h 18528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703417 w 6089602"/>
              <a:gd name="connsiteY3" fmla="*/ 1032114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728769 w 6089602"/>
              <a:gd name="connsiteY3" fmla="*/ 960106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728769 w 6089602"/>
              <a:gd name="connsiteY3" fmla="*/ 960106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631408 w 6089602"/>
              <a:gd name="connsiteY3" fmla="*/ 600066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631408 w 6089602"/>
              <a:gd name="connsiteY3" fmla="*/ 600066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703417 w 6089602"/>
              <a:gd name="connsiteY3" fmla="*/ 672074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703417 w 6089602"/>
              <a:gd name="connsiteY3" fmla="*/ 672074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131022"/>
              <a:gd name="connsiteY0" fmla="*/ 312034 h 1824202"/>
              <a:gd name="connsiteX1" fmla="*/ 2959 w 6131022"/>
              <a:gd name="connsiteY1" fmla="*/ 1824202 h 1824202"/>
              <a:gd name="connsiteX2" fmla="*/ 6089602 w 6131022"/>
              <a:gd name="connsiteY2" fmla="*/ 1824202 h 1824202"/>
              <a:gd name="connsiteX3" fmla="*/ 5703417 w 6131022"/>
              <a:gd name="connsiteY3" fmla="*/ 672074 h 1824202"/>
              <a:gd name="connsiteX4" fmla="*/ 4924004 w 6131022"/>
              <a:gd name="connsiteY4" fmla="*/ 168020 h 1824202"/>
              <a:gd name="connsiteX5" fmla="*/ 2310043 w 6131022"/>
              <a:gd name="connsiteY5" fmla="*/ 24002 h 1824202"/>
              <a:gd name="connsiteX6" fmla="*/ 0 w 613102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703417 w 6089602"/>
              <a:gd name="connsiteY3" fmla="*/ 672074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7687112"/>
              <a:gd name="connsiteY0" fmla="*/ 312034 h 1824203"/>
              <a:gd name="connsiteX1" fmla="*/ 2959 w 7687112"/>
              <a:gd name="connsiteY1" fmla="*/ 1824202 h 1824203"/>
              <a:gd name="connsiteX2" fmla="*/ 7687112 w 7687112"/>
              <a:gd name="connsiteY2" fmla="*/ 1824203 h 1824203"/>
              <a:gd name="connsiteX3" fmla="*/ 5703417 w 7687112"/>
              <a:gd name="connsiteY3" fmla="*/ 672074 h 1824203"/>
              <a:gd name="connsiteX4" fmla="*/ 4924004 w 7687112"/>
              <a:gd name="connsiteY4" fmla="*/ 168020 h 1824203"/>
              <a:gd name="connsiteX5" fmla="*/ 2310043 w 7687112"/>
              <a:gd name="connsiteY5" fmla="*/ 24002 h 1824203"/>
              <a:gd name="connsiteX6" fmla="*/ 0 w 7687112"/>
              <a:gd name="connsiteY6" fmla="*/ 312034 h 1824203"/>
              <a:gd name="connsiteX0" fmla="*/ 0 w 8757276"/>
              <a:gd name="connsiteY0" fmla="*/ 312034 h 1824203"/>
              <a:gd name="connsiteX1" fmla="*/ 2959 w 8757276"/>
              <a:gd name="connsiteY1" fmla="*/ 1824202 h 1824203"/>
              <a:gd name="connsiteX2" fmla="*/ 7687112 w 8757276"/>
              <a:gd name="connsiteY2" fmla="*/ 1824203 h 1824203"/>
              <a:gd name="connsiteX3" fmla="*/ 7287592 w 8757276"/>
              <a:gd name="connsiteY3" fmla="*/ 272269 h 1824203"/>
              <a:gd name="connsiteX4" fmla="*/ 5703417 w 8757276"/>
              <a:gd name="connsiteY4" fmla="*/ 672074 h 1824203"/>
              <a:gd name="connsiteX5" fmla="*/ 4924004 w 8757276"/>
              <a:gd name="connsiteY5" fmla="*/ 168020 h 1824203"/>
              <a:gd name="connsiteX6" fmla="*/ 2310043 w 8757276"/>
              <a:gd name="connsiteY6" fmla="*/ 24002 h 1824203"/>
              <a:gd name="connsiteX7" fmla="*/ 0 w 8757276"/>
              <a:gd name="connsiteY7" fmla="*/ 312034 h 1824203"/>
              <a:gd name="connsiteX0" fmla="*/ 0 w 8757276"/>
              <a:gd name="connsiteY0" fmla="*/ 1363194 h 2875363"/>
              <a:gd name="connsiteX1" fmla="*/ 2959 w 8757276"/>
              <a:gd name="connsiteY1" fmla="*/ 2875362 h 2875363"/>
              <a:gd name="connsiteX2" fmla="*/ 7687112 w 8757276"/>
              <a:gd name="connsiteY2" fmla="*/ 2875363 h 2875363"/>
              <a:gd name="connsiteX3" fmla="*/ 7287592 w 8757276"/>
              <a:gd name="connsiteY3" fmla="*/ 1323429 h 2875363"/>
              <a:gd name="connsiteX4" fmla="*/ 6278685 w 8757276"/>
              <a:gd name="connsiteY4" fmla="*/ 261581 h 2875363"/>
              <a:gd name="connsiteX5" fmla="*/ 4924004 w 8757276"/>
              <a:gd name="connsiteY5" fmla="*/ 1219180 h 2875363"/>
              <a:gd name="connsiteX6" fmla="*/ 2310043 w 8757276"/>
              <a:gd name="connsiteY6" fmla="*/ 1075162 h 2875363"/>
              <a:gd name="connsiteX7" fmla="*/ 0 w 8757276"/>
              <a:gd name="connsiteY7" fmla="*/ 1363194 h 2875363"/>
              <a:gd name="connsiteX0" fmla="*/ 0 w 8757276"/>
              <a:gd name="connsiteY0" fmla="*/ 1363194 h 2875363"/>
              <a:gd name="connsiteX1" fmla="*/ 2959 w 8757276"/>
              <a:gd name="connsiteY1" fmla="*/ 2875362 h 2875363"/>
              <a:gd name="connsiteX2" fmla="*/ 7687112 w 8757276"/>
              <a:gd name="connsiteY2" fmla="*/ 2875363 h 2875363"/>
              <a:gd name="connsiteX3" fmla="*/ 7287592 w 8757276"/>
              <a:gd name="connsiteY3" fmla="*/ 1323429 h 2875363"/>
              <a:gd name="connsiteX4" fmla="*/ 6278685 w 8757276"/>
              <a:gd name="connsiteY4" fmla="*/ 261581 h 2875363"/>
              <a:gd name="connsiteX5" fmla="*/ 5559399 w 8757276"/>
              <a:gd name="connsiteY5" fmla="*/ 424942 h 2875363"/>
              <a:gd name="connsiteX6" fmla="*/ 2310043 w 8757276"/>
              <a:gd name="connsiteY6" fmla="*/ 1075162 h 2875363"/>
              <a:gd name="connsiteX7" fmla="*/ 0 w 8757276"/>
              <a:gd name="connsiteY7" fmla="*/ 1363194 h 2875363"/>
              <a:gd name="connsiteX0" fmla="*/ 0 w 8757276"/>
              <a:gd name="connsiteY0" fmla="*/ 1363194 h 2875363"/>
              <a:gd name="connsiteX1" fmla="*/ 2959 w 8757276"/>
              <a:gd name="connsiteY1" fmla="*/ 2875362 h 2875363"/>
              <a:gd name="connsiteX2" fmla="*/ 7687112 w 8757276"/>
              <a:gd name="connsiteY2" fmla="*/ 2875363 h 2875363"/>
              <a:gd name="connsiteX3" fmla="*/ 7287592 w 8757276"/>
              <a:gd name="connsiteY3" fmla="*/ 1323429 h 2875363"/>
              <a:gd name="connsiteX4" fmla="*/ 6278685 w 8757276"/>
              <a:gd name="connsiteY4" fmla="*/ 261581 h 2875363"/>
              <a:gd name="connsiteX5" fmla="*/ 5559399 w 8757276"/>
              <a:gd name="connsiteY5" fmla="*/ 424942 h 2875363"/>
              <a:gd name="connsiteX6" fmla="*/ 4335264 w 8757276"/>
              <a:gd name="connsiteY6" fmla="*/ 1567568 h 2875363"/>
              <a:gd name="connsiteX7" fmla="*/ 2310043 w 8757276"/>
              <a:gd name="connsiteY7" fmla="*/ 1075162 h 2875363"/>
              <a:gd name="connsiteX8" fmla="*/ 0 w 8757276"/>
              <a:gd name="connsiteY8" fmla="*/ 1363194 h 2875363"/>
              <a:gd name="connsiteX0" fmla="*/ 0 w 8757276"/>
              <a:gd name="connsiteY0" fmla="*/ 1363194 h 2875363"/>
              <a:gd name="connsiteX1" fmla="*/ 2959 w 8757276"/>
              <a:gd name="connsiteY1" fmla="*/ 2875362 h 2875363"/>
              <a:gd name="connsiteX2" fmla="*/ 7687112 w 8757276"/>
              <a:gd name="connsiteY2" fmla="*/ 2875363 h 2875363"/>
              <a:gd name="connsiteX3" fmla="*/ 7287592 w 8757276"/>
              <a:gd name="connsiteY3" fmla="*/ 1323429 h 2875363"/>
              <a:gd name="connsiteX4" fmla="*/ 6278685 w 8757276"/>
              <a:gd name="connsiteY4" fmla="*/ 261581 h 2875363"/>
              <a:gd name="connsiteX5" fmla="*/ 5559399 w 8757276"/>
              <a:gd name="connsiteY5" fmla="*/ 424942 h 2875363"/>
              <a:gd name="connsiteX6" fmla="*/ 4335264 w 8757276"/>
              <a:gd name="connsiteY6" fmla="*/ 1567568 h 2875363"/>
              <a:gd name="connsiteX7" fmla="*/ 1717623 w 8757276"/>
              <a:gd name="connsiteY7" fmla="*/ 1323429 h 2875363"/>
              <a:gd name="connsiteX8" fmla="*/ 0 w 8757276"/>
              <a:gd name="connsiteY8" fmla="*/ 1363194 h 2875363"/>
              <a:gd name="connsiteX0" fmla="*/ 0 w 8757276"/>
              <a:gd name="connsiteY0" fmla="*/ 1813513 h 2875363"/>
              <a:gd name="connsiteX1" fmla="*/ 2959 w 8757276"/>
              <a:gd name="connsiteY1" fmla="*/ 2875362 h 2875363"/>
              <a:gd name="connsiteX2" fmla="*/ 7687112 w 8757276"/>
              <a:gd name="connsiteY2" fmla="*/ 2875363 h 2875363"/>
              <a:gd name="connsiteX3" fmla="*/ 7287592 w 8757276"/>
              <a:gd name="connsiteY3" fmla="*/ 1323429 h 2875363"/>
              <a:gd name="connsiteX4" fmla="*/ 6278685 w 8757276"/>
              <a:gd name="connsiteY4" fmla="*/ 261581 h 2875363"/>
              <a:gd name="connsiteX5" fmla="*/ 5559399 w 8757276"/>
              <a:gd name="connsiteY5" fmla="*/ 424942 h 2875363"/>
              <a:gd name="connsiteX6" fmla="*/ 4335264 w 8757276"/>
              <a:gd name="connsiteY6" fmla="*/ 1567568 h 2875363"/>
              <a:gd name="connsiteX7" fmla="*/ 1717623 w 8757276"/>
              <a:gd name="connsiteY7" fmla="*/ 1323429 h 2875363"/>
              <a:gd name="connsiteX8" fmla="*/ 0 w 8757276"/>
              <a:gd name="connsiteY8" fmla="*/ 1813513 h 2875363"/>
              <a:gd name="connsiteX0" fmla="*/ 0 w 8757276"/>
              <a:gd name="connsiteY0" fmla="*/ 1429261 h 2491111"/>
              <a:gd name="connsiteX1" fmla="*/ 2959 w 8757276"/>
              <a:gd name="connsiteY1" fmla="*/ 2491110 h 2491111"/>
              <a:gd name="connsiteX2" fmla="*/ 7687112 w 8757276"/>
              <a:gd name="connsiteY2" fmla="*/ 2491111 h 2491111"/>
              <a:gd name="connsiteX3" fmla="*/ 7287592 w 8757276"/>
              <a:gd name="connsiteY3" fmla="*/ 939177 h 2491111"/>
              <a:gd name="connsiteX4" fmla="*/ 5559399 w 8757276"/>
              <a:gd name="connsiteY4" fmla="*/ 40690 h 2491111"/>
              <a:gd name="connsiteX5" fmla="*/ 4335264 w 8757276"/>
              <a:gd name="connsiteY5" fmla="*/ 1183316 h 2491111"/>
              <a:gd name="connsiteX6" fmla="*/ 1717623 w 8757276"/>
              <a:gd name="connsiteY6" fmla="*/ 939177 h 2491111"/>
              <a:gd name="connsiteX7" fmla="*/ 0 w 8757276"/>
              <a:gd name="connsiteY7" fmla="*/ 1429261 h 2491111"/>
              <a:gd name="connsiteX0" fmla="*/ 0 w 8757276"/>
              <a:gd name="connsiteY0" fmla="*/ 1469952 h 2531802"/>
              <a:gd name="connsiteX1" fmla="*/ 2959 w 8757276"/>
              <a:gd name="connsiteY1" fmla="*/ 2531801 h 2531802"/>
              <a:gd name="connsiteX2" fmla="*/ 7687112 w 8757276"/>
              <a:gd name="connsiteY2" fmla="*/ 2531802 h 2531802"/>
              <a:gd name="connsiteX3" fmla="*/ 7287592 w 8757276"/>
              <a:gd name="connsiteY3" fmla="*/ 979868 h 2531802"/>
              <a:gd name="connsiteX4" fmla="*/ 5703415 w 8757276"/>
              <a:gd name="connsiteY4" fmla="*/ 40690 h 2531802"/>
              <a:gd name="connsiteX5" fmla="*/ 4335264 w 8757276"/>
              <a:gd name="connsiteY5" fmla="*/ 1224007 h 2531802"/>
              <a:gd name="connsiteX6" fmla="*/ 1717623 w 8757276"/>
              <a:gd name="connsiteY6" fmla="*/ 979868 h 2531802"/>
              <a:gd name="connsiteX7" fmla="*/ 0 w 8757276"/>
              <a:gd name="connsiteY7" fmla="*/ 1469952 h 2531802"/>
              <a:gd name="connsiteX0" fmla="*/ 0 w 8757276"/>
              <a:gd name="connsiteY0" fmla="*/ 1633263 h 2695113"/>
              <a:gd name="connsiteX1" fmla="*/ 2959 w 8757276"/>
              <a:gd name="connsiteY1" fmla="*/ 2695112 h 2695113"/>
              <a:gd name="connsiteX2" fmla="*/ 7687112 w 8757276"/>
              <a:gd name="connsiteY2" fmla="*/ 2695113 h 2695113"/>
              <a:gd name="connsiteX3" fmla="*/ 7287592 w 8757276"/>
              <a:gd name="connsiteY3" fmla="*/ 1143179 h 2695113"/>
              <a:gd name="connsiteX4" fmla="*/ 6711528 w 8757276"/>
              <a:gd name="connsiteY4" fmla="*/ 163310 h 2695113"/>
              <a:gd name="connsiteX5" fmla="*/ 5703415 w 8757276"/>
              <a:gd name="connsiteY5" fmla="*/ 204001 h 2695113"/>
              <a:gd name="connsiteX6" fmla="*/ 4335264 w 8757276"/>
              <a:gd name="connsiteY6" fmla="*/ 1387318 h 2695113"/>
              <a:gd name="connsiteX7" fmla="*/ 1717623 w 8757276"/>
              <a:gd name="connsiteY7" fmla="*/ 1143179 h 2695113"/>
              <a:gd name="connsiteX8" fmla="*/ 0 w 8757276"/>
              <a:gd name="connsiteY8" fmla="*/ 1633263 h 2695113"/>
              <a:gd name="connsiteX0" fmla="*/ 0 w 8757276"/>
              <a:gd name="connsiteY0" fmla="*/ 1633263 h 2695113"/>
              <a:gd name="connsiteX1" fmla="*/ 2959 w 8757276"/>
              <a:gd name="connsiteY1" fmla="*/ 2695112 h 2695113"/>
              <a:gd name="connsiteX2" fmla="*/ 7687112 w 8757276"/>
              <a:gd name="connsiteY2" fmla="*/ 2695113 h 2695113"/>
              <a:gd name="connsiteX3" fmla="*/ 7025851 w 8757276"/>
              <a:gd name="connsiteY3" fmla="*/ 1143179 h 2695113"/>
              <a:gd name="connsiteX4" fmla="*/ 6711528 w 8757276"/>
              <a:gd name="connsiteY4" fmla="*/ 163310 h 2695113"/>
              <a:gd name="connsiteX5" fmla="*/ 5703415 w 8757276"/>
              <a:gd name="connsiteY5" fmla="*/ 204001 h 2695113"/>
              <a:gd name="connsiteX6" fmla="*/ 4335264 w 8757276"/>
              <a:gd name="connsiteY6" fmla="*/ 1387318 h 2695113"/>
              <a:gd name="connsiteX7" fmla="*/ 1717623 w 8757276"/>
              <a:gd name="connsiteY7" fmla="*/ 1143179 h 2695113"/>
              <a:gd name="connsiteX8" fmla="*/ 0 w 8757276"/>
              <a:gd name="connsiteY8" fmla="*/ 1633263 h 2695113"/>
              <a:gd name="connsiteX0" fmla="*/ 0 w 7687112"/>
              <a:gd name="connsiteY0" fmla="*/ 1633263 h 2695113"/>
              <a:gd name="connsiteX1" fmla="*/ 2959 w 7687112"/>
              <a:gd name="connsiteY1" fmla="*/ 2695112 h 2695113"/>
              <a:gd name="connsiteX2" fmla="*/ 7687112 w 7687112"/>
              <a:gd name="connsiteY2" fmla="*/ 2695113 h 2695113"/>
              <a:gd name="connsiteX3" fmla="*/ 7025851 w 7687112"/>
              <a:gd name="connsiteY3" fmla="*/ 1143179 h 2695113"/>
              <a:gd name="connsiteX4" fmla="*/ 6711528 w 7687112"/>
              <a:gd name="connsiteY4" fmla="*/ 163310 h 2695113"/>
              <a:gd name="connsiteX5" fmla="*/ 5703415 w 7687112"/>
              <a:gd name="connsiteY5" fmla="*/ 204001 h 2695113"/>
              <a:gd name="connsiteX6" fmla="*/ 4335264 w 7687112"/>
              <a:gd name="connsiteY6" fmla="*/ 1387318 h 2695113"/>
              <a:gd name="connsiteX7" fmla="*/ 1717623 w 7687112"/>
              <a:gd name="connsiteY7" fmla="*/ 1143179 h 2695113"/>
              <a:gd name="connsiteX8" fmla="*/ 0 w 7687112"/>
              <a:gd name="connsiteY8" fmla="*/ 1633263 h 2695113"/>
              <a:gd name="connsiteX0" fmla="*/ 0 w 7687112"/>
              <a:gd name="connsiteY0" fmla="*/ 1633263 h 2695113"/>
              <a:gd name="connsiteX1" fmla="*/ 2959 w 7687112"/>
              <a:gd name="connsiteY1" fmla="*/ 2695112 h 2695113"/>
              <a:gd name="connsiteX2" fmla="*/ 7687112 w 7687112"/>
              <a:gd name="connsiteY2" fmla="*/ 2695113 h 2695113"/>
              <a:gd name="connsiteX3" fmla="*/ 7025851 w 7687112"/>
              <a:gd name="connsiteY3" fmla="*/ 1143179 h 2695113"/>
              <a:gd name="connsiteX4" fmla="*/ 6711528 w 7687112"/>
              <a:gd name="connsiteY4" fmla="*/ 163310 h 2695113"/>
              <a:gd name="connsiteX5" fmla="*/ 5703415 w 7687112"/>
              <a:gd name="connsiteY5" fmla="*/ 204001 h 2695113"/>
              <a:gd name="connsiteX6" fmla="*/ 4335264 w 7687112"/>
              <a:gd name="connsiteY6" fmla="*/ 1387318 h 2695113"/>
              <a:gd name="connsiteX7" fmla="*/ 1717623 w 7687112"/>
              <a:gd name="connsiteY7" fmla="*/ 1143179 h 2695113"/>
              <a:gd name="connsiteX8" fmla="*/ 0 w 7687112"/>
              <a:gd name="connsiteY8" fmla="*/ 1633263 h 2695113"/>
              <a:gd name="connsiteX0" fmla="*/ 0 w 7687112"/>
              <a:gd name="connsiteY0" fmla="*/ 1633263 h 2695113"/>
              <a:gd name="connsiteX1" fmla="*/ 2959 w 7687112"/>
              <a:gd name="connsiteY1" fmla="*/ 2695112 h 2695113"/>
              <a:gd name="connsiteX2" fmla="*/ 7687112 w 7687112"/>
              <a:gd name="connsiteY2" fmla="*/ 2695113 h 2695113"/>
              <a:gd name="connsiteX3" fmla="*/ 7025851 w 7687112"/>
              <a:gd name="connsiteY3" fmla="*/ 1143179 h 2695113"/>
              <a:gd name="connsiteX4" fmla="*/ 6711528 w 7687112"/>
              <a:gd name="connsiteY4" fmla="*/ 163310 h 2695113"/>
              <a:gd name="connsiteX5" fmla="*/ 5703415 w 7687112"/>
              <a:gd name="connsiteY5" fmla="*/ 204001 h 2695113"/>
              <a:gd name="connsiteX6" fmla="*/ 4335264 w 7687112"/>
              <a:gd name="connsiteY6" fmla="*/ 1387318 h 2695113"/>
              <a:gd name="connsiteX7" fmla="*/ 1717623 w 7687112"/>
              <a:gd name="connsiteY7" fmla="*/ 1143179 h 2695113"/>
              <a:gd name="connsiteX8" fmla="*/ 0 w 7687112"/>
              <a:gd name="connsiteY8" fmla="*/ 1633263 h 2695113"/>
              <a:gd name="connsiteX0" fmla="*/ 0 w 7687112"/>
              <a:gd name="connsiteY0" fmla="*/ 1507551 h 2569401"/>
              <a:gd name="connsiteX1" fmla="*/ 2959 w 7687112"/>
              <a:gd name="connsiteY1" fmla="*/ 2569400 h 2569401"/>
              <a:gd name="connsiteX2" fmla="*/ 7687112 w 7687112"/>
              <a:gd name="connsiteY2" fmla="*/ 2569401 h 2569401"/>
              <a:gd name="connsiteX3" fmla="*/ 7025851 w 7687112"/>
              <a:gd name="connsiteY3" fmla="*/ 1017467 h 2569401"/>
              <a:gd name="connsiteX4" fmla="*/ 6711528 w 7687112"/>
              <a:gd name="connsiteY4" fmla="*/ 37598 h 2569401"/>
              <a:gd name="connsiteX5" fmla="*/ 5663550 w 7687112"/>
              <a:gd name="connsiteY5" fmla="*/ 204001 h 2569401"/>
              <a:gd name="connsiteX6" fmla="*/ 4335264 w 7687112"/>
              <a:gd name="connsiteY6" fmla="*/ 1261606 h 2569401"/>
              <a:gd name="connsiteX7" fmla="*/ 1717623 w 7687112"/>
              <a:gd name="connsiteY7" fmla="*/ 1017467 h 2569401"/>
              <a:gd name="connsiteX8" fmla="*/ 0 w 7687112"/>
              <a:gd name="connsiteY8" fmla="*/ 1507551 h 2569401"/>
              <a:gd name="connsiteX0" fmla="*/ 0 w 7687112"/>
              <a:gd name="connsiteY0" fmla="*/ 304800 h 3980429"/>
              <a:gd name="connsiteX1" fmla="*/ 2959 w 7687112"/>
              <a:gd name="connsiteY1" fmla="*/ 3980428 h 3980429"/>
              <a:gd name="connsiteX2" fmla="*/ 7687112 w 7687112"/>
              <a:gd name="connsiteY2" fmla="*/ 3980429 h 3980429"/>
              <a:gd name="connsiteX3" fmla="*/ 7025851 w 7687112"/>
              <a:gd name="connsiteY3" fmla="*/ 2428495 h 3980429"/>
              <a:gd name="connsiteX4" fmla="*/ 6711528 w 7687112"/>
              <a:gd name="connsiteY4" fmla="*/ 1448626 h 3980429"/>
              <a:gd name="connsiteX5" fmla="*/ 5663550 w 7687112"/>
              <a:gd name="connsiteY5" fmla="*/ 1615029 h 3980429"/>
              <a:gd name="connsiteX6" fmla="*/ 4335264 w 7687112"/>
              <a:gd name="connsiteY6" fmla="*/ 2672634 h 3980429"/>
              <a:gd name="connsiteX7" fmla="*/ 1717623 w 7687112"/>
              <a:gd name="connsiteY7" fmla="*/ 2428495 h 3980429"/>
              <a:gd name="connsiteX8" fmla="*/ 0 w 7687112"/>
              <a:gd name="connsiteY8" fmla="*/ 304800 h 3980429"/>
              <a:gd name="connsiteX0" fmla="*/ 0 w 7687112"/>
              <a:gd name="connsiteY0" fmla="*/ 394638 h 4070267"/>
              <a:gd name="connsiteX1" fmla="*/ 2959 w 7687112"/>
              <a:gd name="connsiteY1" fmla="*/ 4070266 h 4070267"/>
              <a:gd name="connsiteX2" fmla="*/ 7687112 w 7687112"/>
              <a:gd name="connsiteY2" fmla="*/ 4070267 h 4070267"/>
              <a:gd name="connsiteX3" fmla="*/ 7025851 w 7687112"/>
              <a:gd name="connsiteY3" fmla="*/ 2518333 h 4070267"/>
              <a:gd name="connsiteX4" fmla="*/ 6711528 w 7687112"/>
              <a:gd name="connsiteY4" fmla="*/ 1538464 h 4070267"/>
              <a:gd name="connsiteX5" fmla="*/ 5663550 w 7687112"/>
              <a:gd name="connsiteY5" fmla="*/ 1704867 h 4070267"/>
              <a:gd name="connsiteX6" fmla="*/ 4335264 w 7687112"/>
              <a:gd name="connsiteY6" fmla="*/ 2762472 h 4070267"/>
              <a:gd name="connsiteX7" fmla="*/ 3240360 w 7687112"/>
              <a:gd name="connsiteY7" fmla="*/ 394639 h 4070267"/>
              <a:gd name="connsiteX8" fmla="*/ 0 w 7687112"/>
              <a:gd name="connsiteY8" fmla="*/ 394638 h 4070267"/>
              <a:gd name="connsiteX0" fmla="*/ 0 w 7687112"/>
              <a:gd name="connsiteY0" fmla="*/ 394638 h 4070267"/>
              <a:gd name="connsiteX1" fmla="*/ 2959 w 7687112"/>
              <a:gd name="connsiteY1" fmla="*/ 4070266 h 4070267"/>
              <a:gd name="connsiteX2" fmla="*/ 7687112 w 7687112"/>
              <a:gd name="connsiteY2" fmla="*/ 4070267 h 4070267"/>
              <a:gd name="connsiteX3" fmla="*/ 7025851 w 7687112"/>
              <a:gd name="connsiteY3" fmla="*/ 2518333 h 4070267"/>
              <a:gd name="connsiteX4" fmla="*/ 6711528 w 7687112"/>
              <a:gd name="connsiteY4" fmla="*/ 1538464 h 4070267"/>
              <a:gd name="connsiteX5" fmla="*/ 4335264 w 7687112"/>
              <a:gd name="connsiteY5" fmla="*/ 2762472 h 4070267"/>
              <a:gd name="connsiteX6" fmla="*/ 3240360 w 7687112"/>
              <a:gd name="connsiteY6" fmla="*/ 394639 h 4070267"/>
              <a:gd name="connsiteX7" fmla="*/ 0 w 7687112"/>
              <a:gd name="connsiteY7" fmla="*/ 394638 h 4070267"/>
              <a:gd name="connsiteX0" fmla="*/ 0 w 7687112"/>
              <a:gd name="connsiteY0" fmla="*/ 394638 h 4070267"/>
              <a:gd name="connsiteX1" fmla="*/ 2959 w 7687112"/>
              <a:gd name="connsiteY1" fmla="*/ 4070266 h 4070267"/>
              <a:gd name="connsiteX2" fmla="*/ 7687112 w 7687112"/>
              <a:gd name="connsiteY2" fmla="*/ 4070267 h 4070267"/>
              <a:gd name="connsiteX3" fmla="*/ 7025851 w 7687112"/>
              <a:gd name="connsiteY3" fmla="*/ 2518333 h 4070267"/>
              <a:gd name="connsiteX4" fmla="*/ 4335264 w 7687112"/>
              <a:gd name="connsiteY4" fmla="*/ 2762472 h 4070267"/>
              <a:gd name="connsiteX5" fmla="*/ 3240360 w 7687112"/>
              <a:gd name="connsiteY5" fmla="*/ 394639 h 4070267"/>
              <a:gd name="connsiteX6" fmla="*/ 0 w 7687112"/>
              <a:gd name="connsiteY6" fmla="*/ 394638 h 4070267"/>
              <a:gd name="connsiteX0" fmla="*/ 0 w 8409163"/>
              <a:gd name="connsiteY0" fmla="*/ 394638 h 4070267"/>
              <a:gd name="connsiteX1" fmla="*/ 2959 w 8409163"/>
              <a:gd name="connsiteY1" fmla="*/ 4070266 h 4070267"/>
              <a:gd name="connsiteX2" fmla="*/ 7687112 w 8409163"/>
              <a:gd name="connsiteY2" fmla="*/ 4070267 h 4070267"/>
              <a:gd name="connsiteX3" fmla="*/ 4335264 w 8409163"/>
              <a:gd name="connsiteY3" fmla="*/ 2762472 h 4070267"/>
              <a:gd name="connsiteX4" fmla="*/ 3240360 w 8409163"/>
              <a:gd name="connsiteY4" fmla="*/ 394639 h 4070267"/>
              <a:gd name="connsiteX5" fmla="*/ 0 w 8409163"/>
              <a:gd name="connsiteY5" fmla="*/ 394638 h 4070267"/>
              <a:gd name="connsiteX0" fmla="*/ 0 w 4448471"/>
              <a:gd name="connsiteY0" fmla="*/ 394638 h 4070268"/>
              <a:gd name="connsiteX1" fmla="*/ 2959 w 4448471"/>
              <a:gd name="connsiteY1" fmla="*/ 4070266 h 4070268"/>
              <a:gd name="connsiteX2" fmla="*/ 3726420 w 4448471"/>
              <a:gd name="connsiteY2" fmla="*/ 4070268 h 4070268"/>
              <a:gd name="connsiteX3" fmla="*/ 4335264 w 4448471"/>
              <a:gd name="connsiteY3" fmla="*/ 2762472 h 4070268"/>
              <a:gd name="connsiteX4" fmla="*/ 3240360 w 4448471"/>
              <a:gd name="connsiteY4" fmla="*/ 394639 h 4070268"/>
              <a:gd name="connsiteX5" fmla="*/ 0 w 4448471"/>
              <a:gd name="connsiteY5" fmla="*/ 394638 h 4070268"/>
              <a:gd name="connsiteX0" fmla="*/ 0 w 4448471"/>
              <a:gd name="connsiteY0" fmla="*/ 394638 h 4070268"/>
              <a:gd name="connsiteX1" fmla="*/ 2959 w 4448471"/>
              <a:gd name="connsiteY1" fmla="*/ 4070266 h 4070268"/>
              <a:gd name="connsiteX2" fmla="*/ 3726420 w 4448471"/>
              <a:gd name="connsiteY2" fmla="*/ 4070268 h 4070268"/>
              <a:gd name="connsiteX3" fmla="*/ 4176463 w 4448471"/>
              <a:gd name="connsiteY3" fmla="*/ 2762475 h 4070268"/>
              <a:gd name="connsiteX4" fmla="*/ 3240360 w 4448471"/>
              <a:gd name="connsiteY4" fmla="*/ 394639 h 4070268"/>
              <a:gd name="connsiteX5" fmla="*/ 0 w 4448471"/>
              <a:gd name="connsiteY5" fmla="*/ 394638 h 4070268"/>
              <a:gd name="connsiteX0" fmla="*/ 0 w 4237456"/>
              <a:gd name="connsiteY0" fmla="*/ 394638 h 4070273"/>
              <a:gd name="connsiteX1" fmla="*/ 2959 w 4237456"/>
              <a:gd name="connsiteY1" fmla="*/ 4070266 h 4070273"/>
              <a:gd name="connsiteX2" fmla="*/ 3515405 w 4237456"/>
              <a:gd name="connsiteY2" fmla="*/ 4070273 h 4070273"/>
              <a:gd name="connsiteX3" fmla="*/ 4176463 w 4237456"/>
              <a:gd name="connsiteY3" fmla="*/ 2762475 h 4070273"/>
              <a:gd name="connsiteX4" fmla="*/ 3240360 w 4237456"/>
              <a:gd name="connsiteY4" fmla="*/ 394639 h 4070273"/>
              <a:gd name="connsiteX5" fmla="*/ 0 w 4237456"/>
              <a:gd name="connsiteY5" fmla="*/ 394638 h 4070273"/>
              <a:gd name="connsiteX0" fmla="*/ 0 w 4237456"/>
              <a:gd name="connsiteY0" fmla="*/ 394789 h 4070424"/>
              <a:gd name="connsiteX1" fmla="*/ 2959 w 4237456"/>
              <a:gd name="connsiteY1" fmla="*/ 4070417 h 4070424"/>
              <a:gd name="connsiteX2" fmla="*/ 3515405 w 4237456"/>
              <a:gd name="connsiteY2" fmla="*/ 4070424 h 4070424"/>
              <a:gd name="connsiteX3" fmla="*/ 3847458 w 4237456"/>
              <a:gd name="connsiteY3" fmla="*/ 2763530 h 4070424"/>
              <a:gd name="connsiteX4" fmla="*/ 3240360 w 4237456"/>
              <a:gd name="connsiteY4" fmla="*/ 394790 h 4070424"/>
              <a:gd name="connsiteX5" fmla="*/ 0 w 4237456"/>
              <a:gd name="connsiteY5" fmla="*/ 394789 h 4070424"/>
              <a:gd name="connsiteX0" fmla="*/ 0 w 4034419"/>
              <a:gd name="connsiteY0" fmla="*/ 394789 h 4070421"/>
              <a:gd name="connsiteX1" fmla="*/ 2959 w 4034419"/>
              <a:gd name="connsiteY1" fmla="*/ 4070417 h 4070421"/>
              <a:gd name="connsiteX2" fmla="*/ 3312368 w 4034419"/>
              <a:gd name="connsiteY2" fmla="*/ 4070421 h 4070421"/>
              <a:gd name="connsiteX3" fmla="*/ 3847458 w 4034419"/>
              <a:gd name="connsiteY3" fmla="*/ 2763530 h 4070421"/>
              <a:gd name="connsiteX4" fmla="*/ 3240360 w 4034419"/>
              <a:gd name="connsiteY4" fmla="*/ 394790 h 4070421"/>
              <a:gd name="connsiteX5" fmla="*/ 0 w 4034419"/>
              <a:gd name="connsiteY5" fmla="*/ 394789 h 4070421"/>
              <a:gd name="connsiteX0" fmla="*/ 0 w 3881603"/>
              <a:gd name="connsiteY0" fmla="*/ 394789 h 4070422"/>
              <a:gd name="connsiteX1" fmla="*/ 2959 w 3881603"/>
              <a:gd name="connsiteY1" fmla="*/ 4070417 h 4070422"/>
              <a:gd name="connsiteX2" fmla="*/ 3152318 w 3881603"/>
              <a:gd name="connsiteY2" fmla="*/ 4070422 h 4070422"/>
              <a:gd name="connsiteX3" fmla="*/ 3847458 w 3881603"/>
              <a:gd name="connsiteY3" fmla="*/ 2763530 h 4070422"/>
              <a:gd name="connsiteX4" fmla="*/ 3240360 w 3881603"/>
              <a:gd name="connsiteY4" fmla="*/ 394790 h 4070422"/>
              <a:gd name="connsiteX5" fmla="*/ 0 w 3881603"/>
              <a:gd name="connsiteY5" fmla="*/ 394789 h 4070422"/>
              <a:gd name="connsiteX0" fmla="*/ 0 w 3881603"/>
              <a:gd name="connsiteY0" fmla="*/ 304800 h 3980433"/>
              <a:gd name="connsiteX1" fmla="*/ 2959 w 3881603"/>
              <a:gd name="connsiteY1" fmla="*/ 3980428 h 3980433"/>
              <a:gd name="connsiteX2" fmla="*/ 3152318 w 3881603"/>
              <a:gd name="connsiteY2" fmla="*/ 3980433 h 3980433"/>
              <a:gd name="connsiteX3" fmla="*/ 3847458 w 3881603"/>
              <a:gd name="connsiteY3" fmla="*/ 2673541 h 3980433"/>
              <a:gd name="connsiteX4" fmla="*/ 3240360 w 3881603"/>
              <a:gd name="connsiteY4" fmla="*/ 713202 h 3980433"/>
              <a:gd name="connsiteX5" fmla="*/ 0 w 3881603"/>
              <a:gd name="connsiteY5" fmla="*/ 304800 h 3980433"/>
              <a:gd name="connsiteX0" fmla="*/ 0 w 3881603"/>
              <a:gd name="connsiteY0" fmla="*/ 304800 h 3980433"/>
              <a:gd name="connsiteX1" fmla="*/ 2959 w 3881603"/>
              <a:gd name="connsiteY1" fmla="*/ 3980428 h 3980433"/>
              <a:gd name="connsiteX2" fmla="*/ 3152318 w 3881603"/>
              <a:gd name="connsiteY2" fmla="*/ 3980433 h 3980433"/>
              <a:gd name="connsiteX3" fmla="*/ 3847458 w 3881603"/>
              <a:gd name="connsiteY3" fmla="*/ 2673541 h 3980433"/>
              <a:gd name="connsiteX4" fmla="*/ 3240360 w 3881603"/>
              <a:gd name="connsiteY4" fmla="*/ 549843 h 3980433"/>
              <a:gd name="connsiteX5" fmla="*/ 0 w 3881603"/>
              <a:gd name="connsiteY5" fmla="*/ 304800 h 3980433"/>
              <a:gd name="connsiteX0" fmla="*/ 0 w 3881603"/>
              <a:gd name="connsiteY0" fmla="*/ 490084 h 3757313"/>
              <a:gd name="connsiteX1" fmla="*/ 2959 w 3881603"/>
              <a:gd name="connsiteY1" fmla="*/ 3757308 h 3757313"/>
              <a:gd name="connsiteX2" fmla="*/ 3152318 w 3881603"/>
              <a:gd name="connsiteY2" fmla="*/ 3757313 h 3757313"/>
              <a:gd name="connsiteX3" fmla="*/ 3847458 w 3881603"/>
              <a:gd name="connsiteY3" fmla="*/ 2450421 h 3757313"/>
              <a:gd name="connsiteX4" fmla="*/ 3240360 w 3881603"/>
              <a:gd name="connsiteY4" fmla="*/ 326723 h 3757313"/>
              <a:gd name="connsiteX5" fmla="*/ 0 w 3881603"/>
              <a:gd name="connsiteY5" fmla="*/ 490084 h 3757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1603" h="3757313">
                <a:moveTo>
                  <a:pt x="0" y="490084"/>
                </a:moveTo>
                <a:cubicBezTo>
                  <a:pt x="2959" y="1010907"/>
                  <a:pt x="0" y="3236485"/>
                  <a:pt x="2959" y="3757308"/>
                </a:cubicBezTo>
                <a:lnTo>
                  <a:pt x="3152318" y="3757313"/>
                </a:lnTo>
                <a:cubicBezTo>
                  <a:pt x="3874369" y="3539347"/>
                  <a:pt x="3832784" y="3022186"/>
                  <a:pt x="3847458" y="2450421"/>
                </a:cubicBezTo>
                <a:cubicBezTo>
                  <a:pt x="3862132" y="1878656"/>
                  <a:pt x="3881603" y="653446"/>
                  <a:pt x="3240360" y="326723"/>
                </a:cubicBezTo>
                <a:cubicBezTo>
                  <a:pt x="2599117" y="0"/>
                  <a:pt x="389138" y="185284"/>
                  <a:pt x="0" y="490084"/>
                </a:cubicBez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lang="en-US" dirty="0"/>
          </a:p>
        </p:txBody>
      </p:sp>
      <p:sp>
        <p:nvSpPr>
          <p:cNvPr id="50" name="Freeform 49"/>
          <p:cNvSpPr/>
          <p:nvPr/>
        </p:nvSpPr>
        <p:spPr>
          <a:xfrm rot="10800000">
            <a:off x="1220152" y="260646"/>
            <a:ext cx="7687112" cy="2265131"/>
          </a:xfrm>
          <a:custGeom>
            <a:avLst/>
            <a:gdLst>
              <a:gd name="connsiteX0" fmla="*/ 0 w 8664606"/>
              <a:gd name="connsiteY0" fmla="*/ 266330 h 1828800"/>
              <a:gd name="connsiteX1" fmla="*/ 8878 w 8664606"/>
              <a:gd name="connsiteY1" fmla="*/ 1828800 h 1828800"/>
              <a:gd name="connsiteX2" fmla="*/ 8664606 w 8664606"/>
              <a:gd name="connsiteY2" fmla="*/ 1828800 h 1828800"/>
              <a:gd name="connsiteX3" fmla="*/ 8664606 w 8664606"/>
              <a:gd name="connsiteY3" fmla="*/ 798990 h 1828800"/>
              <a:gd name="connsiteX4" fmla="*/ 4971495 w 8664606"/>
              <a:gd name="connsiteY4" fmla="*/ 798990 h 1828800"/>
              <a:gd name="connsiteX5" fmla="*/ 4385569 w 8664606"/>
              <a:gd name="connsiteY5" fmla="*/ 559293 h 1828800"/>
              <a:gd name="connsiteX6" fmla="*/ 4163627 w 8664606"/>
              <a:gd name="connsiteY6" fmla="*/ 8878 h 1828800"/>
              <a:gd name="connsiteX7" fmla="*/ 2334827 w 8664606"/>
              <a:gd name="connsiteY7" fmla="*/ 0 h 1828800"/>
              <a:gd name="connsiteX8" fmla="*/ 1811045 w 8664606"/>
              <a:gd name="connsiteY8" fmla="*/ 426128 h 1828800"/>
              <a:gd name="connsiteX9" fmla="*/ 0 w 8664606"/>
              <a:gd name="connsiteY9" fmla="*/ 266330 h 1828800"/>
              <a:gd name="connsiteX0" fmla="*/ 0 w 8664606"/>
              <a:gd name="connsiteY0" fmla="*/ 266330 h 1828800"/>
              <a:gd name="connsiteX1" fmla="*/ 217503 w 8664606"/>
              <a:gd name="connsiteY1" fmla="*/ 1687012 h 1828800"/>
              <a:gd name="connsiteX2" fmla="*/ 8664606 w 8664606"/>
              <a:gd name="connsiteY2" fmla="*/ 1828800 h 1828800"/>
              <a:gd name="connsiteX3" fmla="*/ 8664606 w 8664606"/>
              <a:gd name="connsiteY3" fmla="*/ 798990 h 1828800"/>
              <a:gd name="connsiteX4" fmla="*/ 4971495 w 8664606"/>
              <a:gd name="connsiteY4" fmla="*/ 798990 h 1828800"/>
              <a:gd name="connsiteX5" fmla="*/ 4385569 w 8664606"/>
              <a:gd name="connsiteY5" fmla="*/ 559293 h 1828800"/>
              <a:gd name="connsiteX6" fmla="*/ 4163627 w 8664606"/>
              <a:gd name="connsiteY6" fmla="*/ 8878 h 1828800"/>
              <a:gd name="connsiteX7" fmla="*/ 2334827 w 8664606"/>
              <a:gd name="connsiteY7" fmla="*/ 0 h 1828800"/>
              <a:gd name="connsiteX8" fmla="*/ 1811045 w 8664606"/>
              <a:gd name="connsiteY8" fmla="*/ 426128 h 1828800"/>
              <a:gd name="connsiteX9" fmla="*/ 0 w 8664606"/>
              <a:gd name="connsiteY9" fmla="*/ 266330 h 1828800"/>
              <a:gd name="connsiteX0" fmla="*/ 2959 w 8667565"/>
              <a:gd name="connsiteY0" fmla="*/ 266330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67565 w 8667565"/>
              <a:gd name="connsiteY3" fmla="*/ 79899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2959 w 8667565"/>
              <a:gd name="connsiteY9" fmla="*/ 266330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67565 w 8667565"/>
              <a:gd name="connsiteY3" fmla="*/ 79899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223695 w 8667565"/>
              <a:gd name="connsiteY3" fmla="*/ 67890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55743 w 8667565"/>
              <a:gd name="connsiteY3" fmla="*/ 822916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063644 w 8655743"/>
              <a:gd name="connsiteY2" fmla="*/ 1470988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655743 w 8655743"/>
              <a:gd name="connsiteY2" fmla="*/ 1828800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655743 w 8655743"/>
              <a:gd name="connsiteY2" fmla="*/ 1828800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986985 w 8655743"/>
              <a:gd name="connsiteY8" fmla="*/ 475206 h 1913137"/>
              <a:gd name="connsiteX9" fmla="*/ 0 w 8655743"/>
              <a:gd name="connsiteY9" fmla="*/ 475205 h 1913137"/>
              <a:gd name="connsiteX0" fmla="*/ 0 w 8655743"/>
              <a:gd name="connsiteY0" fmla="*/ 515155 h 1953087"/>
              <a:gd name="connsiteX1" fmla="*/ 2959 w 8655743"/>
              <a:gd name="connsiteY1" fmla="*/ 1953087 h 1953087"/>
              <a:gd name="connsiteX2" fmla="*/ 8655743 w 8655743"/>
              <a:gd name="connsiteY2" fmla="*/ 1953087 h 1953087"/>
              <a:gd name="connsiteX3" fmla="*/ 8655743 w 8655743"/>
              <a:gd name="connsiteY3" fmla="*/ 947203 h 1953087"/>
              <a:gd name="connsiteX4" fmla="*/ 4974454 w 8655743"/>
              <a:gd name="connsiteY4" fmla="*/ 923277 h 1953087"/>
              <a:gd name="connsiteX5" fmla="*/ 4166586 w 8655743"/>
              <a:gd name="connsiteY5" fmla="*/ 133165 h 1953087"/>
              <a:gd name="connsiteX6" fmla="*/ 2337786 w 8655743"/>
              <a:gd name="connsiteY6" fmla="*/ 124287 h 1953087"/>
              <a:gd name="connsiteX7" fmla="*/ 1986985 w 8655743"/>
              <a:gd name="connsiteY7" fmla="*/ 515156 h 1953087"/>
              <a:gd name="connsiteX8" fmla="*/ 0 w 8655743"/>
              <a:gd name="connsiteY8" fmla="*/ 515155 h 1953087"/>
              <a:gd name="connsiteX0" fmla="*/ 0 w 8655743"/>
              <a:gd name="connsiteY0" fmla="*/ 494769 h 1932701"/>
              <a:gd name="connsiteX1" fmla="*/ 2959 w 8655743"/>
              <a:gd name="connsiteY1" fmla="*/ 1932701 h 1932701"/>
              <a:gd name="connsiteX2" fmla="*/ 8655743 w 8655743"/>
              <a:gd name="connsiteY2" fmla="*/ 1932701 h 1932701"/>
              <a:gd name="connsiteX3" fmla="*/ 8655743 w 8655743"/>
              <a:gd name="connsiteY3" fmla="*/ 926817 h 1932701"/>
              <a:gd name="connsiteX4" fmla="*/ 5127351 w 8655743"/>
              <a:gd name="connsiteY4" fmla="*/ 780573 h 1932701"/>
              <a:gd name="connsiteX5" fmla="*/ 4166586 w 8655743"/>
              <a:gd name="connsiteY5" fmla="*/ 112779 h 1932701"/>
              <a:gd name="connsiteX6" fmla="*/ 2337786 w 8655743"/>
              <a:gd name="connsiteY6" fmla="*/ 103901 h 1932701"/>
              <a:gd name="connsiteX7" fmla="*/ 1986985 w 8655743"/>
              <a:gd name="connsiteY7" fmla="*/ 494770 h 1932701"/>
              <a:gd name="connsiteX8" fmla="*/ 0 w 8655743"/>
              <a:gd name="connsiteY8" fmla="*/ 494769 h 1932701"/>
              <a:gd name="connsiteX0" fmla="*/ 0 w 8655743"/>
              <a:gd name="connsiteY0" fmla="*/ 475047 h 1912979"/>
              <a:gd name="connsiteX1" fmla="*/ 2959 w 8655743"/>
              <a:gd name="connsiteY1" fmla="*/ 1912979 h 1912979"/>
              <a:gd name="connsiteX2" fmla="*/ 8655743 w 8655743"/>
              <a:gd name="connsiteY2" fmla="*/ 1912979 h 1912979"/>
              <a:gd name="connsiteX3" fmla="*/ 8655743 w 8655743"/>
              <a:gd name="connsiteY3" fmla="*/ 907095 h 1912979"/>
              <a:gd name="connsiteX4" fmla="*/ 5127351 w 8655743"/>
              <a:gd name="connsiteY4" fmla="*/ 760851 h 1912979"/>
              <a:gd name="connsiteX5" fmla="*/ 4828976 w 8655743"/>
              <a:gd name="connsiteY5" fmla="*/ 112779 h 1912979"/>
              <a:gd name="connsiteX6" fmla="*/ 2337786 w 8655743"/>
              <a:gd name="connsiteY6" fmla="*/ 84179 h 1912979"/>
              <a:gd name="connsiteX7" fmla="*/ 1986985 w 8655743"/>
              <a:gd name="connsiteY7" fmla="*/ 475048 h 1912979"/>
              <a:gd name="connsiteX8" fmla="*/ 0 w 8655743"/>
              <a:gd name="connsiteY8" fmla="*/ 475047 h 1912979"/>
              <a:gd name="connsiteX0" fmla="*/ 0 w 8655743"/>
              <a:gd name="connsiteY0" fmla="*/ 475047 h 1912979"/>
              <a:gd name="connsiteX1" fmla="*/ 2959 w 8655743"/>
              <a:gd name="connsiteY1" fmla="*/ 1912979 h 1912979"/>
              <a:gd name="connsiteX2" fmla="*/ 8655743 w 8655743"/>
              <a:gd name="connsiteY2" fmla="*/ 1912979 h 1912979"/>
              <a:gd name="connsiteX3" fmla="*/ 8655743 w 8655743"/>
              <a:gd name="connsiteY3" fmla="*/ 907095 h 1912979"/>
              <a:gd name="connsiteX4" fmla="*/ 5127351 w 8655743"/>
              <a:gd name="connsiteY4" fmla="*/ 760851 h 1912979"/>
              <a:gd name="connsiteX5" fmla="*/ 4828976 w 8655743"/>
              <a:gd name="connsiteY5" fmla="*/ 112779 h 1912979"/>
              <a:gd name="connsiteX6" fmla="*/ 2337786 w 8655743"/>
              <a:gd name="connsiteY6" fmla="*/ 84179 h 1912979"/>
              <a:gd name="connsiteX7" fmla="*/ 606882 w 8655743"/>
              <a:gd name="connsiteY7" fmla="*/ 112779 h 1912979"/>
              <a:gd name="connsiteX8" fmla="*/ 0 w 8655743"/>
              <a:gd name="connsiteY8" fmla="*/ 475047 h 1912979"/>
              <a:gd name="connsiteX0" fmla="*/ 0 w 8655743"/>
              <a:gd name="connsiteY0" fmla="*/ 475047 h 1912979"/>
              <a:gd name="connsiteX1" fmla="*/ 2959 w 8655743"/>
              <a:gd name="connsiteY1" fmla="*/ 1912979 h 1912979"/>
              <a:gd name="connsiteX2" fmla="*/ 8655743 w 8655743"/>
              <a:gd name="connsiteY2" fmla="*/ 1912979 h 1912979"/>
              <a:gd name="connsiteX3" fmla="*/ 8655743 w 8655743"/>
              <a:gd name="connsiteY3" fmla="*/ 907095 h 1912979"/>
              <a:gd name="connsiteX4" fmla="*/ 5127351 w 8655743"/>
              <a:gd name="connsiteY4" fmla="*/ 760851 h 1912979"/>
              <a:gd name="connsiteX5" fmla="*/ 4828976 w 8655743"/>
              <a:gd name="connsiteY5" fmla="*/ 112779 h 1912979"/>
              <a:gd name="connsiteX6" fmla="*/ 2337786 w 8655743"/>
              <a:gd name="connsiteY6" fmla="*/ 84179 h 1912979"/>
              <a:gd name="connsiteX7" fmla="*/ 0 w 8655743"/>
              <a:gd name="connsiteY7" fmla="*/ 475047 h 1912979"/>
              <a:gd name="connsiteX0" fmla="*/ 0 w 8655743"/>
              <a:gd name="connsiteY0" fmla="*/ 304800 h 1960985"/>
              <a:gd name="connsiteX1" fmla="*/ 2959 w 8655743"/>
              <a:gd name="connsiteY1" fmla="*/ 1960985 h 1960985"/>
              <a:gd name="connsiteX2" fmla="*/ 8655743 w 8655743"/>
              <a:gd name="connsiteY2" fmla="*/ 1960985 h 1960985"/>
              <a:gd name="connsiteX3" fmla="*/ 8655743 w 8655743"/>
              <a:gd name="connsiteY3" fmla="*/ 955101 h 1960985"/>
              <a:gd name="connsiteX4" fmla="*/ 5127351 w 8655743"/>
              <a:gd name="connsiteY4" fmla="*/ 808857 h 1960985"/>
              <a:gd name="connsiteX5" fmla="*/ 4828976 w 8655743"/>
              <a:gd name="connsiteY5" fmla="*/ 160785 h 1960985"/>
              <a:gd name="connsiteX6" fmla="*/ 2337786 w 8655743"/>
              <a:gd name="connsiteY6" fmla="*/ 132185 h 1960985"/>
              <a:gd name="connsiteX7" fmla="*/ 0 w 8655743"/>
              <a:gd name="connsiteY7" fmla="*/ 304800 h 1960985"/>
              <a:gd name="connsiteX0" fmla="*/ 0 w 8655743"/>
              <a:gd name="connsiteY0" fmla="*/ 304800 h 1960985"/>
              <a:gd name="connsiteX1" fmla="*/ 2959 w 8655743"/>
              <a:gd name="connsiteY1" fmla="*/ 1960985 h 1960985"/>
              <a:gd name="connsiteX2" fmla="*/ 8655743 w 8655743"/>
              <a:gd name="connsiteY2" fmla="*/ 1960985 h 1960985"/>
              <a:gd name="connsiteX3" fmla="*/ 6567511 w 8655743"/>
              <a:gd name="connsiteY3" fmla="*/ 1668091 h 1960985"/>
              <a:gd name="connsiteX4" fmla="*/ 5127351 w 8655743"/>
              <a:gd name="connsiteY4" fmla="*/ 808857 h 1960985"/>
              <a:gd name="connsiteX5" fmla="*/ 4828976 w 8655743"/>
              <a:gd name="connsiteY5" fmla="*/ 160785 h 1960985"/>
              <a:gd name="connsiteX6" fmla="*/ 2337786 w 8655743"/>
              <a:gd name="connsiteY6" fmla="*/ 132185 h 1960985"/>
              <a:gd name="connsiteX7" fmla="*/ 0 w 8655743"/>
              <a:gd name="connsiteY7" fmla="*/ 304800 h 1960985"/>
              <a:gd name="connsiteX0" fmla="*/ 0 w 8655743"/>
              <a:gd name="connsiteY0" fmla="*/ 304800 h 1960985"/>
              <a:gd name="connsiteX1" fmla="*/ 2959 w 8655743"/>
              <a:gd name="connsiteY1" fmla="*/ 1960985 h 1960985"/>
              <a:gd name="connsiteX2" fmla="*/ 8655743 w 8655743"/>
              <a:gd name="connsiteY2" fmla="*/ 1960985 h 1960985"/>
              <a:gd name="connsiteX3" fmla="*/ 5127351 w 8655743"/>
              <a:gd name="connsiteY3" fmla="*/ 808857 h 1960985"/>
              <a:gd name="connsiteX4" fmla="*/ 4828976 w 8655743"/>
              <a:gd name="connsiteY4" fmla="*/ 160785 h 1960985"/>
              <a:gd name="connsiteX5" fmla="*/ 2337786 w 8655743"/>
              <a:gd name="connsiteY5" fmla="*/ 132185 h 1960985"/>
              <a:gd name="connsiteX6" fmla="*/ 0 w 8655743"/>
              <a:gd name="connsiteY6" fmla="*/ 304800 h 1960985"/>
              <a:gd name="connsiteX0" fmla="*/ 0 w 6089602"/>
              <a:gd name="connsiteY0" fmla="*/ 304800 h 1960985"/>
              <a:gd name="connsiteX1" fmla="*/ 2959 w 6089602"/>
              <a:gd name="connsiteY1" fmla="*/ 1960985 h 1960985"/>
              <a:gd name="connsiteX2" fmla="*/ 6089602 w 6089602"/>
              <a:gd name="connsiteY2" fmla="*/ 1960985 h 1960985"/>
              <a:gd name="connsiteX3" fmla="*/ 5127351 w 6089602"/>
              <a:gd name="connsiteY3" fmla="*/ 808857 h 1960985"/>
              <a:gd name="connsiteX4" fmla="*/ 4828976 w 6089602"/>
              <a:gd name="connsiteY4" fmla="*/ 160785 h 1960985"/>
              <a:gd name="connsiteX5" fmla="*/ 2337786 w 6089602"/>
              <a:gd name="connsiteY5" fmla="*/ 132185 h 1960985"/>
              <a:gd name="connsiteX6" fmla="*/ 0 w 6089602"/>
              <a:gd name="connsiteY6" fmla="*/ 304800 h 1960985"/>
              <a:gd name="connsiteX0" fmla="*/ 0 w 6089602"/>
              <a:gd name="connsiteY0" fmla="*/ 316800 h 1972985"/>
              <a:gd name="connsiteX1" fmla="*/ 2959 w 6089602"/>
              <a:gd name="connsiteY1" fmla="*/ 1972985 h 1972985"/>
              <a:gd name="connsiteX2" fmla="*/ 6089602 w 6089602"/>
              <a:gd name="connsiteY2" fmla="*/ 1972985 h 1972985"/>
              <a:gd name="connsiteX3" fmla="*/ 5703417 w 6089602"/>
              <a:gd name="connsiteY3" fmla="*/ 1180897 h 1972985"/>
              <a:gd name="connsiteX4" fmla="*/ 4828976 w 6089602"/>
              <a:gd name="connsiteY4" fmla="*/ 172785 h 1972985"/>
              <a:gd name="connsiteX5" fmla="*/ 2337786 w 6089602"/>
              <a:gd name="connsiteY5" fmla="*/ 144185 h 1972985"/>
              <a:gd name="connsiteX6" fmla="*/ 0 w 6089602"/>
              <a:gd name="connsiteY6" fmla="*/ 316800 h 1972985"/>
              <a:gd name="connsiteX0" fmla="*/ 0 w 6089602"/>
              <a:gd name="connsiteY0" fmla="*/ 304800 h 1960985"/>
              <a:gd name="connsiteX1" fmla="*/ 2959 w 6089602"/>
              <a:gd name="connsiteY1" fmla="*/ 1960985 h 1960985"/>
              <a:gd name="connsiteX2" fmla="*/ 6089602 w 6089602"/>
              <a:gd name="connsiteY2" fmla="*/ 1960985 h 1960985"/>
              <a:gd name="connsiteX3" fmla="*/ 5703417 w 6089602"/>
              <a:gd name="connsiteY3" fmla="*/ 1168897 h 1960985"/>
              <a:gd name="connsiteX4" fmla="*/ 5235363 w 6089602"/>
              <a:gd name="connsiteY4" fmla="*/ 304803 h 1960985"/>
              <a:gd name="connsiteX5" fmla="*/ 2337786 w 6089602"/>
              <a:gd name="connsiteY5" fmla="*/ 132185 h 1960985"/>
              <a:gd name="connsiteX6" fmla="*/ 0 w 6089602"/>
              <a:gd name="connsiteY6" fmla="*/ 304800 h 1960985"/>
              <a:gd name="connsiteX0" fmla="*/ 0 w 6089602"/>
              <a:gd name="connsiteY0" fmla="*/ 340634 h 1852802"/>
              <a:gd name="connsiteX1" fmla="*/ 2959 w 6089602"/>
              <a:gd name="connsiteY1" fmla="*/ 1852802 h 1852802"/>
              <a:gd name="connsiteX2" fmla="*/ 6089602 w 6089602"/>
              <a:gd name="connsiteY2" fmla="*/ 1852802 h 1852802"/>
              <a:gd name="connsiteX3" fmla="*/ 5703417 w 6089602"/>
              <a:gd name="connsiteY3" fmla="*/ 1060714 h 1852802"/>
              <a:gd name="connsiteX4" fmla="*/ 5235363 w 6089602"/>
              <a:gd name="connsiteY4" fmla="*/ 196620 h 1852802"/>
              <a:gd name="connsiteX5" fmla="*/ 2337786 w 6089602"/>
              <a:gd name="connsiteY5" fmla="*/ 24002 h 1852802"/>
              <a:gd name="connsiteX6" fmla="*/ 0 w 6089602"/>
              <a:gd name="connsiteY6" fmla="*/ 340634 h 1852802"/>
              <a:gd name="connsiteX0" fmla="*/ 0 w 6089602"/>
              <a:gd name="connsiteY0" fmla="*/ 340634 h 1852802"/>
              <a:gd name="connsiteX1" fmla="*/ 2959 w 6089602"/>
              <a:gd name="connsiteY1" fmla="*/ 1852802 h 1852802"/>
              <a:gd name="connsiteX2" fmla="*/ 6089602 w 6089602"/>
              <a:gd name="connsiteY2" fmla="*/ 1852802 h 1852802"/>
              <a:gd name="connsiteX3" fmla="*/ 5703417 w 6089602"/>
              <a:gd name="connsiteY3" fmla="*/ 1060714 h 1852802"/>
              <a:gd name="connsiteX4" fmla="*/ 4924004 w 6089602"/>
              <a:gd name="connsiteY4" fmla="*/ 196620 h 1852802"/>
              <a:gd name="connsiteX5" fmla="*/ 2337786 w 6089602"/>
              <a:gd name="connsiteY5" fmla="*/ 24002 h 1852802"/>
              <a:gd name="connsiteX6" fmla="*/ 0 w 6089602"/>
              <a:gd name="connsiteY6" fmla="*/ 340634 h 18528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703417 w 6089602"/>
              <a:gd name="connsiteY3" fmla="*/ 1032114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728769 w 6089602"/>
              <a:gd name="connsiteY3" fmla="*/ 960106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728769 w 6089602"/>
              <a:gd name="connsiteY3" fmla="*/ 960106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631408 w 6089602"/>
              <a:gd name="connsiteY3" fmla="*/ 600066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631408 w 6089602"/>
              <a:gd name="connsiteY3" fmla="*/ 600066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703417 w 6089602"/>
              <a:gd name="connsiteY3" fmla="*/ 672074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703417 w 6089602"/>
              <a:gd name="connsiteY3" fmla="*/ 672074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131022"/>
              <a:gd name="connsiteY0" fmla="*/ 312034 h 1824202"/>
              <a:gd name="connsiteX1" fmla="*/ 2959 w 6131022"/>
              <a:gd name="connsiteY1" fmla="*/ 1824202 h 1824202"/>
              <a:gd name="connsiteX2" fmla="*/ 6089602 w 6131022"/>
              <a:gd name="connsiteY2" fmla="*/ 1824202 h 1824202"/>
              <a:gd name="connsiteX3" fmla="*/ 5703417 w 6131022"/>
              <a:gd name="connsiteY3" fmla="*/ 672074 h 1824202"/>
              <a:gd name="connsiteX4" fmla="*/ 4924004 w 6131022"/>
              <a:gd name="connsiteY4" fmla="*/ 168020 h 1824202"/>
              <a:gd name="connsiteX5" fmla="*/ 2310043 w 6131022"/>
              <a:gd name="connsiteY5" fmla="*/ 24002 h 1824202"/>
              <a:gd name="connsiteX6" fmla="*/ 0 w 613102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703417 w 6089602"/>
              <a:gd name="connsiteY3" fmla="*/ 672074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7687112"/>
              <a:gd name="connsiteY0" fmla="*/ 312034 h 1824203"/>
              <a:gd name="connsiteX1" fmla="*/ 2959 w 7687112"/>
              <a:gd name="connsiteY1" fmla="*/ 1824202 h 1824203"/>
              <a:gd name="connsiteX2" fmla="*/ 7687112 w 7687112"/>
              <a:gd name="connsiteY2" fmla="*/ 1824203 h 1824203"/>
              <a:gd name="connsiteX3" fmla="*/ 5703417 w 7687112"/>
              <a:gd name="connsiteY3" fmla="*/ 672074 h 1824203"/>
              <a:gd name="connsiteX4" fmla="*/ 4924004 w 7687112"/>
              <a:gd name="connsiteY4" fmla="*/ 168020 h 1824203"/>
              <a:gd name="connsiteX5" fmla="*/ 2310043 w 7687112"/>
              <a:gd name="connsiteY5" fmla="*/ 24002 h 1824203"/>
              <a:gd name="connsiteX6" fmla="*/ 0 w 7687112"/>
              <a:gd name="connsiteY6" fmla="*/ 312034 h 1824203"/>
              <a:gd name="connsiteX0" fmla="*/ 0 w 8757276"/>
              <a:gd name="connsiteY0" fmla="*/ 312034 h 1824203"/>
              <a:gd name="connsiteX1" fmla="*/ 2959 w 8757276"/>
              <a:gd name="connsiteY1" fmla="*/ 1824202 h 1824203"/>
              <a:gd name="connsiteX2" fmla="*/ 7687112 w 8757276"/>
              <a:gd name="connsiteY2" fmla="*/ 1824203 h 1824203"/>
              <a:gd name="connsiteX3" fmla="*/ 7287592 w 8757276"/>
              <a:gd name="connsiteY3" fmla="*/ 272269 h 1824203"/>
              <a:gd name="connsiteX4" fmla="*/ 5703417 w 8757276"/>
              <a:gd name="connsiteY4" fmla="*/ 672074 h 1824203"/>
              <a:gd name="connsiteX5" fmla="*/ 4924004 w 8757276"/>
              <a:gd name="connsiteY5" fmla="*/ 168020 h 1824203"/>
              <a:gd name="connsiteX6" fmla="*/ 2310043 w 8757276"/>
              <a:gd name="connsiteY6" fmla="*/ 24002 h 1824203"/>
              <a:gd name="connsiteX7" fmla="*/ 0 w 8757276"/>
              <a:gd name="connsiteY7" fmla="*/ 312034 h 1824203"/>
              <a:gd name="connsiteX0" fmla="*/ 0 w 8757276"/>
              <a:gd name="connsiteY0" fmla="*/ 1363194 h 2875363"/>
              <a:gd name="connsiteX1" fmla="*/ 2959 w 8757276"/>
              <a:gd name="connsiteY1" fmla="*/ 2875362 h 2875363"/>
              <a:gd name="connsiteX2" fmla="*/ 7687112 w 8757276"/>
              <a:gd name="connsiteY2" fmla="*/ 2875363 h 2875363"/>
              <a:gd name="connsiteX3" fmla="*/ 7287592 w 8757276"/>
              <a:gd name="connsiteY3" fmla="*/ 1323429 h 2875363"/>
              <a:gd name="connsiteX4" fmla="*/ 6278685 w 8757276"/>
              <a:gd name="connsiteY4" fmla="*/ 261581 h 2875363"/>
              <a:gd name="connsiteX5" fmla="*/ 4924004 w 8757276"/>
              <a:gd name="connsiteY5" fmla="*/ 1219180 h 2875363"/>
              <a:gd name="connsiteX6" fmla="*/ 2310043 w 8757276"/>
              <a:gd name="connsiteY6" fmla="*/ 1075162 h 2875363"/>
              <a:gd name="connsiteX7" fmla="*/ 0 w 8757276"/>
              <a:gd name="connsiteY7" fmla="*/ 1363194 h 2875363"/>
              <a:gd name="connsiteX0" fmla="*/ 0 w 8757276"/>
              <a:gd name="connsiteY0" fmla="*/ 1363194 h 2875363"/>
              <a:gd name="connsiteX1" fmla="*/ 2959 w 8757276"/>
              <a:gd name="connsiteY1" fmla="*/ 2875362 h 2875363"/>
              <a:gd name="connsiteX2" fmla="*/ 7687112 w 8757276"/>
              <a:gd name="connsiteY2" fmla="*/ 2875363 h 2875363"/>
              <a:gd name="connsiteX3" fmla="*/ 7287592 w 8757276"/>
              <a:gd name="connsiteY3" fmla="*/ 1323429 h 2875363"/>
              <a:gd name="connsiteX4" fmla="*/ 6278685 w 8757276"/>
              <a:gd name="connsiteY4" fmla="*/ 261581 h 2875363"/>
              <a:gd name="connsiteX5" fmla="*/ 5559399 w 8757276"/>
              <a:gd name="connsiteY5" fmla="*/ 424942 h 2875363"/>
              <a:gd name="connsiteX6" fmla="*/ 2310043 w 8757276"/>
              <a:gd name="connsiteY6" fmla="*/ 1075162 h 2875363"/>
              <a:gd name="connsiteX7" fmla="*/ 0 w 8757276"/>
              <a:gd name="connsiteY7" fmla="*/ 1363194 h 2875363"/>
              <a:gd name="connsiteX0" fmla="*/ 0 w 8757276"/>
              <a:gd name="connsiteY0" fmla="*/ 1363194 h 2875363"/>
              <a:gd name="connsiteX1" fmla="*/ 2959 w 8757276"/>
              <a:gd name="connsiteY1" fmla="*/ 2875362 h 2875363"/>
              <a:gd name="connsiteX2" fmla="*/ 7687112 w 8757276"/>
              <a:gd name="connsiteY2" fmla="*/ 2875363 h 2875363"/>
              <a:gd name="connsiteX3" fmla="*/ 7287592 w 8757276"/>
              <a:gd name="connsiteY3" fmla="*/ 1323429 h 2875363"/>
              <a:gd name="connsiteX4" fmla="*/ 6278685 w 8757276"/>
              <a:gd name="connsiteY4" fmla="*/ 261581 h 2875363"/>
              <a:gd name="connsiteX5" fmla="*/ 5559399 w 8757276"/>
              <a:gd name="connsiteY5" fmla="*/ 424942 h 2875363"/>
              <a:gd name="connsiteX6" fmla="*/ 4335264 w 8757276"/>
              <a:gd name="connsiteY6" fmla="*/ 1567568 h 2875363"/>
              <a:gd name="connsiteX7" fmla="*/ 2310043 w 8757276"/>
              <a:gd name="connsiteY7" fmla="*/ 1075162 h 2875363"/>
              <a:gd name="connsiteX8" fmla="*/ 0 w 8757276"/>
              <a:gd name="connsiteY8" fmla="*/ 1363194 h 2875363"/>
              <a:gd name="connsiteX0" fmla="*/ 0 w 8757276"/>
              <a:gd name="connsiteY0" fmla="*/ 1363194 h 2875363"/>
              <a:gd name="connsiteX1" fmla="*/ 2959 w 8757276"/>
              <a:gd name="connsiteY1" fmla="*/ 2875362 h 2875363"/>
              <a:gd name="connsiteX2" fmla="*/ 7687112 w 8757276"/>
              <a:gd name="connsiteY2" fmla="*/ 2875363 h 2875363"/>
              <a:gd name="connsiteX3" fmla="*/ 7287592 w 8757276"/>
              <a:gd name="connsiteY3" fmla="*/ 1323429 h 2875363"/>
              <a:gd name="connsiteX4" fmla="*/ 6278685 w 8757276"/>
              <a:gd name="connsiteY4" fmla="*/ 261581 h 2875363"/>
              <a:gd name="connsiteX5" fmla="*/ 5559399 w 8757276"/>
              <a:gd name="connsiteY5" fmla="*/ 424942 h 2875363"/>
              <a:gd name="connsiteX6" fmla="*/ 4335264 w 8757276"/>
              <a:gd name="connsiteY6" fmla="*/ 1567568 h 2875363"/>
              <a:gd name="connsiteX7" fmla="*/ 1717623 w 8757276"/>
              <a:gd name="connsiteY7" fmla="*/ 1323429 h 2875363"/>
              <a:gd name="connsiteX8" fmla="*/ 0 w 8757276"/>
              <a:gd name="connsiteY8" fmla="*/ 1363194 h 2875363"/>
              <a:gd name="connsiteX0" fmla="*/ 0 w 8757276"/>
              <a:gd name="connsiteY0" fmla="*/ 1813513 h 2875363"/>
              <a:gd name="connsiteX1" fmla="*/ 2959 w 8757276"/>
              <a:gd name="connsiteY1" fmla="*/ 2875362 h 2875363"/>
              <a:gd name="connsiteX2" fmla="*/ 7687112 w 8757276"/>
              <a:gd name="connsiteY2" fmla="*/ 2875363 h 2875363"/>
              <a:gd name="connsiteX3" fmla="*/ 7287592 w 8757276"/>
              <a:gd name="connsiteY3" fmla="*/ 1323429 h 2875363"/>
              <a:gd name="connsiteX4" fmla="*/ 6278685 w 8757276"/>
              <a:gd name="connsiteY4" fmla="*/ 261581 h 2875363"/>
              <a:gd name="connsiteX5" fmla="*/ 5559399 w 8757276"/>
              <a:gd name="connsiteY5" fmla="*/ 424942 h 2875363"/>
              <a:gd name="connsiteX6" fmla="*/ 4335264 w 8757276"/>
              <a:gd name="connsiteY6" fmla="*/ 1567568 h 2875363"/>
              <a:gd name="connsiteX7" fmla="*/ 1717623 w 8757276"/>
              <a:gd name="connsiteY7" fmla="*/ 1323429 h 2875363"/>
              <a:gd name="connsiteX8" fmla="*/ 0 w 8757276"/>
              <a:gd name="connsiteY8" fmla="*/ 1813513 h 2875363"/>
              <a:gd name="connsiteX0" fmla="*/ 0 w 8757276"/>
              <a:gd name="connsiteY0" fmla="*/ 1429261 h 2491111"/>
              <a:gd name="connsiteX1" fmla="*/ 2959 w 8757276"/>
              <a:gd name="connsiteY1" fmla="*/ 2491110 h 2491111"/>
              <a:gd name="connsiteX2" fmla="*/ 7687112 w 8757276"/>
              <a:gd name="connsiteY2" fmla="*/ 2491111 h 2491111"/>
              <a:gd name="connsiteX3" fmla="*/ 7287592 w 8757276"/>
              <a:gd name="connsiteY3" fmla="*/ 939177 h 2491111"/>
              <a:gd name="connsiteX4" fmla="*/ 5559399 w 8757276"/>
              <a:gd name="connsiteY4" fmla="*/ 40690 h 2491111"/>
              <a:gd name="connsiteX5" fmla="*/ 4335264 w 8757276"/>
              <a:gd name="connsiteY5" fmla="*/ 1183316 h 2491111"/>
              <a:gd name="connsiteX6" fmla="*/ 1717623 w 8757276"/>
              <a:gd name="connsiteY6" fmla="*/ 939177 h 2491111"/>
              <a:gd name="connsiteX7" fmla="*/ 0 w 8757276"/>
              <a:gd name="connsiteY7" fmla="*/ 1429261 h 2491111"/>
              <a:gd name="connsiteX0" fmla="*/ 0 w 8757276"/>
              <a:gd name="connsiteY0" fmla="*/ 1469952 h 2531802"/>
              <a:gd name="connsiteX1" fmla="*/ 2959 w 8757276"/>
              <a:gd name="connsiteY1" fmla="*/ 2531801 h 2531802"/>
              <a:gd name="connsiteX2" fmla="*/ 7687112 w 8757276"/>
              <a:gd name="connsiteY2" fmla="*/ 2531802 h 2531802"/>
              <a:gd name="connsiteX3" fmla="*/ 7287592 w 8757276"/>
              <a:gd name="connsiteY3" fmla="*/ 979868 h 2531802"/>
              <a:gd name="connsiteX4" fmla="*/ 5703415 w 8757276"/>
              <a:gd name="connsiteY4" fmla="*/ 40690 h 2531802"/>
              <a:gd name="connsiteX5" fmla="*/ 4335264 w 8757276"/>
              <a:gd name="connsiteY5" fmla="*/ 1224007 h 2531802"/>
              <a:gd name="connsiteX6" fmla="*/ 1717623 w 8757276"/>
              <a:gd name="connsiteY6" fmla="*/ 979868 h 2531802"/>
              <a:gd name="connsiteX7" fmla="*/ 0 w 8757276"/>
              <a:gd name="connsiteY7" fmla="*/ 1469952 h 2531802"/>
              <a:gd name="connsiteX0" fmla="*/ 0 w 8757276"/>
              <a:gd name="connsiteY0" fmla="*/ 1633263 h 2695113"/>
              <a:gd name="connsiteX1" fmla="*/ 2959 w 8757276"/>
              <a:gd name="connsiteY1" fmla="*/ 2695112 h 2695113"/>
              <a:gd name="connsiteX2" fmla="*/ 7687112 w 8757276"/>
              <a:gd name="connsiteY2" fmla="*/ 2695113 h 2695113"/>
              <a:gd name="connsiteX3" fmla="*/ 7287592 w 8757276"/>
              <a:gd name="connsiteY3" fmla="*/ 1143179 h 2695113"/>
              <a:gd name="connsiteX4" fmla="*/ 6711528 w 8757276"/>
              <a:gd name="connsiteY4" fmla="*/ 163310 h 2695113"/>
              <a:gd name="connsiteX5" fmla="*/ 5703415 w 8757276"/>
              <a:gd name="connsiteY5" fmla="*/ 204001 h 2695113"/>
              <a:gd name="connsiteX6" fmla="*/ 4335264 w 8757276"/>
              <a:gd name="connsiteY6" fmla="*/ 1387318 h 2695113"/>
              <a:gd name="connsiteX7" fmla="*/ 1717623 w 8757276"/>
              <a:gd name="connsiteY7" fmla="*/ 1143179 h 2695113"/>
              <a:gd name="connsiteX8" fmla="*/ 0 w 8757276"/>
              <a:gd name="connsiteY8" fmla="*/ 1633263 h 2695113"/>
              <a:gd name="connsiteX0" fmla="*/ 0 w 8757276"/>
              <a:gd name="connsiteY0" fmla="*/ 1633263 h 2695113"/>
              <a:gd name="connsiteX1" fmla="*/ 2959 w 8757276"/>
              <a:gd name="connsiteY1" fmla="*/ 2695112 h 2695113"/>
              <a:gd name="connsiteX2" fmla="*/ 7687112 w 8757276"/>
              <a:gd name="connsiteY2" fmla="*/ 2695113 h 2695113"/>
              <a:gd name="connsiteX3" fmla="*/ 7025851 w 8757276"/>
              <a:gd name="connsiteY3" fmla="*/ 1143179 h 2695113"/>
              <a:gd name="connsiteX4" fmla="*/ 6711528 w 8757276"/>
              <a:gd name="connsiteY4" fmla="*/ 163310 h 2695113"/>
              <a:gd name="connsiteX5" fmla="*/ 5703415 w 8757276"/>
              <a:gd name="connsiteY5" fmla="*/ 204001 h 2695113"/>
              <a:gd name="connsiteX6" fmla="*/ 4335264 w 8757276"/>
              <a:gd name="connsiteY6" fmla="*/ 1387318 h 2695113"/>
              <a:gd name="connsiteX7" fmla="*/ 1717623 w 8757276"/>
              <a:gd name="connsiteY7" fmla="*/ 1143179 h 2695113"/>
              <a:gd name="connsiteX8" fmla="*/ 0 w 8757276"/>
              <a:gd name="connsiteY8" fmla="*/ 1633263 h 2695113"/>
              <a:gd name="connsiteX0" fmla="*/ 0 w 7687112"/>
              <a:gd name="connsiteY0" fmla="*/ 1633263 h 2695113"/>
              <a:gd name="connsiteX1" fmla="*/ 2959 w 7687112"/>
              <a:gd name="connsiteY1" fmla="*/ 2695112 h 2695113"/>
              <a:gd name="connsiteX2" fmla="*/ 7687112 w 7687112"/>
              <a:gd name="connsiteY2" fmla="*/ 2695113 h 2695113"/>
              <a:gd name="connsiteX3" fmla="*/ 7025851 w 7687112"/>
              <a:gd name="connsiteY3" fmla="*/ 1143179 h 2695113"/>
              <a:gd name="connsiteX4" fmla="*/ 6711528 w 7687112"/>
              <a:gd name="connsiteY4" fmla="*/ 163310 h 2695113"/>
              <a:gd name="connsiteX5" fmla="*/ 5703415 w 7687112"/>
              <a:gd name="connsiteY5" fmla="*/ 204001 h 2695113"/>
              <a:gd name="connsiteX6" fmla="*/ 4335264 w 7687112"/>
              <a:gd name="connsiteY6" fmla="*/ 1387318 h 2695113"/>
              <a:gd name="connsiteX7" fmla="*/ 1717623 w 7687112"/>
              <a:gd name="connsiteY7" fmla="*/ 1143179 h 2695113"/>
              <a:gd name="connsiteX8" fmla="*/ 0 w 7687112"/>
              <a:gd name="connsiteY8" fmla="*/ 1633263 h 2695113"/>
              <a:gd name="connsiteX0" fmla="*/ 0 w 7687112"/>
              <a:gd name="connsiteY0" fmla="*/ 1633263 h 2695113"/>
              <a:gd name="connsiteX1" fmla="*/ 2959 w 7687112"/>
              <a:gd name="connsiteY1" fmla="*/ 2695112 h 2695113"/>
              <a:gd name="connsiteX2" fmla="*/ 7687112 w 7687112"/>
              <a:gd name="connsiteY2" fmla="*/ 2695113 h 2695113"/>
              <a:gd name="connsiteX3" fmla="*/ 7025851 w 7687112"/>
              <a:gd name="connsiteY3" fmla="*/ 1143179 h 2695113"/>
              <a:gd name="connsiteX4" fmla="*/ 6711528 w 7687112"/>
              <a:gd name="connsiteY4" fmla="*/ 163310 h 2695113"/>
              <a:gd name="connsiteX5" fmla="*/ 5703415 w 7687112"/>
              <a:gd name="connsiteY5" fmla="*/ 204001 h 2695113"/>
              <a:gd name="connsiteX6" fmla="*/ 4335264 w 7687112"/>
              <a:gd name="connsiteY6" fmla="*/ 1387318 h 2695113"/>
              <a:gd name="connsiteX7" fmla="*/ 1717623 w 7687112"/>
              <a:gd name="connsiteY7" fmla="*/ 1143179 h 2695113"/>
              <a:gd name="connsiteX8" fmla="*/ 0 w 7687112"/>
              <a:gd name="connsiteY8" fmla="*/ 1633263 h 2695113"/>
              <a:gd name="connsiteX0" fmla="*/ 0 w 7687112"/>
              <a:gd name="connsiteY0" fmla="*/ 1633263 h 2695113"/>
              <a:gd name="connsiteX1" fmla="*/ 2959 w 7687112"/>
              <a:gd name="connsiteY1" fmla="*/ 2695112 h 2695113"/>
              <a:gd name="connsiteX2" fmla="*/ 7687112 w 7687112"/>
              <a:gd name="connsiteY2" fmla="*/ 2695113 h 2695113"/>
              <a:gd name="connsiteX3" fmla="*/ 7025851 w 7687112"/>
              <a:gd name="connsiteY3" fmla="*/ 1143179 h 2695113"/>
              <a:gd name="connsiteX4" fmla="*/ 6711528 w 7687112"/>
              <a:gd name="connsiteY4" fmla="*/ 163310 h 2695113"/>
              <a:gd name="connsiteX5" fmla="*/ 5703415 w 7687112"/>
              <a:gd name="connsiteY5" fmla="*/ 204001 h 2695113"/>
              <a:gd name="connsiteX6" fmla="*/ 4335264 w 7687112"/>
              <a:gd name="connsiteY6" fmla="*/ 1387318 h 2695113"/>
              <a:gd name="connsiteX7" fmla="*/ 1717623 w 7687112"/>
              <a:gd name="connsiteY7" fmla="*/ 1143179 h 2695113"/>
              <a:gd name="connsiteX8" fmla="*/ 0 w 7687112"/>
              <a:gd name="connsiteY8" fmla="*/ 1633263 h 2695113"/>
              <a:gd name="connsiteX0" fmla="*/ 0 w 7687112"/>
              <a:gd name="connsiteY0" fmla="*/ 1507551 h 2569401"/>
              <a:gd name="connsiteX1" fmla="*/ 2959 w 7687112"/>
              <a:gd name="connsiteY1" fmla="*/ 2569400 h 2569401"/>
              <a:gd name="connsiteX2" fmla="*/ 7687112 w 7687112"/>
              <a:gd name="connsiteY2" fmla="*/ 2569401 h 2569401"/>
              <a:gd name="connsiteX3" fmla="*/ 7025851 w 7687112"/>
              <a:gd name="connsiteY3" fmla="*/ 1017467 h 2569401"/>
              <a:gd name="connsiteX4" fmla="*/ 6711528 w 7687112"/>
              <a:gd name="connsiteY4" fmla="*/ 37598 h 2569401"/>
              <a:gd name="connsiteX5" fmla="*/ 5663550 w 7687112"/>
              <a:gd name="connsiteY5" fmla="*/ 204001 h 2569401"/>
              <a:gd name="connsiteX6" fmla="*/ 4335264 w 7687112"/>
              <a:gd name="connsiteY6" fmla="*/ 1261606 h 2569401"/>
              <a:gd name="connsiteX7" fmla="*/ 1717623 w 7687112"/>
              <a:gd name="connsiteY7" fmla="*/ 1017467 h 2569401"/>
              <a:gd name="connsiteX8" fmla="*/ 0 w 7687112"/>
              <a:gd name="connsiteY8" fmla="*/ 1507551 h 256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87112" h="2569401">
                <a:moveTo>
                  <a:pt x="0" y="1507551"/>
                </a:moveTo>
                <a:cubicBezTo>
                  <a:pt x="2959" y="2028374"/>
                  <a:pt x="0" y="2048577"/>
                  <a:pt x="2959" y="2569400"/>
                </a:cubicBezTo>
                <a:lnTo>
                  <a:pt x="7687112" y="2569401"/>
                </a:lnTo>
                <a:cubicBezTo>
                  <a:pt x="7550102" y="783468"/>
                  <a:pt x="7356467" y="1432652"/>
                  <a:pt x="7025851" y="1017467"/>
                </a:cubicBezTo>
                <a:cubicBezTo>
                  <a:pt x="6800886" y="630015"/>
                  <a:pt x="7130972" y="145559"/>
                  <a:pt x="6711528" y="37598"/>
                </a:cubicBezTo>
                <a:cubicBezTo>
                  <a:pt x="6361813" y="11271"/>
                  <a:pt x="6059594" y="0"/>
                  <a:pt x="5663550" y="204001"/>
                </a:cubicBezTo>
                <a:cubicBezTo>
                  <a:pt x="5267506" y="408002"/>
                  <a:pt x="4992918" y="1126028"/>
                  <a:pt x="4335264" y="1261606"/>
                </a:cubicBezTo>
                <a:cubicBezTo>
                  <a:pt x="3677610" y="1397184"/>
                  <a:pt x="2440167" y="976476"/>
                  <a:pt x="1717623" y="1017467"/>
                </a:cubicBezTo>
                <a:cubicBezTo>
                  <a:pt x="995079" y="1058458"/>
                  <a:pt x="389138" y="1202751"/>
                  <a:pt x="0" y="1507551"/>
                </a:cubicBezTo>
                <a:close/>
              </a:path>
            </a:pathLst>
          </a:custGeom>
          <a:gradFill>
            <a:gsLst>
              <a:gs pos="0">
                <a:srgbClr val="D0E5A5"/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lang="en-US" dirty="0"/>
          </a:p>
        </p:txBody>
      </p:sp>
      <p:sp>
        <p:nvSpPr>
          <p:cNvPr id="51" name="Freeform 50"/>
          <p:cNvSpPr/>
          <p:nvPr/>
        </p:nvSpPr>
        <p:spPr>
          <a:xfrm>
            <a:off x="236737" y="3789040"/>
            <a:ext cx="8670527" cy="2232248"/>
          </a:xfrm>
          <a:custGeom>
            <a:avLst/>
            <a:gdLst>
              <a:gd name="connsiteX0" fmla="*/ 0 w 8664606"/>
              <a:gd name="connsiteY0" fmla="*/ 266330 h 1828800"/>
              <a:gd name="connsiteX1" fmla="*/ 8878 w 8664606"/>
              <a:gd name="connsiteY1" fmla="*/ 1828800 h 1828800"/>
              <a:gd name="connsiteX2" fmla="*/ 8664606 w 8664606"/>
              <a:gd name="connsiteY2" fmla="*/ 1828800 h 1828800"/>
              <a:gd name="connsiteX3" fmla="*/ 8664606 w 8664606"/>
              <a:gd name="connsiteY3" fmla="*/ 798990 h 1828800"/>
              <a:gd name="connsiteX4" fmla="*/ 4971495 w 8664606"/>
              <a:gd name="connsiteY4" fmla="*/ 798990 h 1828800"/>
              <a:gd name="connsiteX5" fmla="*/ 4385569 w 8664606"/>
              <a:gd name="connsiteY5" fmla="*/ 559293 h 1828800"/>
              <a:gd name="connsiteX6" fmla="*/ 4163627 w 8664606"/>
              <a:gd name="connsiteY6" fmla="*/ 8878 h 1828800"/>
              <a:gd name="connsiteX7" fmla="*/ 2334827 w 8664606"/>
              <a:gd name="connsiteY7" fmla="*/ 0 h 1828800"/>
              <a:gd name="connsiteX8" fmla="*/ 1811045 w 8664606"/>
              <a:gd name="connsiteY8" fmla="*/ 426128 h 1828800"/>
              <a:gd name="connsiteX9" fmla="*/ 0 w 8664606"/>
              <a:gd name="connsiteY9" fmla="*/ 266330 h 1828800"/>
              <a:gd name="connsiteX0" fmla="*/ 0 w 8664606"/>
              <a:gd name="connsiteY0" fmla="*/ 266330 h 1828800"/>
              <a:gd name="connsiteX1" fmla="*/ 217503 w 8664606"/>
              <a:gd name="connsiteY1" fmla="*/ 1687012 h 1828800"/>
              <a:gd name="connsiteX2" fmla="*/ 8664606 w 8664606"/>
              <a:gd name="connsiteY2" fmla="*/ 1828800 h 1828800"/>
              <a:gd name="connsiteX3" fmla="*/ 8664606 w 8664606"/>
              <a:gd name="connsiteY3" fmla="*/ 798990 h 1828800"/>
              <a:gd name="connsiteX4" fmla="*/ 4971495 w 8664606"/>
              <a:gd name="connsiteY4" fmla="*/ 798990 h 1828800"/>
              <a:gd name="connsiteX5" fmla="*/ 4385569 w 8664606"/>
              <a:gd name="connsiteY5" fmla="*/ 559293 h 1828800"/>
              <a:gd name="connsiteX6" fmla="*/ 4163627 w 8664606"/>
              <a:gd name="connsiteY6" fmla="*/ 8878 h 1828800"/>
              <a:gd name="connsiteX7" fmla="*/ 2334827 w 8664606"/>
              <a:gd name="connsiteY7" fmla="*/ 0 h 1828800"/>
              <a:gd name="connsiteX8" fmla="*/ 1811045 w 8664606"/>
              <a:gd name="connsiteY8" fmla="*/ 426128 h 1828800"/>
              <a:gd name="connsiteX9" fmla="*/ 0 w 8664606"/>
              <a:gd name="connsiteY9" fmla="*/ 266330 h 1828800"/>
              <a:gd name="connsiteX0" fmla="*/ 2959 w 8667565"/>
              <a:gd name="connsiteY0" fmla="*/ 266330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67565 w 8667565"/>
              <a:gd name="connsiteY3" fmla="*/ 79899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2959 w 8667565"/>
              <a:gd name="connsiteY9" fmla="*/ 266330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67565 w 8667565"/>
              <a:gd name="connsiteY3" fmla="*/ 79899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223695 w 8667565"/>
              <a:gd name="connsiteY3" fmla="*/ 67890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55743 w 8667565"/>
              <a:gd name="connsiteY3" fmla="*/ 822916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063644 w 8655743"/>
              <a:gd name="connsiteY2" fmla="*/ 1470988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655743 w 8655743"/>
              <a:gd name="connsiteY2" fmla="*/ 1828800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655743 w 8655743"/>
              <a:gd name="connsiteY2" fmla="*/ 1828800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986985 w 8655743"/>
              <a:gd name="connsiteY8" fmla="*/ 475206 h 1913137"/>
              <a:gd name="connsiteX9" fmla="*/ 0 w 8655743"/>
              <a:gd name="connsiteY9" fmla="*/ 475205 h 1913137"/>
              <a:gd name="connsiteX0" fmla="*/ 0 w 8655743"/>
              <a:gd name="connsiteY0" fmla="*/ 515155 h 1953087"/>
              <a:gd name="connsiteX1" fmla="*/ 2959 w 8655743"/>
              <a:gd name="connsiteY1" fmla="*/ 1953087 h 1953087"/>
              <a:gd name="connsiteX2" fmla="*/ 8655743 w 8655743"/>
              <a:gd name="connsiteY2" fmla="*/ 1953087 h 1953087"/>
              <a:gd name="connsiteX3" fmla="*/ 8655743 w 8655743"/>
              <a:gd name="connsiteY3" fmla="*/ 947203 h 1953087"/>
              <a:gd name="connsiteX4" fmla="*/ 4974454 w 8655743"/>
              <a:gd name="connsiteY4" fmla="*/ 923277 h 1953087"/>
              <a:gd name="connsiteX5" fmla="*/ 4166586 w 8655743"/>
              <a:gd name="connsiteY5" fmla="*/ 133165 h 1953087"/>
              <a:gd name="connsiteX6" fmla="*/ 2337786 w 8655743"/>
              <a:gd name="connsiteY6" fmla="*/ 124287 h 1953087"/>
              <a:gd name="connsiteX7" fmla="*/ 1986985 w 8655743"/>
              <a:gd name="connsiteY7" fmla="*/ 515156 h 1953087"/>
              <a:gd name="connsiteX8" fmla="*/ 0 w 8655743"/>
              <a:gd name="connsiteY8" fmla="*/ 515155 h 1953087"/>
              <a:gd name="connsiteX0" fmla="*/ 0 w 8655743"/>
              <a:gd name="connsiteY0" fmla="*/ 648320 h 2086252"/>
              <a:gd name="connsiteX1" fmla="*/ 2959 w 8655743"/>
              <a:gd name="connsiteY1" fmla="*/ 2086252 h 2086252"/>
              <a:gd name="connsiteX2" fmla="*/ 8655743 w 8655743"/>
              <a:gd name="connsiteY2" fmla="*/ 2086252 h 2086252"/>
              <a:gd name="connsiteX3" fmla="*/ 8655743 w 8655743"/>
              <a:gd name="connsiteY3" fmla="*/ 1080368 h 2086252"/>
              <a:gd name="connsiteX4" fmla="*/ 4974454 w 8655743"/>
              <a:gd name="connsiteY4" fmla="*/ 1056442 h 2086252"/>
              <a:gd name="connsiteX5" fmla="*/ 5055343 w 8655743"/>
              <a:gd name="connsiteY5" fmla="*/ 133165 h 2086252"/>
              <a:gd name="connsiteX6" fmla="*/ 2337786 w 8655743"/>
              <a:gd name="connsiteY6" fmla="*/ 257452 h 2086252"/>
              <a:gd name="connsiteX7" fmla="*/ 1986985 w 8655743"/>
              <a:gd name="connsiteY7" fmla="*/ 648321 h 2086252"/>
              <a:gd name="connsiteX8" fmla="*/ 0 w 8655743"/>
              <a:gd name="connsiteY8" fmla="*/ 648320 h 2086252"/>
              <a:gd name="connsiteX0" fmla="*/ 0 w 8655743"/>
              <a:gd name="connsiteY0" fmla="*/ 734179 h 2172111"/>
              <a:gd name="connsiteX1" fmla="*/ 2959 w 8655743"/>
              <a:gd name="connsiteY1" fmla="*/ 2172111 h 2172111"/>
              <a:gd name="connsiteX2" fmla="*/ 8655743 w 8655743"/>
              <a:gd name="connsiteY2" fmla="*/ 2172111 h 2172111"/>
              <a:gd name="connsiteX3" fmla="*/ 8655743 w 8655743"/>
              <a:gd name="connsiteY3" fmla="*/ 1166227 h 2172111"/>
              <a:gd name="connsiteX4" fmla="*/ 4974454 w 8655743"/>
              <a:gd name="connsiteY4" fmla="*/ 1142301 h 2172111"/>
              <a:gd name="connsiteX5" fmla="*/ 5055343 w 8655743"/>
              <a:gd name="connsiteY5" fmla="*/ 219024 h 2172111"/>
              <a:gd name="connsiteX6" fmla="*/ 1598959 w 8655743"/>
              <a:gd name="connsiteY6" fmla="*/ 85859 h 2172111"/>
              <a:gd name="connsiteX7" fmla="*/ 1986985 w 8655743"/>
              <a:gd name="connsiteY7" fmla="*/ 734180 h 2172111"/>
              <a:gd name="connsiteX8" fmla="*/ 0 w 8655743"/>
              <a:gd name="connsiteY8" fmla="*/ 734179 h 2172111"/>
              <a:gd name="connsiteX0" fmla="*/ 0 w 8655743"/>
              <a:gd name="connsiteY0" fmla="*/ 770183 h 2208115"/>
              <a:gd name="connsiteX1" fmla="*/ 2959 w 8655743"/>
              <a:gd name="connsiteY1" fmla="*/ 2208115 h 2208115"/>
              <a:gd name="connsiteX2" fmla="*/ 8655743 w 8655743"/>
              <a:gd name="connsiteY2" fmla="*/ 2208115 h 2208115"/>
              <a:gd name="connsiteX3" fmla="*/ 8655743 w 8655743"/>
              <a:gd name="connsiteY3" fmla="*/ 1202231 h 2208115"/>
              <a:gd name="connsiteX4" fmla="*/ 4974454 w 8655743"/>
              <a:gd name="connsiteY4" fmla="*/ 1178305 h 2208115"/>
              <a:gd name="connsiteX5" fmla="*/ 5055343 w 8655743"/>
              <a:gd name="connsiteY5" fmla="*/ 255028 h 2208115"/>
              <a:gd name="connsiteX6" fmla="*/ 1598959 w 8655743"/>
              <a:gd name="connsiteY6" fmla="*/ 121863 h 2208115"/>
              <a:gd name="connsiteX7" fmla="*/ 1382935 w 8655743"/>
              <a:gd name="connsiteY7" fmla="*/ 986207 h 2208115"/>
              <a:gd name="connsiteX8" fmla="*/ 0 w 8655743"/>
              <a:gd name="connsiteY8" fmla="*/ 770183 h 2208115"/>
              <a:gd name="connsiteX0" fmla="*/ 0 w 8655743"/>
              <a:gd name="connsiteY0" fmla="*/ 892046 h 2329978"/>
              <a:gd name="connsiteX1" fmla="*/ 2959 w 8655743"/>
              <a:gd name="connsiteY1" fmla="*/ 2329978 h 2329978"/>
              <a:gd name="connsiteX2" fmla="*/ 8655743 w 8655743"/>
              <a:gd name="connsiteY2" fmla="*/ 2329978 h 2329978"/>
              <a:gd name="connsiteX3" fmla="*/ 8655743 w 8655743"/>
              <a:gd name="connsiteY3" fmla="*/ 1324094 h 2329978"/>
              <a:gd name="connsiteX4" fmla="*/ 4974454 w 8655743"/>
              <a:gd name="connsiteY4" fmla="*/ 1300168 h 2329978"/>
              <a:gd name="connsiteX5" fmla="*/ 5055343 w 8655743"/>
              <a:gd name="connsiteY5" fmla="*/ 376891 h 2329978"/>
              <a:gd name="connsiteX6" fmla="*/ 1814984 w 8655743"/>
              <a:gd name="connsiteY6" fmla="*/ 121863 h 2329978"/>
              <a:gd name="connsiteX7" fmla="*/ 1382935 w 8655743"/>
              <a:gd name="connsiteY7" fmla="*/ 1108070 h 2329978"/>
              <a:gd name="connsiteX8" fmla="*/ 0 w 8655743"/>
              <a:gd name="connsiteY8" fmla="*/ 892046 h 2329978"/>
              <a:gd name="connsiteX0" fmla="*/ 0 w 8655743"/>
              <a:gd name="connsiteY0" fmla="*/ 1108070 h 2329978"/>
              <a:gd name="connsiteX1" fmla="*/ 2959 w 8655743"/>
              <a:gd name="connsiteY1" fmla="*/ 2329978 h 2329978"/>
              <a:gd name="connsiteX2" fmla="*/ 8655743 w 8655743"/>
              <a:gd name="connsiteY2" fmla="*/ 2329978 h 2329978"/>
              <a:gd name="connsiteX3" fmla="*/ 8655743 w 8655743"/>
              <a:gd name="connsiteY3" fmla="*/ 1324094 h 2329978"/>
              <a:gd name="connsiteX4" fmla="*/ 4974454 w 8655743"/>
              <a:gd name="connsiteY4" fmla="*/ 1300168 h 2329978"/>
              <a:gd name="connsiteX5" fmla="*/ 5055343 w 8655743"/>
              <a:gd name="connsiteY5" fmla="*/ 376891 h 2329978"/>
              <a:gd name="connsiteX6" fmla="*/ 1814984 w 8655743"/>
              <a:gd name="connsiteY6" fmla="*/ 121863 h 2329978"/>
              <a:gd name="connsiteX7" fmla="*/ 1382935 w 8655743"/>
              <a:gd name="connsiteY7" fmla="*/ 1108070 h 2329978"/>
              <a:gd name="connsiteX8" fmla="*/ 0 w 8655743"/>
              <a:gd name="connsiteY8" fmla="*/ 1108070 h 2329978"/>
              <a:gd name="connsiteX0" fmla="*/ 0 w 8655743"/>
              <a:gd name="connsiteY0" fmla="*/ 913949 h 2135857"/>
              <a:gd name="connsiteX1" fmla="*/ 2959 w 8655743"/>
              <a:gd name="connsiteY1" fmla="*/ 2135857 h 2135857"/>
              <a:gd name="connsiteX2" fmla="*/ 8655743 w 8655743"/>
              <a:gd name="connsiteY2" fmla="*/ 2135857 h 2135857"/>
              <a:gd name="connsiteX3" fmla="*/ 8655743 w 8655743"/>
              <a:gd name="connsiteY3" fmla="*/ 1129973 h 2135857"/>
              <a:gd name="connsiteX4" fmla="*/ 4974454 w 8655743"/>
              <a:gd name="connsiteY4" fmla="*/ 1106047 h 2135857"/>
              <a:gd name="connsiteX5" fmla="*/ 5055343 w 8655743"/>
              <a:gd name="connsiteY5" fmla="*/ 182770 h 2135857"/>
              <a:gd name="connsiteX6" fmla="*/ 1814984 w 8655743"/>
              <a:gd name="connsiteY6" fmla="*/ 121863 h 2135857"/>
              <a:gd name="connsiteX7" fmla="*/ 1382935 w 8655743"/>
              <a:gd name="connsiteY7" fmla="*/ 913949 h 2135857"/>
              <a:gd name="connsiteX8" fmla="*/ 0 w 8655743"/>
              <a:gd name="connsiteY8" fmla="*/ 913949 h 2135857"/>
              <a:gd name="connsiteX0" fmla="*/ 0 w 8655743"/>
              <a:gd name="connsiteY0" fmla="*/ 956117 h 2178025"/>
              <a:gd name="connsiteX1" fmla="*/ 2959 w 8655743"/>
              <a:gd name="connsiteY1" fmla="*/ 2178025 h 2178025"/>
              <a:gd name="connsiteX2" fmla="*/ 8655743 w 8655743"/>
              <a:gd name="connsiteY2" fmla="*/ 2178025 h 2178025"/>
              <a:gd name="connsiteX3" fmla="*/ 8655743 w 8655743"/>
              <a:gd name="connsiteY3" fmla="*/ 1172141 h 2178025"/>
              <a:gd name="connsiteX4" fmla="*/ 4974454 w 8655743"/>
              <a:gd name="connsiteY4" fmla="*/ 1148215 h 2178025"/>
              <a:gd name="connsiteX5" fmla="*/ 4808285 w 8655743"/>
              <a:gd name="connsiteY5" fmla="*/ 164031 h 2178025"/>
              <a:gd name="connsiteX6" fmla="*/ 1814984 w 8655743"/>
              <a:gd name="connsiteY6" fmla="*/ 164031 h 2178025"/>
              <a:gd name="connsiteX7" fmla="*/ 1382935 w 8655743"/>
              <a:gd name="connsiteY7" fmla="*/ 956117 h 2178025"/>
              <a:gd name="connsiteX8" fmla="*/ 0 w 8655743"/>
              <a:gd name="connsiteY8" fmla="*/ 956117 h 2178025"/>
              <a:gd name="connsiteX0" fmla="*/ 0 w 8655743"/>
              <a:gd name="connsiteY0" fmla="*/ 948103 h 2170011"/>
              <a:gd name="connsiteX1" fmla="*/ 2959 w 8655743"/>
              <a:gd name="connsiteY1" fmla="*/ 2170011 h 2170011"/>
              <a:gd name="connsiteX2" fmla="*/ 8655743 w 8655743"/>
              <a:gd name="connsiteY2" fmla="*/ 2170011 h 2170011"/>
              <a:gd name="connsiteX3" fmla="*/ 8655743 w 8655743"/>
              <a:gd name="connsiteY3" fmla="*/ 1164127 h 2170011"/>
              <a:gd name="connsiteX4" fmla="*/ 5055343 w 8655743"/>
              <a:gd name="connsiteY4" fmla="*/ 1092121 h 2170011"/>
              <a:gd name="connsiteX5" fmla="*/ 4808285 w 8655743"/>
              <a:gd name="connsiteY5" fmla="*/ 156017 h 2170011"/>
              <a:gd name="connsiteX6" fmla="*/ 1814984 w 8655743"/>
              <a:gd name="connsiteY6" fmla="*/ 156017 h 2170011"/>
              <a:gd name="connsiteX7" fmla="*/ 1382935 w 8655743"/>
              <a:gd name="connsiteY7" fmla="*/ 948103 h 2170011"/>
              <a:gd name="connsiteX8" fmla="*/ 0 w 8655743"/>
              <a:gd name="connsiteY8" fmla="*/ 948103 h 2170011"/>
              <a:gd name="connsiteX0" fmla="*/ 0 w 8655743"/>
              <a:gd name="connsiteY0" fmla="*/ 1008110 h 2230018"/>
              <a:gd name="connsiteX1" fmla="*/ 2959 w 8655743"/>
              <a:gd name="connsiteY1" fmla="*/ 2230018 h 2230018"/>
              <a:gd name="connsiteX2" fmla="*/ 8655743 w 8655743"/>
              <a:gd name="connsiteY2" fmla="*/ 2230018 h 2230018"/>
              <a:gd name="connsiteX3" fmla="*/ 8655743 w 8655743"/>
              <a:gd name="connsiteY3" fmla="*/ 1224134 h 2230018"/>
              <a:gd name="connsiteX4" fmla="*/ 5140337 w 8655743"/>
              <a:gd name="connsiteY4" fmla="*/ 1512168 h 2230018"/>
              <a:gd name="connsiteX5" fmla="*/ 4808285 w 8655743"/>
              <a:gd name="connsiteY5" fmla="*/ 216024 h 2230018"/>
              <a:gd name="connsiteX6" fmla="*/ 1814984 w 8655743"/>
              <a:gd name="connsiteY6" fmla="*/ 216024 h 2230018"/>
              <a:gd name="connsiteX7" fmla="*/ 1382935 w 8655743"/>
              <a:gd name="connsiteY7" fmla="*/ 1008110 h 2230018"/>
              <a:gd name="connsiteX8" fmla="*/ 0 w 8655743"/>
              <a:gd name="connsiteY8" fmla="*/ 1008110 h 2230018"/>
              <a:gd name="connsiteX0" fmla="*/ 0 w 8670527"/>
              <a:gd name="connsiteY0" fmla="*/ 1008110 h 2230018"/>
              <a:gd name="connsiteX1" fmla="*/ 2959 w 8670527"/>
              <a:gd name="connsiteY1" fmla="*/ 2230018 h 2230018"/>
              <a:gd name="connsiteX2" fmla="*/ 8655743 w 8670527"/>
              <a:gd name="connsiteY2" fmla="*/ 2230018 h 2230018"/>
              <a:gd name="connsiteX3" fmla="*/ 8670527 w 8670527"/>
              <a:gd name="connsiteY3" fmla="*/ 1656185 h 2230018"/>
              <a:gd name="connsiteX4" fmla="*/ 5140337 w 8670527"/>
              <a:gd name="connsiteY4" fmla="*/ 1512168 h 2230018"/>
              <a:gd name="connsiteX5" fmla="*/ 4808285 w 8670527"/>
              <a:gd name="connsiteY5" fmla="*/ 216024 h 2230018"/>
              <a:gd name="connsiteX6" fmla="*/ 1814984 w 8670527"/>
              <a:gd name="connsiteY6" fmla="*/ 216024 h 2230018"/>
              <a:gd name="connsiteX7" fmla="*/ 1382935 w 8670527"/>
              <a:gd name="connsiteY7" fmla="*/ 1008110 h 2230018"/>
              <a:gd name="connsiteX8" fmla="*/ 0 w 8670527"/>
              <a:gd name="connsiteY8" fmla="*/ 1008110 h 2230018"/>
              <a:gd name="connsiteX0" fmla="*/ 0 w 8670527"/>
              <a:gd name="connsiteY0" fmla="*/ 1008110 h 2230018"/>
              <a:gd name="connsiteX1" fmla="*/ 2959 w 8670527"/>
              <a:gd name="connsiteY1" fmla="*/ 2230018 h 2230018"/>
              <a:gd name="connsiteX2" fmla="*/ 8655743 w 8670527"/>
              <a:gd name="connsiteY2" fmla="*/ 2230018 h 2230018"/>
              <a:gd name="connsiteX3" fmla="*/ 8670527 w 8670527"/>
              <a:gd name="connsiteY3" fmla="*/ 1656185 h 2230018"/>
              <a:gd name="connsiteX4" fmla="*/ 5140337 w 8670527"/>
              <a:gd name="connsiteY4" fmla="*/ 1512168 h 2230018"/>
              <a:gd name="connsiteX5" fmla="*/ 4808285 w 8670527"/>
              <a:gd name="connsiteY5" fmla="*/ 216024 h 2230018"/>
              <a:gd name="connsiteX6" fmla="*/ 1814984 w 8670527"/>
              <a:gd name="connsiteY6" fmla="*/ 216024 h 2230018"/>
              <a:gd name="connsiteX7" fmla="*/ 1382935 w 8670527"/>
              <a:gd name="connsiteY7" fmla="*/ 1368151 h 2230018"/>
              <a:gd name="connsiteX8" fmla="*/ 0 w 8670527"/>
              <a:gd name="connsiteY8" fmla="*/ 1008110 h 2230018"/>
              <a:gd name="connsiteX0" fmla="*/ 0 w 8670527"/>
              <a:gd name="connsiteY0" fmla="*/ 1368151 h 2230018"/>
              <a:gd name="connsiteX1" fmla="*/ 2959 w 8670527"/>
              <a:gd name="connsiteY1" fmla="*/ 2230018 h 2230018"/>
              <a:gd name="connsiteX2" fmla="*/ 8655743 w 8670527"/>
              <a:gd name="connsiteY2" fmla="*/ 2230018 h 2230018"/>
              <a:gd name="connsiteX3" fmla="*/ 8670527 w 8670527"/>
              <a:gd name="connsiteY3" fmla="*/ 1656185 h 2230018"/>
              <a:gd name="connsiteX4" fmla="*/ 5140337 w 8670527"/>
              <a:gd name="connsiteY4" fmla="*/ 1512168 h 2230018"/>
              <a:gd name="connsiteX5" fmla="*/ 4808285 w 8670527"/>
              <a:gd name="connsiteY5" fmla="*/ 216024 h 2230018"/>
              <a:gd name="connsiteX6" fmla="*/ 1814984 w 8670527"/>
              <a:gd name="connsiteY6" fmla="*/ 216024 h 2230018"/>
              <a:gd name="connsiteX7" fmla="*/ 1382935 w 8670527"/>
              <a:gd name="connsiteY7" fmla="*/ 1368151 h 2230018"/>
              <a:gd name="connsiteX8" fmla="*/ 0 w 8670527"/>
              <a:gd name="connsiteY8" fmla="*/ 1368151 h 2230018"/>
              <a:gd name="connsiteX0" fmla="*/ 0 w 8670527"/>
              <a:gd name="connsiteY0" fmla="*/ 1368151 h 2230018"/>
              <a:gd name="connsiteX1" fmla="*/ 2959 w 8670527"/>
              <a:gd name="connsiteY1" fmla="*/ 2230018 h 2230018"/>
              <a:gd name="connsiteX2" fmla="*/ 8655743 w 8670527"/>
              <a:gd name="connsiteY2" fmla="*/ 2230018 h 2230018"/>
              <a:gd name="connsiteX3" fmla="*/ 8670527 w 8670527"/>
              <a:gd name="connsiteY3" fmla="*/ 1656185 h 2230018"/>
              <a:gd name="connsiteX4" fmla="*/ 5140337 w 8670527"/>
              <a:gd name="connsiteY4" fmla="*/ 1512168 h 2230018"/>
              <a:gd name="connsiteX5" fmla="*/ 4808285 w 8670527"/>
              <a:gd name="connsiteY5" fmla="*/ 216024 h 2230018"/>
              <a:gd name="connsiteX6" fmla="*/ 1598959 w 8670527"/>
              <a:gd name="connsiteY6" fmla="*/ 216024 h 2230018"/>
              <a:gd name="connsiteX7" fmla="*/ 1382935 w 8670527"/>
              <a:gd name="connsiteY7" fmla="*/ 1368151 h 2230018"/>
              <a:gd name="connsiteX8" fmla="*/ 0 w 8670527"/>
              <a:gd name="connsiteY8" fmla="*/ 1368151 h 2230018"/>
              <a:gd name="connsiteX0" fmla="*/ 0 w 8670527"/>
              <a:gd name="connsiteY0" fmla="*/ 1368151 h 2230018"/>
              <a:gd name="connsiteX1" fmla="*/ 2959 w 8670527"/>
              <a:gd name="connsiteY1" fmla="*/ 2230018 h 2230018"/>
              <a:gd name="connsiteX2" fmla="*/ 8655743 w 8670527"/>
              <a:gd name="connsiteY2" fmla="*/ 2230018 h 2230018"/>
              <a:gd name="connsiteX3" fmla="*/ 8670527 w 8670527"/>
              <a:gd name="connsiteY3" fmla="*/ 1656185 h 2230018"/>
              <a:gd name="connsiteX4" fmla="*/ 5140337 w 8670527"/>
              <a:gd name="connsiteY4" fmla="*/ 1512168 h 2230018"/>
              <a:gd name="connsiteX5" fmla="*/ 4808285 w 8670527"/>
              <a:gd name="connsiteY5" fmla="*/ 216024 h 2230018"/>
              <a:gd name="connsiteX6" fmla="*/ 1598959 w 8670527"/>
              <a:gd name="connsiteY6" fmla="*/ 216024 h 2230018"/>
              <a:gd name="connsiteX7" fmla="*/ 1166911 w 8670527"/>
              <a:gd name="connsiteY7" fmla="*/ 1368151 h 2230018"/>
              <a:gd name="connsiteX8" fmla="*/ 0 w 8670527"/>
              <a:gd name="connsiteY8" fmla="*/ 1368151 h 223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70527" h="2230018">
                <a:moveTo>
                  <a:pt x="0" y="1368151"/>
                </a:moveTo>
                <a:cubicBezTo>
                  <a:pt x="2959" y="1888974"/>
                  <a:pt x="0" y="1709195"/>
                  <a:pt x="2959" y="2230018"/>
                </a:cubicBezTo>
                <a:lnTo>
                  <a:pt x="8655743" y="2230018"/>
                </a:lnTo>
                <a:lnTo>
                  <a:pt x="8670527" y="1656185"/>
                </a:lnTo>
                <a:cubicBezTo>
                  <a:pt x="8056979" y="1484550"/>
                  <a:pt x="5784044" y="1752195"/>
                  <a:pt x="5140337" y="1512168"/>
                </a:cubicBezTo>
                <a:cubicBezTo>
                  <a:pt x="4496630" y="1272141"/>
                  <a:pt x="5398515" y="432048"/>
                  <a:pt x="4808285" y="216024"/>
                </a:cubicBezTo>
                <a:cubicBezTo>
                  <a:pt x="4218055" y="0"/>
                  <a:pt x="2205855" y="24003"/>
                  <a:pt x="1598959" y="216024"/>
                </a:cubicBezTo>
                <a:cubicBezTo>
                  <a:pt x="992063" y="408045"/>
                  <a:pt x="1556542" y="1303006"/>
                  <a:pt x="1166911" y="1368151"/>
                </a:cubicBezTo>
                <a:lnTo>
                  <a:pt x="0" y="1368151"/>
                </a:lnTo>
                <a:close/>
              </a:path>
            </a:pathLst>
          </a:custGeom>
          <a:gradFill flip="none" rotWithShape="1">
            <a:gsLst>
              <a:gs pos="0">
                <a:srgbClr val="FFA78F"/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</p:spPr>
        <p:txBody>
          <a:bodyPr/>
          <a:lstStyle/>
          <a:p>
            <a:fld id="{D0443A80-CCFE-4885-A2D8-84AE2677A3C3}" type="slidenum">
              <a:rPr lang="nl-NL" smtClean="0"/>
              <a:pPr/>
              <a:t>79</a:t>
            </a:fld>
            <a:endParaRPr lang="nl-NL"/>
          </a:p>
        </p:txBody>
      </p: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 rot="5400000">
            <a:off x="6193602" y="2486302"/>
            <a:ext cx="432051" cy="1318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59" idx="2"/>
            <a:endCxn id="14" idx="0"/>
          </p:cNvCxnSpPr>
          <p:nvPr/>
        </p:nvCxnSpPr>
        <p:spPr>
          <a:xfrm rot="5400000">
            <a:off x="1672322" y="3196329"/>
            <a:ext cx="1874922" cy="36004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2"/>
            <a:endCxn id="114" idx="0"/>
          </p:cNvCxnSpPr>
          <p:nvPr/>
        </p:nvCxnSpPr>
        <p:spPr>
          <a:xfrm rot="5400000">
            <a:off x="6069920" y="3455927"/>
            <a:ext cx="648070" cy="1815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6" idx="0"/>
          </p:cNvCxnSpPr>
          <p:nvPr/>
        </p:nvCxnSpPr>
        <p:spPr>
          <a:xfrm rot="16200000" flipH="1">
            <a:off x="6179048" y="5373158"/>
            <a:ext cx="432051" cy="115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2"/>
            <a:endCxn id="14" idx="0"/>
          </p:cNvCxnSpPr>
          <p:nvPr/>
        </p:nvCxnSpPr>
        <p:spPr>
          <a:xfrm rot="5400000">
            <a:off x="2938801" y="2793948"/>
            <a:ext cx="1010824" cy="1704864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2"/>
            <a:endCxn id="18" idx="0"/>
          </p:cNvCxnSpPr>
          <p:nvPr/>
        </p:nvCxnSpPr>
        <p:spPr>
          <a:xfrm rot="5400000">
            <a:off x="2381384" y="3537670"/>
            <a:ext cx="794800" cy="3020308"/>
          </a:xfrm>
          <a:prstGeom prst="curvedConnector3">
            <a:avLst>
              <a:gd name="adj1" fmla="val 76643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2"/>
            <a:endCxn id="13" idx="0"/>
          </p:cNvCxnSpPr>
          <p:nvPr/>
        </p:nvCxnSpPr>
        <p:spPr>
          <a:xfrm rot="5400000">
            <a:off x="5140409" y="1433107"/>
            <a:ext cx="432049" cy="2119576"/>
          </a:xfrm>
          <a:prstGeom prst="curvedConnector3">
            <a:avLst>
              <a:gd name="adj1" fmla="val 50000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18" idx="0"/>
          </p:cNvCxnSpPr>
          <p:nvPr/>
        </p:nvCxnSpPr>
        <p:spPr>
          <a:xfrm rot="16200000" flipH="1">
            <a:off x="559909" y="4736502"/>
            <a:ext cx="1398515" cy="18927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7" idx="0"/>
          </p:cNvCxnSpPr>
          <p:nvPr/>
        </p:nvCxnSpPr>
        <p:spPr>
          <a:xfrm rot="5400000">
            <a:off x="4841931" y="2587978"/>
            <a:ext cx="1008110" cy="2114095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7" idx="2"/>
            <a:endCxn id="16" idx="0"/>
          </p:cNvCxnSpPr>
          <p:nvPr/>
        </p:nvCxnSpPr>
        <p:spPr>
          <a:xfrm rot="16200000" flipH="1">
            <a:off x="4872625" y="4066736"/>
            <a:ext cx="938818" cy="2106193"/>
          </a:xfrm>
          <a:prstGeom prst="curvedConnector3">
            <a:avLst>
              <a:gd name="adj1" fmla="val 68455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4" idx="2"/>
            <a:endCxn id="18" idx="0"/>
          </p:cNvCxnSpPr>
          <p:nvPr/>
        </p:nvCxnSpPr>
        <p:spPr>
          <a:xfrm rot="5400000">
            <a:off x="1534162" y="4387605"/>
            <a:ext cx="792088" cy="1323151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5" idx="2"/>
            <a:endCxn id="6" idx="0"/>
          </p:cNvCxnSpPr>
          <p:nvPr/>
        </p:nvCxnSpPr>
        <p:spPr>
          <a:xfrm rot="16200000" flipH="1">
            <a:off x="5062062" y="418657"/>
            <a:ext cx="864097" cy="1844221"/>
          </a:xfrm>
          <a:prstGeom prst="curvedConnector3">
            <a:avLst>
              <a:gd name="adj1" fmla="val 82877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60" idx="2"/>
            <a:endCxn id="9" idx="0"/>
          </p:cNvCxnSpPr>
          <p:nvPr/>
        </p:nvCxnSpPr>
        <p:spPr>
          <a:xfrm rot="16200000" flipH="1">
            <a:off x="1012773" y="2484250"/>
            <a:ext cx="432053" cy="17293"/>
          </a:xfrm>
          <a:prstGeom prst="straightConnector1">
            <a:avLst/>
          </a:prstGeom>
          <a:ln cap="sq">
            <a:round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114" idx="2"/>
            <a:endCxn id="15" idx="0"/>
          </p:cNvCxnSpPr>
          <p:nvPr/>
        </p:nvCxnSpPr>
        <p:spPr>
          <a:xfrm rot="16200000" flipH="1">
            <a:off x="6101915" y="4504049"/>
            <a:ext cx="576063" cy="10139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15" idx="2"/>
            <a:endCxn id="15" idx="0"/>
          </p:cNvCxnSpPr>
          <p:nvPr/>
        </p:nvCxnSpPr>
        <p:spPr>
          <a:xfrm rot="5400000">
            <a:off x="6971337" y="3644767"/>
            <a:ext cx="576063" cy="1728704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6" idx="2"/>
            <a:endCxn id="115" idx="0"/>
          </p:cNvCxnSpPr>
          <p:nvPr/>
        </p:nvCxnSpPr>
        <p:spPr>
          <a:xfrm rot="16200000" flipH="1">
            <a:off x="6513886" y="2179205"/>
            <a:ext cx="1512169" cy="1707499"/>
          </a:xfrm>
          <a:prstGeom prst="curvedConnector3">
            <a:avLst>
              <a:gd name="adj1" fmla="val 11840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5" idx="2"/>
            <a:endCxn id="14" idx="0"/>
          </p:cNvCxnSpPr>
          <p:nvPr/>
        </p:nvCxnSpPr>
        <p:spPr>
          <a:xfrm rot="5400000">
            <a:off x="1960355" y="1540147"/>
            <a:ext cx="3243072" cy="1980219"/>
          </a:xfrm>
          <a:prstGeom prst="curvedConnector3">
            <a:avLst>
              <a:gd name="adj1" fmla="val 41987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stCxn id="59" idx="2"/>
            <a:endCxn id="9" idx="0"/>
          </p:cNvCxnSpPr>
          <p:nvPr/>
        </p:nvCxnSpPr>
        <p:spPr>
          <a:xfrm rot="5400000">
            <a:off x="1716589" y="1797728"/>
            <a:ext cx="432054" cy="1390339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43" idx="2"/>
            <a:endCxn id="59" idx="0"/>
          </p:cNvCxnSpPr>
          <p:nvPr/>
        </p:nvCxnSpPr>
        <p:spPr>
          <a:xfrm rot="5400000">
            <a:off x="2447766" y="1592797"/>
            <a:ext cx="360038" cy="1588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43" idx="2"/>
            <a:endCxn id="60" idx="0"/>
          </p:cNvCxnSpPr>
          <p:nvPr/>
        </p:nvCxnSpPr>
        <p:spPr>
          <a:xfrm rot="5400000">
            <a:off x="1743950" y="888981"/>
            <a:ext cx="360039" cy="1407632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32" idx="2"/>
            <a:endCxn id="6" idx="0"/>
          </p:cNvCxnSpPr>
          <p:nvPr/>
        </p:nvCxnSpPr>
        <p:spPr>
          <a:xfrm rot="5400000">
            <a:off x="6236202" y="1592796"/>
            <a:ext cx="360041" cy="1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>
            <a:stCxn id="5" idx="1"/>
            <a:endCxn id="60" idx="1"/>
          </p:cNvCxnSpPr>
          <p:nvPr/>
        </p:nvCxnSpPr>
        <p:spPr>
          <a:xfrm rot="10800000" flipV="1">
            <a:off x="558894" y="728700"/>
            <a:ext cx="3208033" cy="1296144"/>
          </a:xfrm>
          <a:prstGeom prst="curvedConnector3">
            <a:avLst>
              <a:gd name="adj1" fmla="val 107126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9" idx="2"/>
            <a:endCxn id="13" idx="0"/>
          </p:cNvCxnSpPr>
          <p:nvPr/>
        </p:nvCxnSpPr>
        <p:spPr>
          <a:xfrm rot="16200000" flipH="1">
            <a:off x="3246190" y="1658465"/>
            <a:ext cx="432050" cy="1668860"/>
          </a:xfrm>
          <a:prstGeom prst="curvedConnector3">
            <a:avLst>
              <a:gd name="adj1" fmla="val 50000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5740162" y="1772817"/>
            <a:ext cx="1352118" cy="50405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linear forest</a:t>
            </a:r>
            <a:endParaRPr lang="en-US" sz="1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3766926" y="548680"/>
            <a:ext cx="1610148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Vertex Cover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7544" y="2708924"/>
            <a:ext cx="1539804" cy="4320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Cograph</a:t>
            </a:r>
            <a:endParaRPr lang="en-US" sz="14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835696" y="4151792"/>
            <a:ext cx="1512169" cy="50134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Chordal</a:t>
            </a:r>
            <a:endParaRPr lang="en-US" sz="14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769759" y="4797151"/>
            <a:ext cx="1250513" cy="36004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Treewidth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92080" y="5589242"/>
            <a:ext cx="2206101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Chromatic Number</a:t>
            </a:r>
            <a:endParaRPr lang="en-US" sz="14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3532853" y="4149080"/>
            <a:ext cx="1512169" cy="50134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Odd Cycle Transversal</a:t>
            </a:r>
            <a:endParaRPr lang="en-US" sz="1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57547" y="5445224"/>
            <a:ext cx="1422165" cy="5760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Perfect</a:t>
            </a:r>
            <a:endParaRPr lang="en-US" sz="1400" b="1" dirty="0"/>
          </a:p>
        </p:txBody>
      </p:sp>
      <p:sp>
        <p:nvSpPr>
          <p:cNvPr id="32" name="Rounded Rectangle 31"/>
          <p:cNvSpPr/>
          <p:nvPr/>
        </p:nvSpPr>
        <p:spPr>
          <a:xfrm>
            <a:off x="5782318" y="1052736"/>
            <a:ext cx="1267807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Max Leaf #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558893" y="1772817"/>
            <a:ext cx="1322520" cy="5040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Co-cluster</a:t>
            </a:r>
            <a:endParaRPr lang="en-US" sz="1400" b="1" dirty="0"/>
          </a:p>
        </p:txBody>
      </p:sp>
      <p:sp>
        <p:nvSpPr>
          <p:cNvPr id="114" name="Rounded Rectangle 113"/>
          <p:cNvSpPr/>
          <p:nvPr/>
        </p:nvSpPr>
        <p:spPr>
          <a:xfrm>
            <a:off x="5580112" y="3789040"/>
            <a:ext cx="1609529" cy="43204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</a:t>
            </a:r>
            <a:r>
              <a:rPr lang="en-US" sz="1400" dirty="0" err="1" smtClean="0">
                <a:solidFill>
                  <a:schemeClr val="tx1"/>
                </a:solidFill>
              </a:rPr>
              <a:t>Outerplanar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713785" y="2708922"/>
            <a:ext cx="1378495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Feedback Vertex Set</a:t>
            </a:r>
            <a:endParaRPr lang="en-US" sz="1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3491880" y="2708920"/>
            <a:ext cx="1609529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Interval</a:t>
            </a:r>
            <a:endParaRPr lang="en-US" sz="14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1619672" y="1052738"/>
            <a:ext cx="2016225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Clique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2051721" y="1772816"/>
            <a:ext cx="1152128" cy="50405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Cluster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7498975" y="3789040"/>
            <a:ext cx="1249489" cy="43204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Pathwidth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652120" y="260648"/>
            <a:ext cx="3240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Polynomial kernels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123728" y="5579948"/>
            <a:ext cx="3042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NP-complete for k=0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652120" y="4437112"/>
            <a:ext cx="3255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+mj-lt"/>
              </a:rPr>
              <a:t>FPT, no poly</a:t>
            </a:r>
          </a:p>
          <a:p>
            <a:pPr algn="r"/>
            <a:r>
              <a:rPr lang="en-US" dirty="0" smtClean="0">
                <a:latin typeface="+mj-lt"/>
              </a:rPr>
              <a:t>kernel unless</a:t>
            </a:r>
          </a:p>
          <a:p>
            <a:pPr algn="r"/>
            <a:r>
              <a:rPr lang="en-US" dirty="0" err="1" smtClean="0">
                <a:latin typeface="+mj-lt"/>
              </a:rPr>
              <a:t>NP⊆coNP</a:t>
            </a:r>
            <a:r>
              <a:rPr lang="en-US" dirty="0" smtClean="0">
                <a:latin typeface="+mj-lt"/>
              </a:rPr>
              <a:t>/poly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652120" y="1702549"/>
            <a:ext cx="325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+mj-lt"/>
              </a:rPr>
              <a:t>FPT</a:t>
            </a:r>
          </a:p>
          <a:p>
            <a:pPr algn="r"/>
            <a:r>
              <a:rPr lang="en-US" dirty="0" smtClean="0">
                <a:latin typeface="+mj-lt"/>
              </a:rPr>
              <a:t>poly kernel?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08123" y="3429000"/>
            <a:ext cx="325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FPT?</a:t>
            </a:r>
          </a:p>
          <a:p>
            <a:r>
              <a:rPr lang="en-US" dirty="0" smtClean="0">
                <a:latin typeface="+mj-lt"/>
              </a:rPr>
              <a:t>poly kernel?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 rot="5400000">
            <a:off x="932413" y="3438591"/>
            <a:ext cx="593659" cy="1588"/>
          </a:xfrm>
          <a:prstGeom prst="straightConnector1">
            <a:avLst/>
          </a:prstGeom>
          <a:ln cap="sq"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/>
          <p:cNvSpPr/>
          <p:nvPr/>
        </p:nvSpPr>
        <p:spPr>
          <a:xfrm>
            <a:off x="716013" y="6237312"/>
            <a:ext cx="7172710" cy="52903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Complexity overview for Long Path parameterized by…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well-known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A559-93A4-48B4-A486-E11DD3FD6CE8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8" name="Rounded Rectangle 7"/>
          <p:cNvSpPr/>
          <p:nvPr/>
        </p:nvSpPr>
        <p:spPr>
          <a:xfrm>
            <a:off x="167680" y="1268760"/>
            <a:ext cx="8868816" cy="2106234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ounded Rectangle 8"/>
          <p:cNvSpPr/>
          <p:nvPr/>
        </p:nvSpPr>
        <p:spPr>
          <a:xfrm>
            <a:off x="436186" y="1549591"/>
            <a:ext cx="1937628" cy="1544571"/>
          </a:xfrm>
          <a:prstGeom prst="roundRect">
            <a:avLst>
              <a:gd name="adj" fmla="val 10000"/>
            </a:avLst>
          </a:prstGeom>
          <a:blipFill rotWithShape="0">
            <a:blip r:embed="rId2" cstate="screen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 rot="21600000">
            <a:off x="436186" y="3374994"/>
            <a:ext cx="1937628" cy="2574286"/>
          </a:xfrm>
          <a:custGeom>
            <a:avLst/>
            <a:gdLst>
              <a:gd name="connsiteX0" fmla="*/ 203451 w 1937628"/>
              <a:gd name="connsiteY0" fmla="*/ 0 h 2574286"/>
              <a:gd name="connsiteX1" fmla="*/ 1734177 w 1937628"/>
              <a:gd name="connsiteY1" fmla="*/ 0 h 2574286"/>
              <a:gd name="connsiteX2" fmla="*/ 1878039 w 1937628"/>
              <a:gd name="connsiteY2" fmla="*/ 59590 h 2574286"/>
              <a:gd name="connsiteX3" fmla="*/ 1937628 w 1937628"/>
              <a:gd name="connsiteY3" fmla="*/ 203452 h 2574286"/>
              <a:gd name="connsiteX4" fmla="*/ 1937628 w 1937628"/>
              <a:gd name="connsiteY4" fmla="*/ 2574286 h 2574286"/>
              <a:gd name="connsiteX5" fmla="*/ 1937628 w 1937628"/>
              <a:gd name="connsiteY5" fmla="*/ 2574286 h 2574286"/>
              <a:gd name="connsiteX6" fmla="*/ 1937628 w 1937628"/>
              <a:gd name="connsiteY6" fmla="*/ 2574286 h 2574286"/>
              <a:gd name="connsiteX7" fmla="*/ 0 w 1937628"/>
              <a:gd name="connsiteY7" fmla="*/ 2574286 h 2574286"/>
              <a:gd name="connsiteX8" fmla="*/ 0 w 1937628"/>
              <a:gd name="connsiteY8" fmla="*/ 2574286 h 2574286"/>
              <a:gd name="connsiteX9" fmla="*/ 0 w 1937628"/>
              <a:gd name="connsiteY9" fmla="*/ 2574286 h 2574286"/>
              <a:gd name="connsiteX10" fmla="*/ 0 w 1937628"/>
              <a:gd name="connsiteY10" fmla="*/ 203451 h 2574286"/>
              <a:gd name="connsiteX11" fmla="*/ 59590 w 1937628"/>
              <a:gd name="connsiteY11" fmla="*/ 59589 h 2574286"/>
              <a:gd name="connsiteX12" fmla="*/ 203452 w 1937628"/>
              <a:gd name="connsiteY12" fmla="*/ 0 h 2574286"/>
              <a:gd name="connsiteX13" fmla="*/ 203451 w 1937628"/>
              <a:gd name="connsiteY13" fmla="*/ 0 h 257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37628" h="2574286">
                <a:moveTo>
                  <a:pt x="1734177" y="2574286"/>
                </a:moveTo>
                <a:lnTo>
                  <a:pt x="203451" y="2574286"/>
                </a:lnTo>
                <a:cubicBezTo>
                  <a:pt x="149492" y="2574286"/>
                  <a:pt x="97744" y="2552851"/>
                  <a:pt x="59589" y="2514696"/>
                </a:cubicBezTo>
                <a:cubicBezTo>
                  <a:pt x="21435" y="2476541"/>
                  <a:pt x="0" y="2424793"/>
                  <a:pt x="0" y="2370834"/>
                </a:cubicBez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937628" y="0"/>
                </a:lnTo>
                <a:lnTo>
                  <a:pt x="1937628" y="0"/>
                </a:lnTo>
                <a:lnTo>
                  <a:pt x="1937628" y="0"/>
                </a:lnTo>
                <a:lnTo>
                  <a:pt x="1937628" y="2370835"/>
                </a:lnTo>
                <a:cubicBezTo>
                  <a:pt x="1937628" y="2424794"/>
                  <a:pt x="1916193" y="2476542"/>
                  <a:pt x="1878038" y="2514697"/>
                </a:cubicBezTo>
                <a:cubicBezTo>
                  <a:pt x="1839883" y="2552851"/>
                  <a:pt x="1788135" y="2574286"/>
                  <a:pt x="1734176" y="2574286"/>
                </a:cubicBezTo>
                <a:lnTo>
                  <a:pt x="1734177" y="257428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23165" tIns="163576" rIns="223165" bIns="223165" numCol="1" spcCol="1270" anchor="t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Vertex Cover number</a:t>
            </a:r>
            <a:endParaRPr lang="en-US" sz="2300" kern="1200" dirty="0"/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kern="1200" dirty="0" smtClean="0"/>
              <a:t>Deletion distance to an independent set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567578" y="1549591"/>
            <a:ext cx="1937628" cy="1544571"/>
          </a:xfrm>
          <a:prstGeom prst="roundRect">
            <a:avLst>
              <a:gd name="adj" fmla="val 10000"/>
            </a:avLst>
          </a:prstGeom>
          <a:blipFill rotWithShape="0">
            <a:blip r:embed="rId3" cstate="screen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/>
          <p:cNvSpPr/>
          <p:nvPr/>
        </p:nvSpPr>
        <p:spPr>
          <a:xfrm rot="21600000">
            <a:off x="2567578" y="3374993"/>
            <a:ext cx="1937628" cy="2574287"/>
          </a:xfrm>
          <a:custGeom>
            <a:avLst/>
            <a:gdLst>
              <a:gd name="connsiteX0" fmla="*/ 203451 w 1937628"/>
              <a:gd name="connsiteY0" fmla="*/ 0 h 2574286"/>
              <a:gd name="connsiteX1" fmla="*/ 1734177 w 1937628"/>
              <a:gd name="connsiteY1" fmla="*/ 0 h 2574286"/>
              <a:gd name="connsiteX2" fmla="*/ 1878039 w 1937628"/>
              <a:gd name="connsiteY2" fmla="*/ 59590 h 2574286"/>
              <a:gd name="connsiteX3" fmla="*/ 1937628 w 1937628"/>
              <a:gd name="connsiteY3" fmla="*/ 203452 h 2574286"/>
              <a:gd name="connsiteX4" fmla="*/ 1937628 w 1937628"/>
              <a:gd name="connsiteY4" fmla="*/ 2574286 h 2574286"/>
              <a:gd name="connsiteX5" fmla="*/ 1937628 w 1937628"/>
              <a:gd name="connsiteY5" fmla="*/ 2574286 h 2574286"/>
              <a:gd name="connsiteX6" fmla="*/ 1937628 w 1937628"/>
              <a:gd name="connsiteY6" fmla="*/ 2574286 h 2574286"/>
              <a:gd name="connsiteX7" fmla="*/ 0 w 1937628"/>
              <a:gd name="connsiteY7" fmla="*/ 2574286 h 2574286"/>
              <a:gd name="connsiteX8" fmla="*/ 0 w 1937628"/>
              <a:gd name="connsiteY8" fmla="*/ 2574286 h 2574286"/>
              <a:gd name="connsiteX9" fmla="*/ 0 w 1937628"/>
              <a:gd name="connsiteY9" fmla="*/ 2574286 h 2574286"/>
              <a:gd name="connsiteX10" fmla="*/ 0 w 1937628"/>
              <a:gd name="connsiteY10" fmla="*/ 203451 h 2574286"/>
              <a:gd name="connsiteX11" fmla="*/ 59590 w 1937628"/>
              <a:gd name="connsiteY11" fmla="*/ 59589 h 2574286"/>
              <a:gd name="connsiteX12" fmla="*/ 203452 w 1937628"/>
              <a:gd name="connsiteY12" fmla="*/ 0 h 2574286"/>
              <a:gd name="connsiteX13" fmla="*/ 203451 w 1937628"/>
              <a:gd name="connsiteY13" fmla="*/ 0 h 257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37628" h="2574286">
                <a:moveTo>
                  <a:pt x="1734177" y="2574286"/>
                </a:moveTo>
                <a:lnTo>
                  <a:pt x="203451" y="2574286"/>
                </a:lnTo>
                <a:cubicBezTo>
                  <a:pt x="149492" y="2574286"/>
                  <a:pt x="97744" y="2552851"/>
                  <a:pt x="59589" y="2514696"/>
                </a:cubicBezTo>
                <a:cubicBezTo>
                  <a:pt x="21435" y="2476541"/>
                  <a:pt x="0" y="2424793"/>
                  <a:pt x="0" y="2370834"/>
                </a:cubicBez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937628" y="0"/>
                </a:lnTo>
                <a:lnTo>
                  <a:pt x="1937628" y="0"/>
                </a:lnTo>
                <a:lnTo>
                  <a:pt x="1937628" y="0"/>
                </a:lnTo>
                <a:lnTo>
                  <a:pt x="1937628" y="2370835"/>
                </a:lnTo>
                <a:cubicBezTo>
                  <a:pt x="1937628" y="2424794"/>
                  <a:pt x="1916193" y="2476542"/>
                  <a:pt x="1878038" y="2514697"/>
                </a:cubicBezTo>
                <a:cubicBezTo>
                  <a:pt x="1839883" y="2552851"/>
                  <a:pt x="1788135" y="2574286"/>
                  <a:pt x="1734176" y="2574286"/>
                </a:cubicBezTo>
                <a:lnTo>
                  <a:pt x="1734177" y="257428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23165" tIns="163577" rIns="223165" bIns="223165" numCol="1" spcCol="1270" anchor="t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Feedback Vertex number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kern="1200" dirty="0" smtClean="0"/>
              <a:t>Deletion distance to a forest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698969" y="1549591"/>
            <a:ext cx="1937628" cy="1544571"/>
          </a:xfrm>
          <a:prstGeom prst="roundRect">
            <a:avLst>
              <a:gd name="adj" fmla="val 10000"/>
            </a:avLst>
          </a:prstGeom>
          <a:blipFill rotWithShape="0">
            <a:blip r:embed="rId4" cstate="screen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/>
          <p:cNvSpPr/>
          <p:nvPr/>
        </p:nvSpPr>
        <p:spPr>
          <a:xfrm rot="21600000">
            <a:off x="4698969" y="3374993"/>
            <a:ext cx="1937629" cy="2574287"/>
          </a:xfrm>
          <a:custGeom>
            <a:avLst/>
            <a:gdLst>
              <a:gd name="connsiteX0" fmla="*/ 203451 w 1937628"/>
              <a:gd name="connsiteY0" fmla="*/ 0 h 2574286"/>
              <a:gd name="connsiteX1" fmla="*/ 1734177 w 1937628"/>
              <a:gd name="connsiteY1" fmla="*/ 0 h 2574286"/>
              <a:gd name="connsiteX2" fmla="*/ 1878039 w 1937628"/>
              <a:gd name="connsiteY2" fmla="*/ 59590 h 2574286"/>
              <a:gd name="connsiteX3" fmla="*/ 1937628 w 1937628"/>
              <a:gd name="connsiteY3" fmla="*/ 203452 h 2574286"/>
              <a:gd name="connsiteX4" fmla="*/ 1937628 w 1937628"/>
              <a:gd name="connsiteY4" fmla="*/ 2574286 h 2574286"/>
              <a:gd name="connsiteX5" fmla="*/ 1937628 w 1937628"/>
              <a:gd name="connsiteY5" fmla="*/ 2574286 h 2574286"/>
              <a:gd name="connsiteX6" fmla="*/ 1937628 w 1937628"/>
              <a:gd name="connsiteY6" fmla="*/ 2574286 h 2574286"/>
              <a:gd name="connsiteX7" fmla="*/ 0 w 1937628"/>
              <a:gd name="connsiteY7" fmla="*/ 2574286 h 2574286"/>
              <a:gd name="connsiteX8" fmla="*/ 0 w 1937628"/>
              <a:gd name="connsiteY8" fmla="*/ 2574286 h 2574286"/>
              <a:gd name="connsiteX9" fmla="*/ 0 w 1937628"/>
              <a:gd name="connsiteY9" fmla="*/ 2574286 h 2574286"/>
              <a:gd name="connsiteX10" fmla="*/ 0 w 1937628"/>
              <a:gd name="connsiteY10" fmla="*/ 203451 h 2574286"/>
              <a:gd name="connsiteX11" fmla="*/ 59590 w 1937628"/>
              <a:gd name="connsiteY11" fmla="*/ 59589 h 2574286"/>
              <a:gd name="connsiteX12" fmla="*/ 203452 w 1937628"/>
              <a:gd name="connsiteY12" fmla="*/ 0 h 2574286"/>
              <a:gd name="connsiteX13" fmla="*/ 203451 w 1937628"/>
              <a:gd name="connsiteY13" fmla="*/ 0 h 257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37628" h="2574286">
                <a:moveTo>
                  <a:pt x="1734177" y="2574286"/>
                </a:moveTo>
                <a:lnTo>
                  <a:pt x="203451" y="2574286"/>
                </a:lnTo>
                <a:cubicBezTo>
                  <a:pt x="149492" y="2574286"/>
                  <a:pt x="97744" y="2552851"/>
                  <a:pt x="59589" y="2514696"/>
                </a:cubicBezTo>
                <a:cubicBezTo>
                  <a:pt x="21435" y="2476541"/>
                  <a:pt x="0" y="2424793"/>
                  <a:pt x="0" y="2370834"/>
                </a:cubicBez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937628" y="0"/>
                </a:lnTo>
                <a:lnTo>
                  <a:pt x="1937628" y="0"/>
                </a:lnTo>
                <a:lnTo>
                  <a:pt x="1937628" y="0"/>
                </a:lnTo>
                <a:lnTo>
                  <a:pt x="1937628" y="2370835"/>
                </a:lnTo>
                <a:cubicBezTo>
                  <a:pt x="1937628" y="2424794"/>
                  <a:pt x="1916193" y="2476542"/>
                  <a:pt x="1878038" y="2514697"/>
                </a:cubicBezTo>
                <a:cubicBezTo>
                  <a:pt x="1839883" y="2552851"/>
                  <a:pt x="1788135" y="2574286"/>
                  <a:pt x="1734176" y="2574286"/>
                </a:cubicBezTo>
                <a:lnTo>
                  <a:pt x="1734177" y="257428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23165" tIns="163577" rIns="223166" bIns="223165" numCol="1" spcCol="1270" anchor="t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Odd Cycle Transversal number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kern="1200" dirty="0" smtClean="0"/>
              <a:t>Deletion distance to a bipartite graph</a:t>
            </a:r>
            <a:endParaRPr lang="en-US" sz="1800" kern="1200" dirty="0"/>
          </a:p>
        </p:txBody>
      </p:sp>
      <p:sp>
        <p:nvSpPr>
          <p:cNvPr id="15" name="Rounded Rectangle 14"/>
          <p:cNvSpPr/>
          <p:nvPr/>
        </p:nvSpPr>
        <p:spPr>
          <a:xfrm>
            <a:off x="6830360" y="1549591"/>
            <a:ext cx="1937628" cy="1544571"/>
          </a:xfrm>
          <a:prstGeom prst="roundRect">
            <a:avLst>
              <a:gd name="adj" fmla="val 10000"/>
            </a:avLst>
          </a:prstGeom>
          <a:blipFill rotWithShape="0">
            <a:blip r:embed="rId5" cstate="screen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15"/>
          <p:cNvSpPr/>
          <p:nvPr/>
        </p:nvSpPr>
        <p:spPr>
          <a:xfrm rot="21600000">
            <a:off x="6830360" y="3374994"/>
            <a:ext cx="1937628" cy="2574286"/>
          </a:xfrm>
          <a:custGeom>
            <a:avLst/>
            <a:gdLst>
              <a:gd name="connsiteX0" fmla="*/ 203451 w 1937628"/>
              <a:gd name="connsiteY0" fmla="*/ 0 h 2574286"/>
              <a:gd name="connsiteX1" fmla="*/ 1734177 w 1937628"/>
              <a:gd name="connsiteY1" fmla="*/ 0 h 2574286"/>
              <a:gd name="connsiteX2" fmla="*/ 1878039 w 1937628"/>
              <a:gd name="connsiteY2" fmla="*/ 59590 h 2574286"/>
              <a:gd name="connsiteX3" fmla="*/ 1937628 w 1937628"/>
              <a:gd name="connsiteY3" fmla="*/ 203452 h 2574286"/>
              <a:gd name="connsiteX4" fmla="*/ 1937628 w 1937628"/>
              <a:gd name="connsiteY4" fmla="*/ 2574286 h 2574286"/>
              <a:gd name="connsiteX5" fmla="*/ 1937628 w 1937628"/>
              <a:gd name="connsiteY5" fmla="*/ 2574286 h 2574286"/>
              <a:gd name="connsiteX6" fmla="*/ 1937628 w 1937628"/>
              <a:gd name="connsiteY6" fmla="*/ 2574286 h 2574286"/>
              <a:gd name="connsiteX7" fmla="*/ 0 w 1937628"/>
              <a:gd name="connsiteY7" fmla="*/ 2574286 h 2574286"/>
              <a:gd name="connsiteX8" fmla="*/ 0 w 1937628"/>
              <a:gd name="connsiteY8" fmla="*/ 2574286 h 2574286"/>
              <a:gd name="connsiteX9" fmla="*/ 0 w 1937628"/>
              <a:gd name="connsiteY9" fmla="*/ 2574286 h 2574286"/>
              <a:gd name="connsiteX10" fmla="*/ 0 w 1937628"/>
              <a:gd name="connsiteY10" fmla="*/ 203451 h 2574286"/>
              <a:gd name="connsiteX11" fmla="*/ 59590 w 1937628"/>
              <a:gd name="connsiteY11" fmla="*/ 59589 h 2574286"/>
              <a:gd name="connsiteX12" fmla="*/ 203452 w 1937628"/>
              <a:gd name="connsiteY12" fmla="*/ 0 h 2574286"/>
              <a:gd name="connsiteX13" fmla="*/ 203451 w 1937628"/>
              <a:gd name="connsiteY13" fmla="*/ 0 h 257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37628" h="2574286">
                <a:moveTo>
                  <a:pt x="1734177" y="2574286"/>
                </a:moveTo>
                <a:lnTo>
                  <a:pt x="203451" y="2574286"/>
                </a:lnTo>
                <a:cubicBezTo>
                  <a:pt x="149492" y="2574286"/>
                  <a:pt x="97744" y="2552851"/>
                  <a:pt x="59589" y="2514696"/>
                </a:cubicBezTo>
                <a:cubicBezTo>
                  <a:pt x="21435" y="2476541"/>
                  <a:pt x="0" y="2424793"/>
                  <a:pt x="0" y="2370834"/>
                </a:cubicBez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937628" y="0"/>
                </a:lnTo>
                <a:lnTo>
                  <a:pt x="1937628" y="0"/>
                </a:lnTo>
                <a:lnTo>
                  <a:pt x="1937628" y="0"/>
                </a:lnTo>
                <a:lnTo>
                  <a:pt x="1937628" y="2370835"/>
                </a:lnTo>
                <a:cubicBezTo>
                  <a:pt x="1937628" y="2424794"/>
                  <a:pt x="1916193" y="2476542"/>
                  <a:pt x="1878038" y="2514697"/>
                </a:cubicBezTo>
                <a:cubicBezTo>
                  <a:pt x="1839883" y="2552851"/>
                  <a:pt x="1788135" y="2574286"/>
                  <a:pt x="1734176" y="2574286"/>
                </a:cubicBezTo>
                <a:lnTo>
                  <a:pt x="1734177" y="257428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23165" tIns="163576" rIns="223165" bIns="223165" numCol="1" spcCol="1270" anchor="t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Max Leaf Spanning tree nr</a:t>
            </a:r>
            <a:endParaRPr lang="en-US" sz="2300" kern="1200" dirty="0"/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dirty="0" smtClean="0"/>
              <a:t>…</a:t>
            </a:r>
            <a:endParaRPr lang="en-US" sz="1800" kern="1200" dirty="0"/>
          </a:p>
        </p:txBody>
      </p:sp>
      <p:sp>
        <p:nvSpPr>
          <p:cNvPr id="17" name="Rounded Rectangle 4"/>
          <p:cNvSpPr/>
          <p:nvPr/>
        </p:nvSpPr>
        <p:spPr>
          <a:xfrm>
            <a:off x="2081808" y="3345160"/>
            <a:ext cx="762000" cy="1524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tIns="91440" bIns="91440" spcCol="1270" anchor="ctr"/>
          <a:lstStyle/>
          <a:p>
            <a:pPr algn="ctr" defTabSz="10668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≥</a:t>
            </a:r>
            <a:endParaRPr lang="en-US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8" name="Rounded Rectangle 4"/>
          <p:cNvSpPr/>
          <p:nvPr/>
        </p:nvSpPr>
        <p:spPr>
          <a:xfrm>
            <a:off x="4211960" y="3345160"/>
            <a:ext cx="762000" cy="1524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tIns="91440" bIns="91440" spcCol="1270" anchor="ctr"/>
          <a:lstStyle/>
          <a:p>
            <a:pPr algn="ctr" defTabSz="10668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≥</a:t>
            </a:r>
            <a:endParaRPr lang="en-US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</a:t>
            </a:r>
            <a:r>
              <a:rPr lang="en-US" dirty="0" err="1" smtClean="0"/>
              <a:t>treewidth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A559-93A4-48B4-A486-E11DD3FD6CE8}" type="slidenum">
              <a:rPr lang="nl-NL" smtClean="0"/>
              <a:pPr/>
              <a:t>80</a:t>
            </a:fld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41775" y="630744"/>
            <a:ext cx="3778697" cy="28702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5271" y="620688"/>
            <a:ext cx="3962400" cy="28702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0067" y="332656"/>
            <a:ext cx="3771868" cy="258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260648"/>
            <a:ext cx="4040188" cy="9361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 err="1" smtClean="0"/>
              <a:t>Treewidth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260648"/>
            <a:ext cx="4041775" cy="9361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 smtClean="0"/>
              <a:t>Deletion distance to constant </a:t>
            </a:r>
            <a:r>
              <a:rPr lang="en-US" dirty="0" err="1" smtClean="0"/>
              <a:t>treewidth</a:t>
            </a:r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645025" y="1491377"/>
            <a:ext cx="4041774" cy="932399"/>
          </a:xfrm>
          <a:custGeom>
            <a:avLst/>
            <a:gdLst>
              <a:gd name="connsiteX0" fmla="*/ 0 w 4041774"/>
              <a:gd name="connsiteY0" fmla="*/ 0 h 932399"/>
              <a:gd name="connsiteX1" fmla="*/ 4041774 w 4041774"/>
              <a:gd name="connsiteY1" fmla="*/ 0 h 932399"/>
              <a:gd name="connsiteX2" fmla="*/ 4041774 w 4041774"/>
              <a:gd name="connsiteY2" fmla="*/ 932399 h 932399"/>
              <a:gd name="connsiteX3" fmla="*/ 0 w 4041774"/>
              <a:gd name="connsiteY3" fmla="*/ 932399 h 932399"/>
              <a:gd name="connsiteX4" fmla="*/ 0 w 4041774"/>
              <a:gd name="connsiteY4" fmla="*/ 0 h 93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1774" h="932399">
                <a:moveTo>
                  <a:pt x="0" y="0"/>
                </a:moveTo>
                <a:lnTo>
                  <a:pt x="4041774" y="0"/>
                </a:lnTo>
                <a:lnTo>
                  <a:pt x="4041774" y="932399"/>
                </a:lnTo>
                <a:lnTo>
                  <a:pt x="0" y="93239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3687" tIns="333248" rIns="313687" bIns="113792" numCol="1" spcCol="1270" anchor="t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kern="1200" dirty="0" smtClean="0"/>
              <a:t>Vertex Cover (r=0)</a:t>
            </a:r>
            <a:endParaRPr lang="en-US" sz="1600" kern="1200" dirty="0"/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kern="1200" dirty="0" smtClean="0"/>
              <a:t>Feedback Vertex Set (r=1)</a:t>
            </a:r>
            <a:endParaRPr lang="en-US" sz="1600" kern="1200" dirty="0"/>
          </a:p>
        </p:txBody>
      </p:sp>
      <p:sp>
        <p:nvSpPr>
          <p:cNvPr id="21" name="Freeform 20"/>
          <p:cNvSpPr/>
          <p:nvPr/>
        </p:nvSpPr>
        <p:spPr>
          <a:xfrm>
            <a:off x="4847113" y="1255217"/>
            <a:ext cx="2829242" cy="472320"/>
          </a:xfrm>
          <a:custGeom>
            <a:avLst/>
            <a:gdLst>
              <a:gd name="connsiteX0" fmla="*/ 0 w 2829242"/>
              <a:gd name="connsiteY0" fmla="*/ 78722 h 472320"/>
              <a:gd name="connsiteX1" fmla="*/ 23057 w 2829242"/>
              <a:gd name="connsiteY1" fmla="*/ 23057 h 472320"/>
              <a:gd name="connsiteX2" fmla="*/ 78722 w 2829242"/>
              <a:gd name="connsiteY2" fmla="*/ 0 h 472320"/>
              <a:gd name="connsiteX3" fmla="*/ 2750520 w 2829242"/>
              <a:gd name="connsiteY3" fmla="*/ 0 h 472320"/>
              <a:gd name="connsiteX4" fmla="*/ 2806185 w 2829242"/>
              <a:gd name="connsiteY4" fmla="*/ 23057 h 472320"/>
              <a:gd name="connsiteX5" fmla="*/ 2829242 w 2829242"/>
              <a:gd name="connsiteY5" fmla="*/ 78722 h 472320"/>
              <a:gd name="connsiteX6" fmla="*/ 2829242 w 2829242"/>
              <a:gd name="connsiteY6" fmla="*/ 393598 h 472320"/>
              <a:gd name="connsiteX7" fmla="*/ 2806185 w 2829242"/>
              <a:gd name="connsiteY7" fmla="*/ 449263 h 472320"/>
              <a:gd name="connsiteX8" fmla="*/ 2750520 w 2829242"/>
              <a:gd name="connsiteY8" fmla="*/ 472320 h 472320"/>
              <a:gd name="connsiteX9" fmla="*/ 78722 w 2829242"/>
              <a:gd name="connsiteY9" fmla="*/ 472320 h 472320"/>
              <a:gd name="connsiteX10" fmla="*/ 23057 w 2829242"/>
              <a:gd name="connsiteY10" fmla="*/ 449263 h 472320"/>
              <a:gd name="connsiteX11" fmla="*/ 0 w 2829242"/>
              <a:gd name="connsiteY11" fmla="*/ 393598 h 472320"/>
              <a:gd name="connsiteX12" fmla="*/ 0 w 2829242"/>
              <a:gd name="connsiteY12" fmla="*/ 78722 h 47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29242" h="472320">
                <a:moveTo>
                  <a:pt x="0" y="78722"/>
                </a:moveTo>
                <a:cubicBezTo>
                  <a:pt x="0" y="57844"/>
                  <a:pt x="8294" y="37820"/>
                  <a:pt x="23057" y="23057"/>
                </a:cubicBezTo>
                <a:cubicBezTo>
                  <a:pt x="37820" y="8294"/>
                  <a:pt x="57844" y="0"/>
                  <a:pt x="78722" y="0"/>
                </a:cubicBezTo>
                <a:lnTo>
                  <a:pt x="2750520" y="0"/>
                </a:lnTo>
                <a:cubicBezTo>
                  <a:pt x="2771398" y="0"/>
                  <a:pt x="2791422" y="8294"/>
                  <a:pt x="2806185" y="23057"/>
                </a:cubicBezTo>
                <a:cubicBezTo>
                  <a:pt x="2820948" y="37820"/>
                  <a:pt x="2829242" y="57844"/>
                  <a:pt x="2829242" y="78722"/>
                </a:cubicBezTo>
                <a:lnTo>
                  <a:pt x="2829242" y="393598"/>
                </a:lnTo>
                <a:cubicBezTo>
                  <a:pt x="2829242" y="414476"/>
                  <a:pt x="2820948" y="434500"/>
                  <a:pt x="2806185" y="449263"/>
                </a:cubicBezTo>
                <a:cubicBezTo>
                  <a:pt x="2791422" y="464026"/>
                  <a:pt x="2771398" y="472320"/>
                  <a:pt x="2750520" y="472320"/>
                </a:cubicBezTo>
                <a:lnTo>
                  <a:pt x="78722" y="472320"/>
                </a:lnTo>
                <a:cubicBezTo>
                  <a:pt x="57844" y="472320"/>
                  <a:pt x="37820" y="464026"/>
                  <a:pt x="23057" y="449263"/>
                </a:cubicBezTo>
                <a:cubicBezTo>
                  <a:pt x="8294" y="434500"/>
                  <a:pt x="0" y="414476"/>
                  <a:pt x="0" y="393598"/>
                </a:cubicBezTo>
                <a:lnTo>
                  <a:pt x="0" y="7872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996" tIns="23057" rIns="129996" bIns="23057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As a problem</a:t>
            </a:r>
            <a:endParaRPr lang="en-US" sz="1600" kern="1200" dirty="0"/>
          </a:p>
        </p:txBody>
      </p:sp>
      <p:sp>
        <p:nvSpPr>
          <p:cNvPr id="22" name="Freeform 21"/>
          <p:cNvSpPr/>
          <p:nvPr/>
        </p:nvSpPr>
        <p:spPr>
          <a:xfrm>
            <a:off x="4645025" y="2746337"/>
            <a:ext cx="4041774" cy="1386000"/>
          </a:xfrm>
          <a:custGeom>
            <a:avLst/>
            <a:gdLst>
              <a:gd name="connsiteX0" fmla="*/ 0 w 4041774"/>
              <a:gd name="connsiteY0" fmla="*/ 0 h 1386000"/>
              <a:gd name="connsiteX1" fmla="*/ 4041774 w 4041774"/>
              <a:gd name="connsiteY1" fmla="*/ 0 h 1386000"/>
              <a:gd name="connsiteX2" fmla="*/ 4041774 w 4041774"/>
              <a:gd name="connsiteY2" fmla="*/ 1386000 h 1386000"/>
              <a:gd name="connsiteX3" fmla="*/ 0 w 4041774"/>
              <a:gd name="connsiteY3" fmla="*/ 1386000 h 1386000"/>
              <a:gd name="connsiteX4" fmla="*/ 0 w 4041774"/>
              <a:gd name="connsiteY4" fmla="*/ 0 h 13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1774" h="1386000">
                <a:moveTo>
                  <a:pt x="0" y="0"/>
                </a:moveTo>
                <a:lnTo>
                  <a:pt x="4041774" y="0"/>
                </a:lnTo>
                <a:lnTo>
                  <a:pt x="4041774" y="1386000"/>
                </a:lnTo>
                <a:lnTo>
                  <a:pt x="0" y="1386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3687" tIns="333248" rIns="313687" bIns="113792" numCol="1" spcCol="1270" anchor="t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kern="1200" dirty="0" smtClean="0"/>
              <a:t>All MSOL problems in FPT</a:t>
            </a:r>
            <a:endParaRPr lang="en-US" sz="1600" kern="1200" dirty="0"/>
          </a:p>
          <a:p>
            <a:pPr marL="171450" lvl="1" indent="-171450" defTabSz="711200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en-US" sz="1600" kern="1200" dirty="0" smtClean="0"/>
              <a:t>Some hard layout problems FPT parameterized by Vertex Cover </a:t>
            </a:r>
            <a:r>
              <a:rPr lang="en-US" sz="1600" dirty="0" smtClean="0">
                <a:solidFill>
                  <a:schemeClr val="accent5"/>
                </a:solidFill>
              </a:rPr>
              <a:t>[FellowsLMRS’08]</a:t>
            </a:r>
          </a:p>
        </p:txBody>
      </p:sp>
      <p:sp>
        <p:nvSpPr>
          <p:cNvPr id="23" name="Freeform 22"/>
          <p:cNvSpPr/>
          <p:nvPr/>
        </p:nvSpPr>
        <p:spPr>
          <a:xfrm>
            <a:off x="4847113" y="2510177"/>
            <a:ext cx="2829242" cy="472320"/>
          </a:xfrm>
          <a:custGeom>
            <a:avLst/>
            <a:gdLst>
              <a:gd name="connsiteX0" fmla="*/ 0 w 2829242"/>
              <a:gd name="connsiteY0" fmla="*/ 78722 h 472320"/>
              <a:gd name="connsiteX1" fmla="*/ 23057 w 2829242"/>
              <a:gd name="connsiteY1" fmla="*/ 23057 h 472320"/>
              <a:gd name="connsiteX2" fmla="*/ 78722 w 2829242"/>
              <a:gd name="connsiteY2" fmla="*/ 0 h 472320"/>
              <a:gd name="connsiteX3" fmla="*/ 2750520 w 2829242"/>
              <a:gd name="connsiteY3" fmla="*/ 0 h 472320"/>
              <a:gd name="connsiteX4" fmla="*/ 2806185 w 2829242"/>
              <a:gd name="connsiteY4" fmla="*/ 23057 h 472320"/>
              <a:gd name="connsiteX5" fmla="*/ 2829242 w 2829242"/>
              <a:gd name="connsiteY5" fmla="*/ 78722 h 472320"/>
              <a:gd name="connsiteX6" fmla="*/ 2829242 w 2829242"/>
              <a:gd name="connsiteY6" fmla="*/ 393598 h 472320"/>
              <a:gd name="connsiteX7" fmla="*/ 2806185 w 2829242"/>
              <a:gd name="connsiteY7" fmla="*/ 449263 h 472320"/>
              <a:gd name="connsiteX8" fmla="*/ 2750520 w 2829242"/>
              <a:gd name="connsiteY8" fmla="*/ 472320 h 472320"/>
              <a:gd name="connsiteX9" fmla="*/ 78722 w 2829242"/>
              <a:gd name="connsiteY9" fmla="*/ 472320 h 472320"/>
              <a:gd name="connsiteX10" fmla="*/ 23057 w 2829242"/>
              <a:gd name="connsiteY10" fmla="*/ 449263 h 472320"/>
              <a:gd name="connsiteX11" fmla="*/ 0 w 2829242"/>
              <a:gd name="connsiteY11" fmla="*/ 393598 h 472320"/>
              <a:gd name="connsiteX12" fmla="*/ 0 w 2829242"/>
              <a:gd name="connsiteY12" fmla="*/ 78722 h 47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29242" h="472320">
                <a:moveTo>
                  <a:pt x="0" y="78722"/>
                </a:moveTo>
                <a:cubicBezTo>
                  <a:pt x="0" y="57844"/>
                  <a:pt x="8294" y="37820"/>
                  <a:pt x="23057" y="23057"/>
                </a:cubicBezTo>
                <a:cubicBezTo>
                  <a:pt x="37820" y="8294"/>
                  <a:pt x="57844" y="0"/>
                  <a:pt x="78722" y="0"/>
                </a:cubicBezTo>
                <a:lnTo>
                  <a:pt x="2750520" y="0"/>
                </a:lnTo>
                <a:cubicBezTo>
                  <a:pt x="2771398" y="0"/>
                  <a:pt x="2791422" y="8294"/>
                  <a:pt x="2806185" y="23057"/>
                </a:cubicBezTo>
                <a:cubicBezTo>
                  <a:pt x="2820948" y="37820"/>
                  <a:pt x="2829242" y="57844"/>
                  <a:pt x="2829242" y="78722"/>
                </a:cubicBezTo>
                <a:lnTo>
                  <a:pt x="2829242" y="393598"/>
                </a:lnTo>
                <a:cubicBezTo>
                  <a:pt x="2829242" y="414476"/>
                  <a:pt x="2820948" y="434500"/>
                  <a:pt x="2806185" y="449263"/>
                </a:cubicBezTo>
                <a:cubicBezTo>
                  <a:pt x="2791422" y="464026"/>
                  <a:pt x="2771398" y="472320"/>
                  <a:pt x="2750520" y="472320"/>
                </a:cubicBezTo>
                <a:lnTo>
                  <a:pt x="78722" y="472320"/>
                </a:lnTo>
                <a:cubicBezTo>
                  <a:pt x="57844" y="472320"/>
                  <a:pt x="37820" y="464026"/>
                  <a:pt x="23057" y="449263"/>
                </a:cubicBezTo>
                <a:cubicBezTo>
                  <a:pt x="8294" y="434500"/>
                  <a:pt x="0" y="414476"/>
                  <a:pt x="0" y="393598"/>
                </a:cubicBezTo>
                <a:lnTo>
                  <a:pt x="0" y="7872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996" tIns="23057" rIns="129996" bIns="23057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Parameter for algorithms</a:t>
            </a:r>
            <a:endParaRPr lang="en-US" sz="1600" kern="1200" dirty="0"/>
          </a:p>
        </p:txBody>
      </p:sp>
      <p:sp>
        <p:nvSpPr>
          <p:cNvPr id="24" name="Freeform 23"/>
          <p:cNvSpPr/>
          <p:nvPr/>
        </p:nvSpPr>
        <p:spPr>
          <a:xfrm>
            <a:off x="4645025" y="4454897"/>
            <a:ext cx="4041774" cy="1612800"/>
          </a:xfrm>
          <a:custGeom>
            <a:avLst/>
            <a:gdLst>
              <a:gd name="connsiteX0" fmla="*/ 0 w 4041774"/>
              <a:gd name="connsiteY0" fmla="*/ 0 h 1612800"/>
              <a:gd name="connsiteX1" fmla="*/ 4041774 w 4041774"/>
              <a:gd name="connsiteY1" fmla="*/ 0 h 1612800"/>
              <a:gd name="connsiteX2" fmla="*/ 4041774 w 4041774"/>
              <a:gd name="connsiteY2" fmla="*/ 1612800 h 1612800"/>
              <a:gd name="connsiteX3" fmla="*/ 0 w 4041774"/>
              <a:gd name="connsiteY3" fmla="*/ 1612800 h 1612800"/>
              <a:gd name="connsiteX4" fmla="*/ 0 w 4041774"/>
              <a:gd name="connsiteY4" fmla="*/ 0 h 16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1774" h="1612800">
                <a:moveTo>
                  <a:pt x="0" y="0"/>
                </a:moveTo>
                <a:lnTo>
                  <a:pt x="4041774" y="0"/>
                </a:lnTo>
                <a:lnTo>
                  <a:pt x="4041774" y="1612800"/>
                </a:lnTo>
                <a:lnTo>
                  <a:pt x="0" y="1612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3687" tIns="333248" rIns="313687" bIns="113792" numCol="1" spcCol="1270" anchor="t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kern="1200" dirty="0" smtClean="0"/>
              <a:t>Polynomial kernels for some problems</a:t>
            </a:r>
            <a:endParaRPr lang="en-US" sz="1600" kern="1200" dirty="0"/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kern="1200" dirty="0" smtClean="0"/>
              <a:t>Strongly related to protrusions on H-minor-free graphs</a:t>
            </a:r>
            <a:endParaRPr lang="en-US" sz="1600" kern="1200" dirty="0"/>
          </a:p>
        </p:txBody>
      </p:sp>
      <p:sp>
        <p:nvSpPr>
          <p:cNvPr id="25" name="Freeform 24"/>
          <p:cNvSpPr/>
          <p:nvPr/>
        </p:nvSpPr>
        <p:spPr>
          <a:xfrm>
            <a:off x="4847113" y="4218737"/>
            <a:ext cx="2829242" cy="472320"/>
          </a:xfrm>
          <a:custGeom>
            <a:avLst/>
            <a:gdLst>
              <a:gd name="connsiteX0" fmla="*/ 0 w 2829242"/>
              <a:gd name="connsiteY0" fmla="*/ 78722 h 472320"/>
              <a:gd name="connsiteX1" fmla="*/ 23057 w 2829242"/>
              <a:gd name="connsiteY1" fmla="*/ 23057 h 472320"/>
              <a:gd name="connsiteX2" fmla="*/ 78722 w 2829242"/>
              <a:gd name="connsiteY2" fmla="*/ 0 h 472320"/>
              <a:gd name="connsiteX3" fmla="*/ 2750520 w 2829242"/>
              <a:gd name="connsiteY3" fmla="*/ 0 h 472320"/>
              <a:gd name="connsiteX4" fmla="*/ 2806185 w 2829242"/>
              <a:gd name="connsiteY4" fmla="*/ 23057 h 472320"/>
              <a:gd name="connsiteX5" fmla="*/ 2829242 w 2829242"/>
              <a:gd name="connsiteY5" fmla="*/ 78722 h 472320"/>
              <a:gd name="connsiteX6" fmla="*/ 2829242 w 2829242"/>
              <a:gd name="connsiteY6" fmla="*/ 393598 h 472320"/>
              <a:gd name="connsiteX7" fmla="*/ 2806185 w 2829242"/>
              <a:gd name="connsiteY7" fmla="*/ 449263 h 472320"/>
              <a:gd name="connsiteX8" fmla="*/ 2750520 w 2829242"/>
              <a:gd name="connsiteY8" fmla="*/ 472320 h 472320"/>
              <a:gd name="connsiteX9" fmla="*/ 78722 w 2829242"/>
              <a:gd name="connsiteY9" fmla="*/ 472320 h 472320"/>
              <a:gd name="connsiteX10" fmla="*/ 23057 w 2829242"/>
              <a:gd name="connsiteY10" fmla="*/ 449263 h 472320"/>
              <a:gd name="connsiteX11" fmla="*/ 0 w 2829242"/>
              <a:gd name="connsiteY11" fmla="*/ 393598 h 472320"/>
              <a:gd name="connsiteX12" fmla="*/ 0 w 2829242"/>
              <a:gd name="connsiteY12" fmla="*/ 78722 h 47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29242" h="472320">
                <a:moveTo>
                  <a:pt x="0" y="78722"/>
                </a:moveTo>
                <a:cubicBezTo>
                  <a:pt x="0" y="57844"/>
                  <a:pt x="8294" y="37820"/>
                  <a:pt x="23057" y="23057"/>
                </a:cubicBezTo>
                <a:cubicBezTo>
                  <a:pt x="37820" y="8294"/>
                  <a:pt x="57844" y="0"/>
                  <a:pt x="78722" y="0"/>
                </a:cubicBezTo>
                <a:lnTo>
                  <a:pt x="2750520" y="0"/>
                </a:lnTo>
                <a:cubicBezTo>
                  <a:pt x="2771398" y="0"/>
                  <a:pt x="2791422" y="8294"/>
                  <a:pt x="2806185" y="23057"/>
                </a:cubicBezTo>
                <a:cubicBezTo>
                  <a:pt x="2820948" y="37820"/>
                  <a:pt x="2829242" y="57844"/>
                  <a:pt x="2829242" y="78722"/>
                </a:cubicBezTo>
                <a:lnTo>
                  <a:pt x="2829242" y="393598"/>
                </a:lnTo>
                <a:cubicBezTo>
                  <a:pt x="2829242" y="414476"/>
                  <a:pt x="2820948" y="434500"/>
                  <a:pt x="2806185" y="449263"/>
                </a:cubicBezTo>
                <a:cubicBezTo>
                  <a:pt x="2791422" y="464026"/>
                  <a:pt x="2771398" y="472320"/>
                  <a:pt x="2750520" y="472320"/>
                </a:cubicBezTo>
                <a:lnTo>
                  <a:pt x="78722" y="472320"/>
                </a:lnTo>
                <a:cubicBezTo>
                  <a:pt x="57844" y="472320"/>
                  <a:pt x="37820" y="464026"/>
                  <a:pt x="23057" y="449263"/>
                </a:cubicBezTo>
                <a:cubicBezTo>
                  <a:pt x="8294" y="434500"/>
                  <a:pt x="0" y="414476"/>
                  <a:pt x="0" y="393598"/>
                </a:cubicBezTo>
                <a:lnTo>
                  <a:pt x="0" y="7872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996" tIns="23057" rIns="129996" bIns="23057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Parameter for kernels</a:t>
            </a:r>
            <a:endParaRPr lang="en-US" sz="1600" kern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81</a:t>
            </a:fld>
            <a:endParaRPr lang="nl-NL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55613" y="1491377"/>
            <a:ext cx="4041774" cy="932399"/>
          </a:xfrm>
          <a:custGeom>
            <a:avLst/>
            <a:gdLst>
              <a:gd name="connsiteX0" fmla="*/ 0 w 4041774"/>
              <a:gd name="connsiteY0" fmla="*/ 0 h 932399"/>
              <a:gd name="connsiteX1" fmla="*/ 4041774 w 4041774"/>
              <a:gd name="connsiteY1" fmla="*/ 0 h 932399"/>
              <a:gd name="connsiteX2" fmla="*/ 4041774 w 4041774"/>
              <a:gd name="connsiteY2" fmla="*/ 932399 h 932399"/>
              <a:gd name="connsiteX3" fmla="*/ 0 w 4041774"/>
              <a:gd name="connsiteY3" fmla="*/ 932399 h 932399"/>
              <a:gd name="connsiteX4" fmla="*/ 0 w 4041774"/>
              <a:gd name="connsiteY4" fmla="*/ 0 h 93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1774" h="932399">
                <a:moveTo>
                  <a:pt x="0" y="0"/>
                </a:moveTo>
                <a:lnTo>
                  <a:pt x="4041774" y="0"/>
                </a:lnTo>
                <a:lnTo>
                  <a:pt x="4041774" y="932399"/>
                </a:lnTo>
                <a:lnTo>
                  <a:pt x="0" y="93239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3687" tIns="333248" rIns="313687" bIns="113792" numCol="1" spcCol="1270" anchor="t" anchorCtr="0">
            <a:noAutofit/>
          </a:bodyPr>
          <a:lstStyle/>
          <a:p>
            <a:pPr marL="171450" lvl="1" indent="-171450" defTabSz="7112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n-US" sz="1600" dirty="0" smtClean="0"/>
              <a:t>f(k)O(n) by </a:t>
            </a:r>
            <a:r>
              <a:rPr lang="en-US" sz="1600" dirty="0" err="1" smtClean="0"/>
              <a:t>Bodlaender’s</a:t>
            </a:r>
            <a:r>
              <a:rPr lang="en-US" sz="1600" dirty="0" smtClean="0"/>
              <a:t> algorithm</a:t>
            </a:r>
          </a:p>
        </p:txBody>
      </p:sp>
      <p:sp>
        <p:nvSpPr>
          <p:cNvPr id="14" name="Freeform 13"/>
          <p:cNvSpPr/>
          <p:nvPr/>
        </p:nvSpPr>
        <p:spPr>
          <a:xfrm>
            <a:off x="657701" y="1255217"/>
            <a:ext cx="2829242" cy="472320"/>
          </a:xfrm>
          <a:custGeom>
            <a:avLst/>
            <a:gdLst>
              <a:gd name="connsiteX0" fmla="*/ 0 w 2829242"/>
              <a:gd name="connsiteY0" fmla="*/ 78722 h 472320"/>
              <a:gd name="connsiteX1" fmla="*/ 23057 w 2829242"/>
              <a:gd name="connsiteY1" fmla="*/ 23057 h 472320"/>
              <a:gd name="connsiteX2" fmla="*/ 78722 w 2829242"/>
              <a:gd name="connsiteY2" fmla="*/ 0 h 472320"/>
              <a:gd name="connsiteX3" fmla="*/ 2750520 w 2829242"/>
              <a:gd name="connsiteY3" fmla="*/ 0 h 472320"/>
              <a:gd name="connsiteX4" fmla="*/ 2806185 w 2829242"/>
              <a:gd name="connsiteY4" fmla="*/ 23057 h 472320"/>
              <a:gd name="connsiteX5" fmla="*/ 2829242 w 2829242"/>
              <a:gd name="connsiteY5" fmla="*/ 78722 h 472320"/>
              <a:gd name="connsiteX6" fmla="*/ 2829242 w 2829242"/>
              <a:gd name="connsiteY6" fmla="*/ 393598 h 472320"/>
              <a:gd name="connsiteX7" fmla="*/ 2806185 w 2829242"/>
              <a:gd name="connsiteY7" fmla="*/ 449263 h 472320"/>
              <a:gd name="connsiteX8" fmla="*/ 2750520 w 2829242"/>
              <a:gd name="connsiteY8" fmla="*/ 472320 h 472320"/>
              <a:gd name="connsiteX9" fmla="*/ 78722 w 2829242"/>
              <a:gd name="connsiteY9" fmla="*/ 472320 h 472320"/>
              <a:gd name="connsiteX10" fmla="*/ 23057 w 2829242"/>
              <a:gd name="connsiteY10" fmla="*/ 449263 h 472320"/>
              <a:gd name="connsiteX11" fmla="*/ 0 w 2829242"/>
              <a:gd name="connsiteY11" fmla="*/ 393598 h 472320"/>
              <a:gd name="connsiteX12" fmla="*/ 0 w 2829242"/>
              <a:gd name="connsiteY12" fmla="*/ 78722 h 47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29242" h="472320">
                <a:moveTo>
                  <a:pt x="0" y="78722"/>
                </a:moveTo>
                <a:cubicBezTo>
                  <a:pt x="0" y="57844"/>
                  <a:pt x="8294" y="37820"/>
                  <a:pt x="23057" y="23057"/>
                </a:cubicBezTo>
                <a:cubicBezTo>
                  <a:pt x="37820" y="8294"/>
                  <a:pt x="57844" y="0"/>
                  <a:pt x="78722" y="0"/>
                </a:cubicBezTo>
                <a:lnTo>
                  <a:pt x="2750520" y="0"/>
                </a:lnTo>
                <a:cubicBezTo>
                  <a:pt x="2771398" y="0"/>
                  <a:pt x="2791422" y="8294"/>
                  <a:pt x="2806185" y="23057"/>
                </a:cubicBezTo>
                <a:cubicBezTo>
                  <a:pt x="2820948" y="37820"/>
                  <a:pt x="2829242" y="57844"/>
                  <a:pt x="2829242" y="78722"/>
                </a:cubicBezTo>
                <a:lnTo>
                  <a:pt x="2829242" y="393598"/>
                </a:lnTo>
                <a:cubicBezTo>
                  <a:pt x="2829242" y="414476"/>
                  <a:pt x="2820948" y="434500"/>
                  <a:pt x="2806185" y="449263"/>
                </a:cubicBezTo>
                <a:cubicBezTo>
                  <a:pt x="2791422" y="464026"/>
                  <a:pt x="2771398" y="472320"/>
                  <a:pt x="2750520" y="472320"/>
                </a:cubicBezTo>
                <a:lnTo>
                  <a:pt x="78722" y="472320"/>
                </a:lnTo>
                <a:cubicBezTo>
                  <a:pt x="57844" y="472320"/>
                  <a:pt x="37820" y="464026"/>
                  <a:pt x="23057" y="449263"/>
                </a:cubicBezTo>
                <a:cubicBezTo>
                  <a:pt x="8294" y="434500"/>
                  <a:pt x="0" y="414476"/>
                  <a:pt x="0" y="393598"/>
                </a:cubicBezTo>
                <a:lnTo>
                  <a:pt x="0" y="7872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996" tIns="23057" rIns="129996" bIns="23057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As a problem</a:t>
            </a:r>
            <a:endParaRPr lang="en-US" sz="16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455613" y="2746337"/>
            <a:ext cx="4041774" cy="1386000"/>
          </a:xfrm>
          <a:custGeom>
            <a:avLst/>
            <a:gdLst>
              <a:gd name="connsiteX0" fmla="*/ 0 w 4041774"/>
              <a:gd name="connsiteY0" fmla="*/ 0 h 1386000"/>
              <a:gd name="connsiteX1" fmla="*/ 4041774 w 4041774"/>
              <a:gd name="connsiteY1" fmla="*/ 0 h 1386000"/>
              <a:gd name="connsiteX2" fmla="*/ 4041774 w 4041774"/>
              <a:gd name="connsiteY2" fmla="*/ 1386000 h 1386000"/>
              <a:gd name="connsiteX3" fmla="*/ 0 w 4041774"/>
              <a:gd name="connsiteY3" fmla="*/ 1386000 h 1386000"/>
              <a:gd name="connsiteX4" fmla="*/ 0 w 4041774"/>
              <a:gd name="connsiteY4" fmla="*/ 0 h 13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1774" h="1386000">
                <a:moveTo>
                  <a:pt x="0" y="0"/>
                </a:moveTo>
                <a:lnTo>
                  <a:pt x="4041774" y="0"/>
                </a:lnTo>
                <a:lnTo>
                  <a:pt x="4041774" y="1386000"/>
                </a:lnTo>
                <a:lnTo>
                  <a:pt x="0" y="1386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3687" tIns="333248" rIns="313687" bIns="113792" numCol="1" spcCol="1270" anchor="t" anchorCtr="0">
            <a:noAutofit/>
          </a:bodyPr>
          <a:lstStyle/>
          <a:p>
            <a:pPr marL="171450" lvl="1" indent="-171450" defTabSz="7112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n-US" sz="1600" dirty="0" smtClean="0"/>
              <a:t>All MSOL problems FPT by </a:t>
            </a:r>
            <a:r>
              <a:rPr lang="en-US" sz="1600" dirty="0" err="1" smtClean="0"/>
              <a:t>treewidth</a:t>
            </a:r>
            <a:r>
              <a:rPr lang="en-US" sz="1600" dirty="0" smtClean="0"/>
              <a:t> (</a:t>
            </a:r>
            <a:r>
              <a:rPr lang="en-US" sz="1600" dirty="0" err="1" smtClean="0"/>
              <a:t>Courcelle’s</a:t>
            </a:r>
            <a:r>
              <a:rPr lang="en-US" sz="1600" dirty="0" smtClean="0"/>
              <a:t> Theorem)</a:t>
            </a:r>
          </a:p>
        </p:txBody>
      </p:sp>
      <p:sp>
        <p:nvSpPr>
          <p:cNvPr id="16" name="Freeform 15"/>
          <p:cNvSpPr/>
          <p:nvPr/>
        </p:nvSpPr>
        <p:spPr>
          <a:xfrm>
            <a:off x="657701" y="2510177"/>
            <a:ext cx="2829242" cy="472320"/>
          </a:xfrm>
          <a:custGeom>
            <a:avLst/>
            <a:gdLst>
              <a:gd name="connsiteX0" fmla="*/ 0 w 2829242"/>
              <a:gd name="connsiteY0" fmla="*/ 78722 h 472320"/>
              <a:gd name="connsiteX1" fmla="*/ 23057 w 2829242"/>
              <a:gd name="connsiteY1" fmla="*/ 23057 h 472320"/>
              <a:gd name="connsiteX2" fmla="*/ 78722 w 2829242"/>
              <a:gd name="connsiteY2" fmla="*/ 0 h 472320"/>
              <a:gd name="connsiteX3" fmla="*/ 2750520 w 2829242"/>
              <a:gd name="connsiteY3" fmla="*/ 0 h 472320"/>
              <a:gd name="connsiteX4" fmla="*/ 2806185 w 2829242"/>
              <a:gd name="connsiteY4" fmla="*/ 23057 h 472320"/>
              <a:gd name="connsiteX5" fmla="*/ 2829242 w 2829242"/>
              <a:gd name="connsiteY5" fmla="*/ 78722 h 472320"/>
              <a:gd name="connsiteX6" fmla="*/ 2829242 w 2829242"/>
              <a:gd name="connsiteY6" fmla="*/ 393598 h 472320"/>
              <a:gd name="connsiteX7" fmla="*/ 2806185 w 2829242"/>
              <a:gd name="connsiteY7" fmla="*/ 449263 h 472320"/>
              <a:gd name="connsiteX8" fmla="*/ 2750520 w 2829242"/>
              <a:gd name="connsiteY8" fmla="*/ 472320 h 472320"/>
              <a:gd name="connsiteX9" fmla="*/ 78722 w 2829242"/>
              <a:gd name="connsiteY9" fmla="*/ 472320 h 472320"/>
              <a:gd name="connsiteX10" fmla="*/ 23057 w 2829242"/>
              <a:gd name="connsiteY10" fmla="*/ 449263 h 472320"/>
              <a:gd name="connsiteX11" fmla="*/ 0 w 2829242"/>
              <a:gd name="connsiteY11" fmla="*/ 393598 h 472320"/>
              <a:gd name="connsiteX12" fmla="*/ 0 w 2829242"/>
              <a:gd name="connsiteY12" fmla="*/ 78722 h 47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29242" h="472320">
                <a:moveTo>
                  <a:pt x="0" y="78722"/>
                </a:moveTo>
                <a:cubicBezTo>
                  <a:pt x="0" y="57844"/>
                  <a:pt x="8294" y="37820"/>
                  <a:pt x="23057" y="23057"/>
                </a:cubicBezTo>
                <a:cubicBezTo>
                  <a:pt x="37820" y="8294"/>
                  <a:pt x="57844" y="0"/>
                  <a:pt x="78722" y="0"/>
                </a:cubicBezTo>
                <a:lnTo>
                  <a:pt x="2750520" y="0"/>
                </a:lnTo>
                <a:cubicBezTo>
                  <a:pt x="2771398" y="0"/>
                  <a:pt x="2791422" y="8294"/>
                  <a:pt x="2806185" y="23057"/>
                </a:cubicBezTo>
                <a:cubicBezTo>
                  <a:pt x="2820948" y="37820"/>
                  <a:pt x="2829242" y="57844"/>
                  <a:pt x="2829242" y="78722"/>
                </a:cubicBezTo>
                <a:lnTo>
                  <a:pt x="2829242" y="393598"/>
                </a:lnTo>
                <a:cubicBezTo>
                  <a:pt x="2829242" y="414476"/>
                  <a:pt x="2820948" y="434500"/>
                  <a:pt x="2806185" y="449263"/>
                </a:cubicBezTo>
                <a:cubicBezTo>
                  <a:pt x="2791422" y="464026"/>
                  <a:pt x="2771398" y="472320"/>
                  <a:pt x="2750520" y="472320"/>
                </a:cubicBezTo>
                <a:lnTo>
                  <a:pt x="78722" y="472320"/>
                </a:lnTo>
                <a:cubicBezTo>
                  <a:pt x="57844" y="472320"/>
                  <a:pt x="37820" y="464026"/>
                  <a:pt x="23057" y="449263"/>
                </a:cubicBezTo>
                <a:cubicBezTo>
                  <a:pt x="8294" y="434500"/>
                  <a:pt x="0" y="414476"/>
                  <a:pt x="0" y="393598"/>
                </a:cubicBezTo>
                <a:lnTo>
                  <a:pt x="0" y="7872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996" tIns="23057" rIns="129996" bIns="23057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Parameter for algorithms</a:t>
            </a:r>
            <a:endParaRPr lang="en-US" sz="16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455613" y="4454897"/>
            <a:ext cx="4041774" cy="1612800"/>
          </a:xfrm>
          <a:custGeom>
            <a:avLst/>
            <a:gdLst>
              <a:gd name="connsiteX0" fmla="*/ 0 w 4041774"/>
              <a:gd name="connsiteY0" fmla="*/ 0 h 1612800"/>
              <a:gd name="connsiteX1" fmla="*/ 4041774 w 4041774"/>
              <a:gd name="connsiteY1" fmla="*/ 0 h 1612800"/>
              <a:gd name="connsiteX2" fmla="*/ 4041774 w 4041774"/>
              <a:gd name="connsiteY2" fmla="*/ 1612800 h 1612800"/>
              <a:gd name="connsiteX3" fmla="*/ 0 w 4041774"/>
              <a:gd name="connsiteY3" fmla="*/ 1612800 h 1612800"/>
              <a:gd name="connsiteX4" fmla="*/ 0 w 4041774"/>
              <a:gd name="connsiteY4" fmla="*/ 0 h 16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1774" h="1612800">
                <a:moveTo>
                  <a:pt x="0" y="0"/>
                </a:moveTo>
                <a:lnTo>
                  <a:pt x="4041774" y="0"/>
                </a:lnTo>
                <a:lnTo>
                  <a:pt x="4041774" y="1612800"/>
                </a:lnTo>
                <a:lnTo>
                  <a:pt x="0" y="1612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3687" tIns="333248" rIns="313687" bIns="113792" numCol="1" spcCol="1270" anchor="t" anchorCtr="0">
            <a:noAutofit/>
          </a:bodyPr>
          <a:lstStyle/>
          <a:p>
            <a:pPr marL="171450" lvl="1" indent="-171450" defTabSz="7112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n-US" sz="1600" dirty="0" smtClean="0"/>
              <a:t>No polynomial kernels known</a:t>
            </a:r>
          </a:p>
          <a:p>
            <a:pPr marL="171450" lvl="1" indent="-171450" defTabSz="7112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n-US" sz="1600" dirty="0" smtClean="0"/>
              <a:t>OR / AND composition &amp; Improvement versions</a:t>
            </a:r>
          </a:p>
        </p:txBody>
      </p:sp>
      <p:sp>
        <p:nvSpPr>
          <p:cNvPr id="18" name="Freeform 17"/>
          <p:cNvSpPr/>
          <p:nvPr/>
        </p:nvSpPr>
        <p:spPr>
          <a:xfrm>
            <a:off x="657701" y="4218737"/>
            <a:ext cx="2829242" cy="472320"/>
          </a:xfrm>
          <a:custGeom>
            <a:avLst/>
            <a:gdLst>
              <a:gd name="connsiteX0" fmla="*/ 0 w 2829242"/>
              <a:gd name="connsiteY0" fmla="*/ 78722 h 472320"/>
              <a:gd name="connsiteX1" fmla="*/ 23057 w 2829242"/>
              <a:gd name="connsiteY1" fmla="*/ 23057 h 472320"/>
              <a:gd name="connsiteX2" fmla="*/ 78722 w 2829242"/>
              <a:gd name="connsiteY2" fmla="*/ 0 h 472320"/>
              <a:gd name="connsiteX3" fmla="*/ 2750520 w 2829242"/>
              <a:gd name="connsiteY3" fmla="*/ 0 h 472320"/>
              <a:gd name="connsiteX4" fmla="*/ 2806185 w 2829242"/>
              <a:gd name="connsiteY4" fmla="*/ 23057 h 472320"/>
              <a:gd name="connsiteX5" fmla="*/ 2829242 w 2829242"/>
              <a:gd name="connsiteY5" fmla="*/ 78722 h 472320"/>
              <a:gd name="connsiteX6" fmla="*/ 2829242 w 2829242"/>
              <a:gd name="connsiteY6" fmla="*/ 393598 h 472320"/>
              <a:gd name="connsiteX7" fmla="*/ 2806185 w 2829242"/>
              <a:gd name="connsiteY7" fmla="*/ 449263 h 472320"/>
              <a:gd name="connsiteX8" fmla="*/ 2750520 w 2829242"/>
              <a:gd name="connsiteY8" fmla="*/ 472320 h 472320"/>
              <a:gd name="connsiteX9" fmla="*/ 78722 w 2829242"/>
              <a:gd name="connsiteY9" fmla="*/ 472320 h 472320"/>
              <a:gd name="connsiteX10" fmla="*/ 23057 w 2829242"/>
              <a:gd name="connsiteY10" fmla="*/ 449263 h 472320"/>
              <a:gd name="connsiteX11" fmla="*/ 0 w 2829242"/>
              <a:gd name="connsiteY11" fmla="*/ 393598 h 472320"/>
              <a:gd name="connsiteX12" fmla="*/ 0 w 2829242"/>
              <a:gd name="connsiteY12" fmla="*/ 78722 h 47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29242" h="472320">
                <a:moveTo>
                  <a:pt x="0" y="78722"/>
                </a:moveTo>
                <a:cubicBezTo>
                  <a:pt x="0" y="57844"/>
                  <a:pt x="8294" y="37820"/>
                  <a:pt x="23057" y="23057"/>
                </a:cubicBezTo>
                <a:cubicBezTo>
                  <a:pt x="37820" y="8294"/>
                  <a:pt x="57844" y="0"/>
                  <a:pt x="78722" y="0"/>
                </a:cubicBezTo>
                <a:lnTo>
                  <a:pt x="2750520" y="0"/>
                </a:lnTo>
                <a:cubicBezTo>
                  <a:pt x="2771398" y="0"/>
                  <a:pt x="2791422" y="8294"/>
                  <a:pt x="2806185" y="23057"/>
                </a:cubicBezTo>
                <a:cubicBezTo>
                  <a:pt x="2820948" y="37820"/>
                  <a:pt x="2829242" y="57844"/>
                  <a:pt x="2829242" y="78722"/>
                </a:cubicBezTo>
                <a:lnTo>
                  <a:pt x="2829242" y="393598"/>
                </a:lnTo>
                <a:cubicBezTo>
                  <a:pt x="2829242" y="414476"/>
                  <a:pt x="2820948" y="434500"/>
                  <a:pt x="2806185" y="449263"/>
                </a:cubicBezTo>
                <a:cubicBezTo>
                  <a:pt x="2791422" y="464026"/>
                  <a:pt x="2771398" y="472320"/>
                  <a:pt x="2750520" y="472320"/>
                </a:cubicBezTo>
                <a:lnTo>
                  <a:pt x="78722" y="472320"/>
                </a:lnTo>
                <a:cubicBezTo>
                  <a:pt x="57844" y="472320"/>
                  <a:pt x="37820" y="464026"/>
                  <a:pt x="23057" y="449263"/>
                </a:cubicBezTo>
                <a:cubicBezTo>
                  <a:pt x="8294" y="434500"/>
                  <a:pt x="0" y="414476"/>
                  <a:pt x="0" y="393598"/>
                </a:cubicBezTo>
                <a:lnTo>
                  <a:pt x="0" y="7872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996" tIns="23057" rIns="129996" bIns="23057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Parameter for kernels</a:t>
            </a:r>
            <a:endParaRPr lang="en-US" sz="1600" kern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… parameterized by deletion distance to constant </a:t>
            </a:r>
            <a:r>
              <a:rPr lang="en-US" dirty="0" err="1" smtClean="0"/>
              <a:t>treewidth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[on general graphs]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0864"/>
                <a:gridCol w="1224136"/>
                <a:gridCol w="1080120"/>
                <a:gridCol w="123448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cap="small" dirty="0" err="1" smtClean="0"/>
                        <a:t>tw</a:t>
                      </a:r>
                      <a:r>
                        <a:rPr lang="en-US" cap="small" dirty="0" smtClean="0"/>
                        <a:t> 0</a:t>
                      </a:r>
                      <a:endParaRPr lang="en-US" cap="smal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cap="small" dirty="0" err="1" smtClean="0"/>
                        <a:t>tw</a:t>
                      </a:r>
                      <a:r>
                        <a:rPr lang="en-US" cap="small" dirty="0" smtClean="0"/>
                        <a:t> 1</a:t>
                      </a:r>
                      <a:endParaRPr lang="en-US" cap="smal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cap="small" dirty="0" err="1" smtClean="0"/>
                        <a:t>tw</a:t>
                      </a:r>
                      <a:r>
                        <a:rPr lang="en-US" cap="small" baseline="0" dirty="0" smtClean="0"/>
                        <a:t> 2</a:t>
                      </a:r>
                      <a:endParaRPr lang="en-US" cap="smal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Vertex Cover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/>
                          </a:solidFill>
                          <a:sym typeface="Wingdings" pitchFamily="2" charset="2"/>
                        </a:rPr>
                        <a:t></a:t>
                      </a:r>
                      <a:endParaRPr lang="en-US" sz="20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/>
                          </a:solidFill>
                          <a:sym typeface="Wingdings" pitchFamily="2" charset="2"/>
                        </a:rPr>
                        <a:t></a:t>
                      </a:r>
                      <a:endParaRPr lang="en-US" sz="20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2"/>
                          </a:solidFill>
                          <a:sym typeface="Wingdings" pitchFamily="2" charset="2"/>
                        </a:rPr>
                        <a:t></a:t>
                      </a:r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82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… parameterized by deletion distance to constant </a:t>
            </a:r>
            <a:r>
              <a:rPr lang="en-US" dirty="0" err="1" smtClean="0"/>
              <a:t>treewidth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[on general graphs]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0864"/>
                <a:gridCol w="1224136"/>
                <a:gridCol w="1080120"/>
                <a:gridCol w="123448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cap="small" dirty="0" err="1" smtClean="0"/>
                        <a:t>tw</a:t>
                      </a:r>
                      <a:r>
                        <a:rPr lang="en-US" cap="small" dirty="0" smtClean="0"/>
                        <a:t> 0</a:t>
                      </a:r>
                      <a:endParaRPr lang="en-US" cap="smal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cap="small" dirty="0" err="1" smtClean="0"/>
                        <a:t>tw</a:t>
                      </a:r>
                      <a:r>
                        <a:rPr lang="en-US" cap="small" dirty="0" smtClean="0"/>
                        <a:t> 1</a:t>
                      </a:r>
                      <a:endParaRPr lang="en-US" cap="smal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cap="small" dirty="0" err="1" smtClean="0"/>
                        <a:t>tw</a:t>
                      </a:r>
                      <a:r>
                        <a:rPr lang="en-US" cap="small" baseline="0" dirty="0" smtClean="0"/>
                        <a:t> 2</a:t>
                      </a:r>
                      <a:endParaRPr lang="en-US" cap="smal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Vertex Cover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/>
                          </a:solidFill>
                          <a:sym typeface="Wingdings" pitchFamily="2" charset="2"/>
                        </a:rPr>
                        <a:t></a:t>
                      </a:r>
                      <a:endParaRPr lang="en-US" sz="20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/>
                          </a:solidFill>
                          <a:sym typeface="Wingdings" pitchFamily="2" charset="2"/>
                        </a:rPr>
                        <a:t></a:t>
                      </a:r>
                      <a:endParaRPr lang="en-US" sz="20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2"/>
                          </a:solidFill>
                          <a:sym typeface="Wingdings" pitchFamily="2" charset="2"/>
                        </a:rPr>
                        <a:t></a:t>
                      </a:r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Feedback Vertex 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/>
                          </a:solidFill>
                          <a:sym typeface="Wingdings" pitchFamily="2" charset="2"/>
                        </a:rPr>
                        <a:t></a:t>
                      </a:r>
                      <a:endParaRPr lang="en-US" sz="20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/>
                          </a:solidFill>
                          <a:sym typeface="Wingdings" pitchFamily="2" charset="2"/>
                        </a:rPr>
                        <a:t></a:t>
                      </a:r>
                      <a:endParaRPr lang="en-US" sz="20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2"/>
                          </a:solidFill>
                          <a:sym typeface="Wingdings" pitchFamily="2" charset="2"/>
                        </a:rPr>
                        <a:t></a:t>
                      </a:r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Odd</a:t>
                      </a:r>
                      <a:r>
                        <a:rPr lang="en-US" baseline="0" dirty="0" smtClean="0"/>
                        <a:t> Cycle Transversal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/>
                          </a:solidFill>
                          <a:sym typeface="Wingdings" pitchFamily="2" charset="2"/>
                        </a:rPr>
                        <a:t></a:t>
                      </a:r>
                      <a:endParaRPr lang="en-US" sz="20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/>
                          </a:solidFill>
                          <a:sym typeface="Wingdings" pitchFamily="2" charset="2"/>
                        </a:rPr>
                        <a:t></a:t>
                      </a:r>
                      <a:endParaRPr lang="en-US" sz="20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2"/>
                          </a:solidFill>
                          <a:sym typeface="Wingdings" pitchFamily="2" charset="2"/>
                        </a:rPr>
                        <a:t></a:t>
                      </a:r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83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… parameterized by deletion distance to constant </a:t>
            </a:r>
            <a:r>
              <a:rPr lang="en-US" dirty="0" err="1" smtClean="0"/>
              <a:t>treewidth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[on general graphs]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95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0864"/>
                <a:gridCol w="1224136"/>
                <a:gridCol w="1080120"/>
                <a:gridCol w="123448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cap="small" dirty="0" err="1" smtClean="0"/>
                        <a:t>tw</a:t>
                      </a:r>
                      <a:r>
                        <a:rPr lang="en-US" cap="small" dirty="0" smtClean="0"/>
                        <a:t> 0</a:t>
                      </a:r>
                      <a:endParaRPr lang="en-US" cap="smal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cap="small" dirty="0" err="1" smtClean="0"/>
                        <a:t>tw</a:t>
                      </a:r>
                      <a:r>
                        <a:rPr lang="en-US" cap="small" dirty="0" smtClean="0"/>
                        <a:t> 1</a:t>
                      </a:r>
                      <a:endParaRPr lang="en-US" cap="smal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cap="small" dirty="0" err="1" smtClean="0"/>
                        <a:t>tw</a:t>
                      </a:r>
                      <a:r>
                        <a:rPr lang="en-US" cap="small" baseline="0" dirty="0" smtClean="0"/>
                        <a:t> 2</a:t>
                      </a:r>
                      <a:endParaRPr lang="en-US" cap="smal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Vertex Cover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/>
                          </a:solidFill>
                          <a:sym typeface="Wingdings" pitchFamily="2" charset="2"/>
                        </a:rPr>
                        <a:t></a:t>
                      </a:r>
                      <a:endParaRPr lang="en-US" sz="20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/>
                          </a:solidFill>
                          <a:sym typeface="Wingdings" pitchFamily="2" charset="2"/>
                        </a:rPr>
                        <a:t></a:t>
                      </a:r>
                      <a:endParaRPr lang="en-US" sz="20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2"/>
                          </a:solidFill>
                          <a:sym typeface="Wingdings" pitchFamily="2" charset="2"/>
                        </a:rPr>
                        <a:t></a:t>
                      </a:r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Feedback Vertex 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/>
                          </a:solidFill>
                          <a:sym typeface="Wingdings" pitchFamily="2" charset="2"/>
                        </a:rPr>
                        <a:t></a:t>
                      </a:r>
                      <a:endParaRPr lang="en-US" sz="20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/>
                          </a:solidFill>
                          <a:sym typeface="Wingdings" pitchFamily="2" charset="2"/>
                        </a:rPr>
                        <a:t></a:t>
                      </a:r>
                      <a:endParaRPr lang="en-US" sz="20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2"/>
                          </a:solidFill>
                          <a:sym typeface="Wingdings" pitchFamily="2" charset="2"/>
                        </a:rPr>
                        <a:t></a:t>
                      </a:r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Odd</a:t>
                      </a:r>
                      <a:r>
                        <a:rPr lang="en-US" baseline="0" dirty="0" smtClean="0"/>
                        <a:t> Cycle Transversal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/>
                          </a:solidFill>
                          <a:sym typeface="Wingdings" pitchFamily="2" charset="2"/>
                        </a:rPr>
                        <a:t></a:t>
                      </a:r>
                      <a:endParaRPr lang="en-US" sz="20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/>
                          </a:solidFill>
                          <a:sym typeface="Wingdings" pitchFamily="2" charset="2"/>
                        </a:rPr>
                        <a:t></a:t>
                      </a:r>
                      <a:endParaRPr lang="en-US" sz="20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2"/>
                          </a:solidFill>
                          <a:sym typeface="Wingdings" pitchFamily="2" charset="2"/>
                        </a:rPr>
                        <a:t></a:t>
                      </a:r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Treewidth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/>
                          </a:solidFill>
                          <a:sym typeface="Wingdings" pitchFamily="2" charset="2"/>
                        </a:rPr>
                        <a:t></a:t>
                      </a:r>
                      <a:endParaRPr lang="en-US" sz="20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/>
                          </a:solidFill>
                          <a:sym typeface="Wingdings" pitchFamily="2" charset="2"/>
                        </a:rPr>
                        <a:t></a:t>
                      </a:r>
                      <a:endParaRPr lang="en-US" sz="20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84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… parameterized by deletion distance to constant </a:t>
            </a:r>
            <a:r>
              <a:rPr lang="en-US" dirty="0" err="1" smtClean="0"/>
              <a:t>treewidth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[on general graphs]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35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0864"/>
                <a:gridCol w="1224136"/>
                <a:gridCol w="1080120"/>
                <a:gridCol w="123448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cap="small" dirty="0" err="1" smtClean="0"/>
                        <a:t>tw</a:t>
                      </a:r>
                      <a:r>
                        <a:rPr lang="en-US" cap="small" dirty="0" smtClean="0"/>
                        <a:t> 0</a:t>
                      </a:r>
                      <a:endParaRPr lang="en-US" cap="smal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cap="small" dirty="0" err="1" smtClean="0"/>
                        <a:t>tw</a:t>
                      </a:r>
                      <a:r>
                        <a:rPr lang="en-US" cap="small" dirty="0" smtClean="0"/>
                        <a:t> 1</a:t>
                      </a:r>
                      <a:endParaRPr lang="en-US" cap="smal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cap="small" dirty="0" err="1" smtClean="0"/>
                        <a:t>tw</a:t>
                      </a:r>
                      <a:r>
                        <a:rPr lang="en-US" cap="small" baseline="0" dirty="0" smtClean="0"/>
                        <a:t> 2</a:t>
                      </a:r>
                      <a:endParaRPr lang="en-US" cap="smal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Vertex Cover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/>
                          </a:solidFill>
                          <a:sym typeface="Wingdings" pitchFamily="2" charset="2"/>
                        </a:rPr>
                        <a:t></a:t>
                      </a:r>
                      <a:endParaRPr lang="en-US" sz="20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/>
                          </a:solidFill>
                          <a:sym typeface="Wingdings" pitchFamily="2" charset="2"/>
                        </a:rPr>
                        <a:t></a:t>
                      </a:r>
                      <a:endParaRPr lang="en-US" sz="20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2"/>
                          </a:solidFill>
                          <a:sym typeface="Wingdings" pitchFamily="2" charset="2"/>
                        </a:rPr>
                        <a:t></a:t>
                      </a:r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Feedback Vertex 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/>
                          </a:solidFill>
                          <a:sym typeface="Wingdings" pitchFamily="2" charset="2"/>
                        </a:rPr>
                        <a:t></a:t>
                      </a:r>
                      <a:endParaRPr lang="en-US" sz="20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/>
                          </a:solidFill>
                          <a:sym typeface="Wingdings" pitchFamily="2" charset="2"/>
                        </a:rPr>
                        <a:t></a:t>
                      </a:r>
                      <a:endParaRPr lang="en-US" sz="20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2"/>
                          </a:solidFill>
                          <a:sym typeface="Wingdings" pitchFamily="2" charset="2"/>
                        </a:rPr>
                        <a:t></a:t>
                      </a:r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Odd</a:t>
                      </a:r>
                      <a:r>
                        <a:rPr lang="en-US" baseline="0" dirty="0" smtClean="0"/>
                        <a:t> Cycle Transversal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/>
                          </a:solidFill>
                          <a:sym typeface="Wingdings" pitchFamily="2" charset="2"/>
                        </a:rPr>
                        <a:t></a:t>
                      </a:r>
                      <a:endParaRPr lang="en-US" sz="20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/>
                          </a:solidFill>
                          <a:sym typeface="Wingdings" pitchFamily="2" charset="2"/>
                        </a:rPr>
                        <a:t></a:t>
                      </a:r>
                      <a:endParaRPr lang="en-US" sz="20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2"/>
                          </a:solidFill>
                          <a:sym typeface="Wingdings" pitchFamily="2" charset="2"/>
                        </a:rPr>
                        <a:t></a:t>
                      </a:r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Treewidth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/>
                          </a:solidFill>
                          <a:sym typeface="Wingdings" pitchFamily="2" charset="2"/>
                        </a:rPr>
                        <a:t></a:t>
                      </a:r>
                      <a:endParaRPr lang="en-US" sz="20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/>
                          </a:solidFill>
                          <a:sym typeface="Wingdings" pitchFamily="2" charset="2"/>
                        </a:rPr>
                        <a:t></a:t>
                      </a:r>
                      <a:endParaRPr lang="en-US" sz="20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Longest Path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/>
                          </a:solidFill>
                          <a:sym typeface="Wingdings" pitchFamily="2" charset="2"/>
                        </a:rPr>
                        <a:t></a:t>
                      </a:r>
                      <a:endParaRPr lang="en-US" sz="20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?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2"/>
                          </a:solidFill>
                          <a:sym typeface="Wingdings" pitchFamily="2" charset="2"/>
                        </a:rPr>
                        <a:t></a:t>
                      </a:r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85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… parameterized by deletion distance to constant </a:t>
            </a:r>
            <a:r>
              <a:rPr lang="en-US" dirty="0" err="1" smtClean="0"/>
              <a:t>treewidth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[on general graphs]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74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0864"/>
                <a:gridCol w="1224136"/>
                <a:gridCol w="1080120"/>
                <a:gridCol w="123448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cap="small" dirty="0" err="1" smtClean="0"/>
                        <a:t>tw</a:t>
                      </a:r>
                      <a:r>
                        <a:rPr lang="en-US" cap="small" dirty="0" smtClean="0"/>
                        <a:t> 0</a:t>
                      </a:r>
                      <a:endParaRPr lang="en-US" cap="smal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cap="small" dirty="0" err="1" smtClean="0"/>
                        <a:t>tw</a:t>
                      </a:r>
                      <a:r>
                        <a:rPr lang="en-US" cap="small" dirty="0" smtClean="0"/>
                        <a:t> 1</a:t>
                      </a:r>
                      <a:endParaRPr lang="en-US" cap="smal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cap="small" dirty="0" err="1" smtClean="0"/>
                        <a:t>tw</a:t>
                      </a:r>
                      <a:r>
                        <a:rPr lang="en-US" cap="small" baseline="0" dirty="0" smtClean="0"/>
                        <a:t> 2</a:t>
                      </a:r>
                      <a:endParaRPr lang="en-US" cap="smal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Vertex Cover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/>
                          </a:solidFill>
                          <a:sym typeface="Wingdings" pitchFamily="2" charset="2"/>
                        </a:rPr>
                        <a:t></a:t>
                      </a:r>
                      <a:endParaRPr lang="en-US" sz="20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/>
                          </a:solidFill>
                          <a:sym typeface="Wingdings" pitchFamily="2" charset="2"/>
                        </a:rPr>
                        <a:t></a:t>
                      </a:r>
                      <a:endParaRPr lang="en-US" sz="20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2"/>
                          </a:solidFill>
                          <a:sym typeface="Wingdings" pitchFamily="2" charset="2"/>
                        </a:rPr>
                        <a:t></a:t>
                      </a:r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Feedback Vertex 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/>
                          </a:solidFill>
                          <a:sym typeface="Wingdings" pitchFamily="2" charset="2"/>
                        </a:rPr>
                        <a:t></a:t>
                      </a:r>
                      <a:endParaRPr lang="en-US" sz="20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/>
                          </a:solidFill>
                          <a:sym typeface="Wingdings" pitchFamily="2" charset="2"/>
                        </a:rPr>
                        <a:t></a:t>
                      </a:r>
                      <a:endParaRPr lang="en-US" sz="20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2"/>
                          </a:solidFill>
                          <a:sym typeface="Wingdings" pitchFamily="2" charset="2"/>
                        </a:rPr>
                        <a:t></a:t>
                      </a:r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Odd</a:t>
                      </a:r>
                      <a:r>
                        <a:rPr lang="en-US" baseline="0" dirty="0" smtClean="0"/>
                        <a:t> Cycle Transversal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/>
                          </a:solidFill>
                          <a:sym typeface="Wingdings" pitchFamily="2" charset="2"/>
                        </a:rPr>
                        <a:t></a:t>
                      </a:r>
                      <a:endParaRPr lang="en-US" sz="20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/>
                          </a:solidFill>
                          <a:sym typeface="Wingdings" pitchFamily="2" charset="2"/>
                        </a:rPr>
                        <a:t></a:t>
                      </a:r>
                      <a:endParaRPr lang="en-US" sz="20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2"/>
                          </a:solidFill>
                          <a:sym typeface="Wingdings" pitchFamily="2" charset="2"/>
                        </a:rPr>
                        <a:t></a:t>
                      </a:r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Treewidth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/>
                          </a:solidFill>
                          <a:sym typeface="Wingdings" pitchFamily="2" charset="2"/>
                        </a:rPr>
                        <a:t></a:t>
                      </a:r>
                      <a:endParaRPr lang="en-US" sz="20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/>
                          </a:solidFill>
                          <a:sym typeface="Wingdings" pitchFamily="2" charset="2"/>
                        </a:rPr>
                        <a:t></a:t>
                      </a:r>
                      <a:endParaRPr lang="en-US" sz="20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Longest Path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/>
                          </a:solidFill>
                          <a:sym typeface="Wingdings" pitchFamily="2" charset="2"/>
                        </a:rPr>
                        <a:t></a:t>
                      </a:r>
                      <a:endParaRPr lang="en-US" sz="20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?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2"/>
                          </a:solidFill>
                          <a:sym typeface="Wingdings" pitchFamily="2" charset="2"/>
                        </a:rPr>
                        <a:t></a:t>
                      </a:r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q-Coloring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/>
                          </a:solidFill>
                          <a:sym typeface="Wingdings" pitchFamily="2" charset="2"/>
                        </a:rPr>
                        <a:t></a:t>
                      </a:r>
                      <a:endParaRPr lang="en-US" sz="20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2"/>
                          </a:solidFill>
                          <a:sym typeface="Wingdings" pitchFamily="2" charset="2"/>
                        </a:rPr>
                        <a:t></a:t>
                      </a:r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2"/>
                          </a:solidFill>
                          <a:sym typeface="Wingdings" pitchFamily="2" charset="2"/>
                        </a:rPr>
                        <a:t></a:t>
                      </a:r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86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… parameterized by deletion distance to constant </a:t>
            </a:r>
            <a:r>
              <a:rPr lang="en-US" dirty="0" err="1" smtClean="0"/>
              <a:t>treewidth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[on general graphs]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9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0864"/>
                <a:gridCol w="1224136"/>
                <a:gridCol w="1080120"/>
                <a:gridCol w="123448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cap="small" dirty="0" err="1" smtClean="0"/>
                        <a:t>tw</a:t>
                      </a:r>
                      <a:r>
                        <a:rPr lang="en-US" cap="small" dirty="0" smtClean="0"/>
                        <a:t> 0</a:t>
                      </a:r>
                      <a:endParaRPr lang="en-US" cap="smal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cap="small" dirty="0" err="1" smtClean="0"/>
                        <a:t>tw</a:t>
                      </a:r>
                      <a:r>
                        <a:rPr lang="en-US" cap="small" dirty="0" smtClean="0"/>
                        <a:t> 1</a:t>
                      </a:r>
                      <a:endParaRPr lang="en-US" cap="smal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cap="small" dirty="0" err="1" smtClean="0"/>
                        <a:t>tw</a:t>
                      </a:r>
                      <a:r>
                        <a:rPr lang="en-US" cap="small" baseline="0" dirty="0" smtClean="0"/>
                        <a:t> 2</a:t>
                      </a:r>
                      <a:endParaRPr lang="en-US" cap="smal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Vertex Cover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/>
                          </a:solidFill>
                          <a:sym typeface="Wingdings" pitchFamily="2" charset="2"/>
                        </a:rPr>
                        <a:t></a:t>
                      </a:r>
                      <a:endParaRPr lang="en-US" sz="20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/>
                          </a:solidFill>
                          <a:sym typeface="Wingdings" pitchFamily="2" charset="2"/>
                        </a:rPr>
                        <a:t></a:t>
                      </a:r>
                      <a:endParaRPr lang="en-US" sz="20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2"/>
                          </a:solidFill>
                          <a:sym typeface="Wingdings" pitchFamily="2" charset="2"/>
                        </a:rPr>
                        <a:t></a:t>
                      </a:r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Feedback Vertex 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/>
                          </a:solidFill>
                          <a:sym typeface="Wingdings" pitchFamily="2" charset="2"/>
                        </a:rPr>
                        <a:t></a:t>
                      </a:r>
                      <a:endParaRPr lang="en-US" sz="20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/>
                          </a:solidFill>
                          <a:sym typeface="Wingdings" pitchFamily="2" charset="2"/>
                        </a:rPr>
                        <a:t></a:t>
                      </a:r>
                      <a:endParaRPr lang="en-US" sz="20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2"/>
                          </a:solidFill>
                          <a:sym typeface="Wingdings" pitchFamily="2" charset="2"/>
                        </a:rPr>
                        <a:t></a:t>
                      </a:r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Odd</a:t>
                      </a:r>
                      <a:r>
                        <a:rPr lang="en-US" baseline="0" dirty="0" smtClean="0"/>
                        <a:t> Cycle Transversal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/>
                          </a:solidFill>
                          <a:sym typeface="Wingdings" pitchFamily="2" charset="2"/>
                        </a:rPr>
                        <a:t></a:t>
                      </a:r>
                      <a:endParaRPr lang="en-US" sz="20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/>
                          </a:solidFill>
                          <a:sym typeface="Wingdings" pitchFamily="2" charset="2"/>
                        </a:rPr>
                        <a:t></a:t>
                      </a:r>
                      <a:endParaRPr lang="en-US" sz="20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2"/>
                          </a:solidFill>
                          <a:sym typeface="Wingdings" pitchFamily="2" charset="2"/>
                        </a:rPr>
                        <a:t></a:t>
                      </a:r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Treewidth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/>
                          </a:solidFill>
                          <a:sym typeface="Wingdings" pitchFamily="2" charset="2"/>
                        </a:rPr>
                        <a:t></a:t>
                      </a:r>
                      <a:endParaRPr lang="en-US" sz="20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/>
                          </a:solidFill>
                          <a:sym typeface="Wingdings" pitchFamily="2" charset="2"/>
                        </a:rPr>
                        <a:t></a:t>
                      </a:r>
                      <a:endParaRPr lang="en-US" sz="20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Longest Path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/>
                          </a:solidFill>
                          <a:sym typeface="Wingdings" pitchFamily="2" charset="2"/>
                        </a:rPr>
                        <a:t></a:t>
                      </a:r>
                      <a:endParaRPr lang="en-US" sz="20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?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2"/>
                          </a:solidFill>
                          <a:sym typeface="Wingdings" pitchFamily="2" charset="2"/>
                        </a:rPr>
                        <a:t></a:t>
                      </a:r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q-Coloring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/>
                          </a:solidFill>
                          <a:sym typeface="Wingdings" pitchFamily="2" charset="2"/>
                        </a:rPr>
                        <a:t></a:t>
                      </a:r>
                      <a:endParaRPr lang="en-US" sz="20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2"/>
                          </a:solidFill>
                          <a:sym typeface="Wingdings" pitchFamily="2" charset="2"/>
                        </a:rPr>
                        <a:t></a:t>
                      </a:r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2"/>
                          </a:solidFill>
                          <a:sym typeface="Wingdings" pitchFamily="2" charset="2"/>
                        </a:rPr>
                        <a:t></a:t>
                      </a:r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Clique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2"/>
                          </a:solidFill>
                          <a:sym typeface="Wingdings" pitchFamily="2" charset="2"/>
                        </a:rPr>
                        <a:t></a:t>
                      </a:r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2"/>
                          </a:solidFill>
                          <a:sym typeface="Wingdings" pitchFamily="2" charset="2"/>
                        </a:rPr>
                        <a:t></a:t>
                      </a:r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2"/>
                          </a:solidFill>
                          <a:sym typeface="Wingdings" pitchFamily="2" charset="2"/>
                        </a:rPr>
                        <a:t></a:t>
                      </a:r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Chromatic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2"/>
                          </a:solidFill>
                          <a:sym typeface="Wingdings" pitchFamily="2" charset="2"/>
                        </a:rPr>
                        <a:t></a:t>
                      </a:r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2"/>
                          </a:solidFill>
                          <a:sym typeface="Wingdings" pitchFamily="2" charset="2"/>
                        </a:rPr>
                        <a:t></a:t>
                      </a:r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2"/>
                          </a:solidFill>
                          <a:sym typeface="Wingdings" pitchFamily="2" charset="2"/>
                        </a:rPr>
                        <a:t></a:t>
                      </a:r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Dominating 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2"/>
                          </a:solidFill>
                          <a:sym typeface="Wingdings" pitchFamily="2" charset="2"/>
                        </a:rPr>
                        <a:t></a:t>
                      </a:r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2"/>
                          </a:solidFill>
                          <a:sym typeface="Wingdings" pitchFamily="2" charset="2"/>
                        </a:rPr>
                        <a:t></a:t>
                      </a:r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2"/>
                          </a:solidFill>
                          <a:sym typeface="Wingdings" pitchFamily="2" charset="2"/>
                        </a:rPr>
                        <a:t></a:t>
                      </a:r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87</a:t>
            </a:fld>
            <a:endParaRPr lang="nl-NL"/>
          </a:p>
        </p:txBody>
      </p:sp>
      <p:sp>
        <p:nvSpPr>
          <p:cNvPr id="7" name="TextBox 6"/>
          <p:cNvSpPr txBox="1"/>
          <p:nvPr/>
        </p:nvSpPr>
        <p:spPr>
          <a:xfrm>
            <a:off x="457200" y="558924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 We cross a threshold going from 1 to 2 – why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… parameterized by deletion distance to constant </a:t>
            </a:r>
            <a:r>
              <a:rPr lang="en-US" dirty="0" err="1" smtClean="0"/>
              <a:t>treewidth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[on H-minor-free graphs]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6895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Meta-theorems for </a:t>
            </a:r>
            <a:r>
              <a:rPr lang="en-US" dirty="0" err="1" smtClean="0"/>
              <a:t>kernelization</a:t>
            </a:r>
            <a:r>
              <a:rPr lang="en-US" dirty="0" smtClean="0"/>
              <a:t> on</a:t>
            </a:r>
          </a:p>
          <a:p>
            <a:pPr lvl="1"/>
            <a:r>
              <a:rPr lang="en-US" dirty="0" smtClean="0"/>
              <a:t>planar, bounded-genus </a:t>
            </a:r>
            <a:r>
              <a:rPr lang="en-US" dirty="0" smtClean="0">
                <a:solidFill>
                  <a:schemeClr val="accent5"/>
                </a:solidFill>
              </a:rPr>
              <a:t>[BodlaenderFLPST’09]</a:t>
            </a:r>
          </a:p>
          <a:p>
            <a:pPr lvl="1"/>
            <a:r>
              <a:rPr lang="en-US" dirty="0" smtClean="0"/>
              <a:t>and H-minor-free graphs </a:t>
            </a:r>
            <a:r>
              <a:rPr lang="en-US" dirty="0" smtClean="0">
                <a:solidFill>
                  <a:schemeClr val="accent5"/>
                </a:solidFill>
              </a:rPr>
              <a:t>[FominLST’10]</a:t>
            </a:r>
          </a:p>
          <a:p>
            <a:endParaRPr lang="en-US" dirty="0" smtClean="0">
              <a:solidFill>
                <a:schemeClr val="accent5"/>
              </a:solidFill>
            </a:endParaRPr>
          </a:p>
          <a:p>
            <a:r>
              <a:rPr lang="en-US" dirty="0" smtClean="0"/>
              <a:t>Work by replacing protrusions in the graph</a:t>
            </a:r>
          </a:p>
          <a:p>
            <a:pPr lvl="1"/>
            <a:r>
              <a:rPr lang="en-US" dirty="0" smtClean="0"/>
              <a:t>Pieces of constant </a:t>
            </a:r>
            <a:r>
              <a:rPr lang="en-US" dirty="0" err="1" smtClean="0"/>
              <a:t>treewidth</a:t>
            </a:r>
            <a:r>
              <a:rPr lang="en-US" dirty="0" smtClean="0"/>
              <a:t>, with a constant-size boundary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Existence of large protrusions is governed by deletion distance to constant </a:t>
            </a:r>
            <a:r>
              <a:rPr lang="en-US" dirty="0" err="1" smtClean="0"/>
              <a:t>treewidth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88</a:t>
            </a:fld>
            <a:endParaRPr lang="nl-NL"/>
          </a:p>
        </p:txBody>
      </p:sp>
      <p:sp>
        <p:nvSpPr>
          <p:cNvPr id="5" name="Rounded Rectangle 4"/>
          <p:cNvSpPr/>
          <p:nvPr/>
        </p:nvSpPr>
        <p:spPr>
          <a:xfrm>
            <a:off x="716013" y="4916190"/>
            <a:ext cx="7172710" cy="110509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b="1" dirty="0" smtClean="0">
                <a:solidFill>
                  <a:schemeClr val="tx1"/>
                </a:solidFill>
              </a:rPr>
              <a:t>Theorem.</a:t>
            </a:r>
            <a:r>
              <a:rPr lang="en-US" dirty="0" smtClean="0">
                <a:solidFill>
                  <a:schemeClr val="tx1"/>
                </a:solidFill>
              </a:rPr>
              <a:t> For any fixed graph H, if G is H-minor-free and has deletion distance k to constant </a:t>
            </a:r>
            <a:r>
              <a:rPr lang="en-US" dirty="0" err="1" smtClean="0">
                <a:solidFill>
                  <a:schemeClr val="tx1"/>
                </a:solidFill>
              </a:rPr>
              <a:t>treewidth</a:t>
            </a:r>
            <a:r>
              <a:rPr lang="en-US" dirty="0" smtClean="0">
                <a:solidFill>
                  <a:schemeClr val="tx1"/>
                </a:solidFill>
              </a:rPr>
              <a:t>, then G has a protrusion of size </a:t>
            </a:r>
            <a:r>
              <a:rPr lang="en-US" dirty="0" smtClean="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en-US" dirty="0" smtClean="0">
                <a:solidFill>
                  <a:schemeClr val="tx1"/>
                </a:solidFill>
              </a:rPr>
              <a:t>(n/k) </a:t>
            </a:r>
            <a:r>
              <a:rPr lang="en-US" dirty="0" smtClean="0">
                <a:solidFill>
                  <a:schemeClr val="accent1"/>
                </a:solidFill>
              </a:rPr>
              <a:t>[FominLRS’11]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A559-93A4-48B4-A486-E11DD3FD6CE8}" type="slidenum">
              <a:rPr lang="nl-NL" smtClean="0"/>
              <a:pPr/>
              <a:t>89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lesser-known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A559-93A4-48B4-A486-E11DD3FD6CE8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9" name="Rounded Rectangle 8"/>
          <p:cNvSpPr/>
          <p:nvPr/>
        </p:nvSpPr>
        <p:spPr>
          <a:xfrm>
            <a:off x="167680" y="1268760"/>
            <a:ext cx="8868816" cy="2106234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ounded Rectangle 9"/>
          <p:cNvSpPr/>
          <p:nvPr/>
        </p:nvSpPr>
        <p:spPr>
          <a:xfrm>
            <a:off x="436186" y="1549591"/>
            <a:ext cx="1937628" cy="1544571"/>
          </a:xfrm>
          <a:prstGeom prst="roundRect">
            <a:avLst>
              <a:gd name="adj" fmla="val 10000"/>
            </a:avLst>
          </a:prstGeom>
          <a:blipFill rotWithShape="0">
            <a:blip r:embed="rId2" cstate="screen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10"/>
          <p:cNvSpPr/>
          <p:nvPr/>
        </p:nvSpPr>
        <p:spPr>
          <a:xfrm rot="21600000">
            <a:off x="436186" y="3374994"/>
            <a:ext cx="1937628" cy="2574286"/>
          </a:xfrm>
          <a:custGeom>
            <a:avLst/>
            <a:gdLst>
              <a:gd name="connsiteX0" fmla="*/ 203451 w 1937628"/>
              <a:gd name="connsiteY0" fmla="*/ 0 h 2574286"/>
              <a:gd name="connsiteX1" fmla="*/ 1734177 w 1937628"/>
              <a:gd name="connsiteY1" fmla="*/ 0 h 2574286"/>
              <a:gd name="connsiteX2" fmla="*/ 1878039 w 1937628"/>
              <a:gd name="connsiteY2" fmla="*/ 59590 h 2574286"/>
              <a:gd name="connsiteX3" fmla="*/ 1937628 w 1937628"/>
              <a:gd name="connsiteY3" fmla="*/ 203452 h 2574286"/>
              <a:gd name="connsiteX4" fmla="*/ 1937628 w 1937628"/>
              <a:gd name="connsiteY4" fmla="*/ 2574286 h 2574286"/>
              <a:gd name="connsiteX5" fmla="*/ 1937628 w 1937628"/>
              <a:gd name="connsiteY5" fmla="*/ 2574286 h 2574286"/>
              <a:gd name="connsiteX6" fmla="*/ 1937628 w 1937628"/>
              <a:gd name="connsiteY6" fmla="*/ 2574286 h 2574286"/>
              <a:gd name="connsiteX7" fmla="*/ 0 w 1937628"/>
              <a:gd name="connsiteY7" fmla="*/ 2574286 h 2574286"/>
              <a:gd name="connsiteX8" fmla="*/ 0 w 1937628"/>
              <a:gd name="connsiteY8" fmla="*/ 2574286 h 2574286"/>
              <a:gd name="connsiteX9" fmla="*/ 0 w 1937628"/>
              <a:gd name="connsiteY9" fmla="*/ 2574286 h 2574286"/>
              <a:gd name="connsiteX10" fmla="*/ 0 w 1937628"/>
              <a:gd name="connsiteY10" fmla="*/ 203451 h 2574286"/>
              <a:gd name="connsiteX11" fmla="*/ 59590 w 1937628"/>
              <a:gd name="connsiteY11" fmla="*/ 59589 h 2574286"/>
              <a:gd name="connsiteX12" fmla="*/ 203452 w 1937628"/>
              <a:gd name="connsiteY12" fmla="*/ 0 h 2574286"/>
              <a:gd name="connsiteX13" fmla="*/ 203451 w 1937628"/>
              <a:gd name="connsiteY13" fmla="*/ 0 h 257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37628" h="2574286">
                <a:moveTo>
                  <a:pt x="1734177" y="2574286"/>
                </a:moveTo>
                <a:lnTo>
                  <a:pt x="203451" y="2574286"/>
                </a:lnTo>
                <a:cubicBezTo>
                  <a:pt x="149492" y="2574286"/>
                  <a:pt x="97744" y="2552851"/>
                  <a:pt x="59589" y="2514696"/>
                </a:cubicBezTo>
                <a:cubicBezTo>
                  <a:pt x="21435" y="2476541"/>
                  <a:pt x="0" y="2424793"/>
                  <a:pt x="0" y="2370834"/>
                </a:cubicBez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937628" y="0"/>
                </a:lnTo>
                <a:lnTo>
                  <a:pt x="1937628" y="0"/>
                </a:lnTo>
                <a:lnTo>
                  <a:pt x="1937628" y="0"/>
                </a:lnTo>
                <a:lnTo>
                  <a:pt x="1937628" y="2370835"/>
                </a:lnTo>
                <a:cubicBezTo>
                  <a:pt x="1937628" y="2424794"/>
                  <a:pt x="1916193" y="2476542"/>
                  <a:pt x="1878038" y="2514697"/>
                </a:cubicBezTo>
                <a:cubicBezTo>
                  <a:pt x="1839883" y="2552851"/>
                  <a:pt x="1788135" y="2574286"/>
                  <a:pt x="1734176" y="2574286"/>
                </a:cubicBezTo>
                <a:lnTo>
                  <a:pt x="1734177" y="257428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23165" tIns="163576" rIns="223165" bIns="223165" numCol="1" spcCol="1270" anchor="t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Clique Deletion number</a:t>
            </a:r>
            <a:endParaRPr lang="en-US" sz="2300" kern="1200" dirty="0"/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kern="1200" dirty="0" smtClean="0"/>
              <a:t>Deletion distance to a single clique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567578" y="1549591"/>
            <a:ext cx="1937628" cy="1544571"/>
          </a:xfrm>
          <a:prstGeom prst="roundRect">
            <a:avLst>
              <a:gd name="adj" fmla="val 10000"/>
            </a:avLst>
          </a:prstGeom>
          <a:blipFill rotWithShape="0">
            <a:blip r:embed="rId3" cstate="screen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 rot="21600000">
            <a:off x="2567578" y="3374993"/>
            <a:ext cx="1937628" cy="2574287"/>
          </a:xfrm>
          <a:custGeom>
            <a:avLst/>
            <a:gdLst>
              <a:gd name="connsiteX0" fmla="*/ 203451 w 1937628"/>
              <a:gd name="connsiteY0" fmla="*/ 0 h 2574286"/>
              <a:gd name="connsiteX1" fmla="*/ 1734177 w 1937628"/>
              <a:gd name="connsiteY1" fmla="*/ 0 h 2574286"/>
              <a:gd name="connsiteX2" fmla="*/ 1878039 w 1937628"/>
              <a:gd name="connsiteY2" fmla="*/ 59590 h 2574286"/>
              <a:gd name="connsiteX3" fmla="*/ 1937628 w 1937628"/>
              <a:gd name="connsiteY3" fmla="*/ 203452 h 2574286"/>
              <a:gd name="connsiteX4" fmla="*/ 1937628 w 1937628"/>
              <a:gd name="connsiteY4" fmla="*/ 2574286 h 2574286"/>
              <a:gd name="connsiteX5" fmla="*/ 1937628 w 1937628"/>
              <a:gd name="connsiteY5" fmla="*/ 2574286 h 2574286"/>
              <a:gd name="connsiteX6" fmla="*/ 1937628 w 1937628"/>
              <a:gd name="connsiteY6" fmla="*/ 2574286 h 2574286"/>
              <a:gd name="connsiteX7" fmla="*/ 0 w 1937628"/>
              <a:gd name="connsiteY7" fmla="*/ 2574286 h 2574286"/>
              <a:gd name="connsiteX8" fmla="*/ 0 w 1937628"/>
              <a:gd name="connsiteY8" fmla="*/ 2574286 h 2574286"/>
              <a:gd name="connsiteX9" fmla="*/ 0 w 1937628"/>
              <a:gd name="connsiteY9" fmla="*/ 2574286 h 2574286"/>
              <a:gd name="connsiteX10" fmla="*/ 0 w 1937628"/>
              <a:gd name="connsiteY10" fmla="*/ 203451 h 2574286"/>
              <a:gd name="connsiteX11" fmla="*/ 59590 w 1937628"/>
              <a:gd name="connsiteY11" fmla="*/ 59589 h 2574286"/>
              <a:gd name="connsiteX12" fmla="*/ 203452 w 1937628"/>
              <a:gd name="connsiteY12" fmla="*/ 0 h 2574286"/>
              <a:gd name="connsiteX13" fmla="*/ 203451 w 1937628"/>
              <a:gd name="connsiteY13" fmla="*/ 0 h 257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37628" h="2574286">
                <a:moveTo>
                  <a:pt x="1734177" y="2574286"/>
                </a:moveTo>
                <a:lnTo>
                  <a:pt x="203451" y="2574286"/>
                </a:lnTo>
                <a:cubicBezTo>
                  <a:pt x="149492" y="2574286"/>
                  <a:pt x="97744" y="2552851"/>
                  <a:pt x="59589" y="2514696"/>
                </a:cubicBezTo>
                <a:cubicBezTo>
                  <a:pt x="21435" y="2476541"/>
                  <a:pt x="0" y="2424793"/>
                  <a:pt x="0" y="2370834"/>
                </a:cubicBez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937628" y="0"/>
                </a:lnTo>
                <a:lnTo>
                  <a:pt x="1937628" y="0"/>
                </a:lnTo>
                <a:lnTo>
                  <a:pt x="1937628" y="0"/>
                </a:lnTo>
                <a:lnTo>
                  <a:pt x="1937628" y="2370835"/>
                </a:lnTo>
                <a:cubicBezTo>
                  <a:pt x="1937628" y="2424794"/>
                  <a:pt x="1916193" y="2476542"/>
                  <a:pt x="1878038" y="2514697"/>
                </a:cubicBezTo>
                <a:cubicBezTo>
                  <a:pt x="1839883" y="2552851"/>
                  <a:pt x="1788135" y="2574286"/>
                  <a:pt x="1734176" y="2574286"/>
                </a:cubicBezTo>
                <a:lnTo>
                  <a:pt x="1734177" y="257428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23165" tIns="163577" rIns="223165" bIns="223165" numCol="1" spcCol="1270" anchor="t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Cluster Deletion number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kern="1200" dirty="0" smtClean="0"/>
              <a:t>Deletion distance to a disjoint union of cliques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698969" y="1549591"/>
            <a:ext cx="1937628" cy="1544571"/>
          </a:xfrm>
          <a:prstGeom prst="roundRect">
            <a:avLst>
              <a:gd name="adj" fmla="val 10000"/>
            </a:avLst>
          </a:prstGeom>
          <a:blipFill rotWithShape="0">
            <a:blip r:embed="rId4" cstate="screen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 14"/>
          <p:cNvSpPr/>
          <p:nvPr/>
        </p:nvSpPr>
        <p:spPr>
          <a:xfrm rot="21600000">
            <a:off x="4698969" y="3374993"/>
            <a:ext cx="1937629" cy="2574287"/>
          </a:xfrm>
          <a:custGeom>
            <a:avLst/>
            <a:gdLst>
              <a:gd name="connsiteX0" fmla="*/ 203451 w 1937628"/>
              <a:gd name="connsiteY0" fmla="*/ 0 h 2574286"/>
              <a:gd name="connsiteX1" fmla="*/ 1734177 w 1937628"/>
              <a:gd name="connsiteY1" fmla="*/ 0 h 2574286"/>
              <a:gd name="connsiteX2" fmla="*/ 1878039 w 1937628"/>
              <a:gd name="connsiteY2" fmla="*/ 59590 h 2574286"/>
              <a:gd name="connsiteX3" fmla="*/ 1937628 w 1937628"/>
              <a:gd name="connsiteY3" fmla="*/ 203452 h 2574286"/>
              <a:gd name="connsiteX4" fmla="*/ 1937628 w 1937628"/>
              <a:gd name="connsiteY4" fmla="*/ 2574286 h 2574286"/>
              <a:gd name="connsiteX5" fmla="*/ 1937628 w 1937628"/>
              <a:gd name="connsiteY5" fmla="*/ 2574286 h 2574286"/>
              <a:gd name="connsiteX6" fmla="*/ 1937628 w 1937628"/>
              <a:gd name="connsiteY6" fmla="*/ 2574286 h 2574286"/>
              <a:gd name="connsiteX7" fmla="*/ 0 w 1937628"/>
              <a:gd name="connsiteY7" fmla="*/ 2574286 h 2574286"/>
              <a:gd name="connsiteX8" fmla="*/ 0 w 1937628"/>
              <a:gd name="connsiteY8" fmla="*/ 2574286 h 2574286"/>
              <a:gd name="connsiteX9" fmla="*/ 0 w 1937628"/>
              <a:gd name="connsiteY9" fmla="*/ 2574286 h 2574286"/>
              <a:gd name="connsiteX10" fmla="*/ 0 w 1937628"/>
              <a:gd name="connsiteY10" fmla="*/ 203451 h 2574286"/>
              <a:gd name="connsiteX11" fmla="*/ 59590 w 1937628"/>
              <a:gd name="connsiteY11" fmla="*/ 59589 h 2574286"/>
              <a:gd name="connsiteX12" fmla="*/ 203452 w 1937628"/>
              <a:gd name="connsiteY12" fmla="*/ 0 h 2574286"/>
              <a:gd name="connsiteX13" fmla="*/ 203451 w 1937628"/>
              <a:gd name="connsiteY13" fmla="*/ 0 h 257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37628" h="2574286">
                <a:moveTo>
                  <a:pt x="1734177" y="2574286"/>
                </a:moveTo>
                <a:lnTo>
                  <a:pt x="203451" y="2574286"/>
                </a:lnTo>
                <a:cubicBezTo>
                  <a:pt x="149492" y="2574286"/>
                  <a:pt x="97744" y="2552851"/>
                  <a:pt x="59589" y="2514696"/>
                </a:cubicBezTo>
                <a:cubicBezTo>
                  <a:pt x="21435" y="2476541"/>
                  <a:pt x="0" y="2424793"/>
                  <a:pt x="0" y="2370834"/>
                </a:cubicBez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937628" y="0"/>
                </a:lnTo>
                <a:lnTo>
                  <a:pt x="1937628" y="0"/>
                </a:lnTo>
                <a:lnTo>
                  <a:pt x="1937628" y="0"/>
                </a:lnTo>
                <a:lnTo>
                  <a:pt x="1937628" y="2370835"/>
                </a:lnTo>
                <a:cubicBezTo>
                  <a:pt x="1937628" y="2424794"/>
                  <a:pt x="1916193" y="2476542"/>
                  <a:pt x="1878038" y="2514697"/>
                </a:cubicBezTo>
                <a:cubicBezTo>
                  <a:pt x="1839883" y="2552851"/>
                  <a:pt x="1788135" y="2574286"/>
                  <a:pt x="1734176" y="2574286"/>
                </a:cubicBezTo>
                <a:lnTo>
                  <a:pt x="1734177" y="257428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23165" tIns="163577" rIns="223166" bIns="223165" numCol="1" spcCol="1270" anchor="t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Linear Forest number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kern="1200" dirty="0" smtClean="0"/>
              <a:t>Deletion distance to a disjoint union of paths</a:t>
            </a:r>
            <a:endParaRPr lang="en-US" sz="1800" kern="1200" dirty="0"/>
          </a:p>
        </p:txBody>
      </p:sp>
      <p:sp>
        <p:nvSpPr>
          <p:cNvPr id="16" name="Rounded Rectangle 15"/>
          <p:cNvSpPr/>
          <p:nvPr/>
        </p:nvSpPr>
        <p:spPr>
          <a:xfrm>
            <a:off x="6830360" y="1549591"/>
            <a:ext cx="1937628" cy="1544571"/>
          </a:xfrm>
          <a:prstGeom prst="roundRect">
            <a:avLst>
              <a:gd name="adj" fmla="val 10000"/>
            </a:avLst>
          </a:prstGeom>
          <a:blipFill rotWithShape="0">
            <a:blip r:embed="rId5" cstate="screen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 rot="21600000">
            <a:off x="6830360" y="3374994"/>
            <a:ext cx="1937628" cy="2574286"/>
          </a:xfrm>
          <a:custGeom>
            <a:avLst/>
            <a:gdLst>
              <a:gd name="connsiteX0" fmla="*/ 203451 w 1937628"/>
              <a:gd name="connsiteY0" fmla="*/ 0 h 2574286"/>
              <a:gd name="connsiteX1" fmla="*/ 1734177 w 1937628"/>
              <a:gd name="connsiteY1" fmla="*/ 0 h 2574286"/>
              <a:gd name="connsiteX2" fmla="*/ 1878039 w 1937628"/>
              <a:gd name="connsiteY2" fmla="*/ 59590 h 2574286"/>
              <a:gd name="connsiteX3" fmla="*/ 1937628 w 1937628"/>
              <a:gd name="connsiteY3" fmla="*/ 203452 h 2574286"/>
              <a:gd name="connsiteX4" fmla="*/ 1937628 w 1937628"/>
              <a:gd name="connsiteY4" fmla="*/ 2574286 h 2574286"/>
              <a:gd name="connsiteX5" fmla="*/ 1937628 w 1937628"/>
              <a:gd name="connsiteY5" fmla="*/ 2574286 h 2574286"/>
              <a:gd name="connsiteX6" fmla="*/ 1937628 w 1937628"/>
              <a:gd name="connsiteY6" fmla="*/ 2574286 h 2574286"/>
              <a:gd name="connsiteX7" fmla="*/ 0 w 1937628"/>
              <a:gd name="connsiteY7" fmla="*/ 2574286 h 2574286"/>
              <a:gd name="connsiteX8" fmla="*/ 0 w 1937628"/>
              <a:gd name="connsiteY8" fmla="*/ 2574286 h 2574286"/>
              <a:gd name="connsiteX9" fmla="*/ 0 w 1937628"/>
              <a:gd name="connsiteY9" fmla="*/ 2574286 h 2574286"/>
              <a:gd name="connsiteX10" fmla="*/ 0 w 1937628"/>
              <a:gd name="connsiteY10" fmla="*/ 203451 h 2574286"/>
              <a:gd name="connsiteX11" fmla="*/ 59590 w 1937628"/>
              <a:gd name="connsiteY11" fmla="*/ 59589 h 2574286"/>
              <a:gd name="connsiteX12" fmla="*/ 203452 w 1937628"/>
              <a:gd name="connsiteY12" fmla="*/ 0 h 2574286"/>
              <a:gd name="connsiteX13" fmla="*/ 203451 w 1937628"/>
              <a:gd name="connsiteY13" fmla="*/ 0 h 257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37628" h="2574286">
                <a:moveTo>
                  <a:pt x="1734177" y="2574286"/>
                </a:moveTo>
                <a:lnTo>
                  <a:pt x="203451" y="2574286"/>
                </a:lnTo>
                <a:cubicBezTo>
                  <a:pt x="149492" y="2574286"/>
                  <a:pt x="97744" y="2552851"/>
                  <a:pt x="59589" y="2514696"/>
                </a:cubicBezTo>
                <a:cubicBezTo>
                  <a:pt x="21435" y="2476541"/>
                  <a:pt x="0" y="2424793"/>
                  <a:pt x="0" y="2370834"/>
                </a:cubicBez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937628" y="0"/>
                </a:lnTo>
                <a:lnTo>
                  <a:pt x="1937628" y="0"/>
                </a:lnTo>
                <a:lnTo>
                  <a:pt x="1937628" y="0"/>
                </a:lnTo>
                <a:lnTo>
                  <a:pt x="1937628" y="2370835"/>
                </a:lnTo>
                <a:cubicBezTo>
                  <a:pt x="1937628" y="2424794"/>
                  <a:pt x="1916193" y="2476542"/>
                  <a:pt x="1878038" y="2514697"/>
                </a:cubicBezTo>
                <a:cubicBezTo>
                  <a:pt x="1839883" y="2552851"/>
                  <a:pt x="1788135" y="2574286"/>
                  <a:pt x="1734176" y="2574286"/>
                </a:cubicBezTo>
                <a:lnTo>
                  <a:pt x="1734177" y="257428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23165" tIns="163576" rIns="223165" bIns="223165" numCol="1" spcCol="1270" anchor="t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err="1" smtClean="0"/>
              <a:t>Outerplanar</a:t>
            </a:r>
            <a:r>
              <a:rPr lang="en-US" sz="2300" kern="1200" dirty="0" smtClean="0"/>
              <a:t> Deletion number</a:t>
            </a:r>
            <a:endParaRPr lang="en-US" sz="2300" kern="1200" dirty="0"/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kern="1200" dirty="0" smtClean="0"/>
              <a:t>Distance to planar with all vertices on the outer face</a:t>
            </a:r>
            <a:endParaRPr lang="en-US" sz="1800" kern="1200" dirty="0"/>
          </a:p>
        </p:txBody>
      </p:sp>
      <p:sp>
        <p:nvSpPr>
          <p:cNvPr id="6" name="Rounded Rectangle 4"/>
          <p:cNvSpPr/>
          <p:nvPr/>
        </p:nvSpPr>
        <p:spPr>
          <a:xfrm>
            <a:off x="2081808" y="3345160"/>
            <a:ext cx="762000" cy="1524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tIns="91440" bIns="91440" spcCol="1270" anchor="ctr"/>
          <a:lstStyle/>
          <a:p>
            <a:pPr algn="ctr" defTabSz="10668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≥</a:t>
            </a:r>
            <a:endParaRPr lang="en-US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screen">
            <a:lum/>
          </a:blip>
          <a:srcRect/>
          <a:stretch>
            <a:fillRect l="-55000" r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A559-93A4-48B4-A486-E11DD3FD6CE8}" type="slidenum">
              <a:rPr lang="nl-NL" sz="800" smtClean="0"/>
              <a:pPr/>
              <a:t>90</a:t>
            </a:fld>
            <a:endParaRPr lang="nl-NL" sz="800"/>
          </a:p>
        </p:txBody>
      </p:sp>
      <p:grpSp>
        <p:nvGrpSpPr>
          <p:cNvPr id="62" name="IndependenceHierarchy"/>
          <p:cNvGrpSpPr/>
          <p:nvPr/>
        </p:nvGrpSpPr>
        <p:grpSpPr>
          <a:xfrm>
            <a:off x="179511" y="2683991"/>
            <a:ext cx="4657725" cy="3121273"/>
            <a:chOff x="251520" y="260648"/>
            <a:chExt cx="8655746" cy="5800461"/>
          </a:xfrm>
        </p:grpSpPr>
        <p:sp>
          <p:nvSpPr>
            <p:cNvPr id="63" name="Rectangle 62"/>
            <p:cNvSpPr/>
            <p:nvPr/>
          </p:nvSpPr>
          <p:spPr>
            <a:xfrm>
              <a:off x="251520" y="260648"/>
              <a:ext cx="8640960" cy="5760640"/>
            </a:xfrm>
            <a:prstGeom prst="rect">
              <a:avLst/>
            </a:prstGeom>
            <a:gradFill>
              <a:gsLst>
                <a:gs pos="0">
                  <a:srgbClr val="FFDCB9"/>
                </a:gs>
                <a:gs pos="100000">
                  <a:schemeClr val="accent6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64" name="Freeform 63"/>
            <p:cNvSpPr/>
            <p:nvPr/>
          </p:nvSpPr>
          <p:spPr>
            <a:xfrm rot="10800000">
              <a:off x="2847116" y="260649"/>
              <a:ext cx="6060147" cy="5080140"/>
            </a:xfrm>
            <a:custGeom>
              <a:avLst/>
              <a:gdLst>
                <a:gd name="connsiteX0" fmla="*/ 0 w 8664606"/>
                <a:gd name="connsiteY0" fmla="*/ 266330 h 1828800"/>
                <a:gd name="connsiteX1" fmla="*/ 8878 w 8664606"/>
                <a:gd name="connsiteY1" fmla="*/ 1828800 h 1828800"/>
                <a:gd name="connsiteX2" fmla="*/ 8664606 w 8664606"/>
                <a:gd name="connsiteY2" fmla="*/ 1828800 h 1828800"/>
                <a:gd name="connsiteX3" fmla="*/ 8664606 w 8664606"/>
                <a:gd name="connsiteY3" fmla="*/ 798990 h 1828800"/>
                <a:gd name="connsiteX4" fmla="*/ 4971495 w 8664606"/>
                <a:gd name="connsiteY4" fmla="*/ 798990 h 1828800"/>
                <a:gd name="connsiteX5" fmla="*/ 4385569 w 8664606"/>
                <a:gd name="connsiteY5" fmla="*/ 559293 h 1828800"/>
                <a:gd name="connsiteX6" fmla="*/ 4163627 w 8664606"/>
                <a:gd name="connsiteY6" fmla="*/ 8878 h 1828800"/>
                <a:gd name="connsiteX7" fmla="*/ 2334827 w 8664606"/>
                <a:gd name="connsiteY7" fmla="*/ 0 h 1828800"/>
                <a:gd name="connsiteX8" fmla="*/ 1811045 w 8664606"/>
                <a:gd name="connsiteY8" fmla="*/ 426128 h 1828800"/>
                <a:gd name="connsiteX9" fmla="*/ 0 w 8664606"/>
                <a:gd name="connsiteY9" fmla="*/ 266330 h 1828800"/>
                <a:gd name="connsiteX0" fmla="*/ 0 w 8664606"/>
                <a:gd name="connsiteY0" fmla="*/ 266330 h 1828800"/>
                <a:gd name="connsiteX1" fmla="*/ 217503 w 8664606"/>
                <a:gd name="connsiteY1" fmla="*/ 1687012 h 1828800"/>
                <a:gd name="connsiteX2" fmla="*/ 8664606 w 8664606"/>
                <a:gd name="connsiteY2" fmla="*/ 1828800 h 1828800"/>
                <a:gd name="connsiteX3" fmla="*/ 8664606 w 8664606"/>
                <a:gd name="connsiteY3" fmla="*/ 798990 h 1828800"/>
                <a:gd name="connsiteX4" fmla="*/ 4971495 w 8664606"/>
                <a:gd name="connsiteY4" fmla="*/ 798990 h 1828800"/>
                <a:gd name="connsiteX5" fmla="*/ 4385569 w 8664606"/>
                <a:gd name="connsiteY5" fmla="*/ 559293 h 1828800"/>
                <a:gd name="connsiteX6" fmla="*/ 4163627 w 8664606"/>
                <a:gd name="connsiteY6" fmla="*/ 8878 h 1828800"/>
                <a:gd name="connsiteX7" fmla="*/ 2334827 w 8664606"/>
                <a:gd name="connsiteY7" fmla="*/ 0 h 1828800"/>
                <a:gd name="connsiteX8" fmla="*/ 1811045 w 8664606"/>
                <a:gd name="connsiteY8" fmla="*/ 426128 h 1828800"/>
                <a:gd name="connsiteX9" fmla="*/ 0 w 8664606"/>
                <a:gd name="connsiteY9" fmla="*/ 266330 h 1828800"/>
                <a:gd name="connsiteX0" fmla="*/ 2959 w 8667565"/>
                <a:gd name="connsiteY0" fmla="*/ 266330 h 1828800"/>
                <a:gd name="connsiteX1" fmla="*/ 2959 w 8667565"/>
                <a:gd name="connsiteY1" fmla="*/ 1828800 h 1828800"/>
                <a:gd name="connsiteX2" fmla="*/ 8667565 w 8667565"/>
                <a:gd name="connsiteY2" fmla="*/ 1828800 h 1828800"/>
                <a:gd name="connsiteX3" fmla="*/ 8667565 w 8667565"/>
                <a:gd name="connsiteY3" fmla="*/ 798990 h 1828800"/>
                <a:gd name="connsiteX4" fmla="*/ 4974454 w 8667565"/>
                <a:gd name="connsiteY4" fmla="*/ 798990 h 1828800"/>
                <a:gd name="connsiteX5" fmla="*/ 4388528 w 8667565"/>
                <a:gd name="connsiteY5" fmla="*/ 559293 h 1828800"/>
                <a:gd name="connsiteX6" fmla="*/ 4166586 w 8667565"/>
                <a:gd name="connsiteY6" fmla="*/ 8878 h 1828800"/>
                <a:gd name="connsiteX7" fmla="*/ 2337786 w 8667565"/>
                <a:gd name="connsiteY7" fmla="*/ 0 h 1828800"/>
                <a:gd name="connsiteX8" fmla="*/ 1814004 w 8667565"/>
                <a:gd name="connsiteY8" fmla="*/ 426128 h 1828800"/>
                <a:gd name="connsiteX9" fmla="*/ 2959 w 8667565"/>
                <a:gd name="connsiteY9" fmla="*/ 266330 h 1828800"/>
                <a:gd name="connsiteX0" fmla="*/ 0 w 8667565"/>
                <a:gd name="connsiteY0" fmla="*/ 390868 h 1828800"/>
                <a:gd name="connsiteX1" fmla="*/ 2959 w 8667565"/>
                <a:gd name="connsiteY1" fmla="*/ 1828800 h 1828800"/>
                <a:gd name="connsiteX2" fmla="*/ 8667565 w 8667565"/>
                <a:gd name="connsiteY2" fmla="*/ 1828800 h 1828800"/>
                <a:gd name="connsiteX3" fmla="*/ 8667565 w 8667565"/>
                <a:gd name="connsiteY3" fmla="*/ 798990 h 1828800"/>
                <a:gd name="connsiteX4" fmla="*/ 4974454 w 8667565"/>
                <a:gd name="connsiteY4" fmla="*/ 798990 h 1828800"/>
                <a:gd name="connsiteX5" fmla="*/ 4388528 w 8667565"/>
                <a:gd name="connsiteY5" fmla="*/ 559293 h 1828800"/>
                <a:gd name="connsiteX6" fmla="*/ 4166586 w 8667565"/>
                <a:gd name="connsiteY6" fmla="*/ 8878 h 1828800"/>
                <a:gd name="connsiteX7" fmla="*/ 2337786 w 8667565"/>
                <a:gd name="connsiteY7" fmla="*/ 0 h 1828800"/>
                <a:gd name="connsiteX8" fmla="*/ 1814004 w 8667565"/>
                <a:gd name="connsiteY8" fmla="*/ 426128 h 1828800"/>
                <a:gd name="connsiteX9" fmla="*/ 0 w 8667565"/>
                <a:gd name="connsiteY9" fmla="*/ 390868 h 1828800"/>
                <a:gd name="connsiteX0" fmla="*/ 0 w 8667565"/>
                <a:gd name="connsiteY0" fmla="*/ 390868 h 1828800"/>
                <a:gd name="connsiteX1" fmla="*/ 2959 w 8667565"/>
                <a:gd name="connsiteY1" fmla="*/ 1828800 h 1828800"/>
                <a:gd name="connsiteX2" fmla="*/ 8667565 w 8667565"/>
                <a:gd name="connsiteY2" fmla="*/ 1828800 h 1828800"/>
                <a:gd name="connsiteX3" fmla="*/ 8223695 w 8667565"/>
                <a:gd name="connsiteY3" fmla="*/ 678900 h 1828800"/>
                <a:gd name="connsiteX4" fmla="*/ 4974454 w 8667565"/>
                <a:gd name="connsiteY4" fmla="*/ 798990 h 1828800"/>
                <a:gd name="connsiteX5" fmla="*/ 4388528 w 8667565"/>
                <a:gd name="connsiteY5" fmla="*/ 559293 h 1828800"/>
                <a:gd name="connsiteX6" fmla="*/ 4166586 w 8667565"/>
                <a:gd name="connsiteY6" fmla="*/ 8878 h 1828800"/>
                <a:gd name="connsiteX7" fmla="*/ 2337786 w 8667565"/>
                <a:gd name="connsiteY7" fmla="*/ 0 h 1828800"/>
                <a:gd name="connsiteX8" fmla="*/ 1814004 w 8667565"/>
                <a:gd name="connsiteY8" fmla="*/ 426128 h 1828800"/>
                <a:gd name="connsiteX9" fmla="*/ 0 w 8667565"/>
                <a:gd name="connsiteY9" fmla="*/ 390868 h 1828800"/>
                <a:gd name="connsiteX0" fmla="*/ 0 w 8667565"/>
                <a:gd name="connsiteY0" fmla="*/ 390868 h 1828800"/>
                <a:gd name="connsiteX1" fmla="*/ 2959 w 8667565"/>
                <a:gd name="connsiteY1" fmla="*/ 1828800 h 1828800"/>
                <a:gd name="connsiteX2" fmla="*/ 8667565 w 8667565"/>
                <a:gd name="connsiteY2" fmla="*/ 1828800 h 1828800"/>
                <a:gd name="connsiteX3" fmla="*/ 8655743 w 8667565"/>
                <a:gd name="connsiteY3" fmla="*/ 822916 h 1828800"/>
                <a:gd name="connsiteX4" fmla="*/ 4974454 w 8667565"/>
                <a:gd name="connsiteY4" fmla="*/ 798990 h 1828800"/>
                <a:gd name="connsiteX5" fmla="*/ 4388528 w 8667565"/>
                <a:gd name="connsiteY5" fmla="*/ 559293 h 1828800"/>
                <a:gd name="connsiteX6" fmla="*/ 4166586 w 8667565"/>
                <a:gd name="connsiteY6" fmla="*/ 8878 h 1828800"/>
                <a:gd name="connsiteX7" fmla="*/ 2337786 w 8667565"/>
                <a:gd name="connsiteY7" fmla="*/ 0 h 1828800"/>
                <a:gd name="connsiteX8" fmla="*/ 1814004 w 8667565"/>
                <a:gd name="connsiteY8" fmla="*/ 426128 h 1828800"/>
                <a:gd name="connsiteX9" fmla="*/ 0 w 8667565"/>
                <a:gd name="connsiteY9" fmla="*/ 390868 h 1828800"/>
                <a:gd name="connsiteX0" fmla="*/ 0 w 8655743"/>
                <a:gd name="connsiteY0" fmla="*/ 390868 h 1828800"/>
                <a:gd name="connsiteX1" fmla="*/ 2959 w 8655743"/>
                <a:gd name="connsiteY1" fmla="*/ 1828800 h 1828800"/>
                <a:gd name="connsiteX2" fmla="*/ 8063644 w 8655743"/>
                <a:gd name="connsiteY2" fmla="*/ 1470988 h 1828800"/>
                <a:gd name="connsiteX3" fmla="*/ 8655743 w 8655743"/>
                <a:gd name="connsiteY3" fmla="*/ 822916 h 1828800"/>
                <a:gd name="connsiteX4" fmla="*/ 4974454 w 8655743"/>
                <a:gd name="connsiteY4" fmla="*/ 798990 h 1828800"/>
                <a:gd name="connsiteX5" fmla="*/ 4388528 w 8655743"/>
                <a:gd name="connsiteY5" fmla="*/ 559293 h 1828800"/>
                <a:gd name="connsiteX6" fmla="*/ 4166586 w 8655743"/>
                <a:gd name="connsiteY6" fmla="*/ 8878 h 1828800"/>
                <a:gd name="connsiteX7" fmla="*/ 2337786 w 8655743"/>
                <a:gd name="connsiteY7" fmla="*/ 0 h 1828800"/>
                <a:gd name="connsiteX8" fmla="*/ 1814004 w 8655743"/>
                <a:gd name="connsiteY8" fmla="*/ 426128 h 1828800"/>
                <a:gd name="connsiteX9" fmla="*/ 0 w 8655743"/>
                <a:gd name="connsiteY9" fmla="*/ 390868 h 1828800"/>
                <a:gd name="connsiteX0" fmla="*/ 0 w 8655743"/>
                <a:gd name="connsiteY0" fmla="*/ 390868 h 1828800"/>
                <a:gd name="connsiteX1" fmla="*/ 2959 w 8655743"/>
                <a:gd name="connsiteY1" fmla="*/ 1828800 h 1828800"/>
                <a:gd name="connsiteX2" fmla="*/ 8655743 w 8655743"/>
                <a:gd name="connsiteY2" fmla="*/ 1828800 h 1828800"/>
                <a:gd name="connsiteX3" fmla="*/ 8655743 w 8655743"/>
                <a:gd name="connsiteY3" fmla="*/ 822916 h 1828800"/>
                <a:gd name="connsiteX4" fmla="*/ 4974454 w 8655743"/>
                <a:gd name="connsiteY4" fmla="*/ 798990 h 1828800"/>
                <a:gd name="connsiteX5" fmla="*/ 4388528 w 8655743"/>
                <a:gd name="connsiteY5" fmla="*/ 559293 h 1828800"/>
                <a:gd name="connsiteX6" fmla="*/ 4166586 w 8655743"/>
                <a:gd name="connsiteY6" fmla="*/ 8878 h 1828800"/>
                <a:gd name="connsiteX7" fmla="*/ 2337786 w 8655743"/>
                <a:gd name="connsiteY7" fmla="*/ 0 h 1828800"/>
                <a:gd name="connsiteX8" fmla="*/ 1814004 w 8655743"/>
                <a:gd name="connsiteY8" fmla="*/ 426128 h 1828800"/>
                <a:gd name="connsiteX9" fmla="*/ 0 w 8655743"/>
                <a:gd name="connsiteY9" fmla="*/ 390868 h 1828800"/>
                <a:gd name="connsiteX0" fmla="*/ 0 w 8655743"/>
                <a:gd name="connsiteY0" fmla="*/ 390868 h 1828800"/>
                <a:gd name="connsiteX1" fmla="*/ 2959 w 8655743"/>
                <a:gd name="connsiteY1" fmla="*/ 1828800 h 1828800"/>
                <a:gd name="connsiteX2" fmla="*/ 8655743 w 8655743"/>
                <a:gd name="connsiteY2" fmla="*/ 1828800 h 1828800"/>
                <a:gd name="connsiteX3" fmla="*/ 8655743 w 8655743"/>
                <a:gd name="connsiteY3" fmla="*/ 822916 h 1828800"/>
                <a:gd name="connsiteX4" fmla="*/ 4974454 w 8655743"/>
                <a:gd name="connsiteY4" fmla="*/ 798990 h 1828800"/>
                <a:gd name="connsiteX5" fmla="*/ 4388528 w 8655743"/>
                <a:gd name="connsiteY5" fmla="*/ 559293 h 1828800"/>
                <a:gd name="connsiteX6" fmla="*/ 4166586 w 8655743"/>
                <a:gd name="connsiteY6" fmla="*/ 8878 h 1828800"/>
                <a:gd name="connsiteX7" fmla="*/ 2337786 w 8655743"/>
                <a:gd name="connsiteY7" fmla="*/ 0 h 1828800"/>
                <a:gd name="connsiteX8" fmla="*/ 1814004 w 8655743"/>
                <a:gd name="connsiteY8" fmla="*/ 426128 h 1828800"/>
                <a:gd name="connsiteX9" fmla="*/ 0 w 8655743"/>
                <a:gd name="connsiteY9" fmla="*/ 390868 h 1828800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814004 w 8655743"/>
                <a:gd name="connsiteY8" fmla="*/ 510465 h 1913137"/>
                <a:gd name="connsiteX9" fmla="*/ 0 w 8655743"/>
                <a:gd name="connsiteY9" fmla="*/ 475205 h 1913137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814004 w 8655743"/>
                <a:gd name="connsiteY8" fmla="*/ 510465 h 1913137"/>
                <a:gd name="connsiteX9" fmla="*/ 0 w 8655743"/>
                <a:gd name="connsiteY9" fmla="*/ 475205 h 1913137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814004 w 8655743"/>
                <a:gd name="connsiteY8" fmla="*/ 510465 h 1913137"/>
                <a:gd name="connsiteX9" fmla="*/ 0 w 8655743"/>
                <a:gd name="connsiteY9" fmla="*/ 475205 h 1913137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814004 w 8655743"/>
                <a:gd name="connsiteY8" fmla="*/ 510465 h 1913137"/>
                <a:gd name="connsiteX9" fmla="*/ 0 w 8655743"/>
                <a:gd name="connsiteY9" fmla="*/ 475205 h 1913137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986985 w 8655743"/>
                <a:gd name="connsiteY8" fmla="*/ 475206 h 1913137"/>
                <a:gd name="connsiteX9" fmla="*/ 0 w 8655743"/>
                <a:gd name="connsiteY9" fmla="*/ 475205 h 1913137"/>
                <a:gd name="connsiteX0" fmla="*/ 0 w 8655743"/>
                <a:gd name="connsiteY0" fmla="*/ 515155 h 1953087"/>
                <a:gd name="connsiteX1" fmla="*/ 2959 w 8655743"/>
                <a:gd name="connsiteY1" fmla="*/ 1953087 h 1953087"/>
                <a:gd name="connsiteX2" fmla="*/ 8655743 w 8655743"/>
                <a:gd name="connsiteY2" fmla="*/ 1953087 h 1953087"/>
                <a:gd name="connsiteX3" fmla="*/ 8655743 w 8655743"/>
                <a:gd name="connsiteY3" fmla="*/ 947203 h 1953087"/>
                <a:gd name="connsiteX4" fmla="*/ 4974454 w 8655743"/>
                <a:gd name="connsiteY4" fmla="*/ 923277 h 1953087"/>
                <a:gd name="connsiteX5" fmla="*/ 4166586 w 8655743"/>
                <a:gd name="connsiteY5" fmla="*/ 133165 h 1953087"/>
                <a:gd name="connsiteX6" fmla="*/ 2337786 w 8655743"/>
                <a:gd name="connsiteY6" fmla="*/ 124287 h 1953087"/>
                <a:gd name="connsiteX7" fmla="*/ 1986985 w 8655743"/>
                <a:gd name="connsiteY7" fmla="*/ 515156 h 1953087"/>
                <a:gd name="connsiteX8" fmla="*/ 0 w 8655743"/>
                <a:gd name="connsiteY8" fmla="*/ 515155 h 1953087"/>
                <a:gd name="connsiteX0" fmla="*/ 0 w 8655743"/>
                <a:gd name="connsiteY0" fmla="*/ 494769 h 1932701"/>
                <a:gd name="connsiteX1" fmla="*/ 2959 w 8655743"/>
                <a:gd name="connsiteY1" fmla="*/ 1932701 h 1932701"/>
                <a:gd name="connsiteX2" fmla="*/ 8655743 w 8655743"/>
                <a:gd name="connsiteY2" fmla="*/ 1932701 h 1932701"/>
                <a:gd name="connsiteX3" fmla="*/ 8655743 w 8655743"/>
                <a:gd name="connsiteY3" fmla="*/ 926817 h 1932701"/>
                <a:gd name="connsiteX4" fmla="*/ 5127351 w 8655743"/>
                <a:gd name="connsiteY4" fmla="*/ 780573 h 1932701"/>
                <a:gd name="connsiteX5" fmla="*/ 4166586 w 8655743"/>
                <a:gd name="connsiteY5" fmla="*/ 112779 h 1932701"/>
                <a:gd name="connsiteX6" fmla="*/ 2337786 w 8655743"/>
                <a:gd name="connsiteY6" fmla="*/ 103901 h 1932701"/>
                <a:gd name="connsiteX7" fmla="*/ 1986985 w 8655743"/>
                <a:gd name="connsiteY7" fmla="*/ 494770 h 1932701"/>
                <a:gd name="connsiteX8" fmla="*/ 0 w 8655743"/>
                <a:gd name="connsiteY8" fmla="*/ 494769 h 1932701"/>
                <a:gd name="connsiteX0" fmla="*/ 0 w 8655743"/>
                <a:gd name="connsiteY0" fmla="*/ 475047 h 1912979"/>
                <a:gd name="connsiteX1" fmla="*/ 2959 w 8655743"/>
                <a:gd name="connsiteY1" fmla="*/ 1912979 h 1912979"/>
                <a:gd name="connsiteX2" fmla="*/ 8655743 w 8655743"/>
                <a:gd name="connsiteY2" fmla="*/ 1912979 h 1912979"/>
                <a:gd name="connsiteX3" fmla="*/ 8655743 w 8655743"/>
                <a:gd name="connsiteY3" fmla="*/ 907095 h 1912979"/>
                <a:gd name="connsiteX4" fmla="*/ 5127351 w 8655743"/>
                <a:gd name="connsiteY4" fmla="*/ 760851 h 1912979"/>
                <a:gd name="connsiteX5" fmla="*/ 4828976 w 8655743"/>
                <a:gd name="connsiteY5" fmla="*/ 112779 h 1912979"/>
                <a:gd name="connsiteX6" fmla="*/ 2337786 w 8655743"/>
                <a:gd name="connsiteY6" fmla="*/ 84179 h 1912979"/>
                <a:gd name="connsiteX7" fmla="*/ 1986985 w 8655743"/>
                <a:gd name="connsiteY7" fmla="*/ 475048 h 1912979"/>
                <a:gd name="connsiteX8" fmla="*/ 0 w 8655743"/>
                <a:gd name="connsiteY8" fmla="*/ 475047 h 1912979"/>
                <a:gd name="connsiteX0" fmla="*/ 0 w 8655743"/>
                <a:gd name="connsiteY0" fmla="*/ 475047 h 1912979"/>
                <a:gd name="connsiteX1" fmla="*/ 2959 w 8655743"/>
                <a:gd name="connsiteY1" fmla="*/ 1912979 h 1912979"/>
                <a:gd name="connsiteX2" fmla="*/ 8655743 w 8655743"/>
                <a:gd name="connsiteY2" fmla="*/ 1912979 h 1912979"/>
                <a:gd name="connsiteX3" fmla="*/ 8655743 w 8655743"/>
                <a:gd name="connsiteY3" fmla="*/ 907095 h 1912979"/>
                <a:gd name="connsiteX4" fmla="*/ 5127351 w 8655743"/>
                <a:gd name="connsiteY4" fmla="*/ 760851 h 1912979"/>
                <a:gd name="connsiteX5" fmla="*/ 4828976 w 8655743"/>
                <a:gd name="connsiteY5" fmla="*/ 112779 h 1912979"/>
                <a:gd name="connsiteX6" fmla="*/ 2337786 w 8655743"/>
                <a:gd name="connsiteY6" fmla="*/ 84179 h 1912979"/>
                <a:gd name="connsiteX7" fmla="*/ 606882 w 8655743"/>
                <a:gd name="connsiteY7" fmla="*/ 112779 h 1912979"/>
                <a:gd name="connsiteX8" fmla="*/ 0 w 8655743"/>
                <a:gd name="connsiteY8" fmla="*/ 475047 h 1912979"/>
                <a:gd name="connsiteX0" fmla="*/ 0 w 8655743"/>
                <a:gd name="connsiteY0" fmla="*/ 475047 h 1912979"/>
                <a:gd name="connsiteX1" fmla="*/ 2959 w 8655743"/>
                <a:gd name="connsiteY1" fmla="*/ 1912979 h 1912979"/>
                <a:gd name="connsiteX2" fmla="*/ 8655743 w 8655743"/>
                <a:gd name="connsiteY2" fmla="*/ 1912979 h 1912979"/>
                <a:gd name="connsiteX3" fmla="*/ 8655743 w 8655743"/>
                <a:gd name="connsiteY3" fmla="*/ 907095 h 1912979"/>
                <a:gd name="connsiteX4" fmla="*/ 5127351 w 8655743"/>
                <a:gd name="connsiteY4" fmla="*/ 760851 h 1912979"/>
                <a:gd name="connsiteX5" fmla="*/ 4828976 w 8655743"/>
                <a:gd name="connsiteY5" fmla="*/ 112779 h 1912979"/>
                <a:gd name="connsiteX6" fmla="*/ 2337786 w 8655743"/>
                <a:gd name="connsiteY6" fmla="*/ 84179 h 1912979"/>
                <a:gd name="connsiteX7" fmla="*/ 0 w 8655743"/>
                <a:gd name="connsiteY7" fmla="*/ 475047 h 1912979"/>
                <a:gd name="connsiteX0" fmla="*/ 0 w 8655743"/>
                <a:gd name="connsiteY0" fmla="*/ 304800 h 1960985"/>
                <a:gd name="connsiteX1" fmla="*/ 2959 w 8655743"/>
                <a:gd name="connsiteY1" fmla="*/ 1960985 h 1960985"/>
                <a:gd name="connsiteX2" fmla="*/ 8655743 w 8655743"/>
                <a:gd name="connsiteY2" fmla="*/ 1960985 h 1960985"/>
                <a:gd name="connsiteX3" fmla="*/ 8655743 w 8655743"/>
                <a:gd name="connsiteY3" fmla="*/ 955101 h 1960985"/>
                <a:gd name="connsiteX4" fmla="*/ 5127351 w 8655743"/>
                <a:gd name="connsiteY4" fmla="*/ 808857 h 1960985"/>
                <a:gd name="connsiteX5" fmla="*/ 4828976 w 8655743"/>
                <a:gd name="connsiteY5" fmla="*/ 160785 h 1960985"/>
                <a:gd name="connsiteX6" fmla="*/ 2337786 w 8655743"/>
                <a:gd name="connsiteY6" fmla="*/ 132185 h 1960985"/>
                <a:gd name="connsiteX7" fmla="*/ 0 w 8655743"/>
                <a:gd name="connsiteY7" fmla="*/ 304800 h 1960985"/>
                <a:gd name="connsiteX0" fmla="*/ 0 w 8655743"/>
                <a:gd name="connsiteY0" fmla="*/ 304800 h 1960985"/>
                <a:gd name="connsiteX1" fmla="*/ 2959 w 8655743"/>
                <a:gd name="connsiteY1" fmla="*/ 1960985 h 1960985"/>
                <a:gd name="connsiteX2" fmla="*/ 8655743 w 8655743"/>
                <a:gd name="connsiteY2" fmla="*/ 1960985 h 1960985"/>
                <a:gd name="connsiteX3" fmla="*/ 6567511 w 8655743"/>
                <a:gd name="connsiteY3" fmla="*/ 1668091 h 1960985"/>
                <a:gd name="connsiteX4" fmla="*/ 5127351 w 8655743"/>
                <a:gd name="connsiteY4" fmla="*/ 808857 h 1960985"/>
                <a:gd name="connsiteX5" fmla="*/ 4828976 w 8655743"/>
                <a:gd name="connsiteY5" fmla="*/ 160785 h 1960985"/>
                <a:gd name="connsiteX6" fmla="*/ 2337786 w 8655743"/>
                <a:gd name="connsiteY6" fmla="*/ 132185 h 1960985"/>
                <a:gd name="connsiteX7" fmla="*/ 0 w 8655743"/>
                <a:gd name="connsiteY7" fmla="*/ 304800 h 1960985"/>
                <a:gd name="connsiteX0" fmla="*/ 0 w 8655743"/>
                <a:gd name="connsiteY0" fmla="*/ 304800 h 1960985"/>
                <a:gd name="connsiteX1" fmla="*/ 2959 w 8655743"/>
                <a:gd name="connsiteY1" fmla="*/ 1960985 h 1960985"/>
                <a:gd name="connsiteX2" fmla="*/ 8655743 w 8655743"/>
                <a:gd name="connsiteY2" fmla="*/ 1960985 h 1960985"/>
                <a:gd name="connsiteX3" fmla="*/ 5127351 w 8655743"/>
                <a:gd name="connsiteY3" fmla="*/ 808857 h 1960985"/>
                <a:gd name="connsiteX4" fmla="*/ 4828976 w 8655743"/>
                <a:gd name="connsiteY4" fmla="*/ 160785 h 1960985"/>
                <a:gd name="connsiteX5" fmla="*/ 2337786 w 8655743"/>
                <a:gd name="connsiteY5" fmla="*/ 132185 h 1960985"/>
                <a:gd name="connsiteX6" fmla="*/ 0 w 8655743"/>
                <a:gd name="connsiteY6" fmla="*/ 304800 h 1960985"/>
                <a:gd name="connsiteX0" fmla="*/ 0 w 6089602"/>
                <a:gd name="connsiteY0" fmla="*/ 304800 h 1960985"/>
                <a:gd name="connsiteX1" fmla="*/ 2959 w 6089602"/>
                <a:gd name="connsiteY1" fmla="*/ 1960985 h 1960985"/>
                <a:gd name="connsiteX2" fmla="*/ 6089602 w 6089602"/>
                <a:gd name="connsiteY2" fmla="*/ 1960985 h 1960985"/>
                <a:gd name="connsiteX3" fmla="*/ 5127351 w 6089602"/>
                <a:gd name="connsiteY3" fmla="*/ 808857 h 1960985"/>
                <a:gd name="connsiteX4" fmla="*/ 4828976 w 6089602"/>
                <a:gd name="connsiteY4" fmla="*/ 160785 h 1960985"/>
                <a:gd name="connsiteX5" fmla="*/ 2337786 w 6089602"/>
                <a:gd name="connsiteY5" fmla="*/ 132185 h 1960985"/>
                <a:gd name="connsiteX6" fmla="*/ 0 w 6089602"/>
                <a:gd name="connsiteY6" fmla="*/ 304800 h 1960985"/>
                <a:gd name="connsiteX0" fmla="*/ 0 w 6089602"/>
                <a:gd name="connsiteY0" fmla="*/ 316800 h 1972985"/>
                <a:gd name="connsiteX1" fmla="*/ 2959 w 6089602"/>
                <a:gd name="connsiteY1" fmla="*/ 1972985 h 1972985"/>
                <a:gd name="connsiteX2" fmla="*/ 6089602 w 6089602"/>
                <a:gd name="connsiteY2" fmla="*/ 1972985 h 1972985"/>
                <a:gd name="connsiteX3" fmla="*/ 5703417 w 6089602"/>
                <a:gd name="connsiteY3" fmla="*/ 1180897 h 1972985"/>
                <a:gd name="connsiteX4" fmla="*/ 4828976 w 6089602"/>
                <a:gd name="connsiteY4" fmla="*/ 172785 h 1972985"/>
                <a:gd name="connsiteX5" fmla="*/ 2337786 w 6089602"/>
                <a:gd name="connsiteY5" fmla="*/ 144185 h 1972985"/>
                <a:gd name="connsiteX6" fmla="*/ 0 w 6089602"/>
                <a:gd name="connsiteY6" fmla="*/ 316800 h 1972985"/>
                <a:gd name="connsiteX0" fmla="*/ 0 w 6089602"/>
                <a:gd name="connsiteY0" fmla="*/ 304800 h 1960985"/>
                <a:gd name="connsiteX1" fmla="*/ 2959 w 6089602"/>
                <a:gd name="connsiteY1" fmla="*/ 1960985 h 1960985"/>
                <a:gd name="connsiteX2" fmla="*/ 6089602 w 6089602"/>
                <a:gd name="connsiteY2" fmla="*/ 1960985 h 1960985"/>
                <a:gd name="connsiteX3" fmla="*/ 5703417 w 6089602"/>
                <a:gd name="connsiteY3" fmla="*/ 1168897 h 1960985"/>
                <a:gd name="connsiteX4" fmla="*/ 5235363 w 6089602"/>
                <a:gd name="connsiteY4" fmla="*/ 304803 h 1960985"/>
                <a:gd name="connsiteX5" fmla="*/ 2337786 w 6089602"/>
                <a:gd name="connsiteY5" fmla="*/ 132185 h 1960985"/>
                <a:gd name="connsiteX6" fmla="*/ 0 w 6089602"/>
                <a:gd name="connsiteY6" fmla="*/ 304800 h 1960985"/>
                <a:gd name="connsiteX0" fmla="*/ 0 w 6089602"/>
                <a:gd name="connsiteY0" fmla="*/ 340634 h 1852802"/>
                <a:gd name="connsiteX1" fmla="*/ 2959 w 6089602"/>
                <a:gd name="connsiteY1" fmla="*/ 1852802 h 1852802"/>
                <a:gd name="connsiteX2" fmla="*/ 6089602 w 6089602"/>
                <a:gd name="connsiteY2" fmla="*/ 1852802 h 1852802"/>
                <a:gd name="connsiteX3" fmla="*/ 5703417 w 6089602"/>
                <a:gd name="connsiteY3" fmla="*/ 1060714 h 1852802"/>
                <a:gd name="connsiteX4" fmla="*/ 5235363 w 6089602"/>
                <a:gd name="connsiteY4" fmla="*/ 196620 h 1852802"/>
                <a:gd name="connsiteX5" fmla="*/ 2337786 w 6089602"/>
                <a:gd name="connsiteY5" fmla="*/ 24002 h 1852802"/>
                <a:gd name="connsiteX6" fmla="*/ 0 w 6089602"/>
                <a:gd name="connsiteY6" fmla="*/ 340634 h 1852802"/>
                <a:gd name="connsiteX0" fmla="*/ 0 w 6089602"/>
                <a:gd name="connsiteY0" fmla="*/ 340634 h 1852802"/>
                <a:gd name="connsiteX1" fmla="*/ 2959 w 6089602"/>
                <a:gd name="connsiteY1" fmla="*/ 1852802 h 1852802"/>
                <a:gd name="connsiteX2" fmla="*/ 6089602 w 6089602"/>
                <a:gd name="connsiteY2" fmla="*/ 1852802 h 1852802"/>
                <a:gd name="connsiteX3" fmla="*/ 5703417 w 6089602"/>
                <a:gd name="connsiteY3" fmla="*/ 1060714 h 1852802"/>
                <a:gd name="connsiteX4" fmla="*/ 4924004 w 6089602"/>
                <a:gd name="connsiteY4" fmla="*/ 196620 h 1852802"/>
                <a:gd name="connsiteX5" fmla="*/ 2337786 w 6089602"/>
                <a:gd name="connsiteY5" fmla="*/ 24002 h 1852802"/>
                <a:gd name="connsiteX6" fmla="*/ 0 w 6089602"/>
                <a:gd name="connsiteY6" fmla="*/ 340634 h 1852802"/>
                <a:gd name="connsiteX0" fmla="*/ 0 w 6089602"/>
                <a:gd name="connsiteY0" fmla="*/ 312034 h 1824202"/>
                <a:gd name="connsiteX1" fmla="*/ 2959 w 6089602"/>
                <a:gd name="connsiteY1" fmla="*/ 1824202 h 1824202"/>
                <a:gd name="connsiteX2" fmla="*/ 6089602 w 6089602"/>
                <a:gd name="connsiteY2" fmla="*/ 1824202 h 1824202"/>
                <a:gd name="connsiteX3" fmla="*/ 5703417 w 6089602"/>
                <a:gd name="connsiteY3" fmla="*/ 1032114 h 1824202"/>
                <a:gd name="connsiteX4" fmla="*/ 4924004 w 6089602"/>
                <a:gd name="connsiteY4" fmla="*/ 168020 h 1824202"/>
                <a:gd name="connsiteX5" fmla="*/ 2310043 w 6089602"/>
                <a:gd name="connsiteY5" fmla="*/ 24002 h 1824202"/>
                <a:gd name="connsiteX6" fmla="*/ 0 w 6089602"/>
                <a:gd name="connsiteY6" fmla="*/ 312034 h 1824202"/>
                <a:gd name="connsiteX0" fmla="*/ 0 w 6089602"/>
                <a:gd name="connsiteY0" fmla="*/ 312034 h 1824202"/>
                <a:gd name="connsiteX1" fmla="*/ 2959 w 6089602"/>
                <a:gd name="connsiteY1" fmla="*/ 1824202 h 1824202"/>
                <a:gd name="connsiteX2" fmla="*/ 6089602 w 6089602"/>
                <a:gd name="connsiteY2" fmla="*/ 1824202 h 1824202"/>
                <a:gd name="connsiteX3" fmla="*/ 5728769 w 6089602"/>
                <a:gd name="connsiteY3" fmla="*/ 960106 h 1824202"/>
                <a:gd name="connsiteX4" fmla="*/ 4924004 w 6089602"/>
                <a:gd name="connsiteY4" fmla="*/ 168020 h 1824202"/>
                <a:gd name="connsiteX5" fmla="*/ 2310043 w 6089602"/>
                <a:gd name="connsiteY5" fmla="*/ 24002 h 1824202"/>
                <a:gd name="connsiteX6" fmla="*/ 0 w 6089602"/>
                <a:gd name="connsiteY6" fmla="*/ 312034 h 1824202"/>
                <a:gd name="connsiteX0" fmla="*/ 0 w 6089602"/>
                <a:gd name="connsiteY0" fmla="*/ 312034 h 1824202"/>
                <a:gd name="connsiteX1" fmla="*/ 2959 w 6089602"/>
                <a:gd name="connsiteY1" fmla="*/ 1824202 h 1824202"/>
                <a:gd name="connsiteX2" fmla="*/ 6089602 w 6089602"/>
                <a:gd name="connsiteY2" fmla="*/ 1824202 h 1824202"/>
                <a:gd name="connsiteX3" fmla="*/ 5728769 w 6089602"/>
                <a:gd name="connsiteY3" fmla="*/ 960106 h 1824202"/>
                <a:gd name="connsiteX4" fmla="*/ 4924004 w 6089602"/>
                <a:gd name="connsiteY4" fmla="*/ 168020 h 1824202"/>
                <a:gd name="connsiteX5" fmla="*/ 2310043 w 6089602"/>
                <a:gd name="connsiteY5" fmla="*/ 24002 h 1824202"/>
                <a:gd name="connsiteX6" fmla="*/ 0 w 6089602"/>
                <a:gd name="connsiteY6" fmla="*/ 312034 h 1824202"/>
                <a:gd name="connsiteX0" fmla="*/ 0 w 6089602"/>
                <a:gd name="connsiteY0" fmla="*/ 312034 h 1824202"/>
                <a:gd name="connsiteX1" fmla="*/ 2959 w 6089602"/>
                <a:gd name="connsiteY1" fmla="*/ 1824202 h 1824202"/>
                <a:gd name="connsiteX2" fmla="*/ 6089602 w 6089602"/>
                <a:gd name="connsiteY2" fmla="*/ 1824202 h 1824202"/>
                <a:gd name="connsiteX3" fmla="*/ 5631408 w 6089602"/>
                <a:gd name="connsiteY3" fmla="*/ 600066 h 1824202"/>
                <a:gd name="connsiteX4" fmla="*/ 4924004 w 6089602"/>
                <a:gd name="connsiteY4" fmla="*/ 168020 h 1824202"/>
                <a:gd name="connsiteX5" fmla="*/ 2310043 w 6089602"/>
                <a:gd name="connsiteY5" fmla="*/ 24002 h 1824202"/>
                <a:gd name="connsiteX6" fmla="*/ 0 w 6089602"/>
                <a:gd name="connsiteY6" fmla="*/ 312034 h 1824202"/>
                <a:gd name="connsiteX0" fmla="*/ 0 w 6089602"/>
                <a:gd name="connsiteY0" fmla="*/ 312034 h 1824202"/>
                <a:gd name="connsiteX1" fmla="*/ 2959 w 6089602"/>
                <a:gd name="connsiteY1" fmla="*/ 1824202 h 1824202"/>
                <a:gd name="connsiteX2" fmla="*/ 6089602 w 6089602"/>
                <a:gd name="connsiteY2" fmla="*/ 1824202 h 1824202"/>
                <a:gd name="connsiteX3" fmla="*/ 5631408 w 6089602"/>
                <a:gd name="connsiteY3" fmla="*/ 600066 h 1824202"/>
                <a:gd name="connsiteX4" fmla="*/ 4924004 w 6089602"/>
                <a:gd name="connsiteY4" fmla="*/ 168020 h 1824202"/>
                <a:gd name="connsiteX5" fmla="*/ 2310043 w 6089602"/>
                <a:gd name="connsiteY5" fmla="*/ 24002 h 1824202"/>
                <a:gd name="connsiteX6" fmla="*/ 0 w 6089602"/>
                <a:gd name="connsiteY6" fmla="*/ 312034 h 1824202"/>
                <a:gd name="connsiteX0" fmla="*/ 0 w 6089602"/>
                <a:gd name="connsiteY0" fmla="*/ 312034 h 1824202"/>
                <a:gd name="connsiteX1" fmla="*/ 2959 w 6089602"/>
                <a:gd name="connsiteY1" fmla="*/ 1824202 h 1824202"/>
                <a:gd name="connsiteX2" fmla="*/ 6089602 w 6089602"/>
                <a:gd name="connsiteY2" fmla="*/ 1824202 h 1824202"/>
                <a:gd name="connsiteX3" fmla="*/ 5703417 w 6089602"/>
                <a:gd name="connsiteY3" fmla="*/ 672074 h 1824202"/>
                <a:gd name="connsiteX4" fmla="*/ 4924004 w 6089602"/>
                <a:gd name="connsiteY4" fmla="*/ 168020 h 1824202"/>
                <a:gd name="connsiteX5" fmla="*/ 2310043 w 6089602"/>
                <a:gd name="connsiteY5" fmla="*/ 24002 h 1824202"/>
                <a:gd name="connsiteX6" fmla="*/ 0 w 6089602"/>
                <a:gd name="connsiteY6" fmla="*/ 312034 h 1824202"/>
                <a:gd name="connsiteX0" fmla="*/ 0 w 6089602"/>
                <a:gd name="connsiteY0" fmla="*/ 312034 h 1824202"/>
                <a:gd name="connsiteX1" fmla="*/ 2959 w 6089602"/>
                <a:gd name="connsiteY1" fmla="*/ 1824202 h 1824202"/>
                <a:gd name="connsiteX2" fmla="*/ 6089602 w 6089602"/>
                <a:gd name="connsiteY2" fmla="*/ 1824202 h 1824202"/>
                <a:gd name="connsiteX3" fmla="*/ 5703417 w 6089602"/>
                <a:gd name="connsiteY3" fmla="*/ 672074 h 1824202"/>
                <a:gd name="connsiteX4" fmla="*/ 4924004 w 6089602"/>
                <a:gd name="connsiteY4" fmla="*/ 168020 h 1824202"/>
                <a:gd name="connsiteX5" fmla="*/ 2310043 w 6089602"/>
                <a:gd name="connsiteY5" fmla="*/ 24002 h 1824202"/>
                <a:gd name="connsiteX6" fmla="*/ 0 w 6089602"/>
                <a:gd name="connsiteY6" fmla="*/ 312034 h 1824202"/>
                <a:gd name="connsiteX0" fmla="*/ 0 w 6131022"/>
                <a:gd name="connsiteY0" fmla="*/ 312034 h 1824202"/>
                <a:gd name="connsiteX1" fmla="*/ 2959 w 6131022"/>
                <a:gd name="connsiteY1" fmla="*/ 1824202 h 1824202"/>
                <a:gd name="connsiteX2" fmla="*/ 6089602 w 6131022"/>
                <a:gd name="connsiteY2" fmla="*/ 1824202 h 1824202"/>
                <a:gd name="connsiteX3" fmla="*/ 5703417 w 6131022"/>
                <a:gd name="connsiteY3" fmla="*/ 672074 h 1824202"/>
                <a:gd name="connsiteX4" fmla="*/ 4924004 w 6131022"/>
                <a:gd name="connsiteY4" fmla="*/ 168020 h 1824202"/>
                <a:gd name="connsiteX5" fmla="*/ 2310043 w 6131022"/>
                <a:gd name="connsiteY5" fmla="*/ 24002 h 1824202"/>
                <a:gd name="connsiteX6" fmla="*/ 0 w 6131022"/>
                <a:gd name="connsiteY6" fmla="*/ 312034 h 1824202"/>
                <a:gd name="connsiteX0" fmla="*/ 0 w 6089602"/>
                <a:gd name="connsiteY0" fmla="*/ 312034 h 1824202"/>
                <a:gd name="connsiteX1" fmla="*/ 2959 w 6089602"/>
                <a:gd name="connsiteY1" fmla="*/ 1824202 h 1824202"/>
                <a:gd name="connsiteX2" fmla="*/ 6089602 w 6089602"/>
                <a:gd name="connsiteY2" fmla="*/ 1824202 h 1824202"/>
                <a:gd name="connsiteX3" fmla="*/ 5703417 w 6089602"/>
                <a:gd name="connsiteY3" fmla="*/ 672074 h 1824202"/>
                <a:gd name="connsiteX4" fmla="*/ 4924004 w 6089602"/>
                <a:gd name="connsiteY4" fmla="*/ 168020 h 1824202"/>
                <a:gd name="connsiteX5" fmla="*/ 2310043 w 6089602"/>
                <a:gd name="connsiteY5" fmla="*/ 24002 h 1824202"/>
                <a:gd name="connsiteX6" fmla="*/ 0 w 6089602"/>
                <a:gd name="connsiteY6" fmla="*/ 312034 h 1824202"/>
                <a:gd name="connsiteX0" fmla="*/ 0 w 7687112"/>
                <a:gd name="connsiteY0" fmla="*/ 312034 h 1824203"/>
                <a:gd name="connsiteX1" fmla="*/ 2959 w 7687112"/>
                <a:gd name="connsiteY1" fmla="*/ 1824202 h 1824203"/>
                <a:gd name="connsiteX2" fmla="*/ 7687112 w 7687112"/>
                <a:gd name="connsiteY2" fmla="*/ 1824203 h 1824203"/>
                <a:gd name="connsiteX3" fmla="*/ 5703417 w 7687112"/>
                <a:gd name="connsiteY3" fmla="*/ 672074 h 1824203"/>
                <a:gd name="connsiteX4" fmla="*/ 4924004 w 7687112"/>
                <a:gd name="connsiteY4" fmla="*/ 168020 h 1824203"/>
                <a:gd name="connsiteX5" fmla="*/ 2310043 w 7687112"/>
                <a:gd name="connsiteY5" fmla="*/ 24002 h 1824203"/>
                <a:gd name="connsiteX6" fmla="*/ 0 w 7687112"/>
                <a:gd name="connsiteY6" fmla="*/ 312034 h 1824203"/>
                <a:gd name="connsiteX0" fmla="*/ 0 w 8757276"/>
                <a:gd name="connsiteY0" fmla="*/ 312034 h 1824203"/>
                <a:gd name="connsiteX1" fmla="*/ 2959 w 8757276"/>
                <a:gd name="connsiteY1" fmla="*/ 1824202 h 1824203"/>
                <a:gd name="connsiteX2" fmla="*/ 7687112 w 8757276"/>
                <a:gd name="connsiteY2" fmla="*/ 1824203 h 1824203"/>
                <a:gd name="connsiteX3" fmla="*/ 7287592 w 8757276"/>
                <a:gd name="connsiteY3" fmla="*/ 272269 h 1824203"/>
                <a:gd name="connsiteX4" fmla="*/ 5703417 w 8757276"/>
                <a:gd name="connsiteY4" fmla="*/ 672074 h 1824203"/>
                <a:gd name="connsiteX5" fmla="*/ 4924004 w 8757276"/>
                <a:gd name="connsiteY5" fmla="*/ 168020 h 1824203"/>
                <a:gd name="connsiteX6" fmla="*/ 2310043 w 8757276"/>
                <a:gd name="connsiteY6" fmla="*/ 24002 h 1824203"/>
                <a:gd name="connsiteX7" fmla="*/ 0 w 8757276"/>
                <a:gd name="connsiteY7" fmla="*/ 312034 h 1824203"/>
                <a:gd name="connsiteX0" fmla="*/ 0 w 8757276"/>
                <a:gd name="connsiteY0" fmla="*/ 1363194 h 2875363"/>
                <a:gd name="connsiteX1" fmla="*/ 2959 w 8757276"/>
                <a:gd name="connsiteY1" fmla="*/ 2875362 h 2875363"/>
                <a:gd name="connsiteX2" fmla="*/ 7687112 w 8757276"/>
                <a:gd name="connsiteY2" fmla="*/ 2875363 h 2875363"/>
                <a:gd name="connsiteX3" fmla="*/ 7287592 w 8757276"/>
                <a:gd name="connsiteY3" fmla="*/ 1323429 h 2875363"/>
                <a:gd name="connsiteX4" fmla="*/ 6278685 w 8757276"/>
                <a:gd name="connsiteY4" fmla="*/ 261581 h 2875363"/>
                <a:gd name="connsiteX5" fmla="*/ 4924004 w 8757276"/>
                <a:gd name="connsiteY5" fmla="*/ 1219180 h 2875363"/>
                <a:gd name="connsiteX6" fmla="*/ 2310043 w 8757276"/>
                <a:gd name="connsiteY6" fmla="*/ 1075162 h 2875363"/>
                <a:gd name="connsiteX7" fmla="*/ 0 w 8757276"/>
                <a:gd name="connsiteY7" fmla="*/ 1363194 h 2875363"/>
                <a:gd name="connsiteX0" fmla="*/ 0 w 8757276"/>
                <a:gd name="connsiteY0" fmla="*/ 1363194 h 2875363"/>
                <a:gd name="connsiteX1" fmla="*/ 2959 w 8757276"/>
                <a:gd name="connsiteY1" fmla="*/ 2875362 h 2875363"/>
                <a:gd name="connsiteX2" fmla="*/ 7687112 w 8757276"/>
                <a:gd name="connsiteY2" fmla="*/ 2875363 h 2875363"/>
                <a:gd name="connsiteX3" fmla="*/ 7287592 w 8757276"/>
                <a:gd name="connsiteY3" fmla="*/ 1323429 h 2875363"/>
                <a:gd name="connsiteX4" fmla="*/ 6278685 w 8757276"/>
                <a:gd name="connsiteY4" fmla="*/ 261581 h 2875363"/>
                <a:gd name="connsiteX5" fmla="*/ 5559399 w 8757276"/>
                <a:gd name="connsiteY5" fmla="*/ 424942 h 2875363"/>
                <a:gd name="connsiteX6" fmla="*/ 2310043 w 8757276"/>
                <a:gd name="connsiteY6" fmla="*/ 1075162 h 2875363"/>
                <a:gd name="connsiteX7" fmla="*/ 0 w 8757276"/>
                <a:gd name="connsiteY7" fmla="*/ 1363194 h 2875363"/>
                <a:gd name="connsiteX0" fmla="*/ 0 w 8757276"/>
                <a:gd name="connsiteY0" fmla="*/ 1363194 h 2875363"/>
                <a:gd name="connsiteX1" fmla="*/ 2959 w 8757276"/>
                <a:gd name="connsiteY1" fmla="*/ 2875362 h 2875363"/>
                <a:gd name="connsiteX2" fmla="*/ 7687112 w 8757276"/>
                <a:gd name="connsiteY2" fmla="*/ 2875363 h 2875363"/>
                <a:gd name="connsiteX3" fmla="*/ 7287592 w 8757276"/>
                <a:gd name="connsiteY3" fmla="*/ 1323429 h 2875363"/>
                <a:gd name="connsiteX4" fmla="*/ 6278685 w 8757276"/>
                <a:gd name="connsiteY4" fmla="*/ 261581 h 2875363"/>
                <a:gd name="connsiteX5" fmla="*/ 5559399 w 8757276"/>
                <a:gd name="connsiteY5" fmla="*/ 424942 h 2875363"/>
                <a:gd name="connsiteX6" fmla="*/ 4335264 w 8757276"/>
                <a:gd name="connsiteY6" fmla="*/ 1567568 h 2875363"/>
                <a:gd name="connsiteX7" fmla="*/ 2310043 w 8757276"/>
                <a:gd name="connsiteY7" fmla="*/ 1075162 h 2875363"/>
                <a:gd name="connsiteX8" fmla="*/ 0 w 8757276"/>
                <a:gd name="connsiteY8" fmla="*/ 1363194 h 2875363"/>
                <a:gd name="connsiteX0" fmla="*/ 0 w 8757276"/>
                <a:gd name="connsiteY0" fmla="*/ 1363194 h 2875363"/>
                <a:gd name="connsiteX1" fmla="*/ 2959 w 8757276"/>
                <a:gd name="connsiteY1" fmla="*/ 2875362 h 2875363"/>
                <a:gd name="connsiteX2" fmla="*/ 7687112 w 8757276"/>
                <a:gd name="connsiteY2" fmla="*/ 2875363 h 2875363"/>
                <a:gd name="connsiteX3" fmla="*/ 7287592 w 8757276"/>
                <a:gd name="connsiteY3" fmla="*/ 1323429 h 2875363"/>
                <a:gd name="connsiteX4" fmla="*/ 6278685 w 8757276"/>
                <a:gd name="connsiteY4" fmla="*/ 261581 h 2875363"/>
                <a:gd name="connsiteX5" fmla="*/ 5559399 w 8757276"/>
                <a:gd name="connsiteY5" fmla="*/ 424942 h 2875363"/>
                <a:gd name="connsiteX6" fmla="*/ 4335264 w 8757276"/>
                <a:gd name="connsiteY6" fmla="*/ 1567568 h 2875363"/>
                <a:gd name="connsiteX7" fmla="*/ 1717623 w 8757276"/>
                <a:gd name="connsiteY7" fmla="*/ 1323429 h 2875363"/>
                <a:gd name="connsiteX8" fmla="*/ 0 w 8757276"/>
                <a:gd name="connsiteY8" fmla="*/ 1363194 h 2875363"/>
                <a:gd name="connsiteX0" fmla="*/ 0 w 8757276"/>
                <a:gd name="connsiteY0" fmla="*/ 1813513 h 2875363"/>
                <a:gd name="connsiteX1" fmla="*/ 2959 w 8757276"/>
                <a:gd name="connsiteY1" fmla="*/ 2875362 h 2875363"/>
                <a:gd name="connsiteX2" fmla="*/ 7687112 w 8757276"/>
                <a:gd name="connsiteY2" fmla="*/ 2875363 h 2875363"/>
                <a:gd name="connsiteX3" fmla="*/ 7287592 w 8757276"/>
                <a:gd name="connsiteY3" fmla="*/ 1323429 h 2875363"/>
                <a:gd name="connsiteX4" fmla="*/ 6278685 w 8757276"/>
                <a:gd name="connsiteY4" fmla="*/ 261581 h 2875363"/>
                <a:gd name="connsiteX5" fmla="*/ 5559399 w 8757276"/>
                <a:gd name="connsiteY5" fmla="*/ 424942 h 2875363"/>
                <a:gd name="connsiteX6" fmla="*/ 4335264 w 8757276"/>
                <a:gd name="connsiteY6" fmla="*/ 1567568 h 2875363"/>
                <a:gd name="connsiteX7" fmla="*/ 1717623 w 8757276"/>
                <a:gd name="connsiteY7" fmla="*/ 1323429 h 2875363"/>
                <a:gd name="connsiteX8" fmla="*/ 0 w 8757276"/>
                <a:gd name="connsiteY8" fmla="*/ 1813513 h 2875363"/>
                <a:gd name="connsiteX0" fmla="*/ 0 w 8757276"/>
                <a:gd name="connsiteY0" fmla="*/ 1429261 h 2491111"/>
                <a:gd name="connsiteX1" fmla="*/ 2959 w 8757276"/>
                <a:gd name="connsiteY1" fmla="*/ 2491110 h 2491111"/>
                <a:gd name="connsiteX2" fmla="*/ 7687112 w 8757276"/>
                <a:gd name="connsiteY2" fmla="*/ 2491111 h 2491111"/>
                <a:gd name="connsiteX3" fmla="*/ 7287592 w 8757276"/>
                <a:gd name="connsiteY3" fmla="*/ 939177 h 2491111"/>
                <a:gd name="connsiteX4" fmla="*/ 5559399 w 8757276"/>
                <a:gd name="connsiteY4" fmla="*/ 40690 h 2491111"/>
                <a:gd name="connsiteX5" fmla="*/ 4335264 w 8757276"/>
                <a:gd name="connsiteY5" fmla="*/ 1183316 h 2491111"/>
                <a:gd name="connsiteX6" fmla="*/ 1717623 w 8757276"/>
                <a:gd name="connsiteY6" fmla="*/ 939177 h 2491111"/>
                <a:gd name="connsiteX7" fmla="*/ 0 w 8757276"/>
                <a:gd name="connsiteY7" fmla="*/ 1429261 h 2491111"/>
                <a:gd name="connsiteX0" fmla="*/ 0 w 8757276"/>
                <a:gd name="connsiteY0" fmla="*/ 1469952 h 2531802"/>
                <a:gd name="connsiteX1" fmla="*/ 2959 w 8757276"/>
                <a:gd name="connsiteY1" fmla="*/ 2531801 h 2531802"/>
                <a:gd name="connsiteX2" fmla="*/ 7687112 w 8757276"/>
                <a:gd name="connsiteY2" fmla="*/ 2531802 h 2531802"/>
                <a:gd name="connsiteX3" fmla="*/ 7287592 w 8757276"/>
                <a:gd name="connsiteY3" fmla="*/ 979868 h 2531802"/>
                <a:gd name="connsiteX4" fmla="*/ 5703415 w 8757276"/>
                <a:gd name="connsiteY4" fmla="*/ 40690 h 2531802"/>
                <a:gd name="connsiteX5" fmla="*/ 4335264 w 8757276"/>
                <a:gd name="connsiteY5" fmla="*/ 1224007 h 2531802"/>
                <a:gd name="connsiteX6" fmla="*/ 1717623 w 8757276"/>
                <a:gd name="connsiteY6" fmla="*/ 979868 h 2531802"/>
                <a:gd name="connsiteX7" fmla="*/ 0 w 8757276"/>
                <a:gd name="connsiteY7" fmla="*/ 1469952 h 2531802"/>
                <a:gd name="connsiteX0" fmla="*/ 0 w 8757276"/>
                <a:gd name="connsiteY0" fmla="*/ 1633263 h 2695113"/>
                <a:gd name="connsiteX1" fmla="*/ 2959 w 8757276"/>
                <a:gd name="connsiteY1" fmla="*/ 2695112 h 2695113"/>
                <a:gd name="connsiteX2" fmla="*/ 7687112 w 8757276"/>
                <a:gd name="connsiteY2" fmla="*/ 2695113 h 2695113"/>
                <a:gd name="connsiteX3" fmla="*/ 7287592 w 8757276"/>
                <a:gd name="connsiteY3" fmla="*/ 1143179 h 2695113"/>
                <a:gd name="connsiteX4" fmla="*/ 6711528 w 8757276"/>
                <a:gd name="connsiteY4" fmla="*/ 163310 h 2695113"/>
                <a:gd name="connsiteX5" fmla="*/ 5703415 w 8757276"/>
                <a:gd name="connsiteY5" fmla="*/ 204001 h 2695113"/>
                <a:gd name="connsiteX6" fmla="*/ 4335264 w 8757276"/>
                <a:gd name="connsiteY6" fmla="*/ 1387318 h 2695113"/>
                <a:gd name="connsiteX7" fmla="*/ 1717623 w 8757276"/>
                <a:gd name="connsiteY7" fmla="*/ 1143179 h 2695113"/>
                <a:gd name="connsiteX8" fmla="*/ 0 w 8757276"/>
                <a:gd name="connsiteY8" fmla="*/ 1633263 h 2695113"/>
                <a:gd name="connsiteX0" fmla="*/ 0 w 8757276"/>
                <a:gd name="connsiteY0" fmla="*/ 1633263 h 2695113"/>
                <a:gd name="connsiteX1" fmla="*/ 2959 w 8757276"/>
                <a:gd name="connsiteY1" fmla="*/ 2695112 h 2695113"/>
                <a:gd name="connsiteX2" fmla="*/ 7687112 w 8757276"/>
                <a:gd name="connsiteY2" fmla="*/ 2695113 h 2695113"/>
                <a:gd name="connsiteX3" fmla="*/ 7025851 w 8757276"/>
                <a:gd name="connsiteY3" fmla="*/ 1143179 h 2695113"/>
                <a:gd name="connsiteX4" fmla="*/ 6711528 w 8757276"/>
                <a:gd name="connsiteY4" fmla="*/ 163310 h 2695113"/>
                <a:gd name="connsiteX5" fmla="*/ 5703415 w 8757276"/>
                <a:gd name="connsiteY5" fmla="*/ 204001 h 2695113"/>
                <a:gd name="connsiteX6" fmla="*/ 4335264 w 8757276"/>
                <a:gd name="connsiteY6" fmla="*/ 1387318 h 2695113"/>
                <a:gd name="connsiteX7" fmla="*/ 1717623 w 8757276"/>
                <a:gd name="connsiteY7" fmla="*/ 1143179 h 2695113"/>
                <a:gd name="connsiteX8" fmla="*/ 0 w 8757276"/>
                <a:gd name="connsiteY8" fmla="*/ 1633263 h 2695113"/>
                <a:gd name="connsiteX0" fmla="*/ 0 w 7687112"/>
                <a:gd name="connsiteY0" fmla="*/ 1633263 h 2695113"/>
                <a:gd name="connsiteX1" fmla="*/ 2959 w 7687112"/>
                <a:gd name="connsiteY1" fmla="*/ 2695112 h 2695113"/>
                <a:gd name="connsiteX2" fmla="*/ 7687112 w 7687112"/>
                <a:gd name="connsiteY2" fmla="*/ 2695113 h 2695113"/>
                <a:gd name="connsiteX3" fmla="*/ 7025851 w 7687112"/>
                <a:gd name="connsiteY3" fmla="*/ 1143179 h 2695113"/>
                <a:gd name="connsiteX4" fmla="*/ 6711528 w 7687112"/>
                <a:gd name="connsiteY4" fmla="*/ 163310 h 2695113"/>
                <a:gd name="connsiteX5" fmla="*/ 5703415 w 7687112"/>
                <a:gd name="connsiteY5" fmla="*/ 204001 h 2695113"/>
                <a:gd name="connsiteX6" fmla="*/ 4335264 w 7687112"/>
                <a:gd name="connsiteY6" fmla="*/ 1387318 h 2695113"/>
                <a:gd name="connsiteX7" fmla="*/ 1717623 w 7687112"/>
                <a:gd name="connsiteY7" fmla="*/ 1143179 h 2695113"/>
                <a:gd name="connsiteX8" fmla="*/ 0 w 7687112"/>
                <a:gd name="connsiteY8" fmla="*/ 1633263 h 2695113"/>
                <a:gd name="connsiteX0" fmla="*/ 0 w 7687112"/>
                <a:gd name="connsiteY0" fmla="*/ 1633263 h 2695113"/>
                <a:gd name="connsiteX1" fmla="*/ 2959 w 7687112"/>
                <a:gd name="connsiteY1" fmla="*/ 2695112 h 2695113"/>
                <a:gd name="connsiteX2" fmla="*/ 7687112 w 7687112"/>
                <a:gd name="connsiteY2" fmla="*/ 2695113 h 2695113"/>
                <a:gd name="connsiteX3" fmla="*/ 7025851 w 7687112"/>
                <a:gd name="connsiteY3" fmla="*/ 1143179 h 2695113"/>
                <a:gd name="connsiteX4" fmla="*/ 6711528 w 7687112"/>
                <a:gd name="connsiteY4" fmla="*/ 163310 h 2695113"/>
                <a:gd name="connsiteX5" fmla="*/ 5703415 w 7687112"/>
                <a:gd name="connsiteY5" fmla="*/ 204001 h 2695113"/>
                <a:gd name="connsiteX6" fmla="*/ 4335264 w 7687112"/>
                <a:gd name="connsiteY6" fmla="*/ 1387318 h 2695113"/>
                <a:gd name="connsiteX7" fmla="*/ 1717623 w 7687112"/>
                <a:gd name="connsiteY7" fmla="*/ 1143179 h 2695113"/>
                <a:gd name="connsiteX8" fmla="*/ 0 w 7687112"/>
                <a:gd name="connsiteY8" fmla="*/ 1633263 h 2695113"/>
                <a:gd name="connsiteX0" fmla="*/ 0 w 7687112"/>
                <a:gd name="connsiteY0" fmla="*/ 1633263 h 2695113"/>
                <a:gd name="connsiteX1" fmla="*/ 2959 w 7687112"/>
                <a:gd name="connsiteY1" fmla="*/ 2695112 h 2695113"/>
                <a:gd name="connsiteX2" fmla="*/ 7687112 w 7687112"/>
                <a:gd name="connsiteY2" fmla="*/ 2695113 h 2695113"/>
                <a:gd name="connsiteX3" fmla="*/ 7025851 w 7687112"/>
                <a:gd name="connsiteY3" fmla="*/ 1143179 h 2695113"/>
                <a:gd name="connsiteX4" fmla="*/ 6711528 w 7687112"/>
                <a:gd name="connsiteY4" fmla="*/ 163310 h 2695113"/>
                <a:gd name="connsiteX5" fmla="*/ 5703415 w 7687112"/>
                <a:gd name="connsiteY5" fmla="*/ 204001 h 2695113"/>
                <a:gd name="connsiteX6" fmla="*/ 4335264 w 7687112"/>
                <a:gd name="connsiteY6" fmla="*/ 1387318 h 2695113"/>
                <a:gd name="connsiteX7" fmla="*/ 1717623 w 7687112"/>
                <a:gd name="connsiteY7" fmla="*/ 1143179 h 2695113"/>
                <a:gd name="connsiteX8" fmla="*/ 0 w 7687112"/>
                <a:gd name="connsiteY8" fmla="*/ 1633263 h 2695113"/>
                <a:gd name="connsiteX0" fmla="*/ 0 w 7687112"/>
                <a:gd name="connsiteY0" fmla="*/ 1507551 h 2569401"/>
                <a:gd name="connsiteX1" fmla="*/ 2959 w 7687112"/>
                <a:gd name="connsiteY1" fmla="*/ 2569400 h 2569401"/>
                <a:gd name="connsiteX2" fmla="*/ 7687112 w 7687112"/>
                <a:gd name="connsiteY2" fmla="*/ 2569401 h 2569401"/>
                <a:gd name="connsiteX3" fmla="*/ 7025851 w 7687112"/>
                <a:gd name="connsiteY3" fmla="*/ 1017467 h 2569401"/>
                <a:gd name="connsiteX4" fmla="*/ 6711528 w 7687112"/>
                <a:gd name="connsiteY4" fmla="*/ 37598 h 2569401"/>
                <a:gd name="connsiteX5" fmla="*/ 5663550 w 7687112"/>
                <a:gd name="connsiteY5" fmla="*/ 204001 h 2569401"/>
                <a:gd name="connsiteX6" fmla="*/ 4335264 w 7687112"/>
                <a:gd name="connsiteY6" fmla="*/ 1261606 h 2569401"/>
                <a:gd name="connsiteX7" fmla="*/ 1717623 w 7687112"/>
                <a:gd name="connsiteY7" fmla="*/ 1017467 h 2569401"/>
                <a:gd name="connsiteX8" fmla="*/ 0 w 7687112"/>
                <a:gd name="connsiteY8" fmla="*/ 1507551 h 2569401"/>
                <a:gd name="connsiteX0" fmla="*/ 0 w 7356467"/>
                <a:gd name="connsiteY0" fmla="*/ 1507551 h 2569400"/>
                <a:gd name="connsiteX1" fmla="*/ 2959 w 7356467"/>
                <a:gd name="connsiteY1" fmla="*/ 2569400 h 2569400"/>
                <a:gd name="connsiteX2" fmla="*/ 5303547 w 7356467"/>
                <a:gd name="connsiteY2" fmla="*/ 2569399 h 2569400"/>
                <a:gd name="connsiteX3" fmla="*/ 7025851 w 7356467"/>
                <a:gd name="connsiteY3" fmla="*/ 1017467 h 2569400"/>
                <a:gd name="connsiteX4" fmla="*/ 6711528 w 7356467"/>
                <a:gd name="connsiteY4" fmla="*/ 37598 h 2569400"/>
                <a:gd name="connsiteX5" fmla="*/ 5663550 w 7356467"/>
                <a:gd name="connsiteY5" fmla="*/ 204001 h 2569400"/>
                <a:gd name="connsiteX6" fmla="*/ 4335264 w 7356467"/>
                <a:gd name="connsiteY6" fmla="*/ 1261606 h 2569400"/>
                <a:gd name="connsiteX7" fmla="*/ 1717623 w 7356467"/>
                <a:gd name="connsiteY7" fmla="*/ 1017467 h 2569400"/>
                <a:gd name="connsiteX8" fmla="*/ 0 w 7356467"/>
                <a:gd name="connsiteY8" fmla="*/ 1507551 h 2569400"/>
                <a:gd name="connsiteX0" fmla="*/ 0 w 7356467"/>
                <a:gd name="connsiteY0" fmla="*/ 3076081 h 4137930"/>
                <a:gd name="connsiteX1" fmla="*/ 2959 w 7356467"/>
                <a:gd name="connsiteY1" fmla="*/ 4137930 h 4137930"/>
                <a:gd name="connsiteX2" fmla="*/ 5303547 w 7356467"/>
                <a:gd name="connsiteY2" fmla="*/ 4137929 h 4137930"/>
                <a:gd name="connsiteX3" fmla="*/ 7025851 w 7356467"/>
                <a:gd name="connsiteY3" fmla="*/ 2585997 h 4137930"/>
                <a:gd name="connsiteX4" fmla="*/ 6711528 w 7356467"/>
                <a:gd name="connsiteY4" fmla="*/ 1606128 h 4137930"/>
                <a:gd name="connsiteX5" fmla="*/ 5663550 w 7356467"/>
                <a:gd name="connsiteY5" fmla="*/ 1772531 h 4137930"/>
                <a:gd name="connsiteX6" fmla="*/ 1408289 w 7356467"/>
                <a:gd name="connsiteY6" fmla="*/ 135578 h 4137930"/>
                <a:gd name="connsiteX7" fmla="*/ 1717623 w 7356467"/>
                <a:gd name="connsiteY7" fmla="*/ 2585997 h 4137930"/>
                <a:gd name="connsiteX8" fmla="*/ 0 w 7356467"/>
                <a:gd name="connsiteY8" fmla="*/ 3076081 h 4137930"/>
                <a:gd name="connsiteX0" fmla="*/ 0 w 7356467"/>
                <a:gd name="connsiteY0" fmla="*/ 4788849 h 5850698"/>
                <a:gd name="connsiteX1" fmla="*/ 2959 w 7356467"/>
                <a:gd name="connsiteY1" fmla="*/ 5850698 h 5850698"/>
                <a:gd name="connsiteX2" fmla="*/ 5303547 w 7356467"/>
                <a:gd name="connsiteY2" fmla="*/ 5850697 h 5850698"/>
                <a:gd name="connsiteX3" fmla="*/ 7025851 w 7356467"/>
                <a:gd name="connsiteY3" fmla="*/ 4298765 h 5850698"/>
                <a:gd name="connsiteX4" fmla="*/ 6711528 w 7356467"/>
                <a:gd name="connsiteY4" fmla="*/ 3318896 h 5850698"/>
                <a:gd name="connsiteX5" fmla="*/ 4150274 w 7356467"/>
                <a:gd name="connsiteY5" fmla="*/ 245092 h 5850698"/>
                <a:gd name="connsiteX6" fmla="*/ 1408289 w 7356467"/>
                <a:gd name="connsiteY6" fmla="*/ 1848346 h 5850698"/>
                <a:gd name="connsiteX7" fmla="*/ 1717623 w 7356467"/>
                <a:gd name="connsiteY7" fmla="*/ 4298765 h 5850698"/>
                <a:gd name="connsiteX8" fmla="*/ 0 w 7356467"/>
                <a:gd name="connsiteY8" fmla="*/ 4788849 h 5850698"/>
                <a:gd name="connsiteX0" fmla="*/ 0 w 7356467"/>
                <a:gd name="connsiteY0" fmla="*/ 4810966 h 5872815"/>
                <a:gd name="connsiteX1" fmla="*/ 2959 w 7356467"/>
                <a:gd name="connsiteY1" fmla="*/ 5872815 h 5872815"/>
                <a:gd name="connsiteX2" fmla="*/ 5303547 w 7356467"/>
                <a:gd name="connsiteY2" fmla="*/ 5872814 h 5872815"/>
                <a:gd name="connsiteX3" fmla="*/ 7025851 w 7356467"/>
                <a:gd name="connsiteY3" fmla="*/ 4320882 h 5872815"/>
                <a:gd name="connsiteX4" fmla="*/ 5971534 w 7356467"/>
                <a:gd name="connsiteY4" fmla="*/ 267209 h 5872815"/>
                <a:gd name="connsiteX5" fmla="*/ 4150274 w 7356467"/>
                <a:gd name="connsiteY5" fmla="*/ 267209 h 5872815"/>
                <a:gd name="connsiteX6" fmla="*/ 1408289 w 7356467"/>
                <a:gd name="connsiteY6" fmla="*/ 1870463 h 5872815"/>
                <a:gd name="connsiteX7" fmla="*/ 1717623 w 7356467"/>
                <a:gd name="connsiteY7" fmla="*/ 4320882 h 5872815"/>
                <a:gd name="connsiteX8" fmla="*/ 0 w 7356467"/>
                <a:gd name="connsiteY8" fmla="*/ 4810966 h 5872815"/>
                <a:gd name="connsiteX0" fmla="*/ 0 w 6390978"/>
                <a:gd name="connsiteY0" fmla="*/ 4810966 h 5872815"/>
                <a:gd name="connsiteX1" fmla="*/ 2959 w 6390978"/>
                <a:gd name="connsiteY1" fmla="*/ 5872815 h 5872815"/>
                <a:gd name="connsiteX2" fmla="*/ 5303547 w 6390978"/>
                <a:gd name="connsiteY2" fmla="*/ 5872814 h 5872815"/>
                <a:gd name="connsiteX3" fmla="*/ 5775424 w 6390978"/>
                <a:gd name="connsiteY3" fmla="*/ 1135336 h 5872815"/>
                <a:gd name="connsiteX4" fmla="*/ 5971534 w 6390978"/>
                <a:gd name="connsiteY4" fmla="*/ 267209 h 5872815"/>
                <a:gd name="connsiteX5" fmla="*/ 4150274 w 6390978"/>
                <a:gd name="connsiteY5" fmla="*/ 267209 h 5872815"/>
                <a:gd name="connsiteX6" fmla="*/ 1408289 w 6390978"/>
                <a:gd name="connsiteY6" fmla="*/ 1870463 h 5872815"/>
                <a:gd name="connsiteX7" fmla="*/ 1717623 w 6390978"/>
                <a:gd name="connsiteY7" fmla="*/ 4320882 h 5872815"/>
                <a:gd name="connsiteX8" fmla="*/ 0 w 6390978"/>
                <a:gd name="connsiteY8" fmla="*/ 4810966 h 5872815"/>
                <a:gd name="connsiteX0" fmla="*/ 0 w 6390978"/>
                <a:gd name="connsiteY0" fmla="*/ 4810966 h 5872815"/>
                <a:gd name="connsiteX1" fmla="*/ 2959 w 6390978"/>
                <a:gd name="connsiteY1" fmla="*/ 5872815 h 5872815"/>
                <a:gd name="connsiteX2" fmla="*/ 5303547 w 6390978"/>
                <a:gd name="connsiteY2" fmla="*/ 5872814 h 5872815"/>
                <a:gd name="connsiteX3" fmla="*/ 3255144 w 6390978"/>
                <a:gd name="connsiteY3" fmla="*/ 2605586 h 5872815"/>
                <a:gd name="connsiteX4" fmla="*/ 5775424 w 6390978"/>
                <a:gd name="connsiteY4" fmla="*/ 1135336 h 5872815"/>
                <a:gd name="connsiteX5" fmla="*/ 5971534 w 6390978"/>
                <a:gd name="connsiteY5" fmla="*/ 267209 h 5872815"/>
                <a:gd name="connsiteX6" fmla="*/ 4150274 w 6390978"/>
                <a:gd name="connsiteY6" fmla="*/ 267209 h 5872815"/>
                <a:gd name="connsiteX7" fmla="*/ 1408289 w 6390978"/>
                <a:gd name="connsiteY7" fmla="*/ 1870463 h 5872815"/>
                <a:gd name="connsiteX8" fmla="*/ 1717623 w 6390978"/>
                <a:gd name="connsiteY8" fmla="*/ 4320882 h 5872815"/>
                <a:gd name="connsiteX9" fmla="*/ 0 w 6390978"/>
                <a:gd name="connsiteY9" fmla="*/ 4810966 h 5872815"/>
                <a:gd name="connsiteX0" fmla="*/ 0 w 6390978"/>
                <a:gd name="connsiteY0" fmla="*/ 4810966 h 5872815"/>
                <a:gd name="connsiteX1" fmla="*/ 2959 w 6390978"/>
                <a:gd name="connsiteY1" fmla="*/ 5872815 h 5872815"/>
                <a:gd name="connsiteX2" fmla="*/ 5303547 w 6390978"/>
                <a:gd name="connsiteY2" fmla="*/ 5872814 h 5872815"/>
                <a:gd name="connsiteX3" fmla="*/ 3687192 w 6390978"/>
                <a:gd name="connsiteY3" fmla="*/ 4565924 h 5872815"/>
                <a:gd name="connsiteX4" fmla="*/ 3255144 w 6390978"/>
                <a:gd name="connsiteY4" fmla="*/ 2605586 h 5872815"/>
                <a:gd name="connsiteX5" fmla="*/ 5775424 w 6390978"/>
                <a:gd name="connsiteY5" fmla="*/ 1135336 h 5872815"/>
                <a:gd name="connsiteX6" fmla="*/ 5971534 w 6390978"/>
                <a:gd name="connsiteY6" fmla="*/ 267209 h 5872815"/>
                <a:gd name="connsiteX7" fmla="*/ 4150274 w 6390978"/>
                <a:gd name="connsiteY7" fmla="*/ 267209 h 5872815"/>
                <a:gd name="connsiteX8" fmla="*/ 1408289 w 6390978"/>
                <a:gd name="connsiteY8" fmla="*/ 1870463 h 5872815"/>
                <a:gd name="connsiteX9" fmla="*/ 1717623 w 6390978"/>
                <a:gd name="connsiteY9" fmla="*/ 4320882 h 5872815"/>
                <a:gd name="connsiteX10" fmla="*/ 0 w 6390978"/>
                <a:gd name="connsiteY10" fmla="*/ 4810966 h 5872815"/>
                <a:gd name="connsiteX0" fmla="*/ 0 w 6390978"/>
                <a:gd name="connsiteY0" fmla="*/ 4810966 h 5872815"/>
                <a:gd name="connsiteX1" fmla="*/ 2959 w 6390978"/>
                <a:gd name="connsiteY1" fmla="*/ 5872815 h 5872815"/>
                <a:gd name="connsiteX2" fmla="*/ 5303547 w 6390978"/>
                <a:gd name="connsiteY2" fmla="*/ 5872814 h 5872815"/>
                <a:gd name="connsiteX3" fmla="*/ 5303547 w 6390978"/>
                <a:gd name="connsiteY3" fmla="*/ 5137690 h 5872815"/>
                <a:gd name="connsiteX4" fmla="*/ 3687192 w 6390978"/>
                <a:gd name="connsiteY4" fmla="*/ 4565924 h 5872815"/>
                <a:gd name="connsiteX5" fmla="*/ 3255144 w 6390978"/>
                <a:gd name="connsiteY5" fmla="*/ 2605586 h 5872815"/>
                <a:gd name="connsiteX6" fmla="*/ 5775424 w 6390978"/>
                <a:gd name="connsiteY6" fmla="*/ 1135336 h 5872815"/>
                <a:gd name="connsiteX7" fmla="*/ 5971534 w 6390978"/>
                <a:gd name="connsiteY7" fmla="*/ 267209 h 5872815"/>
                <a:gd name="connsiteX8" fmla="*/ 4150274 w 6390978"/>
                <a:gd name="connsiteY8" fmla="*/ 267209 h 5872815"/>
                <a:gd name="connsiteX9" fmla="*/ 1408289 w 6390978"/>
                <a:gd name="connsiteY9" fmla="*/ 1870463 h 5872815"/>
                <a:gd name="connsiteX10" fmla="*/ 1717623 w 6390978"/>
                <a:gd name="connsiteY10" fmla="*/ 4320882 h 5872815"/>
                <a:gd name="connsiteX11" fmla="*/ 0 w 6390978"/>
                <a:gd name="connsiteY11" fmla="*/ 4810966 h 5872815"/>
                <a:gd name="connsiteX0" fmla="*/ 0 w 6390978"/>
                <a:gd name="connsiteY0" fmla="*/ 4810966 h 5872815"/>
                <a:gd name="connsiteX1" fmla="*/ 2959 w 6390978"/>
                <a:gd name="connsiteY1" fmla="*/ 5872815 h 5872815"/>
                <a:gd name="connsiteX2" fmla="*/ 5303547 w 6390978"/>
                <a:gd name="connsiteY2" fmla="*/ 5872814 h 5872815"/>
                <a:gd name="connsiteX3" fmla="*/ 5303547 w 6390978"/>
                <a:gd name="connsiteY3" fmla="*/ 5137690 h 5872815"/>
                <a:gd name="connsiteX4" fmla="*/ 3687192 w 6390978"/>
                <a:gd name="connsiteY4" fmla="*/ 4565924 h 5872815"/>
                <a:gd name="connsiteX5" fmla="*/ 3255144 w 6390978"/>
                <a:gd name="connsiteY5" fmla="*/ 2605586 h 5872815"/>
                <a:gd name="connsiteX6" fmla="*/ 5775424 w 6390978"/>
                <a:gd name="connsiteY6" fmla="*/ 1135336 h 5872815"/>
                <a:gd name="connsiteX7" fmla="*/ 5971534 w 6390978"/>
                <a:gd name="connsiteY7" fmla="*/ 267209 h 5872815"/>
                <a:gd name="connsiteX8" fmla="*/ 4150274 w 6390978"/>
                <a:gd name="connsiteY8" fmla="*/ 267209 h 5872815"/>
                <a:gd name="connsiteX9" fmla="*/ 1408289 w 6390978"/>
                <a:gd name="connsiteY9" fmla="*/ 1870463 h 5872815"/>
                <a:gd name="connsiteX10" fmla="*/ 1018541 w 6390978"/>
                <a:gd name="connsiteY10" fmla="*/ 3095668 h 5872815"/>
                <a:gd name="connsiteX11" fmla="*/ 0 w 6390978"/>
                <a:gd name="connsiteY11" fmla="*/ 4810966 h 5872815"/>
                <a:gd name="connsiteX0" fmla="*/ 14784 w 6390978"/>
                <a:gd name="connsiteY0" fmla="*/ 2441324 h 5872815"/>
                <a:gd name="connsiteX1" fmla="*/ 2959 w 6390978"/>
                <a:gd name="connsiteY1" fmla="*/ 5872815 h 5872815"/>
                <a:gd name="connsiteX2" fmla="*/ 5303547 w 6390978"/>
                <a:gd name="connsiteY2" fmla="*/ 5872814 h 5872815"/>
                <a:gd name="connsiteX3" fmla="*/ 5303547 w 6390978"/>
                <a:gd name="connsiteY3" fmla="*/ 5137690 h 5872815"/>
                <a:gd name="connsiteX4" fmla="*/ 3687192 w 6390978"/>
                <a:gd name="connsiteY4" fmla="*/ 4565924 h 5872815"/>
                <a:gd name="connsiteX5" fmla="*/ 3255144 w 6390978"/>
                <a:gd name="connsiteY5" fmla="*/ 2605586 h 5872815"/>
                <a:gd name="connsiteX6" fmla="*/ 5775424 w 6390978"/>
                <a:gd name="connsiteY6" fmla="*/ 1135336 h 5872815"/>
                <a:gd name="connsiteX7" fmla="*/ 5971534 w 6390978"/>
                <a:gd name="connsiteY7" fmla="*/ 267209 h 5872815"/>
                <a:gd name="connsiteX8" fmla="*/ 4150274 w 6390978"/>
                <a:gd name="connsiteY8" fmla="*/ 267209 h 5872815"/>
                <a:gd name="connsiteX9" fmla="*/ 1408289 w 6390978"/>
                <a:gd name="connsiteY9" fmla="*/ 1870463 h 5872815"/>
                <a:gd name="connsiteX10" fmla="*/ 1018541 w 6390978"/>
                <a:gd name="connsiteY10" fmla="*/ 3095668 h 5872815"/>
                <a:gd name="connsiteX11" fmla="*/ 14784 w 6390978"/>
                <a:gd name="connsiteY11" fmla="*/ 2441324 h 5872815"/>
                <a:gd name="connsiteX0" fmla="*/ 14784 w 6390978"/>
                <a:gd name="connsiteY0" fmla="*/ 2441324 h 5872815"/>
                <a:gd name="connsiteX1" fmla="*/ 2959 w 6390978"/>
                <a:gd name="connsiteY1" fmla="*/ 5872815 h 5872815"/>
                <a:gd name="connsiteX2" fmla="*/ 5303547 w 6390978"/>
                <a:gd name="connsiteY2" fmla="*/ 5872814 h 5872815"/>
                <a:gd name="connsiteX3" fmla="*/ 5303547 w 6390978"/>
                <a:gd name="connsiteY3" fmla="*/ 5137690 h 5872815"/>
                <a:gd name="connsiteX4" fmla="*/ 3687192 w 6390978"/>
                <a:gd name="connsiteY4" fmla="*/ 4565924 h 5872815"/>
                <a:gd name="connsiteX5" fmla="*/ 3255144 w 6390978"/>
                <a:gd name="connsiteY5" fmla="*/ 2605586 h 5872815"/>
                <a:gd name="connsiteX6" fmla="*/ 5775424 w 6390978"/>
                <a:gd name="connsiteY6" fmla="*/ 1135336 h 5872815"/>
                <a:gd name="connsiteX7" fmla="*/ 5971534 w 6390978"/>
                <a:gd name="connsiteY7" fmla="*/ 267209 h 5872815"/>
                <a:gd name="connsiteX8" fmla="*/ 4150274 w 6390978"/>
                <a:gd name="connsiteY8" fmla="*/ 267209 h 5872815"/>
                <a:gd name="connsiteX9" fmla="*/ 1408289 w 6390978"/>
                <a:gd name="connsiteY9" fmla="*/ 1870463 h 5872815"/>
                <a:gd name="connsiteX10" fmla="*/ 14784 w 6390978"/>
                <a:gd name="connsiteY10" fmla="*/ 2441324 h 5872815"/>
                <a:gd name="connsiteX0" fmla="*/ 14784 w 6390978"/>
                <a:gd name="connsiteY0" fmla="*/ 2468551 h 5900042"/>
                <a:gd name="connsiteX1" fmla="*/ 2959 w 6390978"/>
                <a:gd name="connsiteY1" fmla="*/ 5900042 h 5900042"/>
                <a:gd name="connsiteX2" fmla="*/ 5303547 w 6390978"/>
                <a:gd name="connsiteY2" fmla="*/ 5900041 h 5900042"/>
                <a:gd name="connsiteX3" fmla="*/ 5303547 w 6390978"/>
                <a:gd name="connsiteY3" fmla="*/ 5164917 h 5900042"/>
                <a:gd name="connsiteX4" fmla="*/ 3687192 w 6390978"/>
                <a:gd name="connsiteY4" fmla="*/ 4593151 h 5900042"/>
                <a:gd name="connsiteX5" fmla="*/ 3255144 w 6390978"/>
                <a:gd name="connsiteY5" fmla="*/ 2632813 h 5900042"/>
                <a:gd name="connsiteX6" fmla="*/ 5775424 w 6390978"/>
                <a:gd name="connsiteY6" fmla="*/ 1162563 h 5900042"/>
                <a:gd name="connsiteX7" fmla="*/ 5971534 w 6390978"/>
                <a:gd name="connsiteY7" fmla="*/ 294436 h 5900042"/>
                <a:gd name="connsiteX8" fmla="*/ 4150274 w 6390978"/>
                <a:gd name="connsiteY8" fmla="*/ 294436 h 5900042"/>
                <a:gd name="connsiteX9" fmla="*/ 3193479 w 6390978"/>
                <a:gd name="connsiteY9" fmla="*/ 2061051 h 5900042"/>
                <a:gd name="connsiteX10" fmla="*/ 14784 w 6390978"/>
                <a:gd name="connsiteY10" fmla="*/ 2468551 h 5900042"/>
                <a:gd name="connsiteX0" fmla="*/ 14784 w 6014368"/>
                <a:gd name="connsiteY0" fmla="*/ 2323863 h 5755354"/>
                <a:gd name="connsiteX1" fmla="*/ 2959 w 6014368"/>
                <a:gd name="connsiteY1" fmla="*/ 5755354 h 5755354"/>
                <a:gd name="connsiteX2" fmla="*/ 5303547 w 6014368"/>
                <a:gd name="connsiteY2" fmla="*/ 5755353 h 5755354"/>
                <a:gd name="connsiteX3" fmla="*/ 5303547 w 6014368"/>
                <a:gd name="connsiteY3" fmla="*/ 5020229 h 5755354"/>
                <a:gd name="connsiteX4" fmla="*/ 3687192 w 6014368"/>
                <a:gd name="connsiteY4" fmla="*/ 4448463 h 5755354"/>
                <a:gd name="connsiteX5" fmla="*/ 3255144 w 6014368"/>
                <a:gd name="connsiteY5" fmla="*/ 2488125 h 5755354"/>
                <a:gd name="connsiteX6" fmla="*/ 5775424 w 6014368"/>
                <a:gd name="connsiteY6" fmla="*/ 1017875 h 5755354"/>
                <a:gd name="connsiteX7" fmla="*/ 4150274 w 6014368"/>
                <a:gd name="connsiteY7" fmla="*/ 149748 h 5755354"/>
                <a:gd name="connsiteX8" fmla="*/ 3193479 w 6014368"/>
                <a:gd name="connsiteY8" fmla="*/ 1916363 h 5755354"/>
                <a:gd name="connsiteX9" fmla="*/ 14784 w 6014368"/>
                <a:gd name="connsiteY9" fmla="*/ 2323863 h 5755354"/>
                <a:gd name="connsiteX0" fmla="*/ 14784 w 6207472"/>
                <a:gd name="connsiteY0" fmla="*/ 2459997 h 5891488"/>
                <a:gd name="connsiteX1" fmla="*/ 2959 w 6207472"/>
                <a:gd name="connsiteY1" fmla="*/ 5891488 h 5891488"/>
                <a:gd name="connsiteX2" fmla="*/ 5303547 w 6207472"/>
                <a:gd name="connsiteY2" fmla="*/ 5891487 h 5891488"/>
                <a:gd name="connsiteX3" fmla="*/ 5303547 w 6207472"/>
                <a:gd name="connsiteY3" fmla="*/ 5156363 h 5891488"/>
                <a:gd name="connsiteX4" fmla="*/ 3687192 w 6207472"/>
                <a:gd name="connsiteY4" fmla="*/ 4584597 h 5891488"/>
                <a:gd name="connsiteX5" fmla="*/ 3255144 w 6207472"/>
                <a:gd name="connsiteY5" fmla="*/ 2624259 h 5891488"/>
                <a:gd name="connsiteX6" fmla="*/ 5775424 w 6207472"/>
                <a:gd name="connsiteY6" fmla="*/ 1154009 h 5891488"/>
                <a:gd name="connsiteX7" fmla="*/ 5847432 w 6207472"/>
                <a:gd name="connsiteY7" fmla="*/ 337207 h 5891488"/>
                <a:gd name="connsiteX8" fmla="*/ 4150274 w 6207472"/>
                <a:gd name="connsiteY8" fmla="*/ 285882 h 5891488"/>
                <a:gd name="connsiteX9" fmla="*/ 3193479 w 6207472"/>
                <a:gd name="connsiteY9" fmla="*/ 2052497 h 5891488"/>
                <a:gd name="connsiteX10" fmla="*/ 14784 w 6207472"/>
                <a:gd name="connsiteY10" fmla="*/ 2459997 h 5891488"/>
                <a:gd name="connsiteX0" fmla="*/ 14784 w 6039644"/>
                <a:gd name="connsiteY0" fmla="*/ 2459997 h 5891488"/>
                <a:gd name="connsiteX1" fmla="*/ 2959 w 6039644"/>
                <a:gd name="connsiteY1" fmla="*/ 5891488 h 5891488"/>
                <a:gd name="connsiteX2" fmla="*/ 5303547 w 6039644"/>
                <a:gd name="connsiteY2" fmla="*/ 5891487 h 5891488"/>
                <a:gd name="connsiteX3" fmla="*/ 5303547 w 6039644"/>
                <a:gd name="connsiteY3" fmla="*/ 5156363 h 5891488"/>
                <a:gd name="connsiteX4" fmla="*/ 3687192 w 6039644"/>
                <a:gd name="connsiteY4" fmla="*/ 4584597 h 5891488"/>
                <a:gd name="connsiteX5" fmla="*/ 3255144 w 6039644"/>
                <a:gd name="connsiteY5" fmla="*/ 2624259 h 5891488"/>
                <a:gd name="connsiteX6" fmla="*/ 5303547 w 6039644"/>
                <a:gd name="connsiteY6" fmla="*/ 1320450 h 5891488"/>
                <a:gd name="connsiteX7" fmla="*/ 5847432 w 6039644"/>
                <a:gd name="connsiteY7" fmla="*/ 337207 h 5891488"/>
                <a:gd name="connsiteX8" fmla="*/ 4150274 w 6039644"/>
                <a:gd name="connsiteY8" fmla="*/ 285882 h 5891488"/>
                <a:gd name="connsiteX9" fmla="*/ 3193479 w 6039644"/>
                <a:gd name="connsiteY9" fmla="*/ 2052497 h 5891488"/>
                <a:gd name="connsiteX10" fmla="*/ 14784 w 6039644"/>
                <a:gd name="connsiteY10" fmla="*/ 2459997 h 5891488"/>
                <a:gd name="connsiteX0" fmla="*/ 14784 w 6039644"/>
                <a:gd name="connsiteY0" fmla="*/ 2459997 h 5891488"/>
                <a:gd name="connsiteX1" fmla="*/ 2959 w 6039644"/>
                <a:gd name="connsiteY1" fmla="*/ 5891488 h 5891488"/>
                <a:gd name="connsiteX2" fmla="*/ 5303547 w 6039644"/>
                <a:gd name="connsiteY2" fmla="*/ 5891487 h 5891488"/>
                <a:gd name="connsiteX3" fmla="*/ 5303547 w 6039644"/>
                <a:gd name="connsiteY3" fmla="*/ 5156363 h 5891488"/>
                <a:gd name="connsiteX4" fmla="*/ 3687192 w 6039644"/>
                <a:gd name="connsiteY4" fmla="*/ 4584597 h 5891488"/>
                <a:gd name="connsiteX5" fmla="*/ 3327152 w 6039644"/>
                <a:gd name="connsiteY5" fmla="*/ 2624260 h 5891488"/>
                <a:gd name="connsiteX6" fmla="*/ 5303547 w 6039644"/>
                <a:gd name="connsiteY6" fmla="*/ 1320450 h 5891488"/>
                <a:gd name="connsiteX7" fmla="*/ 5847432 w 6039644"/>
                <a:gd name="connsiteY7" fmla="*/ 337207 h 5891488"/>
                <a:gd name="connsiteX8" fmla="*/ 4150274 w 6039644"/>
                <a:gd name="connsiteY8" fmla="*/ 285882 h 5891488"/>
                <a:gd name="connsiteX9" fmla="*/ 3193479 w 6039644"/>
                <a:gd name="connsiteY9" fmla="*/ 2052497 h 5891488"/>
                <a:gd name="connsiteX10" fmla="*/ 14784 w 6039644"/>
                <a:gd name="connsiteY10" fmla="*/ 2459997 h 5891488"/>
                <a:gd name="connsiteX0" fmla="*/ 14784 w 6039644"/>
                <a:gd name="connsiteY0" fmla="*/ 2459997 h 5891488"/>
                <a:gd name="connsiteX1" fmla="*/ 2959 w 6039644"/>
                <a:gd name="connsiteY1" fmla="*/ 5891488 h 5891488"/>
                <a:gd name="connsiteX2" fmla="*/ 5303547 w 6039644"/>
                <a:gd name="connsiteY2" fmla="*/ 5891487 h 5891488"/>
                <a:gd name="connsiteX3" fmla="*/ 5303547 w 6039644"/>
                <a:gd name="connsiteY3" fmla="*/ 5156363 h 5891488"/>
                <a:gd name="connsiteX4" fmla="*/ 4150274 w 6039644"/>
                <a:gd name="connsiteY4" fmla="*/ 4583696 h 5891488"/>
                <a:gd name="connsiteX5" fmla="*/ 3327152 w 6039644"/>
                <a:gd name="connsiteY5" fmla="*/ 2624260 h 5891488"/>
                <a:gd name="connsiteX6" fmla="*/ 5303547 w 6039644"/>
                <a:gd name="connsiteY6" fmla="*/ 1320450 h 5891488"/>
                <a:gd name="connsiteX7" fmla="*/ 5847432 w 6039644"/>
                <a:gd name="connsiteY7" fmla="*/ 337207 h 5891488"/>
                <a:gd name="connsiteX8" fmla="*/ 4150274 w 6039644"/>
                <a:gd name="connsiteY8" fmla="*/ 285882 h 5891488"/>
                <a:gd name="connsiteX9" fmla="*/ 3193479 w 6039644"/>
                <a:gd name="connsiteY9" fmla="*/ 2052497 h 5891488"/>
                <a:gd name="connsiteX10" fmla="*/ 14784 w 6039644"/>
                <a:gd name="connsiteY10" fmla="*/ 2459997 h 5891488"/>
                <a:gd name="connsiteX0" fmla="*/ 14784 w 6039644"/>
                <a:gd name="connsiteY0" fmla="*/ 2459997 h 5891488"/>
                <a:gd name="connsiteX1" fmla="*/ 2959 w 6039644"/>
                <a:gd name="connsiteY1" fmla="*/ 5891488 h 5891488"/>
                <a:gd name="connsiteX2" fmla="*/ 5303547 w 6039644"/>
                <a:gd name="connsiteY2" fmla="*/ 5891487 h 5891488"/>
                <a:gd name="connsiteX3" fmla="*/ 5303547 w 6039644"/>
                <a:gd name="connsiteY3" fmla="*/ 5156363 h 5891488"/>
                <a:gd name="connsiteX4" fmla="*/ 4150274 w 6039644"/>
                <a:gd name="connsiteY4" fmla="*/ 4583696 h 5891488"/>
                <a:gd name="connsiteX5" fmla="*/ 3327152 w 6039644"/>
                <a:gd name="connsiteY5" fmla="*/ 2624260 h 5891488"/>
                <a:gd name="connsiteX6" fmla="*/ 5303547 w 6039644"/>
                <a:gd name="connsiteY6" fmla="*/ 1320450 h 5891488"/>
                <a:gd name="connsiteX7" fmla="*/ 5847432 w 6039644"/>
                <a:gd name="connsiteY7" fmla="*/ 337207 h 5891488"/>
                <a:gd name="connsiteX8" fmla="*/ 4150274 w 6039644"/>
                <a:gd name="connsiteY8" fmla="*/ 285882 h 5891488"/>
                <a:gd name="connsiteX9" fmla="*/ 3193479 w 6039644"/>
                <a:gd name="connsiteY9" fmla="*/ 2052497 h 5891488"/>
                <a:gd name="connsiteX10" fmla="*/ 14784 w 6039644"/>
                <a:gd name="connsiteY10" fmla="*/ 2459997 h 5891488"/>
                <a:gd name="connsiteX0" fmla="*/ 14784 w 6039644"/>
                <a:gd name="connsiteY0" fmla="*/ 2459997 h 5891488"/>
                <a:gd name="connsiteX1" fmla="*/ 2959 w 6039644"/>
                <a:gd name="connsiteY1" fmla="*/ 5891488 h 5891488"/>
                <a:gd name="connsiteX2" fmla="*/ 5303547 w 6039644"/>
                <a:gd name="connsiteY2" fmla="*/ 5891487 h 5891488"/>
                <a:gd name="connsiteX3" fmla="*/ 5303547 w 6039644"/>
                <a:gd name="connsiteY3" fmla="*/ 5156363 h 5891488"/>
                <a:gd name="connsiteX4" fmla="*/ 4150274 w 6039644"/>
                <a:gd name="connsiteY4" fmla="*/ 4583696 h 5891488"/>
                <a:gd name="connsiteX5" fmla="*/ 3327152 w 6039644"/>
                <a:gd name="connsiteY5" fmla="*/ 2624260 h 5891488"/>
                <a:gd name="connsiteX6" fmla="*/ 5303547 w 6039644"/>
                <a:gd name="connsiteY6" fmla="*/ 1320450 h 5891488"/>
                <a:gd name="connsiteX7" fmla="*/ 5847432 w 6039644"/>
                <a:gd name="connsiteY7" fmla="*/ 337207 h 5891488"/>
                <a:gd name="connsiteX8" fmla="*/ 4150274 w 6039644"/>
                <a:gd name="connsiteY8" fmla="*/ 285882 h 5891488"/>
                <a:gd name="connsiteX9" fmla="*/ 3193479 w 6039644"/>
                <a:gd name="connsiteY9" fmla="*/ 2052497 h 5891488"/>
                <a:gd name="connsiteX10" fmla="*/ 14784 w 6039644"/>
                <a:gd name="connsiteY10" fmla="*/ 2459997 h 5891488"/>
                <a:gd name="connsiteX0" fmla="*/ 14784 w 6039644"/>
                <a:gd name="connsiteY0" fmla="*/ 2459997 h 5891488"/>
                <a:gd name="connsiteX1" fmla="*/ 2959 w 6039644"/>
                <a:gd name="connsiteY1" fmla="*/ 5891488 h 5891488"/>
                <a:gd name="connsiteX2" fmla="*/ 5303547 w 6039644"/>
                <a:gd name="connsiteY2" fmla="*/ 5891487 h 5891488"/>
                <a:gd name="connsiteX3" fmla="*/ 5451795 w 6039644"/>
                <a:gd name="connsiteY3" fmla="*/ 5259103 h 5891488"/>
                <a:gd name="connsiteX4" fmla="*/ 4150274 w 6039644"/>
                <a:gd name="connsiteY4" fmla="*/ 4583696 h 5891488"/>
                <a:gd name="connsiteX5" fmla="*/ 3327152 w 6039644"/>
                <a:gd name="connsiteY5" fmla="*/ 2624260 h 5891488"/>
                <a:gd name="connsiteX6" fmla="*/ 5303547 w 6039644"/>
                <a:gd name="connsiteY6" fmla="*/ 1320450 h 5891488"/>
                <a:gd name="connsiteX7" fmla="*/ 5847432 w 6039644"/>
                <a:gd name="connsiteY7" fmla="*/ 337207 h 5891488"/>
                <a:gd name="connsiteX8" fmla="*/ 4150274 w 6039644"/>
                <a:gd name="connsiteY8" fmla="*/ 285882 h 5891488"/>
                <a:gd name="connsiteX9" fmla="*/ 3193479 w 6039644"/>
                <a:gd name="connsiteY9" fmla="*/ 2052497 h 5891488"/>
                <a:gd name="connsiteX10" fmla="*/ 14784 w 6039644"/>
                <a:gd name="connsiteY10" fmla="*/ 2459997 h 5891488"/>
                <a:gd name="connsiteX0" fmla="*/ 14784 w 6039644"/>
                <a:gd name="connsiteY0" fmla="*/ 2459997 h 5891488"/>
                <a:gd name="connsiteX1" fmla="*/ 2959 w 6039644"/>
                <a:gd name="connsiteY1" fmla="*/ 5891488 h 5891488"/>
                <a:gd name="connsiteX2" fmla="*/ 5303547 w 6039644"/>
                <a:gd name="connsiteY2" fmla="*/ 5891487 h 5891488"/>
                <a:gd name="connsiteX3" fmla="*/ 5451795 w 6039644"/>
                <a:gd name="connsiteY3" fmla="*/ 5259103 h 5891488"/>
                <a:gd name="connsiteX4" fmla="*/ 4150274 w 6039644"/>
                <a:gd name="connsiteY4" fmla="*/ 4583696 h 5891488"/>
                <a:gd name="connsiteX5" fmla="*/ 3327152 w 6039644"/>
                <a:gd name="connsiteY5" fmla="*/ 2624260 h 5891488"/>
                <a:gd name="connsiteX6" fmla="*/ 5303547 w 6039644"/>
                <a:gd name="connsiteY6" fmla="*/ 1320450 h 5891488"/>
                <a:gd name="connsiteX7" fmla="*/ 5847432 w 6039644"/>
                <a:gd name="connsiteY7" fmla="*/ 337207 h 5891488"/>
                <a:gd name="connsiteX8" fmla="*/ 4150274 w 6039644"/>
                <a:gd name="connsiteY8" fmla="*/ 285882 h 5891488"/>
                <a:gd name="connsiteX9" fmla="*/ 3193479 w 6039644"/>
                <a:gd name="connsiteY9" fmla="*/ 2052497 h 5891488"/>
                <a:gd name="connsiteX10" fmla="*/ 14784 w 6039644"/>
                <a:gd name="connsiteY10" fmla="*/ 2459997 h 5891488"/>
                <a:gd name="connsiteX0" fmla="*/ 14784 w 6039644"/>
                <a:gd name="connsiteY0" fmla="*/ 2459997 h 5891488"/>
                <a:gd name="connsiteX1" fmla="*/ 2959 w 6039644"/>
                <a:gd name="connsiteY1" fmla="*/ 5891488 h 5891488"/>
                <a:gd name="connsiteX2" fmla="*/ 5303547 w 6039644"/>
                <a:gd name="connsiteY2" fmla="*/ 5891487 h 5891488"/>
                <a:gd name="connsiteX3" fmla="*/ 5451795 w 6039644"/>
                <a:gd name="connsiteY3" fmla="*/ 5259103 h 5891488"/>
                <a:gd name="connsiteX4" fmla="*/ 4150274 w 6039644"/>
                <a:gd name="connsiteY4" fmla="*/ 4583696 h 5891488"/>
                <a:gd name="connsiteX5" fmla="*/ 3327152 w 6039644"/>
                <a:gd name="connsiteY5" fmla="*/ 2624260 h 5891488"/>
                <a:gd name="connsiteX6" fmla="*/ 5303547 w 6039644"/>
                <a:gd name="connsiteY6" fmla="*/ 1320450 h 5891488"/>
                <a:gd name="connsiteX7" fmla="*/ 5847432 w 6039644"/>
                <a:gd name="connsiteY7" fmla="*/ 337207 h 5891488"/>
                <a:gd name="connsiteX8" fmla="*/ 4150274 w 6039644"/>
                <a:gd name="connsiteY8" fmla="*/ 285882 h 5891488"/>
                <a:gd name="connsiteX9" fmla="*/ 3193479 w 6039644"/>
                <a:gd name="connsiteY9" fmla="*/ 2052497 h 5891488"/>
                <a:gd name="connsiteX10" fmla="*/ 14784 w 6039644"/>
                <a:gd name="connsiteY10" fmla="*/ 2459997 h 5891488"/>
                <a:gd name="connsiteX0" fmla="*/ 14784 w 6039644"/>
                <a:gd name="connsiteY0" fmla="*/ 2459997 h 5891488"/>
                <a:gd name="connsiteX1" fmla="*/ 2959 w 6039644"/>
                <a:gd name="connsiteY1" fmla="*/ 5891488 h 5891488"/>
                <a:gd name="connsiteX2" fmla="*/ 5303547 w 6039644"/>
                <a:gd name="connsiteY2" fmla="*/ 5891487 h 5891488"/>
                <a:gd name="connsiteX3" fmla="*/ 5297790 w 6039644"/>
                <a:gd name="connsiteY3" fmla="*/ 5215431 h 5891488"/>
                <a:gd name="connsiteX4" fmla="*/ 4150274 w 6039644"/>
                <a:gd name="connsiteY4" fmla="*/ 4583696 h 5891488"/>
                <a:gd name="connsiteX5" fmla="*/ 3327152 w 6039644"/>
                <a:gd name="connsiteY5" fmla="*/ 2624260 h 5891488"/>
                <a:gd name="connsiteX6" fmla="*/ 5303547 w 6039644"/>
                <a:gd name="connsiteY6" fmla="*/ 1320450 h 5891488"/>
                <a:gd name="connsiteX7" fmla="*/ 5847432 w 6039644"/>
                <a:gd name="connsiteY7" fmla="*/ 337207 h 5891488"/>
                <a:gd name="connsiteX8" fmla="*/ 4150274 w 6039644"/>
                <a:gd name="connsiteY8" fmla="*/ 285882 h 5891488"/>
                <a:gd name="connsiteX9" fmla="*/ 3193479 w 6039644"/>
                <a:gd name="connsiteY9" fmla="*/ 2052497 h 5891488"/>
                <a:gd name="connsiteX10" fmla="*/ 14784 w 6039644"/>
                <a:gd name="connsiteY10" fmla="*/ 2459997 h 5891488"/>
                <a:gd name="connsiteX0" fmla="*/ 14784 w 6039644"/>
                <a:gd name="connsiteY0" fmla="*/ 2459997 h 5891488"/>
                <a:gd name="connsiteX1" fmla="*/ 2959 w 6039644"/>
                <a:gd name="connsiteY1" fmla="*/ 5891488 h 5891488"/>
                <a:gd name="connsiteX2" fmla="*/ 5303547 w 6039644"/>
                <a:gd name="connsiteY2" fmla="*/ 5891487 h 5891488"/>
                <a:gd name="connsiteX3" fmla="*/ 5297790 w 6039644"/>
                <a:gd name="connsiteY3" fmla="*/ 5215431 h 5891488"/>
                <a:gd name="connsiteX4" fmla="*/ 4150274 w 6039644"/>
                <a:gd name="connsiteY4" fmla="*/ 4583696 h 5891488"/>
                <a:gd name="connsiteX5" fmla="*/ 3327152 w 6039644"/>
                <a:gd name="connsiteY5" fmla="*/ 2624260 h 5891488"/>
                <a:gd name="connsiteX6" fmla="*/ 5303547 w 6039644"/>
                <a:gd name="connsiteY6" fmla="*/ 1320450 h 5891488"/>
                <a:gd name="connsiteX7" fmla="*/ 5847432 w 6039644"/>
                <a:gd name="connsiteY7" fmla="*/ 337207 h 5891488"/>
                <a:gd name="connsiteX8" fmla="*/ 4150274 w 6039644"/>
                <a:gd name="connsiteY8" fmla="*/ 285882 h 5891488"/>
                <a:gd name="connsiteX9" fmla="*/ 3193479 w 6039644"/>
                <a:gd name="connsiteY9" fmla="*/ 2052497 h 5891488"/>
                <a:gd name="connsiteX10" fmla="*/ 14784 w 6039644"/>
                <a:gd name="connsiteY10" fmla="*/ 2459997 h 5891488"/>
                <a:gd name="connsiteX0" fmla="*/ 14784 w 6039644"/>
                <a:gd name="connsiteY0" fmla="*/ 2295218 h 5726709"/>
                <a:gd name="connsiteX1" fmla="*/ 2959 w 6039644"/>
                <a:gd name="connsiteY1" fmla="*/ 5726709 h 5726709"/>
                <a:gd name="connsiteX2" fmla="*/ 5303547 w 6039644"/>
                <a:gd name="connsiteY2" fmla="*/ 5726708 h 5726709"/>
                <a:gd name="connsiteX3" fmla="*/ 5297790 w 6039644"/>
                <a:gd name="connsiteY3" fmla="*/ 5050652 h 5726709"/>
                <a:gd name="connsiteX4" fmla="*/ 4150274 w 6039644"/>
                <a:gd name="connsiteY4" fmla="*/ 4418917 h 5726709"/>
                <a:gd name="connsiteX5" fmla="*/ 3327152 w 6039644"/>
                <a:gd name="connsiteY5" fmla="*/ 2459481 h 5726709"/>
                <a:gd name="connsiteX6" fmla="*/ 5303547 w 6039644"/>
                <a:gd name="connsiteY6" fmla="*/ 1155671 h 5726709"/>
                <a:gd name="connsiteX7" fmla="*/ 5847432 w 6039644"/>
                <a:gd name="connsiteY7" fmla="*/ 172428 h 5726709"/>
                <a:gd name="connsiteX8" fmla="*/ 4150274 w 6039644"/>
                <a:gd name="connsiteY8" fmla="*/ 121103 h 5726709"/>
                <a:gd name="connsiteX9" fmla="*/ 3193479 w 6039644"/>
                <a:gd name="connsiteY9" fmla="*/ 1887718 h 5726709"/>
                <a:gd name="connsiteX10" fmla="*/ 14784 w 6039644"/>
                <a:gd name="connsiteY10" fmla="*/ 2295218 h 5726709"/>
                <a:gd name="connsiteX0" fmla="*/ 14784 w 6039644"/>
                <a:gd name="connsiteY0" fmla="*/ 2336489 h 5767980"/>
                <a:gd name="connsiteX1" fmla="*/ 2959 w 6039644"/>
                <a:gd name="connsiteY1" fmla="*/ 5767980 h 5767980"/>
                <a:gd name="connsiteX2" fmla="*/ 5303547 w 6039644"/>
                <a:gd name="connsiteY2" fmla="*/ 5767979 h 5767980"/>
                <a:gd name="connsiteX3" fmla="*/ 5297790 w 6039644"/>
                <a:gd name="connsiteY3" fmla="*/ 5091923 h 5767980"/>
                <a:gd name="connsiteX4" fmla="*/ 4150274 w 6039644"/>
                <a:gd name="connsiteY4" fmla="*/ 4460188 h 5767980"/>
                <a:gd name="connsiteX5" fmla="*/ 3327152 w 6039644"/>
                <a:gd name="connsiteY5" fmla="*/ 2500752 h 5767980"/>
                <a:gd name="connsiteX6" fmla="*/ 5303547 w 6039644"/>
                <a:gd name="connsiteY6" fmla="*/ 1196942 h 5767980"/>
                <a:gd name="connsiteX7" fmla="*/ 5847432 w 6039644"/>
                <a:gd name="connsiteY7" fmla="*/ 213699 h 5767980"/>
                <a:gd name="connsiteX8" fmla="*/ 4150274 w 6039644"/>
                <a:gd name="connsiteY8" fmla="*/ 162374 h 5767980"/>
                <a:gd name="connsiteX9" fmla="*/ 3193479 w 6039644"/>
                <a:gd name="connsiteY9" fmla="*/ 1928989 h 5767980"/>
                <a:gd name="connsiteX10" fmla="*/ 14784 w 6039644"/>
                <a:gd name="connsiteY10" fmla="*/ 2336489 h 5767980"/>
                <a:gd name="connsiteX0" fmla="*/ 14784 w 6060147"/>
                <a:gd name="connsiteY0" fmla="*/ 2331052 h 5762543"/>
                <a:gd name="connsiteX1" fmla="*/ 2959 w 6060147"/>
                <a:gd name="connsiteY1" fmla="*/ 5762543 h 5762543"/>
                <a:gd name="connsiteX2" fmla="*/ 5303547 w 6060147"/>
                <a:gd name="connsiteY2" fmla="*/ 5762542 h 5762543"/>
                <a:gd name="connsiteX3" fmla="*/ 5297790 w 6060147"/>
                <a:gd name="connsiteY3" fmla="*/ 5086486 h 5762543"/>
                <a:gd name="connsiteX4" fmla="*/ 4150274 w 6060147"/>
                <a:gd name="connsiteY4" fmla="*/ 4454751 h 5762543"/>
                <a:gd name="connsiteX5" fmla="*/ 3327152 w 6060147"/>
                <a:gd name="connsiteY5" fmla="*/ 2495315 h 5762543"/>
                <a:gd name="connsiteX6" fmla="*/ 5303547 w 6060147"/>
                <a:gd name="connsiteY6" fmla="*/ 1191505 h 5762543"/>
                <a:gd name="connsiteX7" fmla="*/ 5847432 w 6060147"/>
                <a:gd name="connsiteY7" fmla="*/ 208262 h 5762543"/>
                <a:gd name="connsiteX8" fmla="*/ 4027256 w 6060147"/>
                <a:gd name="connsiteY8" fmla="*/ 162374 h 5762543"/>
                <a:gd name="connsiteX9" fmla="*/ 3193479 w 6060147"/>
                <a:gd name="connsiteY9" fmla="*/ 1923552 h 5762543"/>
                <a:gd name="connsiteX10" fmla="*/ 14784 w 6060147"/>
                <a:gd name="connsiteY10" fmla="*/ 2331052 h 5762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60147" h="5762543">
                  <a:moveTo>
                    <a:pt x="14784" y="2331052"/>
                  </a:moveTo>
                  <a:cubicBezTo>
                    <a:pt x="17743" y="2851875"/>
                    <a:pt x="0" y="5241720"/>
                    <a:pt x="2959" y="5762543"/>
                  </a:cubicBezTo>
                  <a:lnTo>
                    <a:pt x="5303547" y="5762542"/>
                  </a:lnTo>
                  <a:cubicBezTo>
                    <a:pt x="5410499" y="5597552"/>
                    <a:pt x="5490002" y="5304451"/>
                    <a:pt x="5297790" y="5086486"/>
                  </a:cubicBezTo>
                  <a:cubicBezTo>
                    <a:pt x="5105578" y="4868521"/>
                    <a:pt x="4478714" y="4886613"/>
                    <a:pt x="4150274" y="4454751"/>
                  </a:cubicBezTo>
                  <a:cubicBezTo>
                    <a:pt x="3821834" y="4022889"/>
                    <a:pt x="3134940" y="3039189"/>
                    <a:pt x="3327152" y="2495315"/>
                  </a:cubicBezTo>
                  <a:cubicBezTo>
                    <a:pt x="3519364" y="1951441"/>
                    <a:pt x="4883500" y="1572681"/>
                    <a:pt x="5303547" y="1191505"/>
                  </a:cubicBezTo>
                  <a:cubicBezTo>
                    <a:pt x="5723594" y="810330"/>
                    <a:pt x="6060147" y="379784"/>
                    <a:pt x="5847432" y="208262"/>
                  </a:cubicBezTo>
                  <a:cubicBezTo>
                    <a:pt x="5634717" y="36740"/>
                    <a:pt x="4827869" y="0"/>
                    <a:pt x="4027256" y="162374"/>
                  </a:cubicBezTo>
                  <a:cubicBezTo>
                    <a:pt x="3584931" y="448256"/>
                    <a:pt x="3862224" y="1562106"/>
                    <a:pt x="3193479" y="1923552"/>
                  </a:cubicBezTo>
                  <a:cubicBezTo>
                    <a:pt x="2524734" y="2284998"/>
                    <a:pt x="249006" y="1663993"/>
                    <a:pt x="14784" y="2331052"/>
                  </a:cubicBezTo>
                  <a:close/>
                </a:path>
              </a:pathLst>
            </a:custGeom>
            <a:gradFill>
              <a:gsLst>
                <a:gs pos="0">
                  <a:srgbClr val="D0E5A5"/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endParaRPr lang="en-US" sz="1000" dirty="0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1688290" y="5202435"/>
              <a:ext cx="7218976" cy="818853"/>
            </a:xfrm>
            <a:custGeom>
              <a:avLst/>
              <a:gdLst>
                <a:gd name="connsiteX0" fmla="*/ 0 w 8664606"/>
                <a:gd name="connsiteY0" fmla="*/ 266330 h 1828800"/>
                <a:gd name="connsiteX1" fmla="*/ 8878 w 8664606"/>
                <a:gd name="connsiteY1" fmla="*/ 1828800 h 1828800"/>
                <a:gd name="connsiteX2" fmla="*/ 8664606 w 8664606"/>
                <a:gd name="connsiteY2" fmla="*/ 1828800 h 1828800"/>
                <a:gd name="connsiteX3" fmla="*/ 8664606 w 8664606"/>
                <a:gd name="connsiteY3" fmla="*/ 798990 h 1828800"/>
                <a:gd name="connsiteX4" fmla="*/ 4971495 w 8664606"/>
                <a:gd name="connsiteY4" fmla="*/ 798990 h 1828800"/>
                <a:gd name="connsiteX5" fmla="*/ 4385569 w 8664606"/>
                <a:gd name="connsiteY5" fmla="*/ 559293 h 1828800"/>
                <a:gd name="connsiteX6" fmla="*/ 4163627 w 8664606"/>
                <a:gd name="connsiteY6" fmla="*/ 8878 h 1828800"/>
                <a:gd name="connsiteX7" fmla="*/ 2334827 w 8664606"/>
                <a:gd name="connsiteY7" fmla="*/ 0 h 1828800"/>
                <a:gd name="connsiteX8" fmla="*/ 1811045 w 8664606"/>
                <a:gd name="connsiteY8" fmla="*/ 426128 h 1828800"/>
                <a:gd name="connsiteX9" fmla="*/ 0 w 8664606"/>
                <a:gd name="connsiteY9" fmla="*/ 266330 h 1828800"/>
                <a:gd name="connsiteX0" fmla="*/ 0 w 8664606"/>
                <a:gd name="connsiteY0" fmla="*/ 266330 h 1828800"/>
                <a:gd name="connsiteX1" fmla="*/ 217503 w 8664606"/>
                <a:gd name="connsiteY1" fmla="*/ 1687012 h 1828800"/>
                <a:gd name="connsiteX2" fmla="*/ 8664606 w 8664606"/>
                <a:gd name="connsiteY2" fmla="*/ 1828800 h 1828800"/>
                <a:gd name="connsiteX3" fmla="*/ 8664606 w 8664606"/>
                <a:gd name="connsiteY3" fmla="*/ 798990 h 1828800"/>
                <a:gd name="connsiteX4" fmla="*/ 4971495 w 8664606"/>
                <a:gd name="connsiteY4" fmla="*/ 798990 h 1828800"/>
                <a:gd name="connsiteX5" fmla="*/ 4385569 w 8664606"/>
                <a:gd name="connsiteY5" fmla="*/ 559293 h 1828800"/>
                <a:gd name="connsiteX6" fmla="*/ 4163627 w 8664606"/>
                <a:gd name="connsiteY6" fmla="*/ 8878 h 1828800"/>
                <a:gd name="connsiteX7" fmla="*/ 2334827 w 8664606"/>
                <a:gd name="connsiteY7" fmla="*/ 0 h 1828800"/>
                <a:gd name="connsiteX8" fmla="*/ 1811045 w 8664606"/>
                <a:gd name="connsiteY8" fmla="*/ 426128 h 1828800"/>
                <a:gd name="connsiteX9" fmla="*/ 0 w 8664606"/>
                <a:gd name="connsiteY9" fmla="*/ 266330 h 1828800"/>
                <a:gd name="connsiteX0" fmla="*/ 2959 w 8667565"/>
                <a:gd name="connsiteY0" fmla="*/ 266330 h 1828800"/>
                <a:gd name="connsiteX1" fmla="*/ 2959 w 8667565"/>
                <a:gd name="connsiteY1" fmla="*/ 1828800 h 1828800"/>
                <a:gd name="connsiteX2" fmla="*/ 8667565 w 8667565"/>
                <a:gd name="connsiteY2" fmla="*/ 1828800 h 1828800"/>
                <a:gd name="connsiteX3" fmla="*/ 8667565 w 8667565"/>
                <a:gd name="connsiteY3" fmla="*/ 798990 h 1828800"/>
                <a:gd name="connsiteX4" fmla="*/ 4974454 w 8667565"/>
                <a:gd name="connsiteY4" fmla="*/ 798990 h 1828800"/>
                <a:gd name="connsiteX5" fmla="*/ 4388528 w 8667565"/>
                <a:gd name="connsiteY5" fmla="*/ 559293 h 1828800"/>
                <a:gd name="connsiteX6" fmla="*/ 4166586 w 8667565"/>
                <a:gd name="connsiteY6" fmla="*/ 8878 h 1828800"/>
                <a:gd name="connsiteX7" fmla="*/ 2337786 w 8667565"/>
                <a:gd name="connsiteY7" fmla="*/ 0 h 1828800"/>
                <a:gd name="connsiteX8" fmla="*/ 1814004 w 8667565"/>
                <a:gd name="connsiteY8" fmla="*/ 426128 h 1828800"/>
                <a:gd name="connsiteX9" fmla="*/ 2959 w 8667565"/>
                <a:gd name="connsiteY9" fmla="*/ 266330 h 1828800"/>
                <a:gd name="connsiteX0" fmla="*/ 0 w 8667565"/>
                <a:gd name="connsiteY0" fmla="*/ 390868 h 1828800"/>
                <a:gd name="connsiteX1" fmla="*/ 2959 w 8667565"/>
                <a:gd name="connsiteY1" fmla="*/ 1828800 h 1828800"/>
                <a:gd name="connsiteX2" fmla="*/ 8667565 w 8667565"/>
                <a:gd name="connsiteY2" fmla="*/ 1828800 h 1828800"/>
                <a:gd name="connsiteX3" fmla="*/ 8667565 w 8667565"/>
                <a:gd name="connsiteY3" fmla="*/ 798990 h 1828800"/>
                <a:gd name="connsiteX4" fmla="*/ 4974454 w 8667565"/>
                <a:gd name="connsiteY4" fmla="*/ 798990 h 1828800"/>
                <a:gd name="connsiteX5" fmla="*/ 4388528 w 8667565"/>
                <a:gd name="connsiteY5" fmla="*/ 559293 h 1828800"/>
                <a:gd name="connsiteX6" fmla="*/ 4166586 w 8667565"/>
                <a:gd name="connsiteY6" fmla="*/ 8878 h 1828800"/>
                <a:gd name="connsiteX7" fmla="*/ 2337786 w 8667565"/>
                <a:gd name="connsiteY7" fmla="*/ 0 h 1828800"/>
                <a:gd name="connsiteX8" fmla="*/ 1814004 w 8667565"/>
                <a:gd name="connsiteY8" fmla="*/ 426128 h 1828800"/>
                <a:gd name="connsiteX9" fmla="*/ 0 w 8667565"/>
                <a:gd name="connsiteY9" fmla="*/ 390868 h 1828800"/>
                <a:gd name="connsiteX0" fmla="*/ 0 w 8667565"/>
                <a:gd name="connsiteY0" fmla="*/ 390868 h 1828800"/>
                <a:gd name="connsiteX1" fmla="*/ 2959 w 8667565"/>
                <a:gd name="connsiteY1" fmla="*/ 1828800 h 1828800"/>
                <a:gd name="connsiteX2" fmla="*/ 8667565 w 8667565"/>
                <a:gd name="connsiteY2" fmla="*/ 1828800 h 1828800"/>
                <a:gd name="connsiteX3" fmla="*/ 8223695 w 8667565"/>
                <a:gd name="connsiteY3" fmla="*/ 678900 h 1828800"/>
                <a:gd name="connsiteX4" fmla="*/ 4974454 w 8667565"/>
                <a:gd name="connsiteY4" fmla="*/ 798990 h 1828800"/>
                <a:gd name="connsiteX5" fmla="*/ 4388528 w 8667565"/>
                <a:gd name="connsiteY5" fmla="*/ 559293 h 1828800"/>
                <a:gd name="connsiteX6" fmla="*/ 4166586 w 8667565"/>
                <a:gd name="connsiteY6" fmla="*/ 8878 h 1828800"/>
                <a:gd name="connsiteX7" fmla="*/ 2337786 w 8667565"/>
                <a:gd name="connsiteY7" fmla="*/ 0 h 1828800"/>
                <a:gd name="connsiteX8" fmla="*/ 1814004 w 8667565"/>
                <a:gd name="connsiteY8" fmla="*/ 426128 h 1828800"/>
                <a:gd name="connsiteX9" fmla="*/ 0 w 8667565"/>
                <a:gd name="connsiteY9" fmla="*/ 390868 h 1828800"/>
                <a:gd name="connsiteX0" fmla="*/ 0 w 8667565"/>
                <a:gd name="connsiteY0" fmla="*/ 390868 h 1828800"/>
                <a:gd name="connsiteX1" fmla="*/ 2959 w 8667565"/>
                <a:gd name="connsiteY1" fmla="*/ 1828800 h 1828800"/>
                <a:gd name="connsiteX2" fmla="*/ 8667565 w 8667565"/>
                <a:gd name="connsiteY2" fmla="*/ 1828800 h 1828800"/>
                <a:gd name="connsiteX3" fmla="*/ 8655743 w 8667565"/>
                <a:gd name="connsiteY3" fmla="*/ 822916 h 1828800"/>
                <a:gd name="connsiteX4" fmla="*/ 4974454 w 8667565"/>
                <a:gd name="connsiteY4" fmla="*/ 798990 h 1828800"/>
                <a:gd name="connsiteX5" fmla="*/ 4388528 w 8667565"/>
                <a:gd name="connsiteY5" fmla="*/ 559293 h 1828800"/>
                <a:gd name="connsiteX6" fmla="*/ 4166586 w 8667565"/>
                <a:gd name="connsiteY6" fmla="*/ 8878 h 1828800"/>
                <a:gd name="connsiteX7" fmla="*/ 2337786 w 8667565"/>
                <a:gd name="connsiteY7" fmla="*/ 0 h 1828800"/>
                <a:gd name="connsiteX8" fmla="*/ 1814004 w 8667565"/>
                <a:gd name="connsiteY8" fmla="*/ 426128 h 1828800"/>
                <a:gd name="connsiteX9" fmla="*/ 0 w 8667565"/>
                <a:gd name="connsiteY9" fmla="*/ 390868 h 1828800"/>
                <a:gd name="connsiteX0" fmla="*/ 0 w 8655743"/>
                <a:gd name="connsiteY0" fmla="*/ 390868 h 1828800"/>
                <a:gd name="connsiteX1" fmla="*/ 2959 w 8655743"/>
                <a:gd name="connsiteY1" fmla="*/ 1828800 h 1828800"/>
                <a:gd name="connsiteX2" fmla="*/ 8063644 w 8655743"/>
                <a:gd name="connsiteY2" fmla="*/ 1470988 h 1828800"/>
                <a:gd name="connsiteX3" fmla="*/ 8655743 w 8655743"/>
                <a:gd name="connsiteY3" fmla="*/ 822916 h 1828800"/>
                <a:gd name="connsiteX4" fmla="*/ 4974454 w 8655743"/>
                <a:gd name="connsiteY4" fmla="*/ 798990 h 1828800"/>
                <a:gd name="connsiteX5" fmla="*/ 4388528 w 8655743"/>
                <a:gd name="connsiteY5" fmla="*/ 559293 h 1828800"/>
                <a:gd name="connsiteX6" fmla="*/ 4166586 w 8655743"/>
                <a:gd name="connsiteY6" fmla="*/ 8878 h 1828800"/>
                <a:gd name="connsiteX7" fmla="*/ 2337786 w 8655743"/>
                <a:gd name="connsiteY7" fmla="*/ 0 h 1828800"/>
                <a:gd name="connsiteX8" fmla="*/ 1814004 w 8655743"/>
                <a:gd name="connsiteY8" fmla="*/ 426128 h 1828800"/>
                <a:gd name="connsiteX9" fmla="*/ 0 w 8655743"/>
                <a:gd name="connsiteY9" fmla="*/ 390868 h 1828800"/>
                <a:gd name="connsiteX0" fmla="*/ 0 w 8655743"/>
                <a:gd name="connsiteY0" fmla="*/ 390868 h 1828800"/>
                <a:gd name="connsiteX1" fmla="*/ 2959 w 8655743"/>
                <a:gd name="connsiteY1" fmla="*/ 1828800 h 1828800"/>
                <a:gd name="connsiteX2" fmla="*/ 8655743 w 8655743"/>
                <a:gd name="connsiteY2" fmla="*/ 1828800 h 1828800"/>
                <a:gd name="connsiteX3" fmla="*/ 8655743 w 8655743"/>
                <a:gd name="connsiteY3" fmla="*/ 822916 h 1828800"/>
                <a:gd name="connsiteX4" fmla="*/ 4974454 w 8655743"/>
                <a:gd name="connsiteY4" fmla="*/ 798990 h 1828800"/>
                <a:gd name="connsiteX5" fmla="*/ 4388528 w 8655743"/>
                <a:gd name="connsiteY5" fmla="*/ 559293 h 1828800"/>
                <a:gd name="connsiteX6" fmla="*/ 4166586 w 8655743"/>
                <a:gd name="connsiteY6" fmla="*/ 8878 h 1828800"/>
                <a:gd name="connsiteX7" fmla="*/ 2337786 w 8655743"/>
                <a:gd name="connsiteY7" fmla="*/ 0 h 1828800"/>
                <a:gd name="connsiteX8" fmla="*/ 1814004 w 8655743"/>
                <a:gd name="connsiteY8" fmla="*/ 426128 h 1828800"/>
                <a:gd name="connsiteX9" fmla="*/ 0 w 8655743"/>
                <a:gd name="connsiteY9" fmla="*/ 390868 h 1828800"/>
                <a:gd name="connsiteX0" fmla="*/ 0 w 8655743"/>
                <a:gd name="connsiteY0" fmla="*/ 390868 h 1828800"/>
                <a:gd name="connsiteX1" fmla="*/ 2959 w 8655743"/>
                <a:gd name="connsiteY1" fmla="*/ 1828800 h 1828800"/>
                <a:gd name="connsiteX2" fmla="*/ 8655743 w 8655743"/>
                <a:gd name="connsiteY2" fmla="*/ 1828800 h 1828800"/>
                <a:gd name="connsiteX3" fmla="*/ 8655743 w 8655743"/>
                <a:gd name="connsiteY3" fmla="*/ 822916 h 1828800"/>
                <a:gd name="connsiteX4" fmla="*/ 4974454 w 8655743"/>
                <a:gd name="connsiteY4" fmla="*/ 798990 h 1828800"/>
                <a:gd name="connsiteX5" fmla="*/ 4388528 w 8655743"/>
                <a:gd name="connsiteY5" fmla="*/ 559293 h 1828800"/>
                <a:gd name="connsiteX6" fmla="*/ 4166586 w 8655743"/>
                <a:gd name="connsiteY6" fmla="*/ 8878 h 1828800"/>
                <a:gd name="connsiteX7" fmla="*/ 2337786 w 8655743"/>
                <a:gd name="connsiteY7" fmla="*/ 0 h 1828800"/>
                <a:gd name="connsiteX8" fmla="*/ 1814004 w 8655743"/>
                <a:gd name="connsiteY8" fmla="*/ 426128 h 1828800"/>
                <a:gd name="connsiteX9" fmla="*/ 0 w 8655743"/>
                <a:gd name="connsiteY9" fmla="*/ 390868 h 1828800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814004 w 8655743"/>
                <a:gd name="connsiteY8" fmla="*/ 510465 h 1913137"/>
                <a:gd name="connsiteX9" fmla="*/ 0 w 8655743"/>
                <a:gd name="connsiteY9" fmla="*/ 475205 h 1913137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814004 w 8655743"/>
                <a:gd name="connsiteY8" fmla="*/ 510465 h 1913137"/>
                <a:gd name="connsiteX9" fmla="*/ 0 w 8655743"/>
                <a:gd name="connsiteY9" fmla="*/ 475205 h 1913137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814004 w 8655743"/>
                <a:gd name="connsiteY8" fmla="*/ 510465 h 1913137"/>
                <a:gd name="connsiteX9" fmla="*/ 0 w 8655743"/>
                <a:gd name="connsiteY9" fmla="*/ 475205 h 1913137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814004 w 8655743"/>
                <a:gd name="connsiteY8" fmla="*/ 510465 h 1913137"/>
                <a:gd name="connsiteX9" fmla="*/ 0 w 8655743"/>
                <a:gd name="connsiteY9" fmla="*/ 475205 h 1913137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986985 w 8655743"/>
                <a:gd name="connsiteY8" fmla="*/ 475206 h 1913137"/>
                <a:gd name="connsiteX9" fmla="*/ 0 w 8655743"/>
                <a:gd name="connsiteY9" fmla="*/ 475205 h 1913137"/>
                <a:gd name="connsiteX0" fmla="*/ 0 w 8655743"/>
                <a:gd name="connsiteY0" fmla="*/ 515155 h 1953087"/>
                <a:gd name="connsiteX1" fmla="*/ 2959 w 8655743"/>
                <a:gd name="connsiteY1" fmla="*/ 1953087 h 1953087"/>
                <a:gd name="connsiteX2" fmla="*/ 8655743 w 8655743"/>
                <a:gd name="connsiteY2" fmla="*/ 1953087 h 1953087"/>
                <a:gd name="connsiteX3" fmla="*/ 8655743 w 8655743"/>
                <a:gd name="connsiteY3" fmla="*/ 947203 h 1953087"/>
                <a:gd name="connsiteX4" fmla="*/ 4974454 w 8655743"/>
                <a:gd name="connsiteY4" fmla="*/ 923277 h 1953087"/>
                <a:gd name="connsiteX5" fmla="*/ 4166586 w 8655743"/>
                <a:gd name="connsiteY5" fmla="*/ 133165 h 1953087"/>
                <a:gd name="connsiteX6" fmla="*/ 2337786 w 8655743"/>
                <a:gd name="connsiteY6" fmla="*/ 124287 h 1953087"/>
                <a:gd name="connsiteX7" fmla="*/ 1986985 w 8655743"/>
                <a:gd name="connsiteY7" fmla="*/ 515156 h 1953087"/>
                <a:gd name="connsiteX8" fmla="*/ 0 w 8655743"/>
                <a:gd name="connsiteY8" fmla="*/ 515155 h 1953087"/>
                <a:gd name="connsiteX0" fmla="*/ 0 w 8655743"/>
                <a:gd name="connsiteY0" fmla="*/ 648320 h 2086252"/>
                <a:gd name="connsiteX1" fmla="*/ 2959 w 8655743"/>
                <a:gd name="connsiteY1" fmla="*/ 2086252 h 2086252"/>
                <a:gd name="connsiteX2" fmla="*/ 8655743 w 8655743"/>
                <a:gd name="connsiteY2" fmla="*/ 2086252 h 2086252"/>
                <a:gd name="connsiteX3" fmla="*/ 8655743 w 8655743"/>
                <a:gd name="connsiteY3" fmla="*/ 1080368 h 2086252"/>
                <a:gd name="connsiteX4" fmla="*/ 4974454 w 8655743"/>
                <a:gd name="connsiteY4" fmla="*/ 1056442 h 2086252"/>
                <a:gd name="connsiteX5" fmla="*/ 5055343 w 8655743"/>
                <a:gd name="connsiteY5" fmla="*/ 133165 h 2086252"/>
                <a:gd name="connsiteX6" fmla="*/ 2337786 w 8655743"/>
                <a:gd name="connsiteY6" fmla="*/ 257452 h 2086252"/>
                <a:gd name="connsiteX7" fmla="*/ 1986985 w 8655743"/>
                <a:gd name="connsiteY7" fmla="*/ 648321 h 2086252"/>
                <a:gd name="connsiteX8" fmla="*/ 0 w 8655743"/>
                <a:gd name="connsiteY8" fmla="*/ 648320 h 2086252"/>
                <a:gd name="connsiteX0" fmla="*/ 0 w 8655743"/>
                <a:gd name="connsiteY0" fmla="*/ 734179 h 2172111"/>
                <a:gd name="connsiteX1" fmla="*/ 2959 w 8655743"/>
                <a:gd name="connsiteY1" fmla="*/ 2172111 h 2172111"/>
                <a:gd name="connsiteX2" fmla="*/ 8655743 w 8655743"/>
                <a:gd name="connsiteY2" fmla="*/ 2172111 h 2172111"/>
                <a:gd name="connsiteX3" fmla="*/ 8655743 w 8655743"/>
                <a:gd name="connsiteY3" fmla="*/ 1166227 h 2172111"/>
                <a:gd name="connsiteX4" fmla="*/ 4974454 w 8655743"/>
                <a:gd name="connsiteY4" fmla="*/ 1142301 h 2172111"/>
                <a:gd name="connsiteX5" fmla="*/ 5055343 w 8655743"/>
                <a:gd name="connsiteY5" fmla="*/ 219024 h 2172111"/>
                <a:gd name="connsiteX6" fmla="*/ 1598959 w 8655743"/>
                <a:gd name="connsiteY6" fmla="*/ 85859 h 2172111"/>
                <a:gd name="connsiteX7" fmla="*/ 1986985 w 8655743"/>
                <a:gd name="connsiteY7" fmla="*/ 734180 h 2172111"/>
                <a:gd name="connsiteX8" fmla="*/ 0 w 8655743"/>
                <a:gd name="connsiteY8" fmla="*/ 734179 h 2172111"/>
                <a:gd name="connsiteX0" fmla="*/ 0 w 8655743"/>
                <a:gd name="connsiteY0" fmla="*/ 770183 h 2208115"/>
                <a:gd name="connsiteX1" fmla="*/ 2959 w 8655743"/>
                <a:gd name="connsiteY1" fmla="*/ 2208115 h 2208115"/>
                <a:gd name="connsiteX2" fmla="*/ 8655743 w 8655743"/>
                <a:gd name="connsiteY2" fmla="*/ 2208115 h 2208115"/>
                <a:gd name="connsiteX3" fmla="*/ 8655743 w 8655743"/>
                <a:gd name="connsiteY3" fmla="*/ 1202231 h 2208115"/>
                <a:gd name="connsiteX4" fmla="*/ 4974454 w 8655743"/>
                <a:gd name="connsiteY4" fmla="*/ 1178305 h 2208115"/>
                <a:gd name="connsiteX5" fmla="*/ 5055343 w 8655743"/>
                <a:gd name="connsiteY5" fmla="*/ 255028 h 2208115"/>
                <a:gd name="connsiteX6" fmla="*/ 1598959 w 8655743"/>
                <a:gd name="connsiteY6" fmla="*/ 121863 h 2208115"/>
                <a:gd name="connsiteX7" fmla="*/ 1382935 w 8655743"/>
                <a:gd name="connsiteY7" fmla="*/ 986207 h 2208115"/>
                <a:gd name="connsiteX8" fmla="*/ 0 w 8655743"/>
                <a:gd name="connsiteY8" fmla="*/ 770183 h 2208115"/>
                <a:gd name="connsiteX0" fmla="*/ 0 w 8655743"/>
                <a:gd name="connsiteY0" fmla="*/ 892046 h 2329978"/>
                <a:gd name="connsiteX1" fmla="*/ 2959 w 8655743"/>
                <a:gd name="connsiteY1" fmla="*/ 2329978 h 2329978"/>
                <a:gd name="connsiteX2" fmla="*/ 8655743 w 8655743"/>
                <a:gd name="connsiteY2" fmla="*/ 2329978 h 2329978"/>
                <a:gd name="connsiteX3" fmla="*/ 8655743 w 8655743"/>
                <a:gd name="connsiteY3" fmla="*/ 1324094 h 2329978"/>
                <a:gd name="connsiteX4" fmla="*/ 4974454 w 8655743"/>
                <a:gd name="connsiteY4" fmla="*/ 1300168 h 2329978"/>
                <a:gd name="connsiteX5" fmla="*/ 5055343 w 8655743"/>
                <a:gd name="connsiteY5" fmla="*/ 376891 h 2329978"/>
                <a:gd name="connsiteX6" fmla="*/ 1814984 w 8655743"/>
                <a:gd name="connsiteY6" fmla="*/ 121863 h 2329978"/>
                <a:gd name="connsiteX7" fmla="*/ 1382935 w 8655743"/>
                <a:gd name="connsiteY7" fmla="*/ 1108070 h 2329978"/>
                <a:gd name="connsiteX8" fmla="*/ 0 w 8655743"/>
                <a:gd name="connsiteY8" fmla="*/ 892046 h 2329978"/>
                <a:gd name="connsiteX0" fmla="*/ 0 w 8655743"/>
                <a:gd name="connsiteY0" fmla="*/ 1108070 h 2329978"/>
                <a:gd name="connsiteX1" fmla="*/ 2959 w 8655743"/>
                <a:gd name="connsiteY1" fmla="*/ 2329978 h 2329978"/>
                <a:gd name="connsiteX2" fmla="*/ 8655743 w 8655743"/>
                <a:gd name="connsiteY2" fmla="*/ 2329978 h 2329978"/>
                <a:gd name="connsiteX3" fmla="*/ 8655743 w 8655743"/>
                <a:gd name="connsiteY3" fmla="*/ 1324094 h 2329978"/>
                <a:gd name="connsiteX4" fmla="*/ 4974454 w 8655743"/>
                <a:gd name="connsiteY4" fmla="*/ 1300168 h 2329978"/>
                <a:gd name="connsiteX5" fmla="*/ 5055343 w 8655743"/>
                <a:gd name="connsiteY5" fmla="*/ 376891 h 2329978"/>
                <a:gd name="connsiteX6" fmla="*/ 1814984 w 8655743"/>
                <a:gd name="connsiteY6" fmla="*/ 121863 h 2329978"/>
                <a:gd name="connsiteX7" fmla="*/ 1382935 w 8655743"/>
                <a:gd name="connsiteY7" fmla="*/ 1108070 h 2329978"/>
                <a:gd name="connsiteX8" fmla="*/ 0 w 8655743"/>
                <a:gd name="connsiteY8" fmla="*/ 1108070 h 2329978"/>
                <a:gd name="connsiteX0" fmla="*/ 0 w 8655743"/>
                <a:gd name="connsiteY0" fmla="*/ 913949 h 2135857"/>
                <a:gd name="connsiteX1" fmla="*/ 2959 w 8655743"/>
                <a:gd name="connsiteY1" fmla="*/ 2135857 h 2135857"/>
                <a:gd name="connsiteX2" fmla="*/ 8655743 w 8655743"/>
                <a:gd name="connsiteY2" fmla="*/ 2135857 h 2135857"/>
                <a:gd name="connsiteX3" fmla="*/ 8655743 w 8655743"/>
                <a:gd name="connsiteY3" fmla="*/ 1129973 h 2135857"/>
                <a:gd name="connsiteX4" fmla="*/ 4974454 w 8655743"/>
                <a:gd name="connsiteY4" fmla="*/ 1106047 h 2135857"/>
                <a:gd name="connsiteX5" fmla="*/ 5055343 w 8655743"/>
                <a:gd name="connsiteY5" fmla="*/ 182770 h 2135857"/>
                <a:gd name="connsiteX6" fmla="*/ 1814984 w 8655743"/>
                <a:gd name="connsiteY6" fmla="*/ 121863 h 2135857"/>
                <a:gd name="connsiteX7" fmla="*/ 1382935 w 8655743"/>
                <a:gd name="connsiteY7" fmla="*/ 913949 h 2135857"/>
                <a:gd name="connsiteX8" fmla="*/ 0 w 8655743"/>
                <a:gd name="connsiteY8" fmla="*/ 913949 h 2135857"/>
                <a:gd name="connsiteX0" fmla="*/ 0 w 8655743"/>
                <a:gd name="connsiteY0" fmla="*/ 956117 h 2178025"/>
                <a:gd name="connsiteX1" fmla="*/ 2959 w 8655743"/>
                <a:gd name="connsiteY1" fmla="*/ 2178025 h 2178025"/>
                <a:gd name="connsiteX2" fmla="*/ 8655743 w 8655743"/>
                <a:gd name="connsiteY2" fmla="*/ 2178025 h 2178025"/>
                <a:gd name="connsiteX3" fmla="*/ 8655743 w 8655743"/>
                <a:gd name="connsiteY3" fmla="*/ 1172141 h 2178025"/>
                <a:gd name="connsiteX4" fmla="*/ 4974454 w 8655743"/>
                <a:gd name="connsiteY4" fmla="*/ 1148215 h 2178025"/>
                <a:gd name="connsiteX5" fmla="*/ 4808285 w 8655743"/>
                <a:gd name="connsiteY5" fmla="*/ 164031 h 2178025"/>
                <a:gd name="connsiteX6" fmla="*/ 1814984 w 8655743"/>
                <a:gd name="connsiteY6" fmla="*/ 164031 h 2178025"/>
                <a:gd name="connsiteX7" fmla="*/ 1382935 w 8655743"/>
                <a:gd name="connsiteY7" fmla="*/ 956117 h 2178025"/>
                <a:gd name="connsiteX8" fmla="*/ 0 w 8655743"/>
                <a:gd name="connsiteY8" fmla="*/ 956117 h 2178025"/>
                <a:gd name="connsiteX0" fmla="*/ 0 w 8655743"/>
                <a:gd name="connsiteY0" fmla="*/ 948103 h 2170011"/>
                <a:gd name="connsiteX1" fmla="*/ 2959 w 8655743"/>
                <a:gd name="connsiteY1" fmla="*/ 2170011 h 2170011"/>
                <a:gd name="connsiteX2" fmla="*/ 8655743 w 8655743"/>
                <a:gd name="connsiteY2" fmla="*/ 2170011 h 2170011"/>
                <a:gd name="connsiteX3" fmla="*/ 8655743 w 8655743"/>
                <a:gd name="connsiteY3" fmla="*/ 1164127 h 2170011"/>
                <a:gd name="connsiteX4" fmla="*/ 5055343 w 8655743"/>
                <a:gd name="connsiteY4" fmla="*/ 1092121 h 2170011"/>
                <a:gd name="connsiteX5" fmla="*/ 4808285 w 8655743"/>
                <a:gd name="connsiteY5" fmla="*/ 156017 h 2170011"/>
                <a:gd name="connsiteX6" fmla="*/ 1814984 w 8655743"/>
                <a:gd name="connsiteY6" fmla="*/ 156017 h 2170011"/>
                <a:gd name="connsiteX7" fmla="*/ 1382935 w 8655743"/>
                <a:gd name="connsiteY7" fmla="*/ 948103 h 2170011"/>
                <a:gd name="connsiteX8" fmla="*/ 0 w 8655743"/>
                <a:gd name="connsiteY8" fmla="*/ 948103 h 2170011"/>
                <a:gd name="connsiteX0" fmla="*/ 0 w 8655743"/>
                <a:gd name="connsiteY0" fmla="*/ 1008110 h 2230018"/>
                <a:gd name="connsiteX1" fmla="*/ 2959 w 8655743"/>
                <a:gd name="connsiteY1" fmla="*/ 2230018 h 2230018"/>
                <a:gd name="connsiteX2" fmla="*/ 8655743 w 8655743"/>
                <a:gd name="connsiteY2" fmla="*/ 2230018 h 2230018"/>
                <a:gd name="connsiteX3" fmla="*/ 8655743 w 8655743"/>
                <a:gd name="connsiteY3" fmla="*/ 1224134 h 2230018"/>
                <a:gd name="connsiteX4" fmla="*/ 5140337 w 8655743"/>
                <a:gd name="connsiteY4" fmla="*/ 1512168 h 2230018"/>
                <a:gd name="connsiteX5" fmla="*/ 4808285 w 8655743"/>
                <a:gd name="connsiteY5" fmla="*/ 216024 h 2230018"/>
                <a:gd name="connsiteX6" fmla="*/ 1814984 w 8655743"/>
                <a:gd name="connsiteY6" fmla="*/ 216024 h 2230018"/>
                <a:gd name="connsiteX7" fmla="*/ 1382935 w 8655743"/>
                <a:gd name="connsiteY7" fmla="*/ 1008110 h 2230018"/>
                <a:gd name="connsiteX8" fmla="*/ 0 w 8655743"/>
                <a:gd name="connsiteY8" fmla="*/ 1008110 h 2230018"/>
                <a:gd name="connsiteX0" fmla="*/ 0 w 8670527"/>
                <a:gd name="connsiteY0" fmla="*/ 1008110 h 2230018"/>
                <a:gd name="connsiteX1" fmla="*/ 2959 w 8670527"/>
                <a:gd name="connsiteY1" fmla="*/ 2230018 h 2230018"/>
                <a:gd name="connsiteX2" fmla="*/ 8655743 w 8670527"/>
                <a:gd name="connsiteY2" fmla="*/ 2230018 h 2230018"/>
                <a:gd name="connsiteX3" fmla="*/ 8670527 w 8670527"/>
                <a:gd name="connsiteY3" fmla="*/ 1656185 h 2230018"/>
                <a:gd name="connsiteX4" fmla="*/ 5140337 w 8670527"/>
                <a:gd name="connsiteY4" fmla="*/ 1512168 h 2230018"/>
                <a:gd name="connsiteX5" fmla="*/ 4808285 w 8670527"/>
                <a:gd name="connsiteY5" fmla="*/ 216024 h 2230018"/>
                <a:gd name="connsiteX6" fmla="*/ 1814984 w 8670527"/>
                <a:gd name="connsiteY6" fmla="*/ 216024 h 2230018"/>
                <a:gd name="connsiteX7" fmla="*/ 1382935 w 8670527"/>
                <a:gd name="connsiteY7" fmla="*/ 1008110 h 2230018"/>
                <a:gd name="connsiteX8" fmla="*/ 0 w 8670527"/>
                <a:gd name="connsiteY8" fmla="*/ 1008110 h 2230018"/>
                <a:gd name="connsiteX0" fmla="*/ 0 w 8670527"/>
                <a:gd name="connsiteY0" fmla="*/ 1008110 h 2230018"/>
                <a:gd name="connsiteX1" fmla="*/ 2959 w 8670527"/>
                <a:gd name="connsiteY1" fmla="*/ 2230018 h 2230018"/>
                <a:gd name="connsiteX2" fmla="*/ 8655743 w 8670527"/>
                <a:gd name="connsiteY2" fmla="*/ 2230018 h 2230018"/>
                <a:gd name="connsiteX3" fmla="*/ 8670527 w 8670527"/>
                <a:gd name="connsiteY3" fmla="*/ 1656185 h 2230018"/>
                <a:gd name="connsiteX4" fmla="*/ 5140337 w 8670527"/>
                <a:gd name="connsiteY4" fmla="*/ 1512168 h 2230018"/>
                <a:gd name="connsiteX5" fmla="*/ 4808285 w 8670527"/>
                <a:gd name="connsiteY5" fmla="*/ 216024 h 2230018"/>
                <a:gd name="connsiteX6" fmla="*/ 1814984 w 8670527"/>
                <a:gd name="connsiteY6" fmla="*/ 216024 h 2230018"/>
                <a:gd name="connsiteX7" fmla="*/ 1382935 w 8670527"/>
                <a:gd name="connsiteY7" fmla="*/ 1368151 h 2230018"/>
                <a:gd name="connsiteX8" fmla="*/ 0 w 8670527"/>
                <a:gd name="connsiteY8" fmla="*/ 1008110 h 2230018"/>
                <a:gd name="connsiteX0" fmla="*/ 0 w 8670527"/>
                <a:gd name="connsiteY0" fmla="*/ 1368151 h 2230018"/>
                <a:gd name="connsiteX1" fmla="*/ 2959 w 8670527"/>
                <a:gd name="connsiteY1" fmla="*/ 2230018 h 2230018"/>
                <a:gd name="connsiteX2" fmla="*/ 8655743 w 8670527"/>
                <a:gd name="connsiteY2" fmla="*/ 2230018 h 2230018"/>
                <a:gd name="connsiteX3" fmla="*/ 8670527 w 8670527"/>
                <a:gd name="connsiteY3" fmla="*/ 1656185 h 2230018"/>
                <a:gd name="connsiteX4" fmla="*/ 5140337 w 8670527"/>
                <a:gd name="connsiteY4" fmla="*/ 1512168 h 2230018"/>
                <a:gd name="connsiteX5" fmla="*/ 4808285 w 8670527"/>
                <a:gd name="connsiteY5" fmla="*/ 216024 h 2230018"/>
                <a:gd name="connsiteX6" fmla="*/ 1814984 w 8670527"/>
                <a:gd name="connsiteY6" fmla="*/ 216024 h 2230018"/>
                <a:gd name="connsiteX7" fmla="*/ 1382935 w 8670527"/>
                <a:gd name="connsiteY7" fmla="*/ 1368151 h 2230018"/>
                <a:gd name="connsiteX8" fmla="*/ 0 w 8670527"/>
                <a:gd name="connsiteY8" fmla="*/ 1368151 h 2230018"/>
                <a:gd name="connsiteX0" fmla="*/ 0 w 8670527"/>
                <a:gd name="connsiteY0" fmla="*/ 1368151 h 2230018"/>
                <a:gd name="connsiteX1" fmla="*/ 2959 w 8670527"/>
                <a:gd name="connsiteY1" fmla="*/ 2230018 h 2230018"/>
                <a:gd name="connsiteX2" fmla="*/ 8655743 w 8670527"/>
                <a:gd name="connsiteY2" fmla="*/ 2230018 h 2230018"/>
                <a:gd name="connsiteX3" fmla="*/ 8670527 w 8670527"/>
                <a:gd name="connsiteY3" fmla="*/ 1656185 h 2230018"/>
                <a:gd name="connsiteX4" fmla="*/ 5140337 w 8670527"/>
                <a:gd name="connsiteY4" fmla="*/ 1512168 h 2230018"/>
                <a:gd name="connsiteX5" fmla="*/ 4808285 w 8670527"/>
                <a:gd name="connsiteY5" fmla="*/ 216024 h 2230018"/>
                <a:gd name="connsiteX6" fmla="*/ 1598959 w 8670527"/>
                <a:gd name="connsiteY6" fmla="*/ 216024 h 2230018"/>
                <a:gd name="connsiteX7" fmla="*/ 1382935 w 8670527"/>
                <a:gd name="connsiteY7" fmla="*/ 1368151 h 2230018"/>
                <a:gd name="connsiteX8" fmla="*/ 0 w 8670527"/>
                <a:gd name="connsiteY8" fmla="*/ 1368151 h 2230018"/>
                <a:gd name="connsiteX0" fmla="*/ 0 w 8670527"/>
                <a:gd name="connsiteY0" fmla="*/ 1368151 h 2230018"/>
                <a:gd name="connsiteX1" fmla="*/ 2959 w 8670527"/>
                <a:gd name="connsiteY1" fmla="*/ 2230018 h 2230018"/>
                <a:gd name="connsiteX2" fmla="*/ 8655743 w 8670527"/>
                <a:gd name="connsiteY2" fmla="*/ 2230018 h 2230018"/>
                <a:gd name="connsiteX3" fmla="*/ 8670527 w 8670527"/>
                <a:gd name="connsiteY3" fmla="*/ 1656185 h 2230018"/>
                <a:gd name="connsiteX4" fmla="*/ 5140337 w 8670527"/>
                <a:gd name="connsiteY4" fmla="*/ 1512168 h 2230018"/>
                <a:gd name="connsiteX5" fmla="*/ 4808285 w 8670527"/>
                <a:gd name="connsiteY5" fmla="*/ 216024 h 2230018"/>
                <a:gd name="connsiteX6" fmla="*/ 1598959 w 8670527"/>
                <a:gd name="connsiteY6" fmla="*/ 216024 h 2230018"/>
                <a:gd name="connsiteX7" fmla="*/ 1166911 w 8670527"/>
                <a:gd name="connsiteY7" fmla="*/ 1368151 h 2230018"/>
                <a:gd name="connsiteX8" fmla="*/ 0 w 8670527"/>
                <a:gd name="connsiteY8" fmla="*/ 1368151 h 2230018"/>
                <a:gd name="connsiteX0" fmla="*/ 0 w 8670527"/>
                <a:gd name="connsiteY0" fmla="*/ 1368151 h 2230018"/>
                <a:gd name="connsiteX1" fmla="*/ 2959 w 8670527"/>
                <a:gd name="connsiteY1" fmla="*/ 2230018 h 2230018"/>
                <a:gd name="connsiteX2" fmla="*/ 8655743 w 8670527"/>
                <a:gd name="connsiteY2" fmla="*/ 2230018 h 2230018"/>
                <a:gd name="connsiteX3" fmla="*/ 8670527 w 8670527"/>
                <a:gd name="connsiteY3" fmla="*/ 1656185 h 2230018"/>
                <a:gd name="connsiteX4" fmla="*/ 5140337 w 8670527"/>
                <a:gd name="connsiteY4" fmla="*/ 1512168 h 2230018"/>
                <a:gd name="connsiteX5" fmla="*/ 4808285 w 8670527"/>
                <a:gd name="connsiteY5" fmla="*/ 216024 h 2230018"/>
                <a:gd name="connsiteX6" fmla="*/ 1598959 w 8670527"/>
                <a:gd name="connsiteY6" fmla="*/ 216024 h 2230018"/>
                <a:gd name="connsiteX7" fmla="*/ 0 w 8670527"/>
                <a:gd name="connsiteY7" fmla="*/ 1368151 h 2230018"/>
                <a:gd name="connsiteX0" fmla="*/ 0 w 8670527"/>
                <a:gd name="connsiteY0" fmla="*/ 1368151 h 2230018"/>
                <a:gd name="connsiteX1" fmla="*/ 4767311 w 8670527"/>
                <a:gd name="connsiteY1" fmla="*/ 2230018 h 2230018"/>
                <a:gd name="connsiteX2" fmla="*/ 8655743 w 8670527"/>
                <a:gd name="connsiteY2" fmla="*/ 2230018 h 2230018"/>
                <a:gd name="connsiteX3" fmla="*/ 8670527 w 8670527"/>
                <a:gd name="connsiteY3" fmla="*/ 1656185 h 2230018"/>
                <a:gd name="connsiteX4" fmla="*/ 5140337 w 8670527"/>
                <a:gd name="connsiteY4" fmla="*/ 1512168 h 2230018"/>
                <a:gd name="connsiteX5" fmla="*/ 4808285 w 8670527"/>
                <a:gd name="connsiteY5" fmla="*/ 216024 h 2230018"/>
                <a:gd name="connsiteX6" fmla="*/ 1598959 w 8670527"/>
                <a:gd name="connsiteY6" fmla="*/ 216024 h 2230018"/>
                <a:gd name="connsiteX7" fmla="*/ 0 w 8670527"/>
                <a:gd name="connsiteY7" fmla="*/ 1368151 h 2230018"/>
                <a:gd name="connsiteX0" fmla="*/ 6829 w 7078397"/>
                <a:gd name="connsiteY0" fmla="*/ 335666 h 2349660"/>
                <a:gd name="connsiteX1" fmla="*/ 3175181 w 7078397"/>
                <a:gd name="connsiteY1" fmla="*/ 2349660 h 2349660"/>
                <a:gd name="connsiteX2" fmla="*/ 7063613 w 7078397"/>
                <a:gd name="connsiteY2" fmla="*/ 2349660 h 2349660"/>
                <a:gd name="connsiteX3" fmla="*/ 7078397 w 7078397"/>
                <a:gd name="connsiteY3" fmla="*/ 1775827 h 2349660"/>
                <a:gd name="connsiteX4" fmla="*/ 3548207 w 7078397"/>
                <a:gd name="connsiteY4" fmla="*/ 1631810 h 2349660"/>
                <a:gd name="connsiteX5" fmla="*/ 3216155 w 7078397"/>
                <a:gd name="connsiteY5" fmla="*/ 335666 h 2349660"/>
                <a:gd name="connsiteX6" fmla="*/ 6829 w 7078397"/>
                <a:gd name="connsiteY6" fmla="*/ 335666 h 2349660"/>
                <a:gd name="connsiteX0" fmla="*/ 682217 w 4544459"/>
                <a:gd name="connsiteY0" fmla="*/ 119642 h 2133636"/>
                <a:gd name="connsiteX1" fmla="*/ 641243 w 4544459"/>
                <a:gd name="connsiteY1" fmla="*/ 2133636 h 2133636"/>
                <a:gd name="connsiteX2" fmla="*/ 4529675 w 4544459"/>
                <a:gd name="connsiteY2" fmla="*/ 2133636 h 2133636"/>
                <a:gd name="connsiteX3" fmla="*/ 4544459 w 4544459"/>
                <a:gd name="connsiteY3" fmla="*/ 1559803 h 2133636"/>
                <a:gd name="connsiteX4" fmla="*/ 1014269 w 4544459"/>
                <a:gd name="connsiteY4" fmla="*/ 1415786 h 2133636"/>
                <a:gd name="connsiteX5" fmla="*/ 682217 w 4544459"/>
                <a:gd name="connsiteY5" fmla="*/ 119642 h 2133636"/>
                <a:gd name="connsiteX0" fmla="*/ 958927 w 4489117"/>
                <a:gd name="connsiteY0" fmla="*/ 95639 h 813489"/>
                <a:gd name="connsiteX1" fmla="*/ 585901 w 4489117"/>
                <a:gd name="connsiteY1" fmla="*/ 813489 h 813489"/>
                <a:gd name="connsiteX2" fmla="*/ 4474333 w 4489117"/>
                <a:gd name="connsiteY2" fmla="*/ 813489 h 813489"/>
                <a:gd name="connsiteX3" fmla="*/ 4489117 w 4489117"/>
                <a:gd name="connsiteY3" fmla="*/ 239656 h 813489"/>
                <a:gd name="connsiteX4" fmla="*/ 958927 w 4489117"/>
                <a:gd name="connsiteY4" fmla="*/ 95639 h 813489"/>
                <a:gd name="connsiteX0" fmla="*/ 958927 w 4489119"/>
                <a:gd name="connsiteY0" fmla="*/ 173145 h 890995"/>
                <a:gd name="connsiteX1" fmla="*/ 585901 w 4489119"/>
                <a:gd name="connsiteY1" fmla="*/ 890995 h 890995"/>
                <a:gd name="connsiteX2" fmla="*/ 4474333 w 4489119"/>
                <a:gd name="connsiteY2" fmla="*/ 890995 h 890995"/>
                <a:gd name="connsiteX3" fmla="*/ 4489119 w 4489119"/>
                <a:gd name="connsiteY3" fmla="*/ 171635 h 890995"/>
                <a:gd name="connsiteX4" fmla="*/ 958927 w 4489119"/>
                <a:gd name="connsiteY4" fmla="*/ 173145 h 890995"/>
                <a:gd name="connsiteX0" fmla="*/ 3479207 w 7009399"/>
                <a:gd name="connsiteY0" fmla="*/ 173145 h 890995"/>
                <a:gd name="connsiteX1" fmla="*/ 585901 w 7009399"/>
                <a:gd name="connsiteY1" fmla="*/ 890995 h 890995"/>
                <a:gd name="connsiteX2" fmla="*/ 6994613 w 7009399"/>
                <a:gd name="connsiteY2" fmla="*/ 890995 h 890995"/>
                <a:gd name="connsiteX3" fmla="*/ 7009399 w 7009399"/>
                <a:gd name="connsiteY3" fmla="*/ 171635 h 890995"/>
                <a:gd name="connsiteX4" fmla="*/ 3479207 w 7009399"/>
                <a:gd name="connsiteY4" fmla="*/ 173145 h 890995"/>
                <a:gd name="connsiteX0" fmla="*/ 3688784 w 7218976"/>
                <a:gd name="connsiteY0" fmla="*/ 173145 h 890995"/>
                <a:gd name="connsiteX1" fmla="*/ 1295542 w 7218976"/>
                <a:gd name="connsiteY1" fmla="*/ 298948 h 890995"/>
                <a:gd name="connsiteX2" fmla="*/ 795478 w 7218976"/>
                <a:gd name="connsiteY2" fmla="*/ 890995 h 890995"/>
                <a:gd name="connsiteX3" fmla="*/ 7204190 w 7218976"/>
                <a:gd name="connsiteY3" fmla="*/ 890995 h 890995"/>
                <a:gd name="connsiteX4" fmla="*/ 7218976 w 7218976"/>
                <a:gd name="connsiteY4" fmla="*/ 171635 h 890995"/>
                <a:gd name="connsiteX5" fmla="*/ 3688784 w 7218976"/>
                <a:gd name="connsiteY5" fmla="*/ 173145 h 890995"/>
                <a:gd name="connsiteX0" fmla="*/ 3688784 w 7218976"/>
                <a:gd name="connsiteY0" fmla="*/ 173145 h 890995"/>
                <a:gd name="connsiteX1" fmla="*/ 1295542 w 7218976"/>
                <a:gd name="connsiteY1" fmla="*/ 298948 h 890995"/>
                <a:gd name="connsiteX2" fmla="*/ 795478 w 7218976"/>
                <a:gd name="connsiteY2" fmla="*/ 890995 h 890995"/>
                <a:gd name="connsiteX3" fmla="*/ 7204190 w 7218976"/>
                <a:gd name="connsiteY3" fmla="*/ 890995 h 890995"/>
                <a:gd name="connsiteX4" fmla="*/ 7218976 w 7218976"/>
                <a:gd name="connsiteY4" fmla="*/ 171635 h 890995"/>
                <a:gd name="connsiteX5" fmla="*/ 3688784 w 7218976"/>
                <a:gd name="connsiteY5" fmla="*/ 173145 h 890995"/>
                <a:gd name="connsiteX0" fmla="*/ 7218976 w 7218976"/>
                <a:gd name="connsiteY0" fmla="*/ 98674 h 818034"/>
                <a:gd name="connsiteX1" fmla="*/ 1295542 w 7218976"/>
                <a:gd name="connsiteY1" fmla="*/ 225987 h 818034"/>
                <a:gd name="connsiteX2" fmla="*/ 795478 w 7218976"/>
                <a:gd name="connsiteY2" fmla="*/ 818034 h 818034"/>
                <a:gd name="connsiteX3" fmla="*/ 7204190 w 7218976"/>
                <a:gd name="connsiteY3" fmla="*/ 818034 h 818034"/>
                <a:gd name="connsiteX4" fmla="*/ 7218976 w 7218976"/>
                <a:gd name="connsiteY4" fmla="*/ 98674 h 818034"/>
                <a:gd name="connsiteX0" fmla="*/ 7218976 w 7218976"/>
                <a:gd name="connsiteY0" fmla="*/ 98674 h 818034"/>
                <a:gd name="connsiteX1" fmla="*/ 1295542 w 7218976"/>
                <a:gd name="connsiteY1" fmla="*/ 225987 h 818034"/>
                <a:gd name="connsiteX2" fmla="*/ 795478 w 7218976"/>
                <a:gd name="connsiteY2" fmla="*/ 818034 h 818034"/>
                <a:gd name="connsiteX3" fmla="*/ 7204190 w 7218976"/>
                <a:gd name="connsiteY3" fmla="*/ 818034 h 818034"/>
                <a:gd name="connsiteX4" fmla="*/ 7218976 w 7218976"/>
                <a:gd name="connsiteY4" fmla="*/ 98674 h 8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8976" h="818034">
                  <a:moveTo>
                    <a:pt x="7218976" y="98674"/>
                  </a:moveTo>
                  <a:cubicBezTo>
                    <a:pt x="6234201" y="0"/>
                    <a:pt x="1777760" y="106345"/>
                    <a:pt x="1295542" y="225987"/>
                  </a:cubicBezTo>
                  <a:cubicBezTo>
                    <a:pt x="813324" y="345629"/>
                    <a:pt x="0" y="730578"/>
                    <a:pt x="795478" y="818034"/>
                  </a:cubicBezTo>
                  <a:lnTo>
                    <a:pt x="7204190" y="818034"/>
                  </a:lnTo>
                  <a:lnTo>
                    <a:pt x="7218976" y="9867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A78F"/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652119" y="260648"/>
              <a:ext cx="3240361" cy="471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dirty="0" smtClean="0">
                  <a:latin typeface="+mj-lt"/>
                </a:rPr>
                <a:t>Polynomial kernels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609789" y="5589241"/>
              <a:ext cx="2610283" cy="471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+mj-lt"/>
                </a:rPr>
                <a:t>NP-complete for k=4</a:t>
              </a: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3766926" y="548680"/>
              <a:ext cx="1610148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Vertex Cover</a:t>
              </a:r>
              <a:endParaRPr 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5740162" y="1772817"/>
              <a:ext cx="1352118" cy="50405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Distance to linear forest</a:t>
              </a:r>
              <a:endParaRPr 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467544" y="2708924"/>
              <a:ext cx="1539804" cy="43204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Distance to </a:t>
              </a:r>
              <a:r>
                <a:rPr lang="en-US" sz="800" dirty="0" err="1" smtClean="0">
                  <a:solidFill>
                    <a:schemeClr val="tx1"/>
                  </a:solidFill>
                </a:rPr>
                <a:t>Cograph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5769759" y="4797151"/>
              <a:ext cx="1250513" cy="36004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err="1" smtClean="0">
                  <a:solidFill>
                    <a:schemeClr val="tx1"/>
                  </a:solidFill>
                </a:rPr>
                <a:t>Treewidth</a:t>
              </a:r>
              <a:endParaRPr 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5292080" y="5589242"/>
              <a:ext cx="2206101" cy="36004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Chromatic Number</a:t>
              </a:r>
              <a:endParaRPr lang="en-US" sz="800" b="1" dirty="0"/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3244821" y="4655847"/>
              <a:ext cx="1512169" cy="50134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Odd Cycle Transversal</a:t>
              </a:r>
              <a:endParaRPr 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557547" y="5445224"/>
              <a:ext cx="1422165" cy="57606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Distance to Perfect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75" name="Straight Arrow Connector 74"/>
            <p:cNvCxnSpPr>
              <a:stCxn id="69" idx="2"/>
              <a:endCxn id="102" idx="0"/>
            </p:cNvCxnSpPr>
            <p:nvPr/>
          </p:nvCxnSpPr>
          <p:spPr>
            <a:xfrm rot="5400000">
              <a:off x="6193602" y="2486302"/>
              <a:ext cx="432051" cy="13188"/>
            </a:xfrm>
            <a:prstGeom prst="straightConnector1">
              <a:avLst/>
            </a:prstGeom>
            <a:ln cap="sq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urved Connector 132"/>
            <p:cNvCxnSpPr>
              <a:stCxn id="104" idx="2"/>
              <a:endCxn id="101" idx="0"/>
            </p:cNvCxnSpPr>
            <p:nvPr/>
          </p:nvCxnSpPr>
          <p:spPr>
            <a:xfrm rot="5400000">
              <a:off x="2763357" y="2413241"/>
              <a:ext cx="288830" cy="16089"/>
            </a:xfrm>
            <a:prstGeom prst="straightConnector1">
              <a:avLst/>
            </a:prstGeom>
            <a:ln cap="sq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ounded Rectangle 76"/>
            <p:cNvSpPr/>
            <p:nvPr/>
          </p:nvSpPr>
          <p:spPr>
            <a:xfrm>
              <a:off x="5782318" y="1052736"/>
              <a:ext cx="1267807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Max Leaf #</a:t>
              </a:r>
              <a:endParaRPr 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558893" y="1772817"/>
              <a:ext cx="1322520" cy="50405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Distance to Co-cluster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79" name="Straight Arrow Connector 78"/>
            <p:cNvCxnSpPr>
              <a:stCxn id="102" idx="2"/>
              <a:endCxn id="105" idx="0"/>
            </p:cNvCxnSpPr>
            <p:nvPr/>
          </p:nvCxnSpPr>
          <p:spPr>
            <a:xfrm rot="5400000">
              <a:off x="6069920" y="3455927"/>
              <a:ext cx="648070" cy="18156"/>
            </a:xfrm>
            <a:prstGeom prst="straightConnector1">
              <a:avLst/>
            </a:prstGeom>
            <a:ln cap="sq"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71" idx="2"/>
              <a:endCxn id="72" idx="0"/>
            </p:cNvCxnSpPr>
            <p:nvPr/>
          </p:nvCxnSpPr>
          <p:spPr>
            <a:xfrm rot="16200000" flipH="1">
              <a:off x="6179048" y="5373158"/>
              <a:ext cx="432051" cy="115"/>
            </a:xfrm>
            <a:prstGeom prst="straightConnector1">
              <a:avLst/>
            </a:prstGeom>
            <a:ln cap="sq"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103" idx="2"/>
              <a:endCxn id="108" idx="0"/>
            </p:cNvCxnSpPr>
            <p:nvPr/>
          </p:nvCxnSpPr>
          <p:spPr>
            <a:xfrm rot="5400000">
              <a:off x="3094131" y="2226484"/>
              <a:ext cx="648071" cy="2477039"/>
            </a:xfrm>
            <a:prstGeom prst="straightConnector1">
              <a:avLst/>
            </a:prstGeom>
            <a:ln cap="sq"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37"/>
            <p:cNvCxnSpPr>
              <a:stCxn id="73" idx="2"/>
              <a:endCxn id="74" idx="0"/>
            </p:cNvCxnSpPr>
            <p:nvPr/>
          </p:nvCxnSpPr>
          <p:spPr>
            <a:xfrm rot="5400000">
              <a:off x="2490752" y="3935069"/>
              <a:ext cx="288033" cy="2732276"/>
            </a:xfrm>
            <a:prstGeom prst="curvedConnector3">
              <a:avLst>
                <a:gd name="adj1" fmla="val 25343"/>
              </a:avLst>
            </a:prstGeom>
            <a:ln cap="sq"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101" idx="2"/>
              <a:endCxn id="108" idx="0"/>
            </p:cNvCxnSpPr>
            <p:nvPr/>
          </p:nvCxnSpPr>
          <p:spPr>
            <a:xfrm rot="5400000">
              <a:off x="2288058" y="3177369"/>
              <a:ext cx="503259" cy="720081"/>
            </a:xfrm>
            <a:prstGeom prst="straightConnector1">
              <a:avLst/>
            </a:prstGeom>
            <a:ln cap="sq"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41"/>
            <p:cNvCxnSpPr>
              <a:stCxn id="69" idx="2"/>
              <a:endCxn id="103" idx="0"/>
            </p:cNvCxnSpPr>
            <p:nvPr/>
          </p:nvCxnSpPr>
          <p:spPr>
            <a:xfrm rot="5400000">
              <a:off x="5320429" y="1613127"/>
              <a:ext cx="432049" cy="1759536"/>
            </a:xfrm>
            <a:prstGeom prst="curvedConnector3">
              <a:avLst>
                <a:gd name="adj1" fmla="val 50000"/>
              </a:avLst>
            </a:prstGeom>
            <a:ln cap="sq"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70" idx="2"/>
              <a:endCxn id="74" idx="0"/>
            </p:cNvCxnSpPr>
            <p:nvPr/>
          </p:nvCxnSpPr>
          <p:spPr>
            <a:xfrm rot="16200000" flipH="1">
              <a:off x="100911" y="4277505"/>
              <a:ext cx="2304254" cy="31184"/>
            </a:xfrm>
            <a:prstGeom prst="straightConnector1">
              <a:avLst/>
            </a:prstGeom>
            <a:ln cap="sq"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102" idx="2"/>
              <a:endCxn id="73" idx="0"/>
            </p:cNvCxnSpPr>
            <p:nvPr/>
          </p:nvCxnSpPr>
          <p:spPr>
            <a:xfrm rot="5400000">
              <a:off x="4444532" y="2697345"/>
              <a:ext cx="1514877" cy="2402127"/>
            </a:xfrm>
            <a:prstGeom prst="straightConnector1">
              <a:avLst/>
            </a:prstGeom>
            <a:ln cap="sq"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98"/>
            <p:cNvCxnSpPr>
              <a:stCxn id="73" idx="2"/>
              <a:endCxn id="72" idx="0"/>
            </p:cNvCxnSpPr>
            <p:nvPr/>
          </p:nvCxnSpPr>
          <p:spPr>
            <a:xfrm rot="16200000" flipH="1">
              <a:off x="4981993" y="4176103"/>
              <a:ext cx="432051" cy="2394225"/>
            </a:xfrm>
            <a:prstGeom prst="curvedConnector3">
              <a:avLst>
                <a:gd name="adj1" fmla="val 17124"/>
              </a:avLst>
            </a:prstGeom>
            <a:ln cap="sq"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108" idx="2"/>
              <a:endCxn id="74" idx="0"/>
            </p:cNvCxnSpPr>
            <p:nvPr/>
          </p:nvCxnSpPr>
          <p:spPr>
            <a:xfrm rot="5400000">
              <a:off x="1146718" y="4412295"/>
              <a:ext cx="1154841" cy="911016"/>
            </a:xfrm>
            <a:prstGeom prst="straightConnector1">
              <a:avLst/>
            </a:prstGeom>
            <a:ln cap="sq"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urved Connector 88"/>
            <p:cNvCxnSpPr>
              <a:stCxn id="68" idx="2"/>
              <a:endCxn id="69" idx="0"/>
            </p:cNvCxnSpPr>
            <p:nvPr/>
          </p:nvCxnSpPr>
          <p:spPr>
            <a:xfrm rot="16200000" flipH="1">
              <a:off x="5062062" y="418657"/>
              <a:ext cx="864097" cy="1844221"/>
            </a:xfrm>
            <a:prstGeom prst="curvedConnector3">
              <a:avLst>
                <a:gd name="adj1" fmla="val 82877"/>
              </a:avLst>
            </a:prstGeom>
            <a:ln cap="sq"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urved Connector 134"/>
            <p:cNvCxnSpPr>
              <a:stCxn id="78" idx="2"/>
              <a:endCxn id="70" idx="0"/>
            </p:cNvCxnSpPr>
            <p:nvPr/>
          </p:nvCxnSpPr>
          <p:spPr>
            <a:xfrm rot="16200000" flipH="1">
              <a:off x="1012773" y="2484250"/>
              <a:ext cx="432053" cy="17293"/>
            </a:xfrm>
            <a:prstGeom prst="straightConnector1">
              <a:avLst/>
            </a:prstGeom>
            <a:ln cap="sq">
              <a:round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105" idx="2"/>
              <a:endCxn id="71" idx="0"/>
            </p:cNvCxnSpPr>
            <p:nvPr/>
          </p:nvCxnSpPr>
          <p:spPr>
            <a:xfrm rot="16200000" flipH="1">
              <a:off x="6101915" y="4504049"/>
              <a:ext cx="576063" cy="10139"/>
            </a:xfrm>
            <a:prstGeom prst="straightConnector1">
              <a:avLst/>
            </a:prstGeom>
            <a:ln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106" idx="2"/>
              <a:endCxn id="71" idx="0"/>
            </p:cNvCxnSpPr>
            <p:nvPr/>
          </p:nvCxnSpPr>
          <p:spPr>
            <a:xfrm rot="5400000">
              <a:off x="6971337" y="3644767"/>
              <a:ext cx="576063" cy="1728704"/>
            </a:xfrm>
            <a:prstGeom prst="straightConnector1">
              <a:avLst/>
            </a:prstGeom>
            <a:ln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174"/>
            <p:cNvCxnSpPr>
              <a:stCxn id="69" idx="2"/>
              <a:endCxn id="106" idx="0"/>
            </p:cNvCxnSpPr>
            <p:nvPr/>
          </p:nvCxnSpPr>
          <p:spPr>
            <a:xfrm rot="16200000" flipH="1">
              <a:off x="6513886" y="2179205"/>
              <a:ext cx="1512169" cy="1707499"/>
            </a:xfrm>
            <a:prstGeom prst="curvedConnector3">
              <a:avLst>
                <a:gd name="adj1" fmla="val 11840"/>
              </a:avLst>
            </a:prstGeom>
            <a:ln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185"/>
            <p:cNvCxnSpPr>
              <a:stCxn id="68" idx="2"/>
              <a:endCxn id="101" idx="0"/>
            </p:cNvCxnSpPr>
            <p:nvPr/>
          </p:nvCxnSpPr>
          <p:spPr>
            <a:xfrm rot="5400000">
              <a:off x="2907374" y="901074"/>
              <a:ext cx="1656980" cy="1672273"/>
            </a:xfrm>
            <a:prstGeom prst="curvedConnector3">
              <a:avLst>
                <a:gd name="adj1" fmla="val 85361"/>
              </a:avLst>
            </a:prstGeom>
            <a:ln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stCxn id="104" idx="2"/>
              <a:endCxn id="70" idx="0"/>
            </p:cNvCxnSpPr>
            <p:nvPr/>
          </p:nvCxnSpPr>
          <p:spPr>
            <a:xfrm rot="5400000">
              <a:off x="1860604" y="1653712"/>
              <a:ext cx="432054" cy="1678370"/>
            </a:xfrm>
            <a:prstGeom prst="straightConnector1">
              <a:avLst/>
            </a:prstGeom>
            <a:ln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stCxn id="107" idx="2"/>
              <a:endCxn id="104" idx="0"/>
            </p:cNvCxnSpPr>
            <p:nvPr/>
          </p:nvCxnSpPr>
          <p:spPr>
            <a:xfrm rot="5400000">
              <a:off x="2735797" y="1592797"/>
              <a:ext cx="360038" cy="1588"/>
            </a:xfrm>
            <a:prstGeom prst="straightConnector1">
              <a:avLst/>
            </a:prstGeom>
            <a:ln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stCxn id="107" idx="2"/>
              <a:endCxn id="78" idx="0"/>
            </p:cNvCxnSpPr>
            <p:nvPr/>
          </p:nvCxnSpPr>
          <p:spPr>
            <a:xfrm rot="5400000">
              <a:off x="1887966" y="744966"/>
              <a:ext cx="360039" cy="1695663"/>
            </a:xfrm>
            <a:prstGeom prst="straightConnector1">
              <a:avLst/>
            </a:prstGeom>
            <a:ln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77" idx="2"/>
              <a:endCxn id="69" idx="0"/>
            </p:cNvCxnSpPr>
            <p:nvPr/>
          </p:nvCxnSpPr>
          <p:spPr>
            <a:xfrm rot="5400000">
              <a:off x="6236202" y="1592796"/>
              <a:ext cx="360041" cy="1"/>
            </a:xfrm>
            <a:prstGeom prst="straightConnector1">
              <a:avLst/>
            </a:prstGeom>
            <a:ln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250"/>
            <p:cNvCxnSpPr>
              <a:stCxn id="68" idx="1"/>
              <a:endCxn id="78" idx="1"/>
            </p:cNvCxnSpPr>
            <p:nvPr/>
          </p:nvCxnSpPr>
          <p:spPr>
            <a:xfrm rot="10800000" flipV="1">
              <a:off x="558894" y="728700"/>
              <a:ext cx="3208033" cy="1296144"/>
            </a:xfrm>
            <a:prstGeom prst="curvedConnector3">
              <a:avLst>
                <a:gd name="adj1" fmla="val 107126"/>
              </a:avLst>
            </a:prstGeom>
            <a:ln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46"/>
            <p:cNvCxnSpPr>
              <a:stCxn id="104" idx="2"/>
              <a:endCxn id="103" idx="0"/>
            </p:cNvCxnSpPr>
            <p:nvPr/>
          </p:nvCxnSpPr>
          <p:spPr>
            <a:xfrm rot="16200000" flipH="1">
              <a:off x="3570225" y="1622460"/>
              <a:ext cx="432050" cy="1740869"/>
            </a:xfrm>
            <a:prstGeom prst="curvedConnector3">
              <a:avLst>
                <a:gd name="adj1" fmla="val 52055"/>
              </a:avLst>
            </a:prstGeom>
            <a:ln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ounded Rectangle 100"/>
            <p:cNvSpPr/>
            <p:nvPr/>
          </p:nvSpPr>
          <p:spPr>
            <a:xfrm>
              <a:off x="2195736" y="2565700"/>
              <a:ext cx="1407981" cy="72008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Distance to split graph components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5713785" y="2708922"/>
              <a:ext cx="1378495" cy="43204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Feedback Vertex Set</a:t>
              </a:r>
              <a:endParaRPr 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3851920" y="2708920"/>
              <a:ext cx="1609529" cy="43204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Distance to Interval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2339752" y="1772816"/>
              <a:ext cx="1152128" cy="50405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Distance to Cluster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5580112" y="3789040"/>
              <a:ext cx="1609529" cy="43204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Distance to </a:t>
              </a:r>
              <a:r>
                <a:rPr lang="en-US" sz="800" dirty="0" err="1" smtClean="0">
                  <a:solidFill>
                    <a:schemeClr val="tx1"/>
                  </a:solidFill>
                </a:rPr>
                <a:t>Outerplanar</a:t>
              </a:r>
              <a:endParaRPr 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7498975" y="3789040"/>
              <a:ext cx="1249489" cy="43204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err="1" smtClean="0">
                  <a:solidFill>
                    <a:schemeClr val="tx1"/>
                  </a:solidFill>
                </a:rPr>
                <a:t>Pathwidth</a:t>
              </a:r>
              <a:endParaRPr 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1907703" y="1052738"/>
              <a:ext cx="2016225" cy="36004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Distance to Clique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1423561" y="3789039"/>
              <a:ext cx="1512169" cy="50134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Distance to </a:t>
              </a:r>
              <a:r>
                <a:rPr lang="en-US" sz="800" dirty="0" err="1" smtClean="0">
                  <a:solidFill>
                    <a:schemeClr val="tx1"/>
                  </a:solidFill>
                </a:rPr>
                <a:t>Chordal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652119" y="4221087"/>
              <a:ext cx="3255147" cy="102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dirty="0" smtClean="0">
                  <a:latin typeface="+mj-lt"/>
                </a:rPr>
                <a:t>FPT, no poly</a:t>
              </a:r>
            </a:p>
            <a:p>
              <a:pPr algn="r"/>
              <a:r>
                <a:rPr lang="en-US" sz="1000" dirty="0" smtClean="0">
                  <a:latin typeface="+mj-lt"/>
                </a:rPr>
                <a:t>kernel unless</a:t>
              </a:r>
            </a:p>
            <a:p>
              <a:pPr algn="r"/>
              <a:r>
                <a:rPr lang="en-US" sz="1000" dirty="0" err="1" smtClean="0">
                  <a:latin typeface="+mj-lt"/>
                </a:rPr>
                <a:t>NP⊆coNP</a:t>
              </a:r>
              <a:r>
                <a:rPr lang="en-US" sz="1000" dirty="0" smtClean="0">
                  <a:latin typeface="+mj-lt"/>
                </a:rPr>
                <a:t>/poly</a:t>
              </a:r>
            </a:p>
          </p:txBody>
        </p:sp>
      </p:grpSp>
      <p:pic>
        <p:nvPicPr>
          <p:cNvPr id="8" name="Independence"/>
          <p:cNvPicPr>
            <a:picLocks noChangeAspect="1" noChangeArrowheads="1"/>
          </p:cNvPicPr>
          <p:nvPr/>
        </p:nvPicPr>
        <p:blipFill>
          <a:blip r:embed="rId3" cstate="screen"/>
          <a:srcRect b="28424"/>
          <a:stretch>
            <a:fillRect/>
          </a:stretch>
        </p:blipFill>
        <p:spPr bwMode="auto">
          <a:xfrm>
            <a:off x="179512" y="188640"/>
            <a:ext cx="4657725" cy="25020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144" name="ColoringHierarchy"/>
          <p:cNvGrpSpPr/>
          <p:nvPr/>
        </p:nvGrpSpPr>
        <p:grpSpPr>
          <a:xfrm>
            <a:off x="2027225" y="3328192"/>
            <a:ext cx="4846320" cy="2809056"/>
            <a:chOff x="236738" y="260648"/>
            <a:chExt cx="8685334" cy="5840531"/>
          </a:xfrm>
        </p:grpSpPr>
        <p:sp>
          <p:nvSpPr>
            <p:cNvPr id="145" name="Rectangle 144"/>
            <p:cNvSpPr/>
            <p:nvPr/>
          </p:nvSpPr>
          <p:spPr>
            <a:xfrm>
              <a:off x="251520" y="260648"/>
              <a:ext cx="8640960" cy="5760640"/>
            </a:xfrm>
            <a:prstGeom prst="rect">
              <a:avLst/>
            </a:prstGeom>
            <a:gradFill>
              <a:gsLst>
                <a:gs pos="0">
                  <a:srgbClr val="FFDCB9"/>
                </a:gs>
                <a:gs pos="100000">
                  <a:schemeClr val="accent6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46" name="Freeform 145"/>
            <p:cNvSpPr/>
            <p:nvPr/>
          </p:nvSpPr>
          <p:spPr>
            <a:xfrm rot="10800000">
              <a:off x="236738" y="260649"/>
              <a:ext cx="8685334" cy="3508510"/>
            </a:xfrm>
            <a:custGeom>
              <a:avLst/>
              <a:gdLst>
                <a:gd name="connsiteX0" fmla="*/ 0 w 8664606"/>
                <a:gd name="connsiteY0" fmla="*/ 266330 h 1828800"/>
                <a:gd name="connsiteX1" fmla="*/ 8878 w 8664606"/>
                <a:gd name="connsiteY1" fmla="*/ 1828800 h 1828800"/>
                <a:gd name="connsiteX2" fmla="*/ 8664606 w 8664606"/>
                <a:gd name="connsiteY2" fmla="*/ 1828800 h 1828800"/>
                <a:gd name="connsiteX3" fmla="*/ 8664606 w 8664606"/>
                <a:gd name="connsiteY3" fmla="*/ 798990 h 1828800"/>
                <a:gd name="connsiteX4" fmla="*/ 4971495 w 8664606"/>
                <a:gd name="connsiteY4" fmla="*/ 798990 h 1828800"/>
                <a:gd name="connsiteX5" fmla="*/ 4385569 w 8664606"/>
                <a:gd name="connsiteY5" fmla="*/ 559293 h 1828800"/>
                <a:gd name="connsiteX6" fmla="*/ 4163627 w 8664606"/>
                <a:gd name="connsiteY6" fmla="*/ 8878 h 1828800"/>
                <a:gd name="connsiteX7" fmla="*/ 2334827 w 8664606"/>
                <a:gd name="connsiteY7" fmla="*/ 0 h 1828800"/>
                <a:gd name="connsiteX8" fmla="*/ 1811045 w 8664606"/>
                <a:gd name="connsiteY8" fmla="*/ 426128 h 1828800"/>
                <a:gd name="connsiteX9" fmla="*/ 0 w 8664606"/>
                <a:gd name="connsiteY9" fmla="*/ 266330 h 1828800"/>
                <a:gd name="connsiteX0" fmla="*/ 0 w 8664606"/>
                <a:gd name="connsiteY0" fmla="*/ 266330 h 1828800"/>
                <a:gd name="connsiteX1" fmla="*/ 217503 w 8664606"/>
                <a:gd name="connsiteY1" fmla="*/ 1687012 h 1828800"/>
                <a:gd name="connsiteX2" fmla="*/ 8664606 w 8664606"/>
                <a:gd name="connsiteY2" fmla="*/ 1828800 h 1828800"/>
                <a:gd name="connsiteX3" fmla="*/ 8664606 w 8664606"/>
                <a:gd name="connsiteY3" fmla="*/ 798990 h 1828800"/>
                <a:gd name="connsiteX4" fmla="*/ 4971495 w 8664606"/>
                <a:gd name="connsiteY4" fmla="*/ 798990 h 1828800"/>
                <a:gd name="connsiteX5" fmla="*/ 4385569 w 8664606"/>
                <a:gd name="connsiteY5" fmla="*/ 559293 h 1828800"/>
                <a:gd name="connsiteX6" fmla="*/ 4163627 w 8664606"/>
                <a:gd name="connsiteY6" fmla="*/ 8878 h 1828800"/>
                <a:gd name="connsiteX7" fmla="*/ 2334827 w 8664606"/>
                <a:gd name="connsiteY7" fmla="*/ 0 h 1828800"/>
                <a:gd name="connsiteX8" fmla="*/ 1811045 w 8664606"/>
                <a:gd name="connsiteY8" fmla="*/ 426128 h 1828800"/>
                <a:gd name="connsiteX9" fmla="*/ 0 w 8664606"/>
                <a:gd name="connsiteY9" fmla="*/ 266330 h 1828800"/>
                <a:gd name="connsiteX0" fmla="*/ 2959 w 8667565"/>
                <a:gd name="connsiteY0" fmla="*/ 266330 h 1828800"/>
                <a:gd name="connsiteX1" fmla="*/ 2959 w 8667565"/>
                <a:gd name="connsiteY1" fmla="*/ 1828800 h 1828800"/>
                <a:gd name="connsiteX2" fmla="*/ 8667565 w 8667565"/>
                <a:gd name="connsiteY2" fmla="*/ 1828800 h 1828800"/>
                <a:gd name="connsiteX3" fmla="*/ 8667565 w 8667565"/>
                <a:gd name="connsiteY3" fmla="*/ 798990 h 1828800"/>
                <a:gd name="connsiteX4" fmla="*/ 4974454 w 8667565"/>
                <a:gd name="connsiteY4" fmla="*/ 798990 h 1828800"/>
                <a:gd name="connsiteX5" fmla="*/ 4388528 w 8667565"/>
                <a:gd name="connsiteY5" fmla="*/ 559293 h 1828800"/>
                <a:gd name="connsiteX6" fmla="*/ 4166586 w 8667565"/>
                <a:gd name="connsiteY6" fmla="*/ 8878 h 1828800"/>
                <a:gd name="connsiteX7" fmla="*/ 2337786 w 8667565"/>
                <a:gd name="connsiteY7" fmla="*/ 0 h 1828800"/>
                <a:gd name="connsiteX8" fmla="*/ 1814004 w 8667565"/>
                <a:gd name="connsiteY8" fmla="*/ 426128 h 1828800"/>
                <a:gd name="connsiteX9" fmla="*/ 2959 w 8667565"/>
                <a:gd name="connsiteY9" fmla="*/ 266330 h 1828800"/>
                <a:gd name="connsiteX0" fmla="*/ 0 w 8667565"/>
                <a:gd name="connsiteY0" fmla="*/ 390868 h 1828800"/>
                <a:gd name="connsiteX1" fmla="*/ 2959 w 8667565"/>
                <a:gd name="connsiteY1" fmla="*/ 1828800 h 1828800"/>
                <a:gd name="connsiteX2" fmla="*/ 8667565 w 8667565"/>
                <a:gd name="connsiteY2" fmla="*/ 1828800 h 1828800"/>
                <a:gd name="connsiteX3" fmla="*/ 8667565 w 8667565"/>
                <a:gd name="connsiteY3" fmla="*/ 798990 h 1828800"/>
                <a:gd name="connsiteX4" fmla="*/ 4974454 w 8667565"/>
                <a:gd name="connsiteY4" fmla="*/ 798990 h 1828800"/>
                <a:gd name="connsiteX5" fmla="*/ 4388528 w 8667565"/>
                <a:gd name="connsiteY5" fmla="*/ 559293 h 1828800"/>
                <a:gd name="connsiteX6" fmla="*/ 4166586 w 8667565"/>
                <a:gd name="connsiteY6" fmla="*/ 8878 h 1828800"/>
                <a:gd name="connsiteX7" fmla="*/ 2337786 w 8667565"/>
                <a:gd name="connsiteY7" fmla="*/ 0 h 1828800"/>
                <a:gd name="connsiteX8" fmla="*/ 1814004 w 8667565"/>
                <a:gd name="connsiteY8" fmla="*/ 426128 h 1828800"/>
                <a:gd name="connsiteX9" fmla="*/ 0 w 8667565"/>
                <a:gd name="connsiteY9" fmla="*/ 390868 h 1828800"/>
                <a:gd name="connsiteX0" fmla="*/ 0 w 8667565"/>
                <a:gd name="connsiteY0" fmla="*/ 390868 h 1828800"/>
                <a:gd name="connsiteX1" fmla="*/ 2959 w 8667565"/>
                <a:gd name="connsiteY1" fmla="*/ 1828800 h 1828800"/>
                <a:gd name="connsiteX2" fmla="*/ 8667565 w 8667565"/>
                <a:gd name="connsiteY2" fmla="*/ 1828800 h 1828800"/>
                <a:gd name="connsiteX3" fmla="*/ 8223695 w 8667565"/>
                <a:gd name="connsiteY3" fmla="*/ 678900 h 1828800"/>
                <a:gd name="connsiteX4" fmla="*/ 4974454 w 8667565"/>
                <a:gd name="connsiteY4" fmla="*/ 798990 h 1828800"/>
                <a:gd name="connsiteX5" fmla="*/ 4388528 w 8667565"/>
                <a:gd name="connsiteY5" fmla="*/ 559293 h 1828800"/>
                <a:gd name="connsiteX6" fmla="*/ 4166586 w 8667565"/>
                <a:gd name="connsiteY6" fmla="*/ 8878 h 1828800"/>
                <a:gd name="connsiteX7" fmla="*/ 2337786 w 8667565"/>
                <a:gd name="connsiteY7" fmla="*/ 0 h 1828800"/>
                <a:gd name="connsiteX8" fmla="*/ 1814004 w 8667565"/>
                <a:gd name="connsiteY8" fmla="*/ 426128 h 1828800"/>
                <a:gd name="connsiteX9" fmla="*/ 0 w 8667565"/>
                <a:gd name="connsiteY9" fmla="*/ 390868 h 1828800"/>
                <a:gd name="connsiteX0" fmla="*/ 0 w 8667565"/>
                <a:gd name="connsiteY0" fmla="*/ 390868 h 1828800"/>
                <a:gd name="connsiteX1" fmla="*/ 2959 w 8667565"/>
                <a:gd name="connsiteY1" fmla="*/ 1828800 h 1828800"/>
                <a:gd name="connsiteX2" fmla="*/ 8667565 w 8667565"/>
                <a:gd name="connsiteY2" fmla="*/ 1828800 h 1828800"/>
                <a:gd name="connsiteX3" fmla="*/ 8655743 w 8667565"/>
                <a:gd name="connsiteY3" fmla="*/ 822916 h 1828800"/>
                <a:gd name="connsiteX4" fmla="*/ 4974454 w 8667565"/>
                <a:gd name="connsiteY4" fmla="*/ 798990 h 1828800"/>
                <a:gd name="connsiteX5" fmla="*/ 4388528 w 8667565"/>
                <a:gd name="connsiteY5" fmla="*/ 559293 h 1828800"/>
                <a:gd name="connsiteX6" fmla="*/ 4166586 w 8667565"/>
                <a:gd name="connsiteY6" fmla="*/ 8878 h 1828800"/>
                <a:gd name="connsiteX7" fmla="*/ 2337786 w 8667565"/>
                <a:gd name="connsiteY7" fmla="*/ 0 h 1828800"/>
                <a:gd name="connsiteX8" fmla="*/ 1814004 w 8667565"/>
                <a:gd name="connsiteY8" fmla="*/ 426128 h 1828800"/>
                <a:gd name="connsiteX9" fmla="*/ 0 w 8667565"/>
                <a:gd name="connsiteY9" fmla="*/ 390868 h 1828800"/>
                <a:gd name="connsiteX0" fmla="*/ 0 w 8655743"/>
                <a:gd name="connsiteY0" fmla="*/ 390868 h 1828800"/>
                <a:gd name="connsiteX1" fmla="*/ 2959 w 8655743"/>
                <a:gd name="connsiteY1" fmla="*/ 1828800 h 1828800"/>
                <a:gd name="connsiteX2" fmla="*/ 8063644 w 8655743"/>
                <a:gd name="connsiteY2" fmla="*/ 1470988 h 1828800"/>
                <a:gd name="connsiteX3" fmla="*/ 8655743 w 8655743"/>
                <a:gd name="connsiteY3" fmla="*/ 822916 h 1828800"/>
                <a:gd name="connsiteX4" fmla="*/ 4974454 w 8655743"/>
                <a:gd name="connsiteY4" fmla="*/ 798990 h 1828800"/>
                <a:gd name="connsiteX5" fmla="*/ 4388528 w 8655743"/>
                <a:gd name="connsiteY5" fmla="*/ 559293 h 1828800"/>
                <a:gd name="connsiteX6" fmla="*/ 4166586 w 8655743"/>
                <a:gd name="connsiteY6" fmla="*/ 8878 h 1828800"/>
                <a:gd name="connsiteX7" fmla="*/ 2337786 w 8655743"/>
                <a:gd name="connsiteY7" fmla="*/ 0 h 1828800"/>
                <a:gd name="connsiteX8" fmla="*/ 1814004 w 8655743"/>
                <a:gd name="connsiteY8" fmla="*/ 426128 h 1828800"/>
                <a:gd name="connsiteX9" fmla="*/ 0 w 8655743"/>
                <a:gd name="connsiteY9" fmla="*/ 390868 h 1828800"/>
                <a:gd name="connsiteX0" fmla="*/ 0 w 8655743"/>
                <a:gd name="connsiteY0" fmla="*/ 390868 h 1828800"/>
                <a:gd name="connsiteX1" fmla="*/ 2959 w 8655743"/>
                <a:gd name="connsiteY1" fmla="*/ 1828800 h 1828800"/>
                <a:gd name="connsiteX2" fmla="*/ 8655743 w 8655743"/>
                <a:gd name="connsiteY2" fmla="*/ 1828800 h 1828800"/>
                <a:gd name="connsiteX3" fmla="*/ 8655743 w 8655743"/>
                <a:gd name="connsiteY3" fmla="*/ 822916 h 1828800"/>
                <a:gd name="connsiteX4" fmla="*/ 4974454 w 8655743"/>
                <a:gd name="connsiteY4" fmla="*/ 798990 h 1828800"/>
                <a:gd name="connsiteX5" fmla="*/ 4388528 w 8655743"/>
                <a:gd name="connsiteY5" fmla="*/ 559293 h 1828800"/>
                <a:gd name="connsiteX6" fmla="*/ 4166586 w 8655743"/>
                <a:gd name="connsiteY6" fmla="*/ 8878 h 1828800"/>
                <a:gd name="connsiteX7" fmla="*/ 2337786 w 8655743"/>
                <a:gd name="connsiteY7" fmla="*/ 0 h 1828800"/>
                <a:gd name="connsiteX8" fmla="*/ 1814004 w 8655743"/>
                <a:gd name="connsiteY8" fmla="*/ 426128 h 1828800"/>
                <a:gd name="connsiteX9" fmla="*/ 0 w 8655743"/>
                <a:gd name="connsiteY9" fmla="*/ 390868 h 1828800"/>
                <a:gd name="connsiteX0" fmla="*/ 0 w 8655743"/>
                <a:gd name="connsiteY0" fmla="*/ 390868 h 1828800"/>
                <a:gd name="connsiteX1" fmla="*/ 2959 w 8655743"/>
                <a:gd name="connsiteY1" fmla="*/ 1828800 h 1828800"/>
                <a:gd name="connsiteX2" fmla="*/ 8655743 w 8655743"/>
                <a:gd name="connsiteY2" fmla="*/ 1828800 h 1828800"/>
                <a:gd name="connsiteX3" fmla="*/ 8655743 w 8655743"/>
                <a:gd name="connsiteY3" fmla="*/ 822916 h 1828800"/>
                <a:gd name="connsiteX4" fmla="*/ 4974454 w 8655743"/>
                <a:gd name="connsiteY4" fmla="*/ 798990 h 1828800"/>
                <a:gd name="connsiteX5" fmla="*/ 4388528 w 8655743"/>
                <a:gd name="connsiteY5" fmla="*/ 559293 h 1828800"/>
                <a:gd name="connsiteX6" fmla="*/ 4166586 w 8655743"/>
                <a:gd name="connsiteY6" fmla="*/ 8878 h 1828800"/>
                <a:gd name="connsiteX7" fmla="*/ 2337786 w 8655743"/>
                <a:gd name="connsiteY7" fmla="*/ 0 h 1828800"/>
                <a:gd name="connsiteX8" fmla="*/ 1814004 w 8655743"/>
                <a:gd name="connsiteY8" fmla="*/ 426128 h 1828800"/>
                <a:gd name="connsiteX9" fmla="*/ 0 w 8655743"/>
                <a:gd name="connsiteY9" fmla="*/ 390868 h 1828800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814004 w 8655743"/>
                <a:gd name="connsiteY8" fmla="*/ 510465 h 1913137"/>
                <a:gd name="connsiteX9" fmla="*/ 0 w 8655743"/>
                <a:gd name="connsiteY9" fmla="*/ 475205 h 1913137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814004 w 8655743"/>
                <a:gd name="connsiteY8" fmla="*/ 510465 h 1913137"/>
                <a:gd name="connsiteX9" fmla="*/ 0 w 8655743"/>
                <a:gd name="connsiteY9" fmla="*/ 475205 h 1913137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814004 w 8655743"/>
                <a:gd name="connsiteY8" fmla="*/ 510465 h 1913137"/>
                <a:gd name="connsiteX9" fmla="*/ 0 w 8655743"/>
                <a:gd name="connsiteY9" fmla="*/ 475205 h 1913137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814004 w 8655743"/>
                <a:gd name="connsiteY8" fmla="*/ 510465 h 1913137"/>
                <a:gd name="connsiteX9" fmla="*/ 0 w 8655743"/>
                <a:gd name="connsiteY9" fmla="*/ 475205 h 1913137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986985 w 8655743"/>
                <a:gd name="connsiteY8" fmla="*/ 475206 h 1913137"/>
                <a:gd name="connsiteX9" fmla="*/ 0 w 8655743"/>
                <a:gd name="connsiteY9" fmla="*/ 475205 h 1913137"/>
                <a:gd name="connsiteX0" fmla="*/ 0 w 8655743"/>
                <a:gd name="connsiteY0" fmla="*/ 515155 h 1953087"/>
                <a:gd name="connsiteX1" fmla="*/ 2959 w 8655743"/>
                <a:gd name="connsiteY1" fmla="*/ 1953087 h 1953087"/>
                <a:gd name="connsiteX2" fmla="*/ 8655743 w 8655743"/>
                <a:gd name="connsiteY2" fmla="*/ 1953087 h 1953087"/>
                <a:gd name="connsiteX3" fmla="*/ 8655743 w 8655743"/>
                <a:gd name="connsiteY3" fmla="*/ 947203 h 1953087"/>
                <a:gd name="connsiteX4" fmla="*/ 4974454 w 8655743"/>
                <a:gd name="connsiteY4" fmla="*/ 923277 h 1953087"/>
                <a:gd name="connsiteX5" fmla="*/ 4166586 w 8655743"/>
                <a:gd name="connsiteY5" fmla="*/ 133165 h 1953087"/>
                <a:gd name="connsiteX6" fmla="*/ 2337786 w 8655743"/>
                <a:gd name="connsiteY6" fmla="*/ 124287 h 1953087"/>
                <a:gd name="connsiteX7" fmla="*/ 1986985 w 8655743"/>
                <a:gd name="connsiteY7" fmla="*/ 515156 h 1953087"/>
                <a:gd name="connsiteX8" fmla="*/ 0 w 8655743"/>
                <a:gd name="connsiteY8" fmla="*/ 515155 h 1953087"/>
                <a:gd name="connsiteX0" fmla="*/ 0 w 8655743"/>
                <a:gd name="connsiteY0" fmla="*/ 1091219 h 1953087"/>
                <a:gd name="connsiteX1" fmla="*/ 2959 w 8655743"/>
                <a:gd name="connsiteY1" fmla="*/ 1953087 h 1953087"/>
                <a:gd name="connsiteX2" fmla="*/ 8655743 w 8655743"/>
                <a:gd name="connsiteY2" fmla="*/ 1953087 h 1953087"/>
                <a:gd name="connsiteX3" fmla="*/ 8655743 w 8655743"/>
                <a:gd name="connsiteY3" fmla="*/ 947203 h 1953087"/>
                <a:gd name="connsiteX4" fmla="*/ 4974454 w 8655743"/>
                <a:gd name="connsiteY4" fmla="*/ 923277 h 1953087"/>
                <a:gd name="connsiteX5" fmla="*/ 4166586 w 8655743"/>
                <a:gd name="connsiteY5" fmla="*/ 133165 h 1953087"/>
                <a:gd name="connsiteX6" fmla="*/ 2337786 w 8655743"/>
                <a:gd name="connsiteY6" fmla="*/ 124287 h 1953087"/>
                <a:gd name="connsiteX7" fmla="*/ 1986985 w 8655743"/>
                <a:gd name="connsiteY7" fmla="*/ 515156 h 1953087"/>
                <a:gd name="connsiteX8" fmla="*/ 0 w 8655743"/>
                <a:gd name="connsiteY8" fmla="*/ 1091219 h 1953087"/>
                <a:gd name="connsiteX0" fmla="*/ 0 w 8655743"/>
                <a:gd name="connsiteY0" fmla="*/ 1091219 h 1953087"/>
                <a:gd name="connsiteX1" fmla="*/ 2959 w 8655743"/>
                <a:gd name="connsiteY1" fmla="*/ 1953087 h 1953087"/>
                <a:gd name="connsiteX2" fmla="*/ 8655743 w 8655743"/>
                <a:gd name="connsiteY2" fmla="*/ 1953087 h 1953087"/>
                <a:gd name="connsiteX3" fmla="*/ 8655743 w 8655743"/>
                <a:gd name="connsiteY3" fmla="*/ 947203 h 1953087"/>
                <a:gd name="connsiteX4" fmla="*/ 4974454 w 8655743"/>
                <a:gd name="connsiteY4" fmla="*/ 923277 h 1953087"/>
                <a:gd name="connsiteX5" fmla="*/ 4166586 w 8655743"/>
                <a:gd name="connsiteY5" fmla="*/ 133165 h 1953087"/>
                <a:gd name="connsiteX6" fmla="*/ 2337786 w 8655743"/>
                <a:gd name="connsiteY6" fmla="*/ 124287 h 1953087"/>
                <a:gd name="connsiteX7" fmla="*/ 2610379 w 8655743"/>
                <a:gd name="connsiteY7" fmla="*/ 875196 h 1953087"/>
                <a:gd name="connsiteX8" fmla="*/ 0 w 8655743"/>
                <a:gd name="connsiteY8" fmla="*/ 1091219 h 1953087"/>
                <a:gd name="connsiteX0" fmla="*/ 0 w 8655743"/>
                <a:gd name="connsiteY0" fmla="*/ 1050077 h 1911945"/>
                <a:gd name="connsiteX1" fmla="*/ 2959 w 8655743"/>
                <a:gd name="connsiteY1" fmla="*/ 1911945 h 1911945"/>
                <a:gd name="connsiteX2" fmla="*/ 8655743 w 8655743"/>
                <a:gd name="connsiteY2" fmla="*/ 1911945 h 1911945"/>
                <a:gd name="connsiteX3" fmla="*/ 8655743 w 8655743"/>
                <a:gd name="connsiteY3" fmla="*/ 906061 h 1911945"/>
                <a:gd name="connsiteX4" fmla="*/ 4974454 w 8655743"/>
                <a:gd name="connsiteY4" fmla="*/ 882135 h 1911945"/>
                <a:gd name="connsiteX5" fmla="*/ 4166586 w 8655743"/>
                <a:gd name="connsiteY5" fmla="*/ 92023 h 1911945"/>
                <a:gd name="connsiteX6" fmla="*/ 2895103 w 8655743"/>
                <a:gd name="connsiteY6" fmla="*/ 329998 h 1911945"/>
                <a:gd name="connsiteX7" fmla="*/ 2610379 w 8655743"/>
                <a:gd name="connsiteY7" fmla="*/ 834054 h 1911945"/>
                <a:gd name="connsiteX8" fmla="*/ 0 w 8655743"/>
                <a:gd name="connsiteY8" fmla="*/ 1050077 h 1911945"/>
                <a:gd name="connsiteX0" fmla="*/ 0 w 8655743"/>
                <a:gd name="connsiteY0" fmla="*/ 812102 h 1673970"/>
                <a:gd name="connsiteX1" fmla="*/ 2959 w 8655743"/>
                <a:gd name="connsiteY1" fmla="*/ 1673970 h 1673970"/>
                <a:gd name="connsiteX2" fmla="*/ 8655743 w 8655743"/>
                <a:gd name="connsiteY2" fmla="*/ 1673970 h 1673970"/>
                <a:gd name="connsiteX3" fmla="*/ 8655743 w 8655743"/>
                <a:gd name="connsiteY3" fmla="*/ 668086 h 1673970"/>
                <a:gd name="connsiteX4" fmla="*/ 4974454 w 8655743"/>
                <a:gd name="connsiteY4" fmla="*/ 644160 h 1673970"/>
                <a:gd name="connsiteX5" fmla="*/ 4520253 w 8655743"/>
                <a:gd name="connsiteY5" fmla="*/ 92023 h 1673970"/>
                <a:gd name="connsiteX6" fmla="*/ 2895103 w 8655743"/>
                <a:gd name="connsiteY6" fmla="*/ 92023 h 1673970"/>
                <a:gd name="connsiteX7" fmla="*/ 2610379 w 8655743"/>
                <a:gd name="connsiteY7" fmla="*/ 596079 h 1673970"/>
                <a:gd name="connsiteX8" fmla="*/ 0 w 8655743"/>
                <a:gd name="connsiteY8" fmla="*/ 812102 h 1673970"/>
                <a:gd name="connsiteX0" fmla="*/ 0 w 8670526"/>
                <a:gd name="connsiteY0" fmla="*/ 812102 h 1673970"/>
                <a:gd name="connsiteX1" fmla="*/ 2959 w 8670526"/>
                <a:gd name="connsiteY1" fmla="*/ 1673970 h 1673970"/>
                <a:gd name="connsiteX2" fmla="*/ 8655743 w 8670526"/>
                <a:gd name="connsiteY2" fmla="*/ 1673970 h 1673970"/>
                <a:gd name="connsiteX3" fmla="*/ 8670526 w 8670526"/>
                <a:gd name="connsiteY3" fmla="*/ 1244150 h 1673970"/>
                <a:gd name="connsiteX4" fmla="*/ 4974454 w 8670526"/>
                <a:gd name="connsiteY4" fmla="*/ 644160 h 1673970"/>
                <a:gd name="connsiteX5" fmla="*/ 4520253 w 8670526"/>
                <a:gd name="connsiteY5" fmla="*/ 92023 h 1673970"/>
                <a:gd name="connsiteX6" fmla="*/ 2895103 w 8670526"/>
                <a:gd name="connsiteY6" fmla="*/ 92023 h 1673970"/>
                <a:gd name="connsiteX7" fmla="*/ 2610379 w 8670526"/>
                <a:gd name="connsiteY7" fmla="*/ 596079 h 1673970"/>
                <a:gd name="connsiteX8" fmla="*/ 0 w 8670526"/>
                <a:gd name="connsiteY8" fmla="*/ 812102 h 1673970"/>
                <a:gd name="connsiteX0" fmla="*/ 0 w 8670526"/>
                <a:gd name="connsiteY0" fmla="*/ 870692 h 1732560"/>
                <a:gd name="connsiteX1" fmla="*/ 2959 w 8670526"/>
                <a:gd name="connsiteY1" fmla="*/ 1732560 h 1732560"/>
                <a:gd name="connsiteX2" fmla="*/ 8655743 w 8670526"/>
                <a:gd name="connsiteY2" fmla="*/ 1732560 h 1732560"/>
                <a:gd name="connsiteX3" fmla="*/ 8670526 w 8670526"/>
                <a:gd name="connsiteY3" fmla="*/ 1302740 h 1732560"/>
                <a:gd name="connsiteX4" fmla="*/ 5415382 w 8670526"/>
                <a:gd name="connsiteY4" fmla="*/ 1054289 h 1732560"/>
                <a:gd name="connsiteX5" fmla="*/ 4520253 w 8670526"/>
                <a:gd name="connsiteY5" fmla="*/ 150613 h 1732560"/>
                <a:gd name="connsiteX6" fmla="*/ 2895103 w 8670526"/>
                <a:gd name="connsiteY6" fmla="*/ 150613 h 1732560"/>
                <a:gd name="connsiteX7" fmla="*/ 2610379 w 8670526"/>
                <a:gd name="connsiteY7" fmla="*/ 654669 h 1732560"/>
                <a:gd name="connsiteX8" fmla="*/ 0 w 8670526"/>
                <a:gd name="connsiteY8" fmla="*/ 870692 h 1732560"/>
                <a:gd name="connsiteX0" fmla="*/ 0 w 8670526"/>
                <a:gd name="connsiteY0" fmla="*/ 870693 h 1732561"/>
                <a:gd name="connsiteX1" fmla="*/ 2959 w 8670526"/>
                <a:gd name="connsiteY1" fmla="*/ 1732561 h 1732561"/>
                <a:gd name="connsiteX2" fmla="*/ 8655743 w 8670526"/>
                <a:gd name="connsiteY2" fmla="*/ 1732561 h 1732561"/>
                <a:gd name="connsiteX3" fmla="*/ 8670526 w 8670526"/>
                <a:gd name="connsiteY3" fmla="*/ 1302741 h 1732561"/>
                <a:gd name="connsiteX4" fmla="*/ 5415382 w 8670526"/>
                <a:gd name="connsiteY4" fmla="*/ 1054290 h 1732561"/>
                <a:gd name="connsiteX5" fmla="*/ 4767310 w 8670526"/>
                <a:gd name="connsiteY5" fmla="*/ 150613 h 1732561"/>
                <a:gd name="connsiteX6" fmla="*/ 2895103 w 8670526"/>
                <a:gd name="connsiteY6" fmla="*/ 150614 h 1732561"/>
                <a:gd name="connsiteX7" fmla="*/ 2610379 w 8670526"/>
                <a:gd name="connsiteY7" fmla="*/ 654670 h 1732561"/>
                <a:gd name="connsiteX8" fmla="*/ 0 w 8670526"/>
                <a:gd name="connsiteY8" fmla="*/ 870693 h 1732561"/>
                <a:gd name="connsiteX0" fmla="*/ 0 w 8670526"/>
                <a:gd name="connsiteY0" fmla="*/ 870693 h 1732561"/>
                <a:gd name="connsiteX1" fmla="*/ 2959 w 8670526"/>
                <a:gd name="connsiteY1" fmla="*/ 1732561 h 1732561"/>
                <a:gd name="connsiteX2" fmla="*/ 8655743 w 8670526"/>
                <a:gd name="connsiteY2" fmla="*/ 1732561 h 1732561"/>
                <a:gd name="connsiteX3" fmla="*/ 8670526 w 8670526"/>
                <a:gd name="connsiteY3" fmla="*/ 1302741 h 1732561"/>
                <a:gd name="connsiteX4" fmla="*/ 5415382 w 8670526"/>
                <a:gd name="connsiteY4" fmla="*/ 1054290 h 1732561"/>
                <a:gd name="connsiteX5" fmla="*/ 4767310 w 8670526"/>
                <a:gd name="connsiteY5" fmla="*/ 150613 h 1732561"/>
                <a:gd name="connsiteX6" fmla="*/ 2895103 w 8670526"/>
                <a:gd name="connsiteY6" fmla="*/ 150614 h 1732561"/>
                <a:gd name="connsiteX7" fmla="*/ 2373051 w 8670526"/>
                <a:gd name="connsiteY7" fmla="*/ 857920 h 1732561"/>
                <a:gd name="connsiteX8" fmla="*/ 0 w 8670526"/>
                <a:gd name="connsiteY8" fmla="*/ 870693 h 1732561"/>
                <a:gd name="connsiteX0" fmla="*/ 0 w 8655743"/>
                <a:gd name="connsiteY0" fmla="*/ 2838158 h 3700026"/>
                <a:gd name="connsiteX1" fmla="*/ 2959 w 8655743"/>
                <a:gd name="connsiteY1" fmla="*/ 3700026 h 3700026"/>
                <a:gd name="connsiteX2" fmla="*/ 8655743 w 8655743"/>
                <a:gd name="connsiteY2" fmla="*/ 3700026 h 3700026"/>
                <a:gd name="connsiteX3" fmla="*/ 8640960 w 8655743"/>
                <a:gd name="connsiteY3" fmla="*/ 171635 h 3700026"/>
                <a:gd name="connsiteX4" fmla="*/ 5415382 w 8655743"/>
                <a:gd name="connsiteY4" fmla="*/ 3021755 h 3700026"/>
                <a:gd name="connsiteX5" fmla="*/ 4767310 w 8655743"/>
                <a:gd name="connsiteY5" fmla="*/ 2118078 h 3700026"/>
                <a:gd name="connsiteX6" fmla="*/ 2895103 w 8655743"/>
                <a:gd name="connsiteY6" fmla="*/ 2118079 h 3700026"/>
                <a:gd name="connsiteX7" fmla="*/ 2373051 w 8655743"/>
                <a:gd name="connsiteY7" fmla="*/ 2825385 h 3700026"/>
                <a:gd name="connsiteX8" fmla="*/ 0 w 8655743"/>
                <a:gd name="connsiteY8" fmla="*/ 2838158 h 3700026"/>
                <a:gd name="connsiteX0" fmla="*/ 0 w 8655743"/>
                <a:gd name="connsiteY0" fmla="*/ 2838158 h 3700026"/>
                <a:gd name="connsiteX1" fmla="*/ 2959 w 8655743"/>
                <a:gd name="connsiteY1" fmla="*/ 3700026 h 3700026"/>
                <a:gd name="connsiteX2" fmla="*/ 8655743 w 8655743"/>
                <a:gd name="connsiteY2" fmla="*/ 3700026 h 3700026"/>
                <a:gd name="connsiteX3" fmla="*/ 8640960 w 8655743"/>
                <a:gd name="connsiteY3" fmla="*/ 171635 h 3700026"/>
                <a:gd name="connsiteX4" fmla="*/ 5288763 w 8655743"/>
                <a:gd name="connsiteY4" fmla="*/ 531675 h 3700026"/>
                <a:gd name="connsiteX5" fmla="*/ 4767310 w 8655743"/>
                <a:gd name="connsiteY5" fmla="*/ 2118078 h 3700026"/>
                <a:gd name="connsiteX6" fmla="*/ 2895103 w 8655743"/>
                <a:gd name="connsiteY6" fmla="*/ 2118079 h 3700026"/>
                <a:gd name="connsiteX7" fmla="*/ 2373051 w 8655743"/>
                <a:gd name="connsiteY7" fmla="*/ 2825385 h 3700026"/>
                <a:gd name="connsiteX8" fmla="*/ 0 w 8655743"/>
                <a:gd name="connsiteY8" fmla="*/ 2838158 h 3700026"/>
                <a:gd name="connsiteX0" fmla="*/ 0 w 8655743"/>
                <a:gd name="connsiteY0" fmla="*/ 2622134 h 3484002"/>
                <a:gd name="connsiteX1" fmla="*/ 2959 w 8655743"/>
                <a:gd name="connsiteY1" fmla="*/ 3484002 h 3484002"/>
                <a:gd name="connsiteX2" fmla="*/ 8655743 w 8655743"/>
                <a:gd name="connsiteY2" fmla="*/ 3484002 h 3484002"/>
                <a:gd name="connsiteX3" fmla="*/ 8640960 w 8655743"/>
                <a:gd name="connsiteY3" fmla="*/ 171635 h 3484002"/>
                <a:gd name="connsiteX4" fmla="*/ 5288763 w 8655743"/>
                <a:gd name="connsiteY4" fmla="*/ 315651 h 3484002"/>
                <a:gd name="connsiteX5" fmla="*/ 4767310 w 8655743"/>
                <a:gd name="connsiteY5" fmla="*/ 1902054 h 3484002"/>
                <a:gd name="connsiteX6" fmla="*/ 2895103 w 8655743"/>
                <a:gd name="connsiteY6" fmla="*/ 1902055 h 3484002"/>
                <a:gd name="connsiteX7" fmla="*/ 2373051 w 8655743"/>
                <a:gd name="connsiteY7" fmla="*/ 2609361 h 3484002"/>
                <a:gd name="connsiteX8" fmla="*/ 0 w 8655743"/>
                <a:gd name="connsiteY8" fmla="*/ 2622134 h 3484002"/>
                <a:gd name="connsiteX0" fmla="*/ 0 w 8655743"/>
                <a:gd name="connsiteY0" fmla="*/ 2622134 h 3484002"/>
                <a:gd name="connsiteX1" fmla="*/ 2959 w 8655743"/>
                <a:gd name="connsiteY1" fmla="*/ 3484002 h 3484002"/>
                <a:gd name="connsiteX2" fmla="*/ 8655743 w 8655743"/>
                <a:gd name="connsiteY2" fmla="*/ 3484002 h 3484002"/>
                <a:gd name="connsiteX3" fmla="*/ 8640960 w 8655743"/>
                <a:gd name="connsiteY3" fmla="*/ 171635 h 3484002"/>
                <a:gd name="connsiteX4" fmla="*/ 5288763 w 8655743"/>
                <a:gd name="connsiteY4" fmla="*/ 315651 h 3484002"/>
                <a:gd name="connsiteX5" fmla="*/ 5125553 w 8655743"/>
                <a:gd name="connsiteY5" fmla="*/ 1467782 h 3484002"/>
                <a:gd name="connsiteX6" fmla="*/ 2895103 w 8655743"/>
                <a:gd name="connsiteY6" fmla="*/ 1902055 h 3484002"/>
                <a:gd name="connsiteX7" fmla="*/ 2373051 w 8655743"/>
                <a:gd name="connsiteY7" fmla="*/ 2609361 h 3484002"/>
                <a:gd name="connsiteX8" fmla="*/ 0 w 8655743"/>
                <a:gd name="connsiteY8" fmla="*/ 2622134 h 3484002"/>
                <a:gd name="connsiteX0" fmla="*/ 0 w 8655743"/>
                <a:gd name="connsiteY0" fmla="*/ 2622134 h 3484002"/>
                <a:gd name="connsiteX1" fmla="*/ 2959 w 8655743"/>
                <a:gd name="connsiteY1" fmla="*/ 3484002 h 3484002"/>
                <a:gd name="connsiteX2" fmla="*/ 8655743 w 8655743"/>
                <a:gd name="connsiteY2" fmla="*/ 3484002 h 3484002"/>
                <a:gd name="connsiteX3" fmla="*/ 8640960 w 8655743"/>
                <a:gd name="connsiteY3" fmla="*/ 171635 h 3484002"/>
                <a:gd name="connsiteX4" fmla="*/ 5400600 w 8655743"/>
                <a:gd name="connsiteY4" fmla="*/ 243643 h 3484002"/>
                <a:gd name="connsiteX5" fmla="*/ 5125553 w 8655743"/>
                <a:gd name="connsiteY5" fmla="*/ 1467782 h 3484002"/>
                <a:gd name="connsiteX6" fmla="*/ 2895103 w 8655743"/>
                <a:gd name="connsiteY6" fmla="*/ 1902055 h 3484002"/>
                <a:gd name="connsiteX7" fmla="*/ 2373051 w 8655743"/>
                <a:gd name="connsiteY7" fmla="*/ 2609361 h 3484002"/>
                <a:gd name="connsiteX8" fmla="*/ 0 w 8655743"/>
                <a:gd name="connsiteY8" fmla="*/ 2622134 h 3484002"/>
                <a:gd name="connsiteX0" fmla="*/ 0 w 8655743"/>
                <a:gd name="connsiteY0" fmla="*/ 2622134 h 3484002"/>
                <a:gd name="connsiteX1" fmla="*/ 2959 w 8655743"/>
                <a:gd name="connsiteY1" fmla="*/ 3484002 h 3484002"/>
                <a:gd name="connsiteX2" fmla="*/ 8655743 w 8655743"/>
                <a:gd name="connsiteY2" fmla="*/ 3484002 h 3484002"/>
                <a:gd name="connsiteX3" fmla="*/ 8640960 w 8655743"/>
                <a:gd name="connsiteY3" fmla="*/ 171635 h 3484002"/>
                <a:gd name="connsiteX4" fmla="*/ 5400600 w 8655743"/>
                <a:gd name="connsiteY4" fmla="*/ 243643 h 3484002"/>
                <a:gd name="connsiteX5" fmla="*/ 5040560 w 8655743"/>
                <a:gd name="connsiteY5" fmla="*/ 1467782 h 3484002"/>
                <a:gd name="connsiteX6" fmla="*/ 2895103 w 8655743"/>
                <a:gd name="connsiteY6" fmla="*/ 1902055 h 3484002"/>
                <a:gd name="connsiteX7" fmla="*/ 2373051 w 8655743"/>
                <a:gd name="connsiteY7" fmla="*/ 2609361 h 3484002"/>
                <a:gd name="connsiteX8" fmla="*/ 0 w 8655743"/>
                <a:gd name="connsiteY8" fmla="*/ 2622134 h 3484002"/>
                <a:gd name="connsiteX0" fmla="*/ 0 w 8655743"/>
                <a:gd name="connsiteY0" fmla="*/ 2622134 h 3484002"/>
                <a:gd name="connsiteX1" fmla="*/ 2959 w 8655743"/>
                <a:gd name="connsiteY1" fmla="*/ 3484002 h 3484002"/>
                <a:gd name="connsiteX2" fmla="*/ 8655743 w 8655743"/>
                <a:gd name="connsiteY2" fmla="*/ 3484002 h 3484002"/>
                <a:gd name="connsiteX3" fmla="*/ 8640960 w 8655743"/>
                <a:gd name="connsiteY3" fmla="*/ 171635 h 3484002"/>
                <a:gd name="connsiteX4" fmla="*/ 5400600 w 8655743"/>
                <a:gd name="connsiteY4" fmla="*/ 243643 h 3484002"/>
                <a:gd name="connsiteX5" fmla="*/ 5040560 w 8655743"/>
                <a:gd name="connsiteY5" fmla="*/ 1467782 h 3484002"/>
                <a:gd name="connsiteX6" fmla="*/ 2895103 w 8655743"/>
                <a:gd name="connsiteY6" fmla="*/ 1902055 h 3484002"/>
                <a:gd name="connsiteX7" fmla="*/ 1224136 w 8655743"/>
                <a:gd name="connsiteY7" fmla="*/ 2187859 h 3484002"/>
                <a:gd name="connsiteX8" fmla="*/ 0 w 8655743"/>
                <a:gd name="connsiteY8" fmla="*/ 2622134 h 3484002"/>
                <a:gd name="connsiteX0" fmla="*/ 0 w 8655743"/>
                <a:gd name="connsiteY0" fmla="*/ 2622134 h 3484002"/>
                <a:gd name="connsiteX1" fmla="*/ 2959 w 8655743"/>
                <a:gd name="connsiteY1" fmla="*/ 3484002 h 3484002"/>
                <a:gd name="connsiteX2" fmla="*/ 8655743 w 8655743"/>
                <a:gd name="connsiteY2" fmla="*/ 3484002 h 3484002"/>
                <a:gd name="connsiteX3" fmla="*/ 8640960 w 8655743"/>
                <a:gd name="connsiteY3" fmla="*/ 171635 h 3484002"/>
                <a:gd name="connsiteX4" fmla="*/ 5400600 w 8655743"/>
                <a:gd name="connsiteY4" fmla="*/ 243643 h 3484002"/>
                <a:gd name="connsiteX5" fmla="*/ 5040560 w 8655743"/>
                <a:gd name="connsiteY5" fmla="*/ 1467782 h 3484002"/>
                <a:gd name="connsiteX6" fmla="*/ 3600400 w 8655743"/>
                <a:gd name="connsiteY6" fmla="*/ 1971835 h 3484002"/>
                <a:gd name="connsiteX7" fmla="*/ 1224136 w 8655743"/>
                <a:gd name="connsiteY7" fmla="*/ 2187859 h 3484002"/>
                <a:gd name="connsiteX8" fmla="*/ 0 w 8655743"/>
                <a:gd name="connsiteY8" fmla="*/ 2622134 h 3484002"/>
                <a:gd name="connsiteX0" fmla="*/ 0 w 8655743"/>
                <a:gd name="connsiteY0" fmla="*/ 2622134 h 3484002"/>
                <a:gd name="connsiteX1" fmla="*/ 2959 w 8655743"/>
                <a:gd name="connsiteY1" fmla="*/ 3484002 h 3484002"/>
                <a:gd name="connsiteX2" fmla="*/ 8655743 w 8655743"/>
                <a:gd name="connsiteY2" fmla="*/ 3484002 h 3484002"/>
                <a:gd name="connsiteX3" fmla="*/ 8640960 w 8655743"/>
                <a:gd name="connsiteY3" fmla="*/ 171635 h 3484002"/>
                <a:gd name="connsiteX4" fmla="*/ 5400600 w 8655743"/>
                <a:gd name="connsiteY4" fmla="*/ 243643 h 3484002"/>
                <a:gd name="connsiteX5" fmla="*/ 5040560 w 8655743"/>
                <a:gd name="connsiteY5" fmla="*/ 1467782 h 3484002"/>
                <a:gd name="connsiteX6" fmla="*/ 3600400 w 8655743"/>
                <a:gd name="connsiteY6" fmla="*/ 1971835 h 3484002"/>
                <a:gd name="connsiteX7" fmla="*/ 360040 w 8655743"/>
                <a:gd name="connsiteY7" fmla="*/ 2187859 h 3484002"/>
                <a:gd name="connsiteX8" fmla="*/ 0 w 8655743"/>
                <a:gd name="connsiteY8" fmla="*/ 2622134 h 3484002"/>
                <a:gd name="connsiteX0" fmla="*/ 29591 w 8685334"/>
                <a:gd name="connsiteY0" fmla="*/ 2622134 h 3484002"/>
                <a:gd name="connsiteX1" fmla="*/ 32550 w 8685334"/>
                <a:gd name="connsiteY1" fmla="*/ 3484002 h 3484002"/>
                <a:gd name="connsiteX2" fmla="*/ 8685334 w 8685334"/>
                <a:gd name="connsiteY2" fmla="*/ 3484002 h 3484002"/>
                <a:gd name="connsiteX3" fmla="*/ 8670551 w 8685334"/>
                <a:gd name="connsiteY3" fmla="*/ 171635 h 3484002"/>
                <a:gd name="connsiteX4" fmla="*/ 5430191 w 8685334"/>
                <a:gd name="connsiteY4" fmla="*/ 243643 h 3484002"/>
                <a:gd name="connsiteX5" fmla="*/ 5070151 w 8685334"/>
                <a:gd name="connsiteY5" fmla="*/ 1467782 h 3484002"/>
                <a:gd name="connsiteX6" fmla="*/ 3629991 w 8685334"/>
                <a:gd name="connsiteY6" fmla="*/ 1971835 h 3484002"/>
                <a:gd name="connsiteX7" fmla="*/ 389631 w 8685334"/>
                <a:gd name="connsiteY7" fmla="*/ 2187859 h 3484002"/>
                <a:gd name="connsiteX8" fmla="*/ 29591 w 8685334"/>
                <a:gd name="connsiteY8" fmla="*/ 2622134 h 3484002"/>
                <a:gd name="connsiteX0" fmla="*/ 29591 w 8685334"/>
                <a:gd name="connsiteY0" fmla="*/ 2636520 h 3498388"/>
                <a:gd name="connsiteX1" fmla="*/ 32550 w 8685334"/>
                <a:gd name="connsiteY1" fmla="*/ 3498388 h 3498388"/>
                <a:gd name="connsiteX2" fmla="*/ 8685334 w 8685334"/>
                <a:gd name="connsiteY2" fmla="*/ 3498388 h 3498388"/>
                <a:gd name="connsiteX3" fmla="*/ 8670551 w 8685334"/>
                <a:gd name="connsiteY3" fmla="*/ 186021 h 3498388"/>
                <a:gd name="connsiteX4" fmla="*/ 5430191 w 8685334"/>
                <a:gd name="connsiteY4" fmla="*/ 258029 h 3498388"/>
                <a:gd name="connsiteX5" fmla="*/ 5070152 w 8685334"/>
                <a:gd name="connsiteY5" fmla="*/ 1734192 h 3498388"/>
                <a:gd name="connsiteX6" fmla="*/ 3629991 w 8685334"/>
                <a:gd name="connsiteY6" fmla="*/ 1986221 h 3498388"/>
                <a:gd name="connsiteX7" fmla="*/ 389631 w 8685334"/>
                <a:gd name="connsiteY7" fmla="*/ 2202245 h 3498388"/>
                <a:gd name="connsiteX8" fmla="*/ 29591 w 8685334"/>
                <a:gd name="connsiteY8" fmla="*/ 2636520 h 3498388"/>
                <a:gd name="connsiteX0" fmla="*/ 29591 w 8685334"/>
                <a:gd name="connsiteY0" fmla="*/ 2678392 h 3540260"/>
                <a:gd name="connsiteX1" fmla="*/ 32550 w 8685334"/>
                <a:gd name="connsiteY1" fmla="*/ 3540260 h 3540260"/>
                <a:gd name="connsiteX2" fmla="*/ 8685334 w 8685334"/>
                <a:gd name="connsiteY2" fmla="*/ 3540260 h 3540260"/>
                <a:gd name="connsiteX3" fmla="*/ 8670551 w 8685334"/>
                <a:gd name="connsiteY3" fmla="*/ 227893 h 3540260"/>
                <a:gd name="connsiteX4" fmla="*/ 5430191 w 8685334"/>
                <a:gd name="connsiteY4" fmla="*/ 299901 h 3540260"/>
                <a:gd name="connsiteX5" fmla="*/ 5070152 w 8685334"/>
                <a:gd name="connsiteY5" fmla="*/ 2027299 h 3540260"/>
                <a:gd name="connsiteX6" fmla="*/ 3629991 w 8685334"/>
                <a:gd name="connsiteY6" fmla="*/ 2028093 h 3540260"/>
                <a:gd name="connsiteX7" fmla="*/ 389631 w 8685334"/>
                <a:gd name="connsiteY7" fmla="*/ 2244117 h 3540260"/>
                <a:gd name="connsiteX8" fmla="*/ 29591 w 8685334"/>
                <a:gd name="connsiteY8" fmla="*/ 2678392 h 3540260"/>
                <a:gd name="connsiteX0" fmla="*/ 29591 w 8685334"/>
                <a:gd name="connsiteY0" fmla="*/ 2678392 h 3540260"/>
                <a:gd name="connsiteX1" fmla="*/ 32550 w 8685334"/>
                <a:gd name="connsiteY1" fmla="*/ 3540260 h 3540260"/>
                <a:gd name="connsiteX2" fmla="*/ 8685334 w 8685334"/>
                <a:gd name="connsiteY2" fmla="*/ 3540260 h 3540260"/>
                <a:gd name="connsiteX3" fmla="*/ 8670551 w 8685334"/>
                <a:gd name="connsiteY3" fmla="*/ 227893 h 3540260"/>
                <a:gd name="connsiteX4" fmla="*/ 5430191 w 8685334"/>
                <a:gd name="connsiteY4" fmla="*/ 299901 h 3540260"/>
                <a:gd name="connsiteX5" fmla="*/ 5070152 w 8685334"/>
                <a:gd name="connsiteY5" fmla="*/ 2027299 h 3540260"/>
                <a:gd name="connsiteX6" fmla="*/ 389631 w 8685334"/>
                <a:gd name="connsiteY6" fmla="*/ 2244117 h 3540260"/>
                <a:gd name="connsiteX7" fmla="*/ 29591 w 8685334"/>
                <a:gd name="connsiteY7" fmla="*/ 2678392 h 3540260"/>
                <a:gd name="connsiteX0" fmla="*/ 29591 w 8685334"/>
                <a:gd name="connsiteY0" fmla="*/ 2678392 h 3540260"/>
                <a:gd name="connsiteX1" fmla="*/ 32550 w 8685334"/>
                <a:gd name="connsiteY1" fmla="*/ 3540260 h 3540260"/>
                <a:gd name="connsiteX2" fmla="*/ 8685334 w 8685334"/>
                <a:gd name="connsiteY2" fmla="*/ 3540260 h 3540260"/>
                <a:gd name="connsiteX3" fmla="*/ 8670551 w 8685334"/>
                <a:gd name="connsiteY3" fmla="*/ 227893 h 3540260"/>
                <a:gd name="connsiteX4" fmla="*/ 5430191 w 8685334"/>
                <a:gd name="connsiteY4" fmla="*/ 299901 h 3540260"/>
                <a:gd name="connsiteX5" fmla="*/ 4921165 w 8685334"/>
                <a:gd name="connsiteY5" fmla="*/ 2027299 h 3540260"/>
                <a:gd name="connsiteX6" fmla="*/ 389631 w 8685334"/>
                <a:gd name="connsiteY6" fmla="*/ 2244117 h 3540260"/>
                <a:gd name="connsiteX7" fmla="*/ 29591 w 8685334"/>
                <a:gd name="connsiteY7" fmla="*/ 2678392 h 3540260"/>
                <a:gd name="connsiteX0" fmla="*/ 29591 w 8685334"/>
                <a:gd name="connsiteY0" fmla="*/ 2646642 h 3508510"/>
                <a:gd name="connsiteX1" fmla="*/ 32550 w 8685334"/>
                <a:gd name="connsiteY1" fmla="*/ 3508510 h 3508510"/>
                <a:gd name="connsiteX2" fmla="*/ 8685334 w 8685334"/>
                <a:gd name="connsiteY2" fmla="*/ 3508510 h 3508510"/>
                <a:gd name="connsiteX3" fmla="*/ 8670551 w 8685334"/>
                <a:gd name="connsiteY3" fmla="*/ 386643 h 3508510"/>
                <a:gd name="connsiteX4" fmla="*/ 5430191 w 8685334"/>
                <a:gd name="connsiteY4" fmla="*/ 268151 h 3508510"/>
                <a:gd name="connsiteX5" fmla="*/ 4921165 w 8685334"/>
                <a:gd name="connsiteY5" fmla="*/ 1995549 h 3508510"/>
                <a:gd name="connsiteX6" fmla="*/ 389631 w 8685334"/>
                <a:gd name="connsiteY6" fmla="*/ 2212367 h 3508510"/>
                <a:gd name="connsiteX7" fmla="*/ 29591 w 8685334"/>
                <a:gd name="connsiteY7" fmla="*/ 2646642 h 3508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85334" h="3508510">
                  <a:moveTo>
                    <a:pt x="29591" y="2646642"/>
                  </a:moveTo>
                  <a:cubicBezTo>
                    <a:pt x="32550" y="3167465"/>
                    <a:pt x="29591" y="2987687"/>
                    <a:pt x="32550" y="3508510"/>
                  </a:cubicBezTo>
                  <a:lnTo>
                    <a:pt x="8685334" y="3508510"/>
                  </a:lnTo>
                  <a:cubicBezTo>
                    <a:pt x="8680406" y="2332380"/>
                    <a:pt x="8675479" y="1562773"/>
                    <a:pt x="8670551" y="386643"/>
                  </a:cubicBezTo>
                  <a:cubicBezTo>
                    <a:pt x="8057003" y="215008"/>
                    <a:pt x="6055089" y="0"/>
                    <a:pt x="5430191" y="268151"/>
                  </a:cubicBezTo>
                  <a:cubicBezTo>
                    <a:pt x="4805293" y="536302"/>
                    <a:pt x="5761258" y="1671513"/>
                    <a:pt x="4921165" y="1995549"/>
                  </a:cubicBezTo>
                  <a:cubicBezTo>
                    <a:pt x="4081072" y="2319585"/>
                    <a:pt x="1229724" y="2103852"/>
                    <a:pt x="389631" y="2212367"/>
                  </a:cubicBezTo>
                  <a:cubicBezTo>
                    <a:pt x="0" y="2277512"/>
                    <a:pt x="89104" y="2430618"/>
                    <a:pt x="29591" y="2646642"/>
                  </a:cubicBez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236738" y="4286498"/>
              <a:ext cx="8670526" cy="1732561"/>
            </a:xfrm>
            <a:custGeom>
              <a:avLst/>
              <a:gdLst>
                <a:gd name="connsiteX0" fmla="*/ 0 w 8664606"/>
                <a:gd name="connsiteY0" fmla="*/ 266330 h 1828800"/>
                <a:gd name="connsiteX1" fmla="*/ 8878 w 8664606"/>
                <a:gd name="connsiteY1" fmla="*/ 1828800 h 1828800"/>
                <a:gd name="connsiteX2" fmla="*/ 8664606 w 8664606"/>
                <a:gd name="connsiteY2" fmla="*/ 1828800 h 1828800"/>
                <a:gd name="connsiteX3" fmla="*/ 8664606 w 8664606"/>
                <a:gd name="connsiteY3" fmla="*/ 798990 h 1828800"/>
                <a:gd name="connsiteX4" fmla="*/ 4971495 w 8664606"/>
                <a:gd name="connsiteY4" fmla="*/ 798990 h 1828800"/>
                <a:gd name="connsiteX5" fmla="*/ 4385569 w 8664606"/>
                <a:gd name="connsiteY5" fmla="*/ 559293 h 1828800"/>
                <a:gd name="connsiteX6" fmla="*/ 4163627 w 8664606"/>
                <a:gd name="connsiteY6" fmla="*/ 8878 h 1828800"/>
                <a:gd name="connsiteX7" fmla="*/ 2334827 w 8664606"/>
                <a:gd name="connsiteY7" fmla="*/ 0 h 1828800"/>
                <a:gd name="connsiteX8" fmla="*/ 1811045 w 8664606"/>
                <a:gd name="connsiteY8" fmla="*/ 426128 h 1828800"/>
                <a:gd name="connsiteX9" fmla="*/ 0 w 8664606"/>
                <a:gd name="connsiteY9" fmla="*/ 266330 h 1828800"/>
                <a:gd name="connsiteX0" fmla="*/ 0 w 8664606"/>
                <a:gd name="connsiteY0" fmla="*/ 266330 h 1828800"/>
                <a:gd name="connsiteX1" fmla="*/ 217503 w 8664606"/>
                <a:gd name="connsiteY1" fmla="*/ 1687012 h 1828800"/>
                <a:gd name="connsiteX2" fmla="*/ 8664606 w 8664606"/>
                <a:gd name="connsiteY2" fmla="*/ 1828800 h 1828800"/>
                <a:gd name="connsiteX3" fmla="*/ 8664606 w 8664606"/>
                <a:gd name="connsiteY3" fmla="*/ 798990 h 1828800"/>
                <a:gd name="connsiteX4" fmla="*/ 4971495 w 8664606"/>
                <a:gd name="connsiteY4" fmla="*/ 798990 h 1828800"/>
                <a:gd name="connsiteX5" fmla="*/ 4385569 w 8664606"/>
                <a:gd name="connsiteY5" fmla="*/ 559293 h 1828800"/>
                <a:gd name="connsiteX6" fmla="*/ 4163627 w 8664606"/>
                <a:gd name="connsiteY6" fmla="*/ 8878 h 1828800"/>
                <a:gd name="connsiteX7" fmla="*/ 2334827 w 8664606"/>
                <a:gd name="connsiteY7" fmla="*/ 0 h 1828800"/>
                <a:gd name="connsiteX8" fmla="*/ 1811045 w 8664606"/>
                <a:gd name="connsiteY8" fmla="*/ 426128 h 1828800"/>
                <a:gd name="connsiteX9" fmla="*/ 0 w 8664606"/>
                <a:gd name="connsiteY9" fmla="*/ 266330 h 1828800"/>
                <a:gd name="connsiteX0" fmla="*/ 2959 w 8667565"/>
                <a:gd name="connsiteY0" fmla="*/ 266330 h 1828800"/>
                <a:gd name="connsiteX1" fmla="*/ 2959 w 8667565"/>
                <a:gd name="connsiteY1" fmla="*/ 1828800 h 1828800"/>
                <a:gd name="connsiteX2" fmla="*/ 8667565 w 8667565"/>
                <a:gd name="connsiteY2" fmla="*/ 1828800 h 1828800"/>
                <a:gd name="connsiteX3" fmla="*/ 8667565 w 8667565"/>
                <a:gd name="connsiteY3" fmla="*/ 798990 h 1828800"/>
                <a:gd name="connsiteX4" fmla="*/ 4974454 w 8667565"/>
                <a:gd name="connsiteY4" fmla="*/ 798990 h 1828800"/>
                <a:gd name="connsiteX5" fmla="*/ 4388528 w 8667565"/>
                <a:gd name="connsiteY5" fmla="*/ 559293 h 1828800"/>
                <a:gd name="connsiteX6" fmla="*/ 4166586 w 8667565"/>
                <a:gd name="connsiteY6" fmla="*/ 8878 h 1828800"/>
                <a:gd name="connsiteX7" fmla="*/ 2337786 w 8667565"/>
                <a:gd name="connsiteY7" fmla="*/ 0 h 1828800"/>
                <a:gd name="connsiteX8" fmla="*/ 1814004 w 8667565"/>
                <a:gd name="connsiteY8" fmla="*/ 426128 h 1828800"/>
                <a:gd name="connsiteX9" fmla="*/ 2959 w 8667565"/>
                <a:gd name="connsiteY9" fmla="*/ 266330 h 1828800"/>
                <a:gd name="connsiteX0" fmla="*/ 0 w 8667565"/>
                <a:gd name="connsiteY0" fmla="*/ 390868 h 1828800"/>
                <a:gd name="connsiteX1" fmla="*/ 2959 w 8667565"/>
                <a:gd name="connsiteY1" fmla="*/ 1828800 h 1828800"/>
                <a:gd name="connsiteX2" fmla="*/ 8667565 w 8667565"/>
                <a:gd name="connsiteY2" fmla="*/ 1828800 h 1828800"/>
                <a:gd name="connsiteX3" fmla="*/ 8667565 w 8667565"/>
                <a:gd name="connsiteY3" fmla="*/ 798990 h 1828800"/>
                <a:gd name="connsiteX4" fmla="*/ 4974454 w 8667565"/>
                <a:gd name="connsiteY4" fmla="*/ 798990 h 1828800"/>
                <a:gd name="connsiteX5" fmla="*/ 4388528 w 8667565"/>
                <a:gd name="connsiteY5" fmla="*/ 559293 h 1828800"/>
                <a:gd name="connsiteX6" fmla="*/ 4166586 w 8667565"/>
                <a:gd name="connsiteY6" fmla="*/ 8878 h 1828800"/>
                <a:gd name="connsiteX7" fmla="*/ 2337786 w 8667565"/>
                <a:gd name="connsiteY7" fmla="*/ 0 h 1828800"/>
                <a:gd name="connsiteX8" fmla="*/ 1814004 w 8667565"/>
                <a:gd name="connsiteY8" fmla="*/ 426128 h 1828800"/>
                <a:gd name="connsiteX9" fmla="*/ 0 w 8667565"/>
                <a:gd name="connsiteY9" fmla="*/ 390868 h 1828800"/>
                <a:gd name="connsiteX0" fmla="*/ 0 w 8667565"/>
                <a:gd name="connsiteY0" fmla="*/ 390868 h 1828800"/>
                <a:gd name="connsiteX1" fmla="*/ 2959 w 8667565"/>
                <a:gd name="connsiteY1" fmla="*/ 1828800 h 1828800"/>
                <a:gd name="connsiteX2" fmla="*/ 8667565 w 8667565"/>
                <a:gd name="connsiteY2" fmla="*/ 1828800 h 1828800"/>
                <a:gd name="connsiteX3" fmla="*/ 8223695 w 8667565"/>
                <a:gd name="connsiteY3" fmla="*/ 678900 h 1828800"/>
                <a:gd name="connsiteX4" fmla="*/ 4974454 w 8667565"/>
                <a:gd name="connsiteY4" fmla="*/ 798990 h 1828800"/>
                <a:gd name="connsiteX5" fmla="*/ 4388528 w 8667565"/>
                <a:gd name="connsiteY5" fmla="*/ 559293 h 1828800"/>
                <a:gd name="connsiteX6" fmla="*/ 4166586 w 8667565"/>
                <a:gd name="connsiteY6" fmla="*/ 8878 h 1828800"/>
                <a:gd name="connsiteX7" fmla="*/ 2337786 w 8667565"/>
                <a:gd name="connsiteY7" fmla="*/ 0 h 1828800"/>
                <a:gd name="connsiteX8" fmla="*/ 1814004 w 8667565"/>
                <a:gd name="connsiteY8" fmla="*/ 426128 h 1828800"/>
                <a:gd name="connsiteX9" fmla="*/ 0 w 8667565"/>
                <a:gd name="connsiteY9" fmla="*/ 390868 h 1828800"/>
                <a:gd name="connsiteX0" fmla="*/ 0 w 8667565"/>
                <a:gd name="connsiteY0" fmla="*/ 390868 h 1828800"/>
                <a:gd name="connsiteX1" fmla="*/ 2959 w 8667565"/>
                <a:gd name="connsiteY1" fmla="*/ 1828800 h 1828800"/>
                <a:gd name="connsiteX2" fmla="*/ 8667565 w 8667565"/>
                <a:gd name="connsiteY2" fmla="*/ 1828800 h 1828800"/>
                <a:gd name="connsiteX3" fmla="*/ 8655743 w 8667565"/>
                <a:gd name="connsiteY3" fmla="*/ 822916 h 1828800"/>
                <a:gd name="connsiteX4" fmla="*/ 4974454 w 8667565"/>
                <a:gd name="connsiteY4" fmla="*/ 798990 h 1828800"/>
                <a:gd name="connsiteX5" fmla="*/ 4388528 w 8667565"/>
                <a:gd name="connsiteY5" fmla="*/ 559293 h 1828800"/>
                <a:gd name="connsiteX6" fmla="*/ 4166586 w 8667565"/>
                <a:gd name="connsiteY6" fmla="*/ 8878 h 1828800"/>
                <a:gd name="connsiteX7" fmla="*/ 2337786 w 8667565"/>
                <a:gd name="connsiteY7" fmla="*/ 0 h 1828800"/>
                <a:gd name="connsiteX8" fmla="*/ 1814004 w 8667565"/>
                <a:gd name="connsiteY8" fmla="*/ 426128 h 1828800"/>
                <a:gd name="connsiteX9" fmla="*/ 0 w 8667565"/>
                <a:gd name="connsiteY9" fmla="*/ 390868 h 1828800"/>
                <a:gd name="connsiteX0" fmla="*/ 0 w 8655743"/>
                <a:gd name="connsiteY0" fmla="*/ 390868 h 1828800"/>
                <a:gd name="connsiteX1" fmla="*/ 2959 w 8655743"/>
                <a:gd name="connsiteY1" fmla="*/ 1828800 h 1828800"/>
                <a:gd name="connsiteX2" fmla="*/ 8063644 w 8655743"/>
                <a:gd name="connsiteY2" fmla="*/ 1470988 h 1828800"/>
                <a:gd name="connsiteX3" fmla="*/ 8655743 w 8655743"/>
                <a:gd name="connsiteY3" fmla="*/ 822916 h 1828800"/>
                <a:gd name="connsiteX4" fmla="*/ 4974454 w 8655743"/>
                <a:gd name="connsiteY4" fmla="*/ 798990 h 1828800"/>
                <a:gd name="connsiteX5" fmla="*/ 4388528 w 8655743"/>
                <a:gd name="connsiteY5" fmla="*/ 559293 h 1828800"/>
                <a:gd name="connsiteX6" fmla="*/ 4166586 w 8655743"/>
                <a:gd name="connsiteY6" fmla="*/ 8878 h 1828800"/>
                <a:gd name="connsiteX7" fmla="*/ 2337786 w 8655743"/>
                <a:gd name="connsiteY7" fmla="*/ 0 h 1828800"/>
                <a:gd name="connsiteX8" fmla="*/ 1814004 w 8655743"/>
                <a:gd name="connsiteY8" fmla="*/ 426128 h 1828800"/>
                <a:gd name="connsiteX9" fmla="*/ 0 w 8655743"/>
                <a:gd name="connsiteY9" fmla="*/ 390868 h 1828800"/>
                <a:gd name="connsiteX0" fmla="*/ 0 w 8655743"/>
                <a:gd name="connsiteY0" fmla="*/ 390868 h 1828800"/>
                <a:gd name="connsiteX1" fmla="*/ 2959 w 8655743"/>
                <a:gd name="connsiteY1" fmla="*/ 1828800 h 1828800"/>
                <a:gd name="connsiteX2" fmla="*/ 8655743 w 8655743"/>
                <a:gd name="connsiteY2" fmla="*/ 1828800 h 1828800"/>
                <a:gd name="connsiteX3" fmla="*/ 8655743 w 8655743"/>
                <a:gd name="connsiteY3" fmla="*/ 822916 h 1828800"/>
                <a:gd name="connsiteX4" fmla="*/ 4974454 w 8655743"/>
                <a:gd name="connsiteY4" fmla="*/ 798990 h 1828800"/>
                <a:gd name="connsiteX5" fmla="*/ 4388528 w 8655743"/>
                <a:gd name="connsiteY5" fmla="*/ 559293 h 1828800"/>
                <a:gd name="connsiteX6" fmla="*/ 4166586 w 8655743"/>
                <a:gd name="connsiteY6" fmla="*/ 8878 h 1828800"/>
                <a:gd name="connsiteX7" fmla="*/ 2337786 w 8655743"/>
                <a:gd name="connsiteY7" fmla="*/ 0 h 1828800"/>
                <a:gd name="connsiteX8" fmla="*/ 1814004 w 8655743"/>
                <a:gd name="connsiteY8" fmla="*/ 426128 h 1828800"/>
                <a:gd name="connsiteX9" fmla="*/ 0 w 8655743"/>
                <a:gd name="connsiteY9" fmla="*/ 390868 h 1828800"/>
                <a:gd name="connsiteX0" fmla="*/ 0 w 8655743"/>
                <a:gd name="connsiteY0" fmla="*/ 390868 h 1828800"/>
                <a:gd name="connsiteX1" fmla="*/ 2959 w 8655743"/>
                <a:gd name="connsiteY1" fmla="*/ 1828800 h 1828800"/>
                <a:gd name="connsiteX2" fmla="*/ 8655743 w 8655743"/>
                <a:gd name="connsiteY2" fmla="*/ 1828800 h 1828800"/>
                <a:gd name="connsiteX3" fmla="*/ 8655743 w 8655743"/>
                <a:gd name="connsiteY3" fmla="*/ 822916 h 1828800"/>
                <a:gd name="connsiteX4" fmla="*/ 4974454 w 8655743"/>
                <a:gd name="connsiteY4" fmla="*/ 798990 h 1828800"/>
                <a:gd name="connsiteX5" fmla="*/ 4388528 w 8655743"/>
                <a:gd name="connsiteY5" fmla="*/ 559293 h 1828800"/>
                <a:gd name="connsiteX6" fmla="*/ 4166586 w 8655743"/>
                <a:gd name="connsiteY6" fmla="*/ 8878 h 1828800"/>
                <a:gd name="connsiteX7" fmla="*/ 2337786 w 8655743"/>
                <a:gd name="connsiteY7" fmla="*/ 0 h 1828800"/>
                <a:gd name="connsiteX8" fmla="*/ 1814004 w 8655743"/>
                <a:gd name="connsiteY8" fmla="*/ 426128 h 1828800"/>
                <a:gd name="connsiteX9" fmla="*/ 0 w 8655743"/>
                <a:gd name="connsiteY9" fmla="*/ 390868 h 1828800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814004 w 8655743"/>
                <a:gd name="connsiteY8" fmla="*/ 510465 h 1913137"/>
                <a:gd name="connsiteX9" fmla="*/ 0 w 8655743"/>
                <a:gd name="connsiteY9" fmla="*/ 475205 h 1913137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814004 w 8655743"/>
                <a:gd name="connsiteY8" fmla="*/ 510465 h 1913137"/>
                <a:gd name="connsiteX9" fmla="*/ 0 w 8655743"/>
                <a:gd name="connsiteY9" fmla="*/ 475205 h 1913137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814004 w 8655743"/>
                <a:gd name="connsiteY8" fmla="*/ 510465 h 1913137"/>
                <a:gd name="connsiteX9" fmla="*/ 0 w 8655743"/>
                <a:gd name="connsiteY9" fmla="*/ 475205 h 1913137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814004 w 8655743"/>
                <a:gd name="connsiteY8" fmla="*/ 510465 h 1913137"/>
                <a:gd name="connsiteX9" fmla="*/ 0 w 8655743"/>
                <a:gd name="connsiteY9" fmla="*/ 475205 h 1913137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986985 w 8655743"/>
                <a:gd name="connsiteY8" fmla="*/ 475206 h 1913137"/>
                <a:gd name="connsiteX9" fmla="*/ 0 w 8655743"/>
                <a:gd name="connsiteY9" fmla="*/ 475205 h 1913137"/>
                <a:gd name="connsiteX0" fmla="*/ 0 w 8655743"/>
                <a:gd name="connsiteY0" fmla="*/ 515155 h 1953087"/>
                <a:gd name="connsiteX1" fmla="*/ 2959 w 8655743"/>
                <a:gd name="connsiteY1" fmla="*/ 1953087 h 1953087"/>
                <a:gd name="connsiteX2" fmla="*/ 8655743 w 8655743"/>
                <a:gd name="connsiteY2" fmla="*/ 1953087 h 1953087"/>
                <a:gd name="connsiteX3" fmla="*/ 8655743 w 8655743"/>
                <a:gd name="connsiteY3" fmla="*/ 947203 h 1953087"/>
                <a:gd name="connsiteX4" fmla="*/ 4974454 w 8655743"/>
                <a:gd name="connsiteY4" fmla="*/ 923277 h 1953087"/>
                <a:gd name="connsiteX5" fmla="*/ 4166586 w 8655743"/>
                <a:gd name="connsiteY5" fmla="*/ 133165 h 1953087"/>
                <a:gd name="connsiteX6" fmla="*/ 2337786 w 8655743"/>
                <a:gd name="connsiteY6" fmla="*/ 124287 h 1953087"/>
                <a:gd name="connsiteX7" fmla="*/ 1986985 w 8655743"/>
                <a:gd name="connsiteY7" fmla="*/ 515156 h 1953087"/>
                <a:gd name="connsiteX8" fmla="*/ 0 w 8655743"/>
                <a:gd name="connsiteY8" fmla="*/ 515155 h 1953087"/>
                <a:gd name="connsiteX0" fmla="*/ 0 w 8655743"/>
                <a:gd name="connsiteY0" fmla="*/ 1091219 h 1953087"/>
                <a:gd name="connsiteX1" fmla="*/ 2959 w 8655743"/>
                <a:gd name="connsiteY1" fmla="*/ 1953087 h 1953087"/>
                <a:gd name="connsiteX2" fmla="*/ 8655743 w 8655743"/>
                <a:gd name="connsiteY2" fmla="*/ 1953087 h 1953087"/>
                <a:gd name="connsiteX3" fmla="*/ 8655743 w 8655743"/>
                <a:gd name="connsiteY3" fmla="*/ 947203 h 1953087"/>
                <a:gd name="connsiteX4" fmla="*/ 4974454 w 8655743"/>
                <a:gd name="connsiteY4" fmla="*/ 923277 h 1953087"/>
                <a:gd name="connsiteX5" fmla="*/ 4166586 w 8655743"/>
                <a:gd name="connsiteY5" fmla="*/ 133165 h 1953087"/>
                <a:gd name="connsiteX6" fmla="*/ 2337786 w 8655743"/>
                <a:gd name="connsiteY6" fmla="*/ 124287 h 1953087"/>
                <a:gd name="connsiteX7" fmla="*/ 1986985 w 8655743"/>
                <a:gd name="connsiteY7" fmla="*/ 515156 h 1953087"/>
                <a:gd name="connsiteX8" fmla="*/ 0 w 8655743"/>
                <a:gd name="connsiteY8" fmla="*/ 1091219 h 1953087"/>
                <a:gd name="connsiteX0" fmla="*/ 0 w 8655743"/>
                <a:gd name="connsiteY0" fmla="*/ 1091219 h 1953087"/>
                <a:gd name="connsiteX1" fmla="*/ 2959 w 8655743"/>
                <a:gd name="connsiteY1" fmla="*/ 1953087 h 1953087"/>
                <a:gd name="connsiteX2" fmla="*/ 8655743 w 8655743"/>
                <a:gd name="connsiteY2" fmla="*/ 1953087 h 1953087"/>
                <a:gd name="connsiteX3" fmla="*/ 8655743 w 8655743"/>
                <a:gd name="connsiteY3" fmla="*/ 947203 h 1953087"/>
                <a:gd name="connsiteX4" fmla="*/ 4974454 w 8655743"/>
                <a:gd name="connsiteY4" fmla="*/ 923277 h 1953087"/>
                <a:gd name="connsiteX5" fmla="*/ 4166586 w 8655743"/>
                <a:gd name="connsiteY5" fmla="*/ 133165 h 1953087"/>
                <a:gd name="connsiteX6" fmla="*/ 2337786 w 8655743"/>
                <a:gd name="connsiteY6" fmla="*/ 124287 h 1953087"/>
                <a:gd name="connsiteX7" fmla="*/ 2610379 w 8655743"/>
                <a:gd name="connsiteY7" fmla="*/ 875196 h 1953087"/>
                <a:gd name="connsiteX8" fmla="*/ 0 w 8655743"/>
                <a:gd name="connsiteY8" fmla="*/ 1091219 h 1953087"/>
                <a:gd name="connsiteX0" fmla="*/ 0 w 8655743"/>
                <a:gd name="connsiteY0" fmla="*/ 1050077 h 1911945"/>
                <a:gd name="connsiteX1" fmla="*/ 2959 w 8655743"/>
                <a:gd name="connsiteY1" fmla="*/ 1911945 h 1911945"/>
                <a:gd name="connsiteX2" fmla="*/ 8655743 w 8655743"/>
                <a:gd name="connsiteY2" fmla="*/ 1911945 h 1911945"/>
                <a:gd name="connsiteX3" fmla="*/ 8655743 w 8655743"/>
                <a:gd name="connsiteY3" fmla="*/ 906061 h 1911945"/>
                <a:gd name="connsiteX4" fmla="*/ 4974454 w 8655743"/>
                <a:gd name="connsiteY4" fmla="*/ 882135 h 1911945"/>
                <a:gd name="connsiteX5" fmla="*/ 4166586 w 8655743"/>
                <a:gd name="connsiteY5" fmla="*/ 92023 h 1911945"/>
                <a:gd name="connsiteX6" fmla="*/ 2895103 w 8655743"/>
                <a:gd name="connsiteY6" fmla="*/ 329998 h 1911945"/>
                <a:gd name="connsiteX7" fmla="*/ 2610379 w 8655743"/>
                <a:gd name="connsiteY7" fmla="*/ 834054 h 1911945"/>
                <a:gd name="connsiteX8" fmla="*/ 0 w 8655743"/>
                <a:gd name="connsiteY8" fmla="*/ 1050077 h 1911945"/>
                <a:gd name="connsiteX0" fmla="*/ 0 w 8655743"/>
                <a:gd name="connsiteY0" fmla="*/ 812102 h 1673970"/>
                <a:gd name="connsiteX1" fmla="*/ 2959 w 8655743"/>
                <a:gd name="connsiteY1" fmla="*/ 1673970 h 1673970"/>
                <a:gd name="connsiteX2" fmla="*/ 8655743 w 8655743"/>
                <a:gd name="connsiteY2" fmla="*/ 1673970 h 1673970"/>
                <a:gd name="connsiteX3" fmla="*/ 8655743 w 8655743"/>
                <a:gd name="connsiteY3" fmla="*/ 668086 h 1673970"/>
                <a:gd name="connsiteX4" fmla="*/ 4974454 w 8655743"/>
                <a:gd name="connsiteY4" fmla="*/ 644160 h 1673970"/>
                <a:gd name="connsiteX5" fmla="*/ 4520253 w 8655743"/>
                <a:gd name="connsiteY5" fmla="*/ 92023 h 1673970"/>
                <a:gd name="connsiteX6" fmla="*/ 2895103 w 8655743"/>
                <a:gd name="connsiteY6" fmla="*/ 92023 h 1673970"/>
                <a:gd name="connsiteX7" fmla="*/ 2610379 w 8655743"/>
                <a:gd name="connsiteY7" fmla="*/ 596079 h 1673970"/>
                <a:gd name="connsiteX8" fmla="*/ 0 w 8655743"/>
                <a:gd name="connsiteY8" fmla="*/ 812102 h 1673970"/>
                <a:gd name="connsiteX0" fmla="*/ 0 w 8670526"/>
                <a:gd name="connsiteY0" fmla="*/ 812102 h 1673970"/>
                <a:gd name="connsiteX1" fmla="*/ 2959 w 8670526"/>
                <a:gd name="connsiteY1" fmla="*/ 1673970 h 1673970"/>
                <a:gd name="connsiteX2" fmla="*/ 8655743 w 8670526"/>
                <a:gd name="connsiteY2" fmla="*/ 1673970 h 1673970"/>
                <a:gd name="connsiteX3" fmla="*/ 8670526 w 8670526"/>
                <a:gd name="connsiteY3" fmla="*/ 1244150 h 1673970"/>
                <a:gd name="connsiteX4" fmla="*/ 4974454 w 8670526"/>
                <a:gd name="connsiteY4" fmla="*/ 644160 h 1673970"/>
                <a:gd name="connsiteX5" fmla="*/ 4520253 w 8670526"/>
                <a:gd name="connsiteY5" fmla="*/ 92023 h 1673970"/>
                <a:gd name="connsiteX6" fmla="*/ 2895103 w 8670526"/>
                <a:gd name="connsiteY6" fmla="*/ 92023 h 1673970"/>
                <a:gd name="connsiteX7" fmla="*/ 2610379 w 8670526"/>
                <a:gd name="connsiteY7" fmla="*/ 596079 h 1673970"/>
                <a:gd name="connsiteX8" fmla="*/ 0 w 8670526"/>
                <a:gd name="connsiteY8" fmla="*/ 812102 h 1673970"/>
                <a:gd name="connsiteX0" fmla="*/ 0 w 8670526"/>
                <a:gd name="connsiteY0" fmla="*/ 870692 h 1732560"/>
                <a:gd name="connsiteX1" fmla="*/ 2959 w 8670526"/>
                <a:gd name="connsiteY1" fmla="*/ 1732560 h 1732560"/>
                <a:gd name="connsiteX2" fmla="*/ 8655743 w 8670526"/>
                <a:gd name="connsiteY2" fmla="*/ 1732560 h 1732560"/>
                <a:gd name="connsiteX3" fmla="*/ 8670526 w 8670526"/>
                <a:gd name="connsiteY3" fmla="*/ 1302740 h 1732560"/>
                <a:gd name="connsiteX4" fmla="*/ 5415382 w 8670526"/>
                <a:gd name="connsiteY4" fmla="*/ 1054289 h 1732560"/>
                <a:gd name="connsiteX5" fmla="*/ 4520253 w 8670526"/>
                <a:gd name="connsiteY5" fmla="*/ 150613 h 1732560"/>
                <a:gd name="connsiteX6" fmla="*/ 2895103 w 8670526"/>
                <a:gd name="connsiteY6" fmla="*/ 150613 h 1732560"/>
                <a:gd name="connsiteX7" fmla="*/ 2610379 w 8670526"/>
                <a:gd name="connsiteY7" fmla="*/ 654669 h 1732560"/>
                <a:gd name="connsiteX8" fmla="*/ 0 w 8670526"/>
                <a:gd name="connsiteY8" fmla="*/ 870692 h 1732560"/>
                <a:gd name="connsiteX0" fmla="*/ 0 w 8670526"/>
                <a:gd name="connsiteY0" fmla="*/ 870693 h 1732561"/>
                <a:gd name="connsiteX1" fmla="*/ 2959 w 8670526"/>
                <a:gd name="connsiteY1" fmla="*/ 1732561 h 1732561"/>
                <a:gd name="connsiteX2" fmla="*/ 8655743 w 8670526"/>
                <a:gd name="connsiteY2" fmla="*/ 1732561 h 1732561"/>
                <a:gd name="connsiteX3" fmla="*/ 8670526 w 8670526"/>
                <a:gd name="connsiteY3" fmla="*/ 1302741 h 1732561"/>
                <a:gd name="connsiteX4" fmla="*/ 5415382 w 8670526"/>
                <a:gd name="connsiteY4" fmla="*/ 1054290 h 1732561"/>
                <a:gd name="connsiteX5" fmla="*/ 4767310 w 8670526"/>
                <a:gd name="connsiteY5" fmla="*/ 150613 h 1732561"/>
                <a:gd name="connsiteX6" fmla="*/ 2895103 w 8670526"/>
                <a:gd name="connsiteY6" fmla="*/ 150614 h 1732561"/>
                <a:gd name="connsiteX7" fmla="*/ 2610379 w 8670526"/>
                <a:gd name="connsiteY7" fmla="*/ 654670 h 1732561"/>
                <a:gd name="connsiteX8" fmla="*/ 0 w 8670526"/>
                <a:gd name="connsiteY8" fmla="*/ 870693 h 1732561"/>
                <a:gd name="connsiteX0" fmla="*/ 0 w 8670526"/>
                <a:gd name="connsiteY0" fmla="*/ 870693 h 1732561"/>
                <a:gd name="connsiteX1" fmla="*/ 2959 w 8670526"/>
                <a:gd name="connsiteY1" fmla="*/ 1732561 h 1732561"/>
                <a:gd name="connsiteX2" fmla="*/ 8655743 w 8670526"/>
                <a:gd name="connsiteY2" fmla="*/ 1732561 h 1732561"/>
                <a:gd name="connsiteX3" fmla="*/ 8670526 w 8670526"/>
                <a:gd name="connsiteY3" fmla="*/ 1302741 h 1732561"/>
                <a:gd name="connsiteX4" fmla="*/ 5415382 w 8670526"/>
                <a:gd name="connsiteY4" fmla="*/ 1054290 h 1732561"/>
                <a:gd name="connsiteX5" fmla="*/ 4767310 w 8670526"/>
                <a:gd name="connsiteY5" fmla="*/ 150613 h 1732561"/>
                <a:gd name="connsiteX6" fmla="*/ 2895103 w 8670526"/>
                <a:gd name="connsiteY6" fmla="*/ 150614 h 1732561"/>
                <a:gd name="connsiteX7" fmla="*/ 2373051 w 8670526"/>
                <a:gd name="connsiteY7" fmla="*/ 857920 h 1732561"/>
                <a:gd name="connsiteX8" fmla="*/ 0 w 8670526"/>
                <a:gd name="connsiteY8" fmla="*/ 870693 h 1732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70526" h="1732561">
                  <a:moveTo>
                    <a:pt x="0" y="870693"/>
                  </a:moveTo>
                  <a:cubicBezTo>
                    <a:pt x="2959" y="1391516"/>
                    <a:pt x="0" y="1211738"/>
                    <a:pt x="2959" y="1732561"/>
                  </a:cubicBezTo>
                  <a:lnTo>
                    <a:pt x="8655743" y="1732561"/>
                  </a:lnTo>
                  <a:lnTo>
                    <a:pt x="8670526" y="1302741"/>
                  </a:lnTo>
                  <a:cubicBezTo>
                    <a:pt x="8056978" y="1131106"/>
                    <a:pt x="6065918" y="1246311"/>
                    <a:pt x="5415382" y="1054290"/>
                  </a:cubicBezTo>
                  <a:cubicBezTo>
                    <a:pt x="4764846" y="862269"/>
                    <a:pt x="5187357" y="301226"/>
                    <a:pt x="4767310" y="150613"/>
                  </a:cubicBezTo>
                  <a:cubicBezTo>
                    <a:pt x="4347263" y="0"/>
                    <a:pt x="3294146" y="32730"/>
                    <a:pt x="2895103" y="150614"/>
                  </a:cubicBezTo>
                  <a:cubicBezTo>
                    <a:pt x="2496060" y="268498"/>
                    <a:pt x="2762682" y="792775"/>
                    <a:pt x="2373051" y="857920"/>
                  </a:cubicBezTo>
                  <a:lnTo>
                    <a:pt x="0" y="87069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A78F"/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5652120" y="260648"/>
              <a:ext cx="3240360" cy="511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dirty="0" smtClean="0">
                  <a:latin typeface="+mj-lt"/>
                </a:rPr>
                <a:t>Polynomial kernels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2609789" y="5589241"/>
              <a:ext cx="2610283" cy="511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+mj-lt"/>
                </a:rPr>
                <a:t>NP-complete for k=2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5652120" y="1642371"/>
              <a:ext cx="3255145" cy="1151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dirty="0" smtClean="0">
                  <a:latin typeface="+mj-lt"/>
                </a:rPr>
                <a:t>FPT, no poly</a:t>
              </a:r>
            </a:p>
            <a:p>
              <a:pPr algn="r"/>
              <a:r>
                <a:rPr lang="en-US" sz="1000" dirty="0" smtClean="0">
                  <a:latin typeface="+mj-lt"/>
                </a:rPr>
                <a:t>kernel unless</a:t>
              </a:r>
            </a:p>
            <a:p>
              <a:pPr algn="r"/>
              <a:r>
                <a:rPr lang="en-US" sz="1000" dirty="0" err="1" smtClean="0">
                  <a:latin typeface="+mj-lt"/>
                </a:rPr>
                <a:t>NP⊆coNP</a:t>
              </a:r>
              <a:r>
                <a:rPr lang="en-US" sz="1000" dirty="0" smtClean="0">
                  <a:latin typeface="+mj-lt"/>
                </a:rPr>
                <a:t>/poly</a:t>
              </a:r>
            </a:p>
          </p:txBody>
        </p:sp>
        <p:sp>
          <p:nvSpPr>
            <p:cNvPr id="151" name="Rounded Rectangle 150"/>
            <p:cNvSpPr/>
            <p:nvPr/>
          </p:nvSpPr>
          <p:spPr>
            <a:xfrm>
              <a:off x="3766926" y="548680"/>
              <a:ext cx="1610148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Vertex Cover</a:t>
              </a:r>
              <a:endParaRPr 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52" name="Rounded Rectangle 151"/>
            <p:cNvSpPr/>
            <p:nvPr/>
          </p:nvSpPr>
          <p:spPr>
            <a:xfrm>
              <a:off x="5740162" y="1772817"/>
              <a:ext cx="1352118" cy="50405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Distance to linear forest</a:t>
              </a:r>
              <a:endParaRPr 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53" name="Rounded Rectangle 152"/>
            <p:cNvSpPr/>
            <p:nvPr/>
          </p:nvSpPr>
          <p:spPr>
            <a:xfrm>
              <a:off x="467544" y="2708924"/>
              <a:ext cx="1539804" cy="43204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Distance to </a:t>
              </a:r>
              <a:r>
                <a:rPr lang="en-US" sz="800" dirty="0" err="1" smtClean="0">
                  <a:solidFill>
                    <a:schemeClr val="tx1"/>
                  </a:solidFill>
                </a:rPr>
                <a:t>Cograph</a:t>
              </a:r>
              <a:endParaRPr 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54" name="Rounded Rectangle 153"/>
            <p:cNvSpPr/>
            <p:nvPr/>
          </p:nvSpPr>
          <p:spPr>
            <a:xfrm>
              <a:off x="1423561" y="3789039"/>
              <a:ext cx="1512169" cy="50134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Distance to </a:t>
              </a:r>
              <a:r>
                <a:rPr lang="en-US" sz="800" dirty="0" err="1" smtClean="0">
                  <a:solidFill>
                    <a:schemeClr val="tx1"/>
                  </a:solidFill>
                </a:rPr>
                <a:t>Chordal</a:t>
              </a:r>
              <a:endParaRPr 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55" name="Rounded Rectangle 154"/>
            <p:cNvSpPr/>
            <p:nvPr/>
          </p:nvSpPr>
          <p:spPr>
            <a:xfrm>
              <a:off x="5769759" y="4797151"/>
              <a:ext cx="1250513" cy="36004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err="1" smtClean="0">
                  <a:solidFill>
                    <a:schemeClr val="tx1"/>
                  </a:solidFill>
                </a:rPr>
                <a:t>Treewidth</a:t>
              </a:r>
              <a:endParaRPr 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56" name="Rounded Rectangle 155"/>
            <p:cNvSpPr/>
            <p:nvPr/>
          </p:nvSpPr>
          <p:spPr>
            <a:xfrm>
              <a:off x="5292080" y="5589242"/>
              <a:ext cx="2206101" cy="36004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Chromatic Number</a:t>
              </a:r>
              <a:endParaRPr lang="en-US" sz="800" b="1" dirty="0"/>
            </a:p>
          </p:txBody>
        </p:sp>
        <p:sp>
          <p:nvSpPr>
            <p:cNvPr id="157" name="Rounded Rectangle 156"/>
            <p:cNvSpPr/>
            <p:nvPr/>
          </p:nvSpPr>
          <p:spPr>
            <a:xfrm>
              <a:off x="3244821" y="4655847"/>
              <a:ext cx="1512169" cy="50134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Odd Cycle Transversal</a:t>
              </a:r>
              <a:endParaRPr lang="en-US" sz="800" b="1" dirty="0"/>
            </a:p>
          </p:txBody>
        </p:sp>
        <p:sp>
          <p:nvSpPr>
            <p:cNvPr id="158" name="Rounded Rectangle 157"/>
            <p:cNvSpPr/>
            <p:nvPr/>
          </p:nvSpPr>
          <p:spPr>
            <a:xfrm>
              <a:off x="557547" y="5445224"/>
              <a:ext cx="1422165" cy="57606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Distance to Perfect</a:t>
              </a:r>
              <a:endParaRPr lang="en-US" sz="800" b="1" dirty="0"/>
            </a:p>
          </p:txBody>
        </p:sp>
        <p:cxnSp>
          <p:nvCxnSpPr>
            <p:cNvPr id="159" name="Straight Arrow Connector 158"/>
            <p:cNvCxnSpPr>
              <a:stCxn id="152" idx="2"/>
              <a:endCxn id="187" idx="0"/>
            </p:cNvCxnSpPr>
            <p:nvPr/>
          </p:nvCxnSpPr>
          <p:spPr>
            <a:xfrm rot="5400000">
              <a:off x="6193602" y="2486302"/>
              <a:ext cx="432051" cy="13188"/>
            </a:xfrm>
            <a:prstGeom prst="straightConnector1">
              <a:avLst/>
            </a:prstGeom>
            <a:ln cap="sq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urved Connector 132"/>
            <p:cNvCxnSpPr>
              <a:stCxn id="190" idx="2"/>
              <a:endCxn id="186" idx="0"/>
            </p:cNvCxnSpPr>
            <p:nvPr/>
          </p:nvCxnSpPr>
          <p:spPr>
            <a:xfrm rot="5400000">
              <a:off x="2763357" y="2413241"/>
              <a:ext cx="288830" cy="16089"/>
            </a:xfrm>
            <a:prstGeom prst="straightConnector1">
              <a:avLst/>
            </a:prstGeom>
            <a:ln cap="sq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Rounded Rectangle 160"/>
            <p:cNvSpPr/>
            <p:nvPr/>
          </p:nvSpPr>
          <p:spPr>
            <a:xfrm>
              <a:off x="5782318" y="1052736"/>
              <a:ext cx="1267807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Max Leaf #</a:t>
              </a:r>
              <a:endParaRPr 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62" name="Rounded Rectangle 161"/>
            <p:cNvSpPr/>
            <p:nvPr/>
          </p:nvSpPr>
          <p:spPr>
            <a:xfrm>
              <a:off x="558893" y="1772817"/>
              <a:ext cx="1322520" cy="50405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Distance to Co-cluster</a:t>
              </a:r>
              <a:endParaRPr 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63" name="Rounded Rectangle 162"/>
            <p:cNvSpPr/>
            <p:nvPr/>
          </p:nvSpPr>
          <p:spPr>
            <a:xfrm>
              <a:off x="5580112" y="3789040"/>
              <a:ext cx="1609529" cy="43204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Distance to </a:t>
              </a:r>
              <a:r>
                <a:rPr lang="en-US" sz="800" dirty="0" err="1" smtClean="0">
                  <a:solidFill>
                    <a:schemeClr val="tx1"/>
                  </a:solidFill>
                </a:rPr>
                <a:t>Outerplanar</a:t>
              </a:r>
              <a:endParaRPr lang="en-US" sz="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64" name="Straight Arrow Connector 163"/>
            <p:cNvCxnSpPr>
              <a:stCxn id="187" idx="2"/>
              <a:endCxn id="163" idx="0"/>
            </p:cNvCxnSpPr>
            <p:nvPr/>
          </p:nvCxnSpPr>
          <p:spPr>
            <a:xfrm rot="5400000">
              <a:off x="6069920" y="3455927"/>
              <a:ext cx="648070" cy="18156"/>
            </a:xfrm>
            <a:prstGeom prst="straightConnector1">
              <a:avLst/>
            </a:prstGeom>
            <a:ln cap="sq"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/>
            <p:cNvCxnSpPr>
              <a:stCxn id="155" idx="2"/>
              <a:endCxn id="156" idx="0"/>
            </p:cNvCxnSpPr>
            <p:nvPr/>
          </p:nvCxnSpPr>
          <p:spPr>
            <a:xfrm rot="16200000" flipH="1">
              <a:off x="6179048" y="5373158"/>
              <a:ext cx="432051" cy="115"/>
            </a:xfrm>
            <a:prstGeom prst="straightConnector1">
              <a:avLst/>
            </a:prstGeom>
            <a:ln cap="sq"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/>
            <p:cNvCxnSpPr>
              <a:stCxn id="188" idx="2"/>
              <a:endCxn id="154" idx="0"/>
            </p:cNvCxnSpPr>
            <p:nvPr/>
          </p:nvCxnSpPr>
          <p:spPr>
            <a:xfrm rot="5400000">
              <a:off x="3094131" y="2226484"/>
              <a:ext cx="648071" cy="2477039"/>
            </a:xfrm>
            <a:prstGeom prst="straightConnector1">
              <a:avLst/>
            </a:prstGeom>
            <a:ln cap="sq"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37"/>
            <p:cNvCxnSpPr>
              <a:stCxn id="157" idx="2"/>
              <a:endCxn id="158" idx="0"/>
            </p:cNvCxnSpPr>
            <p:nvPr/>
          </p:nvCxnSpPr>
          <p:spPr>
            <a:xfrm rot="5400000">
              <a:off x="2490752" y="3935069"/>
              <a:ext cx="288033" cy="2732276"/>
            </a:xfrm>
            <a:prstGeom prst="curvedConnector3">
              <a:avLst>
                <a:gd name="adj1" fmla="val 25343"/>
              </a:avLst>
            </a:prstGeom>
            <a:ln cap="sq"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167"/>
            <p:cNvCxnSpPr>
              <a:stCxn id="186" idx="2"/>
              <a:endCxn id="154" idx="0"/>
            </p:cNvCxnSpPr>
            <p:nvPr/>
          </p:nvCxnSpPr>
          <p:spPr>
            <a:xfrm rot="5400000">
              <a:off x="2288058" y="3177369"/>
              <a:ext cx="503259" cy="720081"/>
            </a:xfrm>
            <a:prstGeom prst="straightConnector1">
              <a:avLst/>
            </a:prstGeom>
            <a:ln cap="sq"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41"/>
            <p:cNvCxnSpPr>
              <a:stCxn id="152" idx="2"/>
              <a:endCxn id="188" idx="0"/>
            </p:cNvCxnSpPr>
            <p:nvPr/>
          </p:nvCxnSpPr>
          <p:spPr>
            <a:xfrm rot="5400000">
              <a:off x="5320429" y="1613127"/>
              <a:ext cx="432049" cy="1759536"/>
            </a:xfrm>
            <a:prstGeom prst="curvedConnector3">
              <a:avLst>
                <a:gd name="adj1" fmla="val 50000"/>
              </a:avLst>
            </a:prstGeom>
            <a:ln cap="sq"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/>
            <p:cNvCxnSpPr>
              <a:stCxn id="153" idx="2"/>
              <a:endCxn id="158" idx="0"/>
            </p:cNvCxnSpPr>
            <p:nvPr/>
          </p:nvCxnSpPr>
          <p:spPr>
            <a:xfrm rot="16200000" flipH="1">
              <a:off x="100911" y="4277505"/>
              <a:ext cx="2304254" cy="31184"/>
            </a:xfrm>
            <a:prstGeom prst="straightConnector1">
              <a:avLst/>
            </a:prstGeom>
            <a:ln cap="sq"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Arrow Connector 170"/>
            <p:cNvCxnSpPr>
              <a:stCxn id="187" idx="2"/>
              <a:endCxn id="157" idx="0"/>
            </p:cNvCxnSpPr>
            <p:nvPr/>
          </p:nvCxnSpPr>
          <p:spPr>
            <a:xfrm rot="5400000">
              <a:off x="4444532" y="2697345"/>
              <a:ext cx="1514877" cy="2402127"/>
            </a:xfrm>
            <a:prstGeom prst="straightConnector1">
              <a:avLst/>
            </a:prstGeom>
            <a:ln cap="sq"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98"/>
            <p:cNvCxnSpPr>
              <a:stCxn id="157" idx="2"/>
              <a:endCxn id="156" idx="0"/>
            </p:cNvCxnSpPr>
            <p:nvPr/>
          </p:nvCxnSpPr>
          <p:spPr>
            <a:xfrm rot="16200000" flipH="1">
              <a:off x="4981993" y="4176103"/>
              <a:ext cx="432051" cy="2394225"/>
            </a:xfrm>
            <a:prstGeom prst="curvedConnector3">
              <a:avLst>
                <a:gd name="adj1" fmla="val 17124"/>
              </a:avLst>
            </a:prstGeom>
            <a:ln cap="sq"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/>
            <p:cNvCxnSpPr>
              <a:stCxn id="154" idx="2"/>
              <a:endCxn id="158" idx="0"/>
            </p:cNvCxnSpPr>
            <p:nvPr/>
          </p:nvCxnSpPr>
          <p:spPr>
            <a:xfrm rot="5400000">
              <a:off x="1146718" y="4412295"/>
              <a:ext cx="1154841" cy="911016"/>
            </a:xfrm>
            <a:prstGeom prst="straightConnector1">
              <a:avLst/>
            </a:prstGeom>
            <a:ln cap="sq"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urved Connector 173"/>
            <p:cNvCxnSpPr>
              <a:stCxn id="151" idx="2"/>
              <a:endCxn id="152" idx="0"/>
            </p:cNvCxnSpPr>
            <p:nvPr/>
          </p:nvCxnSpPr>
          <p:spPr>
            <a:xfrm rot="16200000" flipH="1">
              <a:off x="5062062" y="418657"/>
              <a:ext cx="864097" cy="1844221"/>
            </a:xfrm>
            <a:prstGeom prst="curvedConnector3">
              <a:avLst>
                <a:gd name="adj1" fmla="val 82877"/>
              </a:avLst>
            </a:prstGeom>
            <a:ln cap="sq"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urved Connector 134"/>
            <p:cNvCxnSpPr>
              <a:stCxn id="162" idx="2"/>
              <a:endCxn id="153" idx="0"/>
            </p:cNvCxnSpPr>
            <p:nvPr/>
          </p:nvCxnSpPr>
          <p:spPr>
            <a:xfrm rot="16200000" flipH="1">
              <a:off x="1012773" y="2484250"/>
              <a:ext cx="432053" cy="17293"/>
            </a:xfrm>
            <a:prstGeom prst="straightConnector1">
              <a:avLst/>
            </a:prstGeom>
            <a:ln cap="sq">
              <a:round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Arrow Connector 175"/>
            <p:cNvCxnSpPr>
              <a:stCxn id="163" idx="2"/>
              <a:endCxn id="155" idx="0"/>
            </p:cNvCxnSpPr>
            <p:nvPr/>
          </p:nvCxnSpPr>
          <p:spPr>
            <a:xfrm rot="16200000" flipH="1">
              <a:off x="6101915" y="4504049"/>
              <a:ext cx="576063" cy="10139"/>
            </a:xfrm>
            <a:prstGeom prst="straightConnector1">
              <a:avLst/>
            </a:prstGeom>
            <a:ln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Arrow Connector 176"/>
            <p:cNvCxnSpPr>
              <a:stCxn id="191" idx="2"/>
              <a:endCxn id="155" idx="0"/>
            </p:cNvCxnSpPr>
            <p:nvPr/>
          </p:nvCxnSpPr>
          <p:spPr>
            <a:xfrm rot="5400000">
              <a:off x="6971337" y="3644767"/>
              <a:ext cx="576063" cy="1728704"/>
            </a:xfrm>
            <a:prstGeom prst="straightConnector1">
              <a:avLst/>
            </a:prstGeom>
            <a:ln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4"/>
            <p:cNvCxnSpPr>
              <a:stCxn id="152" idx="2"/>
              <a:endCxn id="191" idx="0"/>
            </p:cNvCxnSpPr>
            <p:nvPr/>
          </p:nvCxnSpPr>
          <p:spPr>
            <a:xfrm rot="16200000" flipH="1">
              <a:off x="6513886" y="2179205"/>
              <a:ext cx="1512169" cy="1707499"/>
            </a:xfrm>
            <a:prstGeom prst="curvedConnector3">
              <a:avLst>
                <a:gd name="adj1" fmla="val 11840"/>
              </a:avLst>
            </a:prstGeom>
            <a:ln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Arrow Connector 185"/>
            <p:cNvCxnSpPr>
              <a:stCxn id="151" idx="2"/>
              <a:endCxn id="186" idx="0"/>
            </p:cNvCxnSpPr>
            <p:nvPr/>
          </p:nvCxnSpPr>
          <p:spPr>
            <a:xfrm rot="5400000">
              <a:off x="2907374" y="901074"/>
              <a:ext cx="1656980" cy="1672273"/>
            </a:xfrm>
            <a:prstGeom prst="curvedConnector3">
              <a:avLst>
                <a:gd name="adj1" fmla="val 85361"/>
              </a:avLst>
            </a:prstGeom>
            <a:ln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/>
            <p:cNvCxnSpPr>
              <a:stCxn id="190" idx="2"/>
              <a:endCxn id="153" idx="0"/>
            </p:cNvCxnSpPr>
            <p:nvPr/>
          </p:nvCxnSpPr>
          <p:spPr>
            <a:xfrm rot="5400000">
              <a:off x="1860604" y="1653712"/>
              <a:ext cx="432054" cy="1678370"/>
            </a:xfrm>
            <a:prstGeom prst="straightConnector1">
              <a:avLst/>
            </a:prstGeom>
            <a:ln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/>
            <p:cNvCxnSpPr>
              <a:stCxn id="189" idx="2"/>
              <a:endCxn id="190" idx="0"/>
            </p:cNvCxnSpPr>
            <p:nvPr/>
          </p:nvCxnSpPr>
          <p:spPr>
            <a:xfrm rot="5400000">
              <a:off x="2735797" y="1592797"/>
              <a:ext cx="360038" cy="1588"/>
            </a:xfrm>
            <a:prstGeom prst="straightConnector1">
              <a:avLst/>
            </a:prstGeom>
            <a:ln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Arrow Connector 181"/>
            <p:cNvCxnSpPr>
              <a:stCxn id="189" idx="2"/>
              <a:endCxn id="162" idx="0"/>
            </p:cNvCxnSpPr>
            <p:nvPr/>
          </p:nvCxnSpPr>
          <p:spPr>
            <a:xfrm rot="5400000">
              <a:off x="1887966" y="744966"/>
              <a:ext cx="360039" cy="1695663"/>
            </a:xfrm>
            <a:prstGeom prst="straightConnector1">
              <a:avLst/>
            </a:prstGeom>
            <a:ln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/>
            <p:cNvCxnSpPr>
              <a:stCxn id="161" idx="2"/>
              <a:endCxn id="152" idx="0"/>
            </p:cNvCxnSpPr>
            <p:nvPr/>
          </p:nvCxnSpPr>
          <p:spPr>
            <a:xfrm rot="5400000">
              <a:off x="6236202" y="1592796"/>
              <a:ext cx="360041" cy="1"/>
            </a:xfrm>
            <a:prstGeom prst="straightConnector1">
              <a:avLst/>
            </a:prstGeom>
            <a:ln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Arrow Connector 250"/>
            <p:cNvCxnSpPr>
              <a:stCxn id="151" idx="1"/>
              <a:endCxn id="162" idx="1"/>
            </p:cNvCxnSpPr>
            <p:nvPr/>
          </p:nvCxnSpPr>
          <p:spPr>
            <a:xfrm rot="10800000" flipV="1">
              <a:off x="558894" y="728700"/>
              <a:ext cx="3208033" cy="1296144"/>
            </a:xfrm>
            <a:prstGeom prst="curvedConnector3">
              <a:avLst>
                <a:gd name="adj1" fmla="val 107126"/>
              </a:avLst>
            </a:prstGeom>
            <a:ln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46"/>
            <p:cNvCxnSpPr>
              <a:stCxn id="190" idx="2"/>
              <a:endCxn id="188" idx="0"/>
            </p:cNvCxnSpPr>
            <p:nvPr/>
          </p:nvCxnSpPr>
          <p:spPr>
            <a:xfrm rot="16200000" flipH="1">
              <a:off x="3570225" y="1622460"/>
              <a:ext cx="432050" cy="1740869"/>
            </a:xfrm>
            <a:prstGeom prst="curvedConnector3">
              <a:avLst>
                <a:gd name="adj1" fmla="val 52055"/>
              </a:avLst>
            </a:prstGeom>
            <a:ln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Rounded Rectangle 185"/>
            <p:cNvSpPr/>
            <p:nvPr/>
          </p:nvSpPr>
          <p:spPr>
            <a:xfrm>
              <a:off x="2195736" y="2565700"/>
              <a:ext cx="1407981" cy="72008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Distance to split graph components</a:t>
              </a:r>
              <a:endParaRPr 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87" name="Rounded Rectangle 186"/>
            <p:cNvSpPr/>
            <p:nvPr/>
          </p:nvSpPr>
          <p:spPr>
            <a:xfrm>
              <a:off x="5713785" y="2708922"/>
              <a:ext cx="1378495" cy="43204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Feedback Vertex Set</a:t>
              </a:r>
              <a:endParaRPr 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88" name="Rounded Rectangle 187"/>
            <p:cNvSpPr/>
            <p:nvPr/>
          </p:nvSpPr>
          <p:spPr>
            <a:xfrm>
              <a:off x="3851920" y="2708920"/>
              <a:ext cx="1609529" cy="43204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Distance to Interval</a:t>
              </a:r>
              <a:endParaRPr 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89" name="Rounded Rectangle 188"/>
            <p:cNvSpPr/>
            <p:nvPr/>
          </p:nvSpPr>
          <p:spPr>
            <a:xfrm>
              <a:off x="1907703" y="1052738"/>
              <a:ext cx="2016225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Distance to Clique</a:t>
              </a:r>
              <a:endParaRPr 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90" name="Rounded Rectangle 189"/>
            <p:cNvSpPr/>
            <p:nvPr/>
          </p:nvSpPr>
          <p:spPr>
            <a:xfrm>
              <a:off x="2339752" y="1772816"/>
              <a:ext cx="1152128" cy="50405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Distance to Cluster</a:t>
              </a:r>
              <a:endParaRPr 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91" name="Rounded Rectangle 190"/>
            <p:cNvSpPr/>
            <p:nvPr/>
          </p:nvSpPr>
          <p:spPr>
            <a:xfrm>
              <a:off x="7498975" y="3789040"/>
              <a:ext cx="1249489" cy="43204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err="1" smtClean="0">
                  <a:solidFill>
                    <a:schemeClr val="tx1"/>
                  </a:solidFill>
                </a:rPr>
                <a:t>Pathwidth</a:t>
              </a:r>
              <a:endParaRPr lang="en-US" sz="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PathHierarchy"/>
          <p:cNvGrpSpPr/>
          <p:nvPr/>
        </p:nvGrpSpPr>
        <p:grpSpPr>
          <a:xfrm>
            <a:off x="4376911" y="3933056"/>
            <a:ext cx="4164672" cy="2762031"/>
            <a:chOff x="208123" y="260646"/>
            <a:chExt cx="8699143" cy="5769321"/>
          </a:xfrm>
        </p:grpSpPr>
        <p:sp>
          <p:nvSpPr>
            <p:cNvPr id="12" name="Rectangle 11"/>
            <p:cNvSpPr/>
            <p:nvPr/>
          </p:nvSpPr>
          <p:spPr>
            <a:xfrm>
              <a:off x="251520" y="260648"/>
              <a:ext cx="8640960" cy="5760640"/>
            </a:xfrm>
            <a:prstGeom prst="rect">
              <a:avLst/>
            </a:prstGeom>
            <a:gradFill>
              <a:gsLst>
                <a:gs pos="0">
                  <a:srgbClr val="FFDCB9"/>
                </a:gs>
                <a:gs pos="100000">
                  <a:schemeClr val="accent6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3" name="Freeform 12"/>
            <p:cNvSpPr/>
            <p:nvPr/>
          </p:nvSpPr>
          <p:spPr>
            <a:xfrm rot="10800000">
              <a:off x="236737" y="260648"/>
              <a:ext cx="8655743" cy="5500401"/>
            </a:xfrm>
            <a:custGeom>
              <a:avLst/>
              <a:gdLst>
                <a:gd name="connsiteX0" fmla="*/ 0 w 8664606"/>
                <a:gd name="connsiteY0" fmla="*/ 266330 h 1828800"/>
                <a:gd name="connsiteX1" fmla="*/ 8878 w 8664606"/>
                <a:gd name="connsiteY1" fmla="*/ 1828800 h 1828800"/>
                <a:gd name="connsiteX2" fmla="*/ 8664606 w 8664606"/>
                <a:gd name="connsiteY2" fmla="*/ 1828800 h 1828800"/>
                <a:gd name="connsiteX3" fmla="*/ 8664606 w 8664606"/>
                <a:gd name="connsiteY3" fmla="*/ 798990 h 1828800"/>
                <a:gd name="connsiteX4" fmla="*/ 4971495 w 8664606"/>
                <a:gd name="connsiteY4" fmla="*/ 798990 h 1828800"/>
                <a:gd name="connsiteX5" fmla="*/ 4385569 w 8664606"/>
                <a:gd name="connsiteY5" fmla="*/ 559293 h 1828800"/>
                <a:gd name="connsiteX6" fmla="*/ 4163627 w 8664606"/>
                <a:gd name="connsiteY6" fmla="*/ 8878 h 1828800"/>
                <a:gd name="connsiteX7" fmla="*/ 2334827 w 8664606"/>
                <a:gd name="connsiteY7" fmla="*/ 0 h 1828800"/>
                <a:gd name="connsiteX8" fmla="*/ 1811045 w 8664606"/>
                <a:gd name="connsiteY8" fmla="*/ 426128 h 1828800"/>
                <a:gd name="connsiteX9" fmla="*/ 0 w 8664606"/>
                <a:gd name="connsiteY9" fmla="*/ 266330 h 1828800"/>
                <a:gd name="connsiteX0" fmla="*/ 0 w 8664606"/>
                <a:gd name="connsiteY0" fmla="*/ 266330 h 1828800"/>
                <a:gd name="connsiteX1" fmla="*/ 217503 w 8664606"/>
                <a:gd name="connsiteY1" fmla="*/ 1687012 h 1828800"/>
                <a:gd name="connsiteX2" fmla="*/ 8664606 w 8664606"/>
                <a:gd name="connsiteY2" fmla="*/ 1828800 h 1828800"/>
                <a:gd name="connsiteX3" fmla="*/ 8664606 w 8664606"/>
                <a:gd name="connsiteY3" fmla="*/ 798990 h 1828800"/>
                <a:gd name="connsiteX4" fmla="*/ 4971495 w 8664606"/>
                <a:gd name="connsiteY4" fmla="*/ 798990 h 1828800"/>
                <a:gd name="connsiteX5" fmla="*/ 4385569 w 8664606"/>
                <a:gd name="connsiteY5" fmla="*/ 559293 h 1828800"/>
                <a:gd name="connsiteX6" fmla="*/ 4163627 w 8664606"/>
                <a:gd name="connsiteY6" fmla="*/ 8878 h 1828800"/>
                <a:gd name="connsiteX7" fmla="*/ 2334827 w 8664606"/>
                <a:gd name="connsiteY7" fmla="*/ 0 h 1828800"/>
                <a:gd name="connsiteX8" fmla="*/ 1811045 w 8664606"/>
                <a:gd name="connsiteY8" fmla="*/ 426128 h 1828800"/>
                <a:gd name="connsiteX9" fmla="*/ 0 w 8664606"/>
                <a:gd name="connsiteY9" fmla="*/ 266330 h 1828800"/>
                <a:gd name="connsiteX0" fmla="*/ 2959 w 8667565"/>
                <a:gd name="connsiteY0" fmla="*/ 266330 h 1828800"/>
                <a:gd name="connsiteX1" fmla="*/ 2959 w 8667565"/>
                <a:gd name="connsiteY1" fmla="*/ 1828800 h 1828800"/>
                <a:gd name="connsiteX2" fmla="*/ 8667565 w 8667565"/>
                <a:gd name="connsiteY2" fmla="*/ 1828800 h 1828800"/>
                <a:gd name="connsiteX3" fmla="*/ 8667565 w 8667565"/>
                <a:gd name="connsiteY3" fmla="*/ 798990 h 1828800"/>
                <a:gd name="connsiteX4" fmla="*/ 4974454 w 8667565"/>
                <a:gd name="connsiteY4" fmla="*/ 798990 h 1828800"/>
                <a:gd name="connsiteX5" fmla="*/ 4388528 w 8667565"/>
                <a:gd name="connsiteY5" fmla="*/ 559293 h 1828800"/>
                <a:gd name="connsiteX6" fmla="*/ 4166586 w 8667565"/>
                <a:gd name="connsiteY6" fmla="*/ 8878 h 1828800"/>
                <a:gd name="connsiteX7" fmla="*/ 2337786 w 8667565"/>
                <a:gd name="connsiteY7" fmla="*/ 0 h 1828800"/>
                <a:gd name="connsiteX8" fmla="*/ 1814004 w 8667565"/>
                <a:gd name="connsiteY8" fmla="*/ 426128 h 1828800"/>
                <a:gd name="connsiteX9" fmla="*/ 2959 w 8667565"/>
                <a:gd name="connsiteY9" fmla="*/ 266330 h 1828800"/>
                <a:gd name="connsiteX0" fmla="*/ 0 w 8667565"/>
                <a:gd name="connsiteY0" fmla="*/ 390868 h 1828800"/>
                <a:gd name="connsiteX1" fmla="*/ 2959 w 8667565"/>
                <a:gd name="connsiteY1" fmla="*/ 1828800 h 1828800"/>
                <a:gd name="connsiteX2" fmla="*/ 8667565 w 8667565"/>
                <a:gd name="connsiteY2" fmla="*/ 1828800 h 1828800"/>
                <a:gd name="connsiteX3" fmla="*/ 8667565 w 8667565"/>
                <a:gd name="connsiteY3" fmla="*/ 798990 h 1828800"/>
                <a:gd name="connsiteX4" fmla="*/ 4974454 w 8667565"/>
                <a:gd name="connsiteY4" fmla="*/ 798990 h 1828800"/>
                <a:gd name="connsiteX5" fmla="*/ 4388528 w 8667565"/>
                <a:gd name="connsiteY5" fmla="*/ 559293 h 1828800"/>
                <a:gd name="connsiteX6" fmla="*/ 4166586 w 8667565"/>
                <a:gd name="connsiteY6" fmla="*/ 8878 h 1828800"/>
                <a:gd name="connsiteX7" fmla="*/ 2337786 w 8667565"/>
                <a:gd name="connsiteY7" fmla="*/ 0 h 1828800"/>
                <a:gd name="connsiteX8" fmla="*/ 1814004 w 8667565"/>
                <a:gd name="connsiteY8" fmla="*/ 426128 h 1828800"/>
                <a:gd name="connsiteX9" fmla="*/ 0 w 8667565"/>
                <a:gd name="connsiteY9" fmla="*/ 390868 h 1828800"/>
                <a:gd name="connsiteX0" fmla="*/ 0 w 8667565"/>
                <a:gd name="connsiteY0" fmla="*/ 390868 h 1828800"/>
                <a:gd name="connsiteX1" fmla="*/ 2959 w 8667565"/>
                <a:gd name="connsiteY1" fmla="*/ 1828800 h 1828800"/>
                <a:gd name="connsiteX2" fmla="*/ 8667565 w 8667565"/>
                <a:gd name="connsiteY2" fmla="*/ 1828800 h 1828800"/>
                <a:gd name="connsiteX3" fmla="*/ 8223695 w 8667565"/>
                <a:gd name="connsiteY3" fmla="*/ 678900 h 1828800"/>
                <a:gd name="connsiteX4" fmla="*/ 4974454 w 8667565"/>
                <a:gd name="connsiteY4" fmla="*/ 798990 h 1828800"/>
                <a:gd name="connsiteX5" fmla="*/ 4388528 w 8667565"/>
                <a:gd name="connsiteY5" fmla="*/ 559293 h 1828800"/>
                <a:gd name="connsiteX6" fmla="*/ 4166586 w 8667565"/>
                <a:gd name="connsiteY6" fmla="*/ 8878 h 1828800"/>
                <a:gd name="connsiteX7" fmla="*/ 2337786 w 8667565"/>
                <a:gd name="connsiteY7" fmla="*/ 0 h 1828800"/>
                <a:gd name="connsiteX8" fmla="*/ 1814004 w 8667565"/>
                <a:gd name="connsiteY8" fmla="*/ 426128 h 1828800"/>
                <a:gd name="connsiteX9" fmla="*/ 0 w 8667565"/>
                <a:gd name="connsiteY9" fmla="*/ 390868 h 1828800"/>
                <a:gd name="connsiteX0" fmla="*/ 0 w 8667565"/>
                <a:gd name="connsiteY0" fmla="*/ 390868 h 1828800"/>
                <a:gd name="connsiteX1" fmla="*/ 2959 w 8667565"/>
                <a:gd name="connsiteY1" fmla="*/ 1828800 h 1828800"/>
                <a:gd name="connsiteX2" fmla="*/ 8667565 w 8667565"/>
                <a:gd name="connsiteY2" fmla="*/ 1828800 h 1828800"/>
                <a:gd name="connsiteX3" fmla="*/ 8655743 w 8667565"/>
                <a:gd name="connsiteY3" fmla="*/ 822916 h 1828800"/>
                <a:gd name="connsiteX4" fmla="*/ 4974454 w 8667565"/>
                <a:gd name="connsiteY4" fmla="*/ 798990 h 1828800"/>
                <a:gd name="connsiteX5" fmla="*/ 4388528 w 8667565"/>
                <a:gd name="connsiteY5" fmla="*/ 559293 h 1828800"/>
                <a:gd name="connsiteX6" fmla="*/ 4166586 w 8667565"/>
                <a:gd name="connsiteY6" fmla="*/ 8878 h 1828800"/>
                <a:gd name="connsiteX7" fmla="*/ 2337786 w 8667565"/>
                <a:gd name="connsiteY7" fmla="*/ 0 h 1828800"/>
                <a:gd name="connsiteX8" fmla="*/ 1814004 w 8667565"/>
                <a:gd name="connsiteY8" fmla="*/ 426128 h 1828800"/>
                <a:gd name="connsiteX9" fmla="*/ 0 w 8667565"/>
                <a:gd name="connsiteY9" fmla="*/ 390868 h 1828800"/>
                <a:gd name="connsiteX0" fmla="*/ 0 w 8655743"/>
                <a:gd name="connsiteY0" fmla="*/ 390868 h 1828800"/>
                <a:gd name="connsiteX1" fmla="*/ 2959 w 8655743"/>
                <a:gd name="connsiteY1" fmla="*/ 1828800 h 1828800"/>
                <a:gd name="connsiteX2" fmla="*/ 8063644 w 8655743"/>
                <a:gd name="connsiteY2" fmla="*/ 1470988 h 1828800"/>
                <a:gd name="connsiteX3" fmla="*/ 8655743 w 8655743"/>
                <a:gd name="connsiteY3" fmla="*/ 822916 h 1828800"/>
                <a:gd name="connsiteX4" fmla="*/ 4974454 w 8655743"/>
                <a:gd name="connsiteY4" fmla="*/ 798990 h 1828800"/>
                <a:gd name="connsiteX5" fmla="*/ 4388528 w 8655743"/>
                <a:gd name="connsiteY5" fmla="*/ 559293 h 1828800"/>
                <a:gd name="connsiteX6" fmla="*/ 4166586 w 8655743"/>
                <a:gd name="connsiteY6" fmla="*/ 8878 h 1828800"/>
                <a:gd name="connsiteX7" fmla="*/ 2337786 w 8655743"/>
                <a:gd name="connsiteY7" fmla="*/ 0 h 1828800"/>
                <a:gd name="connsiteX8" fmla="*/ 1814004 w 8655743"/>
                <a:gd name="connsiteY8" fmla="*/ 426128 h 1828800"/>
                <a:gd name="connsiteX9" fmla="*/ 0 w 8655743"/>
                <a:gd name="connsiteY9" fmla="*/ 390868 h 1828800"/>
                <a:gd name="connsiteX0" fmla="*/ 0 w 8655743"/>
                <a:gd name="connsiteY0" fmla="*/ 390868 h 1828800"/>
                <a:gd name="connsiteX1" fmla="*/ 2959 w 8655743"/>
                <a:gd name="connsiteY1" fmla="*/ 1828800 h 1828800"/>
                <a:gd name="connsiteX2" fmla="*/ 8655743 w 8655743"/>
                <a:gd name="connsiteY2" fmla="*/ 1828800 h 1828800"/>
                <a:gd name="connsiteX3" fmla="*/ 8655743 w 8655743"/>
                <a:gd name="connsiteY3" fmla="*/ 822916 h 1828800"/>
                <a:gd name="connsiteX4" fmla="*/ 4974454 w 8655743"/>
                <a:gd name="connsiteY4" fmla="*/ 798990 h 1828800"/>
                <a:gd name="connsiteX5" fmla="*/ 4388528 w 8655743"/>
                <a:gd name="connsiteY5" fmla="*/ 559293 h 1828800"/>
                <a:gd name="connsiteX6" fmla="*/ 4166586 w 8655743"/>
                <a:gd name="connsiteY6" fmla="*/ 8878 h 1828800"/>
                <a:gd name="connsiteX7" fmla="*/ 2337786 w 8655743"/>
                <a:gd name="connsiteY7" fmla="*/ 0 h 1828800"/>
                <a:gd name="connsiteX8" fmla="*/ 1814004 w 8655743"/>
                <a:gd name="connsiteY8" fmla="*/ 426128 h 1828800"/>
                <a:gd name="connsiteX9" fmla="*/ 0 w 8655743"/>
                <a:gd name="connsiteY9" fmla="*/ 390868 h 1828800"/>
                <a:gd name="connsiteX0" fmla="*/ 0 w 8655743"/>
                <a:gd name="connsiteY0" fmla="*/ 390868 h 1828800"/>
                <a:gd name="connsiteX1" fmla="*/ 2959 w 8655743"/>
                <a:gd name="connsiteY1" fmla="*/ 1828800 h 1828800"/>
                <a:gd name="connsiteX2" fmla="*/ 8655743 w 8655743"/>
                <a:gd name="connsiteY2" fmla="*/ 1828800 h 1828800"/>
                <a:gd name="connsiteX3" fmla="*/ 8655743 w 8655743"/>
                <a:gd name="connsiteY3" fmla="*/ 822916 h 1828800"/>
                <a:gd name="connsiteX4" fmla="*/ 4974454 w 8655743"/>
                <a:gd name="connsiteY4" fmla="*/ 798990 h 1828800"/>
                <a:gd name="connsiteX5" fmla="*/ 4388528 w 8655743"/>
                <a:gd name="connsiteY5" fmla="*/ 559293 h 1828800"/>
                <a:gd name="connsiteX6" fmla="*/ 4166586 w 8655743"/>
                <a:gd name="connsiteY6" fmla="*/ 8878 h 1828800"/>
                <a:gd name="connsiteX7" fmla="*/ 2337786 w 8655743"/>
                <a:gd name="connsiteY7" fmla="*/ 0 h 1828800"/>
                <a:gd name="connsiteX8" fmla="*/ 1814004 w 8655743"/>
                <a:gd name="connsiteY8" fmla="*/ 426128 h 1828800"/>
                <a:gd name="connsiteX9" fmla="*/ 0 w 8655743"/>
                <a:gd name="connsiteY9" fmla="*/ 390868 h 1828800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814004 w 8655743"/>
                <a:gd name="connsiteY8" fmla="*/ 510465 h 1913137"/>
                <a:gd name="connsiteX9" fmla="*/ 0 w 8655743"/>
                <a:gd name="connsiteY9" fmla="*/ 475205 h 1913137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814004 w 8655743"/>
                <a:gd name="connsiteY8" fmla="*/ 510465 h 1913137"/>
                <a:gd name="connsiteX9" fmla="*/ 0 w 8655743"/>
                <a:gd name="connsiteY9" fmla="*/ 475205 h 1913137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814004 w 8655743"/>
                <a:gd name="connsiteY8" fmla="*/ 510465 h 1913137"/>
                <a:gd name="connsiteX9" fmla="*/ 0 w 8655743"/>
                <a:gd name="connsiteY9" fmla="*/ 475205 h 1913137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814004 w 8655743"/>
                <a:gd name="connsiteY8" fmla="*/ 510465 h 1913137"/>
                <a:gd name="connsiteX9" fmla="*/ 0 w 8655743"/>
                <a:gd name="connsiteY9" fmla="*/ 475205 h 1913137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986985 w 8655743"/>
                <a:gd name="connsiteY8" fmla="*/ 475206 h 1913137"/>
                <a:gd name="connsiteX9" fmla="*/ 0 w 8655743"/>
                <a:gd name="connsiteY9" fmla="*/ 475205 h 1913137"/>
                <a:gd name="connsiteX0" fmla="*/ 0 w 8655743"/>
                <a:gd name="connsiteY0" fmla="*/ 515155 h 1953087"/>
                <a:gd name="connsiteX1" fmla="*/ 2959 w 8655743"/>
                <a:gd name="connsiteY1" fmla="*/ 1953087 h 1953087"/>
                <a:gd name="connsiteX2" fmla="*/ 8655743 w 8655743"/>
                <a:gd name="connsiteY2" fmla="*/ 1953087 h 1953087"/>
                <a:gd name="connsiteX3" fmla="*/ 8655743 w 8655743"/>
                <a:gd name="connsiteY3" fmla="*/ 947203 h 1953087"/>
                <a:gd name="connsiteX4" fmla="*/ 4974454 w 8655743"/>
                <a:gd name="connsiteY4" fmla="*/ 923277 h 1953087"/>
                <a:gd name="connsiteX5" fmla="*/ 4166586 w 8655743"/>
                <a:gd name="connsiteY5" fmla="*/ 133165 h 1953087"/>
                <a:gd name="connsiteX6" fmla="*/ 2337786 w 8655743"/>
                <a:gd name="connsiteY6" fmla="*/ 124287 h 1953087"/>
                <a:gd name="connsiteX7" fmla="*/ 1986985 w 8655743"/>
                <a:gd name="connsiteY7" fmla="*/ 515156 h 1953087"/>
                <a:gd name="connsiteX8" fmla="*/ 0 w 8655743"/>
                <a:gd name="connsiteY8" fmla="*/ 515155 h 1953087"/>
                <a:gd name="connsiteX0" fmla="*/ 0 w 8655743"/>
                <a:gd name="connsiteY0" fmla="*/ 648320 h 2086252"/>
                <a:gd name="connsiteX1" fmla="*/ 2959 w 8655743"/>
                <a:gd name="connsiteY1" fmla="*/ 2086252 h 2086252"/>
                <a:gd name="connsiteX2" fmla="*/ 8655743 w 8655743"/>
                <a:gd name="connsiteY2" fmla="*/ 2086252 h 2086252"/>
                <a:gd name="connsiteX3" fmla="*/ 8655743 w 8655743"/>
                <a:gd name="connsiteY3" fmla="*/ 1080368 h 2086252"/>
                <a:gd name="connsiteX4" fmla="*/ 4974454 w 8655743"/>
                <a:gd name="connsiteY4" fmla="*/ 1056442 h 2086252"/>
                <a:gd name="connsiteX5" fmla="*/ 5055343 w 8655743"/>
                <a:gd name="connsiteY5" fmla="*/ 133165 h 2086252"/>
                <a:gd name="connsiteX6" fmla="*/ 2337786 w 8655743"/>
                <a:gd name="connsiteY6" fmla="*/ 257452 h 2086252"/>
                <a:gd name="connsiteX7" fmla="*/ 1986985 w 8655743"/>
                <a:gd name="connsiteY7" fmla="*/ 648321 h 2086252"/>
                <a:gd name="connsiteX8" fmla="*/ 0 w 8655743"/>
                <a:gd name="connsiteY8" fmla="*/ 648320 h 2086252"/>
                <a:gd name="connsiteX0" fmla="*/ 0 w 8655743"/>
                <a:gd name="connsiteY0" fmla="*/ 734179 h 2172111"/>
                <a:gd name="connsiteX1" fmla="*/ 2959 w 8655743"/>
                <a:gd name="connsiteY1" fmla="*/ 2172111 h 2172111"/>
                <a:gd name="connsiteX2" fmla="*/ 8655743 w 8655743"/>
                <a:gd name="connsiteY2" fmla="*/ 2172111 h 2172111"/>
                <a:gd name="connsiteX3" fmla="*/ 8655743 w 8655743"/>
                <a:gd name="connsiteY3" fmla="*/ 1166227 h 2172111"/>
                <a:gd name="connsiteX4" fmla="*/ 4974454 w 8655743"/>
                <a:gd name="connsiteY4" fmla="*/ 1142301 h 2172111"/>
                <a:gd name="connsiteX5" fmla="*/ 5055343 w 8655743"/>
                <a:gd name="connsiteY5" fmla="*/ 219024 h 2172111"/>
                <a:gd name="connsiteX6" fmla="*/ 1598959 w 8655743"/>
                <a:gd name="connsiteY6" fmla="*/ 85859 h 2172111"/>
                <a:gd name="connsiteX7" fmla="*/ 1986985 w 8655743"/>
                <a:gd name="connsiteY7" fmla="*/ 734180 h 2172111"/>
                <a:gd name="connsiteX8" fmla="*/ 0 w 8655743"/>
                <a:gd name="connsiteY8" fmla="*/ 734179 h 2172111"/>
                <a:gd name="connsiteX0" fmla="*/ 0 w 8655743"/>
                <a:gd name="connsiteY0" fmla="*/ 770183 h 2208115"/>
                <a:gd name="connsiteX1" fmla="*/ 2959 w 8655743"/>
                <a:gd name="connsiteY1" fmla="*/ 2208115 h 2208115"/>
                <a:gd name="connsiteX2" fmla="*/ 8655743 w 8655743"/>
                <a:gd name="connsiteY2" fmla="*/ 2208115 h 2208115"/>
                <a:gd name="connsiteX3" fmla="*/ 8655743 w 8655743"/>
                <a:gd name="connsiteY3" fmla="*/ 1202231 h 2208115"/>
                <a:gd name="connsiteX4" fmla="*/ 4974454 w 8655743"/>
                <a:gd name="connsiteY4" fmla="*/ 1178305 h 2208115"/>
                <a:gd name="connsiteX5" fmla="*/ 5055343 w 8655743"/>
                <a:gd name="connsiteY5" fmla="*/ 255028 h 2208115"/>
                <a:gd name="connsiteX6" fmla="*/ 1598959 w 8655743"/>
                <a:gd name="connsiteY6" fmla="*/ 121863 h 2208115"/>
                <a:gd name="connsiteX7" fmla="*/ 1382935 w 8655743"/>
                <a:gd name="connsiteY7" fmla="*/ 986207 h 2208115"/>
                <a:gd name="connsiteX8" fmla="*/ 0 w 8655743"/>
                <a:gd name="connsiteY8" fmla="*/ 770183 h 2208115"/>
                <a:gd name="connsiteX0" fmla="*/ 0 w 8655743"/>
                <a:gd name="connsiteY0" fmla="*/ 892046 h 2329978"/>
                <a:gd name="connsiteX1" fmla="*/ 2959 w 8655743"/>
                <a:gd name="connsiteY1" fmla="*/ 2329978 h 2329978"/>
                <a:gd name="connsiteX2" fmla="*/ 8655743 w 8655743"/>
                <a:gd name="connsiteY2" fmla="*/ 2329978 h 2329978"/>
                <a:gd name="connsiteX3" fmla="*/ 8655743 w 8655743"/>
                <a:gd name="connsiteY3" fmla="*/ 1324094 h 2329978"/>
                <a:gd name="connsiteX4" fmla="*/ 4974454 w 8655743"/>
                <a:gd name="connsiteY4" fmla="*/ 1300168 h 2329978"/>
                <a:gd name="connsiteX5" fmla="*/ 5055343 w 8655743"/>
                <a:gd name="connsiteY5" fmla="*/ 376891 h 2329978"/>
                <a:gd name="connsiteX6" fmla="*/ 1814984 w 8655743"/>
                <a:gd name="connsiteY6" fmla="*/ 121863 h 2329978"/>
                <a:gd name="connsiteX7" fmla="*/ 1382935 w 8655743"/>
                <a:gd name="connsiteY7" fmla="*/ 1108070 h 2329978"/>
                <a:gd name="connsiteX8" fmla="*/ 0 w 8655743"/>
                <a:gd name="connsiteY8" fmla="*/ 892046 h 2329978"/>
                <a:gd name="connsiteX0" fmla="*/ 0 w 8655743"/>
                <a:gd name="connsiteY0" fmla="*/ 1108070 h 2329978"/>
                <a:gd name="connsiteX1" fmla="*/ 2959 w 8655743"/>
                <a:gd name="connsiteY1" fmla="*/ 2329978 h 2329978"/>
                <a:gd name="connsiteX2" fmla="*/ 8655743 w 8655743"/>
                <a:gd name="connsiteY2" fmla="*/ 2329978 h 2329978"/>
                <a:gd name="connsiteX3" fmla="*/ 8655743 w 8655743"/>
                <a:gd name="connsiteY3" fmla="*/ 1324094 h 2329978"/>
                <a:gd name="connsiteX4" fmla="*/ 4974454 w 8655743"/>
                <a:gd name="connsiteY4" fmla="*/ 1300168 h 2329978"/>
                <a:gd name="connsiteX5" fmla="*/ 5055343 w 8655743"/>
                <a:gd name="connsiteY5" fmla="*/ 376891 h 2329978"/>
                <a:gd name="connsiteX6" fmla="*/ 1814984 w 8655743"/>
                <a:gd name="connsiteY6" fmla="*/ 121863 h 2329978"/>
                <a:gd name="connsiteX7" fmla="*/ 1382935 w 8655743"/>
                <a:gd name="connsiteY7" fmla="*/ 1108070 h 2329978"/>
                <a:gd name="connsiteX8" fmla="*/ 0 w 8655743"/>
                <a:gd name="connsiteY8" fmla="*/ 1108070 h 2329978"/>
                <a:gd name="connsiteX0" fmla="*/ 0 w 8655743"/>
                <a:gd name="connsiteY0" fmla="*/ 913949 h 2135857"/>
                <a:gd name="connsiteX1" fmla="*/ 2959 w 8655743"/>
                <a:gd name="connsiteY1" fmla="*/ 2135857 h 2135857"/>
                <a:gd name="connsiteX2" fmla="*/ 8655743 w 8655743"/>
                <a:gd name="connsiteY2" fmla="*/ 2135857 h 2135857"/>
                <a:gd name="connsiteX3" fmla="*/ 8655743 w 8655743"/>
                <a:gd name="connsiteY3" fmla="*/ 1129973 h 2135857"/>
                <a:gd name="connsiteX4" fmla="*/ 4974454 w 8655743"/>
                <a:gd name="connsiteY4" fmla="*/ 1106047 h 2135857"/>
                <a:gd name="connsiteX5" fmla="*/ 5055343 w 8655743"/>
                <a:gd name="connsiteY5" fmla="*/ 182770 h 2135857"/>
                <a:gd name="connsiteX6" fmla="*/ 1814984 w 8655743"/>
                <a:gd name="connsiteY6" fmla="*/ 121863 h 2135857"/>
                <a:gd name="connsiteX7" fmla="*/ 1382935 w 8655743"/>
                <a:gd name="connsiteY7" fmla="*/ 913949 h 2135857"/>
                <a:gd name="connsiteX8" fmla="*/ 0 w 8655743"/>
                <a:gd name="connsiteY8" fmla="*/ 913949 h 2135857"/>
                <a:gd name="connsiteX0" fmla="*/ 0 w 8655743"/>
                <a:gd name="connsiteY0" fmla="*/ 956117 h 2178025"/>
                <a:gd name="connsiteX1" fmla="*/ 2959 w 8655743"/>
                <a:gd name="connsiteY1" fmla="*/ 2178025 h 2178025"/>
                <a:gd name="connsiteX2" fmla="*/ 8655743 w 8655743"/>
                <a:gd name="connsiteY2" fmla="*/ 2178025 h 2178025"/>
                <a:gd name="connsiteX3" fmla="*/ 8655743 w 8655743"/>
                <a:gd name="connsiteY3" fmla="*/ 1172141 h 2178025"/>
                <a:gd name="connsiteX4" fmla="*/ 4974454 w 8655743"/>
                <a:gd name="connsiteY4" fmla="*/ 1148215 h 2178025"/>
                <a:gd name="connsiteX5" fmla="*/ 4808285 w 8655743"/>
                <a:gd name="connsiteY5" fmla="*/ 164031 h 2178025"/>
                <a:gd name="connsiteX6" fmla="*/ 1814984 w 8655743"/>
                <a:gd name="connsiteY6" fmla="*/ 164031 h 2178025"/>
                <a:gd name="connsiteX7" fmla="*/ 1382935 w 8655743"/>
                <a:gd name="connsiteY7" fmla="*/ 956117 h 2178025"/>
                <a:gd name="connsiteX8" fmla="*/ 0 w 8655743"/>
                <a:gd name="connsiteY8" fmla="*/ 956117 h 2178025"/>
                <a:gd name="connsiteX0" fmla="*/ 0 w 8655743"/>
                <a:gd name="connsiteY0" fmla="*/ 948103 h 2170011"/>
                <a:gd name="connsiteX1" fmla="*/ 2959 w 8655743"/>
                <a:gd name="connsiteY1" fmla="*/ 2170011 h 2170011"/>
                <a:gd name="connsiteX2" fmla="*/ 8655743 w 8655743"/>
                <a:gd name="connsiteY2" fmla="*/ 2170011 h 2170011"/>
                <a:gd name="connsiteX3" fmla="*/ 8655743 w 8655743"/>
                <a:gd name="connsiteY3" fmla="*/ 1164127 h 2170011"/>
                <a:gd name="connsiteX4" fmla="*/ 5055343 w 8655743"/>
                <a:gd name="connsiteY4" fmla="*/ 1092121 h 2170011"/>
                <a:gd name="connsiteX5" fmla="*/ 4808285 w 8655743"/>
                <a:gd name="connsiteY5" fmla="*/ 156017 h 2170011"/>
                <a:gd name="connsiteX6" fmla="*/ 1814984 w 8655743"/>
                <a:gd name="connsiteY6" fmla="*/ 156017 h 2170011"/>
                <a:gd name="connsiteX7" fmla="*/ 1382935 w 8655743"/>
                <a:gd name="connsiteY7" fmla="*/ 948103 h 2170011"/>
                <a:gd name="connsiteX8" fmla="*/ 0 w 8655743"/>
                <a:gd name="connsiteY8" fmla="*/ 948103 h 2170011"/>
                <a:gd name="connsiteX0" fmla="*/ 0 w 8655743"/>
                <a:gd name="connsiteY0" fmla="*/ 1008110 h 2230018"/>
                <a:gd name="connsiteX1" fmla="*/ 2959 w 8655743"/>
                <a:gd name="connsiteY1" fmla="*/ 2230018 h 2230018"/>
                <a:gd name="connsiteX2" fmla="*/ 8655743 w 8655743"/>
                <a:gd name="connsiteY2" fmla="*/ 2230018 h 2230018"/>
                <a:gd name="connsiteX3" fmla="*/ 8655743 w 8655743"/>
                <a:gd name="connsiteY3" fmla="*/ 1224134 h 2230018"/>
                <a:gd name="connsiteX4" fmla="*/ 5140337 w 8655743"/>
                <a:gd name="connsiteY4" fmla="*/ 1512168 h 2230018"/>
                <a:gd name="connsiteX5" fmla="*/ 4808285 w 8655743"/>
                <a:gd name="connsiteY5" fmla="*/ 216024 h 2230018"/>
                <a:gd name="connsiteX6" fmla="*/ 1814984 w 8655743"/>
                <a:gd name="connsiteY6" fmla="*/ 216024 h 2230018"/>
                <a:gd name="connsiteX7" fmla="*/ 1382935 w 8655743"/>
                <a:gd name="connsiteY7" fmla="*/ 1008110 h 2230018"/>
                <a:gd name="connsiteX8" fmla="*/ 0 w 8655743"/>
                <a:gd name="connsiteY8" fmla="*/ 1008110 h 2230018"/>
                <a:gd name="connsiteX0" fmla="*/ 0 w 8670527"/>
                <a:gd name="connsiteY0" fmla="*/ 1008110 h 2230018"/>
                <a:gd name="connsiteX1" fmla="*/ 2959 w 8670527"/>
                <a:gd name="connsiteY1" fmla="*/ 2230018 h 2230018"/>
                <a:gd name="connsiteX2" fmla="*/ 8655743 w 8670527"/>
                <a:gd name="connsiteY2" fmla="*/ 2230018 h 2230018"/>
                <a:gd name="connsiteX3" fmla="*/ 8670527 w 8670527"/>
                <a:gd name="connsiteY3" fmla="*/ 1656185 h 2230018"/>
                <a:gd name="connsiteX4" fmla="*/ 5140337 w 8670527"/>
                <a:gd name="connsiteY4" fmla="*/ 1512168 h 2230018"/>
                <a:gd name="connsiteX5" fmla="*/ 4808285 w 8670527"/>
                <a:gd name="connsiteY5" fmla="*/ 216024 h 2230018"/>
                <a:gd name="connsiteX6" fmla="*/ 1814984 w 8670527"/>
                <a:gd name="connsiteY6" fmla="*/ 216024 h 2230018"/>
                <a:gd name="connsiteX7" fmla="*/ 1382935 w 8670527"/>
                <a:gd name="connsiteY7" fmla="*/ 1008110 h 2230018"/>
                <a:gd name="connsiteX8" fmla="*/ 0 w 8670527"/>
                <a:gd name="connsiteY8" fmla="*/ 1008110 h 2230018"/>
                <a:gd name="connsiteX0" fmla="*/ 0 w 8670527"/>
                <a:gd name="connsiteY0" fmla="*/ 1008110 h 2230018"/>
                <a:gd name="connsiteX1" fmla="*/ 2959 w 8670527"/>
                <a:gd name="connsiteY1" fmla="*/ 2230018 h 2230018"/>
                <a:gd name="connsiteX2" fmla="*/ 8655743 w 8670527"/>
                <a:gd name="connsiteY2" fmla="*/ 2230018 h 2230018"/>
                <a:gd name="connsiteX3" fmla="*/ 8670527 w 8670527"/>
                <a:gd name="connsiteY3" fmla="*/ 1656185 h 2230018"/>
                <a:gd name="connsiteX4" fmla="*/ 5140337 w 8670527"/>
                <a:gd name="connsiteY4" fmla="*/ 1512168 h 2230018"/>
                <a:gd name="connsiteX5" fmla="*/ 4808285 w 8670527"/>
                <a:gd name="connsiteY5" fmla="*/ 216024 h 2230018"/>
                <a:gd name="connsiteX6" fmla="*/ 1814984 w 8670527"/>
                <a:gd name="connsiteY6" fmla="*/ 216024 h 2230018"/>
                <a:gd name="connsiteX7" fmla="*/ 1382935 w 8670527"/>
                <a:gd name="connsiteY7" fmla="*/ 1368151 h 2230018"/>
                <a:gd name="connsiteX8" fmla="*/ 0 w 8670527"/>
                <a:gd name="connsiteY8" fmla="*/ 1008110 h 2230018"/>
                <a:gd name="connsiteX0" fmla="*/ 0 w 8670527"/>
                <a:gd name="connsiteY0" fmla="*/ 1368151 h 2230018"/>
                <a:gd name="connsiteX1" fmla="*/ 2959 w 8670527"/>
                <a:gd name="connsiteY1" fmla="*/ 2230018 h 2230018"/>
                <a:gd name="connsiteX2" fmla="*/ 8655743 w 8670527"/>
                <a:gd name="connsiteY2" fmla="*/ 2230018 h 2230018"/>
                <a:gd name="connsiteX3" fmla="*/ 8670527 w 8670527"/>
                <a:gd name="connsiteY3" fmla="*/ 1656185 h 2230018"/>
                <a:gd name="connsiteX4" fmla="*/ 5140337 w 8670527"/>
                <a:gd name="connsiteY4" fmla="*/ 1512168 h 2230018"/>
                <a:gd name="connsiteX5" fmla="*/ 4808285 w 8670527"/>
                <a:gd name="connsiteY5" fmla="*/ 216024 h 2230018"/>
                <a:gd name="connsiteX6" fmla="*/ 1814984 w 8670527"/>
                <a:gd name="connsiteY6" fmla="*/ 216024 h 2230018"/>
                <a:gd name="connsiteX7" fmla="*/ 1382935 w 8670527"/>
                <a:gd name="connsiteY7" fmla="*/ 1368151 h 2230018"/>
                <a:gd name="connsiteX8" fmla="*/ 0 w 8670527"/>
                <a:gd name="connsiteY8" fmla="*/ 1368151 h 2230018"/>
                <a:gd name="connsiteX0" fmla="*/ 0 w 8670527"/>
                <a:gd name="connsiteY0" fmla="*/ 1368151 h 2230018"/>
                <a:gd name="connsiteX1" fmla="*/ 2959 w 8670527"/>
                <a:gd name="connsiteY1" fmla="*/ 2230018 h 2230018"/>
                <a:gd name="connsiteX2" fmla="*/ 8655743 w 8670527"/>
                <a:gd name="connsiteY2" fmla="*/ 2230018 h 2230018"/>
                <a:gd name="connsiteX3" fmla="*/ 8670527 w 8670527"/>
                <a:gd name="connsiteY3" fmla="*/ 1656185 h 2230018"/>
                <a:gd name="connsiteX4" fmla="*/ 5140337 w 8670527"/>
                <a:gd name="connsiteY4" fmla="*/ 1512168 h 2230018"/>
                <a:gd name="connsiteX5" fmla="*/ 4808285 w 8670527"/>
                <a:gd name="connsiteY5" fmla="*/ 216024 h 2230018"/>
                <a:gd name="connsiteX6" fmla="*/ 1598959 w 8670527"/>
                <a:gd name="connsiteY6" fmla="*/ 216024 h 2230018"/>
                <a:gd name="connsiteX7" fmla="*/ 1382935 w 8670527"/>
                <a:gd name="connsiteY7" fmla="*/ 1368151 h 2230018"/>
                <a:gd name="connsiteX8" fmla="*/ 0 w 8670527"/>
                <a:gd name="connsiteY8" fmla="*/ 1368151 h 2230018"/>
                <a:gd name="connsiteX0" fmla="*/ 0 w 8670527"/>
                <a:gd name="connsiteY0" fmla="*/ 1368151 h 2230018"/>
                <a:gd name="connsiteX1" fmla="*/ 2959 w 8670527"/>
                <a:gd name="connsiteY1" fmla="*/ 2230018 h 2230018"/>
                <a:gd name="connsiteX2" fmla="*/ 8655743 w 8670527"/>
                <a:gd name="connsiteY2" fmla="*/ 2230018 h 2230018"/>
                <a:gd name="connsiteX3" fmla="*/ 8670527 w 8670527"/>
                <a:gd name="connsiteY3" fmla="*/ 1656185 h 2230018"/>
                <a:gd name="connsiteX4" fmla="*/ 5140337 w 8670527"/>
                <a:gd name="connsiteY4" fmla="*/ 1512168 h 2230018"/>
                <a:gd name="connsiteX5" fmla="*/ 4808285 w 8670527"/>
                <a:gd name="connsiteY5" fmla="*/ 216024 h 2230018"/>
                <a:gd name="connsiteX6" fmla="*/ 1598959 w 8670527"/>
                <a:gd name="connsiteY6" fmla="*/ 216024 h 2230018"/>
                <a:gd name="connsiteX7" fmla="*/ 1166911 w 8670527"/>
                <a:gd name="connsiteY7" fmla="*/ 1368151 h 2230018"/>
                <a:gd name="connsiteX8" fmla="*/ 0 w 8670527"/>
                <a:gd name="connsiteY8" fmla="*/ 1368151 h 2230018"/>
                <a:gd name="connsiteX0" fmla="*/ 0 w 8655743"/>
                <a:gd name="connsiteY0" fmla="*/ 4633039 h 5494906"/>
                <a:gd name="connsiteX1" fmla="*/ 2959 w 8655743"/>
                <a:gd name="connsiteY1" fmla="*/ 5494906 h 5494906"/>
                <a:gd name="connsiteX2" fmla="*/ 8655743 w 8655743"/>
                <a:gd name="connsiteY2" fmla="*/ 5494906 h 5494906"/>
                <a:gd name="connsiteX3" fmla="*/ 8640960 w 8655743"/>
                <a:gd name="connsiteY3" fmla="*/ 171635 h 5494906"/>
                <a:gd name="connsiteX4" fmla="*/ 5140337 w 8655743"/>
                <a:gd name="connsiteY4" fmla="*/ 4777056 h 5494906"/>
                <a:gd name="connsiteX5" fmla="*/ 4808285 w 8655743"/>
                <a:gd name="connsiteY5" fmla="*/ 3480912 h 5494906"/>
                <a:gd name="connsiteX6" fmla="*/ 1598959 w 8655743"/>
                <a:gd name="connsiteY6" fmla="*/ 3480912 h 5494906"/>
                <a:gd name="connsiteX7" fmla="*/ 1166911 w 8655743"/>
                <a:gd name="connsiteY7" fmla="*/ 4633039 h 5494906"/>
                <a:gd name="connsiteX8" fmla="*/ 0 w 8655743"/>
                <a:gd name="connsiteY8" fmla="*/ 4633039 h 5494906"/>
                <a:gd name="connsiteX0" fmla="*/ 0 w 8655743"/>
                <a:gd name="connsiteY0" fmla="*/ 4869076 h 5730943"/>
                <a:gd name="connsiteX1" fmla="*/ 2959 w 8655743"/>
                <a:gd name="connsiteY1" fmla="*/ 5730943 h 5730943"/>
                <a:gd name="connsiteX2" fmla="*/ 8655743 w 8655743"/>
                <a:gd name="connsiteY2" fmla="*/ 5730943 h 5730943"/>
                <a:gd name="connsiteX3" fmla="*/ 8640960 w 8655743"/>
                <a:gd name="connsiteY3" fmla="*/ 407672 h 5730943"/>
                <a:gd name="connsiteX4" fmla="*/ 4896544 w 8655743"/>
                <a:gd name="connsiteY4" fmla="*/ 551546 h 5730943"/>
                <a:gd name="connsiteX5" fmla="*/ 4808285 w 8655743"/>
                <a:gd name="connsiteY5" fmla="*/ 3716949 h 5730943"/>
                <a:gd name="connsiteX6" fmla="*/ 1598959 w 8655743"/>
                <a:gd name="connsiteY6" fmla="*/ 3716949 h 5730943"/>
                <a:gd name="connsiteX7" fmla="*/ 1166911 w 8655743"/>
                <a:gd name="connsiteY7" fmla="*/ 4869076 h 5730943"/>
                <a:gd name="connsiteX8" fmla="*/ 0 w 8655743"/>
                <a:gd name="connsiteY8" fmla="*/ 4869076 h 5730943"/>
                <a:gd name="connsiteX0" fmla="*/ 0 w 8655743"/>
                <a:gd name="connsiteY0" fmla="*/ 4633039 h 5494906"/>
                <a:gd name="connsiteX1" fmla="*/ 2959 w 8655743"/>
                <a:gd name="connsiteY1" fmla="*/ 5494906 h 5494906"/>
                <a:gd name="connsiteX2" fmla="*/ 8655743 w 8655743"/>
                <a:gd name="connsiteY2" fmla="*/ 5494906 h 5494906"/>
                <a:gd name="connsiteX3" fmla="*/ 8640960 w 8655743"/>
                <a:gd name="connsiteY3" fmla="*/ 171635 h 5494906"/>
                <a:gd name="connsiteX4" fmla="*/ 4896544 w 8655743"/>
                <a:gd name="connsiteY4" fmla="*/ 315509 h 5494906"/>
                <a:gd name="connsiteX5" fmla="*/ 3726421 w 8655743"/>
                <a:gd name="connsiteY5" fmla="*/ 1610360 h 5494906"/>
                <a:gd name="connsiteX6" fmla="*/ 1598959 w 8655743"/>
                <a:gd name="connsiteY6" fmla="*/ 3480912 h 5494906"/>
                <a:gd name="connsiteX7" fmla="*/ 1166911 w 8655743"/>
                <a:gd name="connsiteY7" fmla="*/ 4633039 h 5494906"/>
                <a:gd name="connsiteX8" fmla="*/ 0 w 8655743"/>
                <a:gd name="connsiteY8" fmla="*/ 4633039 h 5494906"/>
                <a:gd name="connsiteX0" fmla="*/ 0 w 8655743"/>
                <a:gd name="connsiteY0" fmla="*/ 4633039 h 5494906"/>
                <a:gd name="connsiteX1" fmla="*/ 2959 w 8655743"/>
                <a:gd name="connsiteY1" fmla="*/ 5494906 h 5494906"/>
                <a:gd name="connsiteX2" fmla="*/ 8655743 w 8655743"/>
                <a:gd name="connsiteY2" fmla="*/ 5494906 h 5494906"/>
                <a:gd name="connsiteX3" fmla="*/ 8640960 w 8655743"/>
                <a:gd name="connsiteY3" fmla="*/ 171635 h 5494906"/>
                <a:gd name="connsiteX4" fmla="*/ 4896544 w 8655743"/>
                <a:gd name="connsiteY4" fmla="*/ 315509 h 5494906"/>
                <a:gd name="connsiteX5" fmla="*/ 3726421 w 8655743"/>
                <a:gd name="connsiteY5" fmla="*/ 1610360 h 5494906"/>
                <a:gd name="connsiteX6" fmla="*/ 3110162 w 8655743"/>
                <a:gd name="connsiteY6" fmla="*/ 3984249 h 5494906"/>
                <a:gd name="connsiteX7" fmla="*/ 1166911 w 8655743"/>
                <a:gd name="connsiteY7" fmla="*/ 4633039 h 5494906"/>
                <a:gd name="connsiteX8" fmla="*/ 0 w 8655743"/>
                <a:gd name="connsiteY8" fmla="*/ 4633039 h 5494906"/>
                <a:gd name="connsiteX0" fmla="*/ 0 w 8655743"/>
                <a:gd name="connsiteY0" fmla="*/ 4633039 h 5494906"/>
                <a:gd name="connsiteX1" fmla="*/ 2959 w 8655743"/>
                <a:gd name="connsiteY1" fmla="*/ 5494906 h 5494906"/>
                <a:gd name="connsiteX2" fmla="*/ 8655743 w 8655743"/>
                <a:gd name="connsiteY2" fmla="*/ 5494906 h 5494906"/>
                <a:gd name="connsiteX3" fmla="*/ 8640960 w 8655743"/>
                <a:gd name="connsiteY3" fmla="*/ 171635 h 5494906"/>
                <a:gd name="connsiteX4" fmla="*/ 4896544 w 8655743"/>
                <a:gd name="connsiteY4" fmla="*/ 315509 h 5494906"/>
                <a:gd name="connsiteX5" fmla="*/ 3726421 w 8655743"/>
                <a:gd name="connsiteY5" fmla="*/ 1610360 h 5494906"/>
                <a:gd name="connsiteX6" fmla="*/ 3881603 w 8655743"/>
                <a:gd name="connsiteY6" fmla="*/ 4343134 h 5494906"/>
                <a:gd name="connsiteX7" fmla="*/ 1166911 w 8655743"/>
                <a:gd name="connsiteY7" fmla="*/ 4633039 h 5494906"/>
                <a:gd name="connsiteX8" fmla="*/ 0 w 8655743"/>
                <a:gd name="connsiteY8" fmla="*/ 4633039 h 5494906"/>
                <a:gd name="connsiteX0" fmla="*/ 0 w 8655743"/>
                <a:gd name="connsiteY0" fmla="*/ 4633039 h 5494906"/>
                <a:gd name="connsiteX1" fmla="*/ 2959 w 8655743"/>
                <a:gd name="connsiteY1" fmla="*/ 5494906 h 5494906"/>
                <a:gd name="connsiteX2" fmla="*/ 8655743 w 8655743"/>
                <a:gd name="connsiteY2" fmla="*/ 5494906 h 5494906"/>
                <a:gd name="connsiteX3" fmla="*/ 8640960 w 8655743"/>
                <a:gd name="connsiteY3" fmla="*/ 171635 h 5494906"/>
                <a:gd name="connsiteX4" fmla="*/ 4896544 w 8655743"/>
                <a:gd name="connsiteY4" fmla="*/ 315509 h 5494906"/>
                <a:gd name="connsiteX5" fmla="*/ 3726421 w 8655743"/>
                <a:gd name="connsiteY5" fmla="*/ 1610360 h 5494906"/>
                <a:gd name="connsiteX6" fmla="*/ 3726421 w 8655743"/>
                <a:gd name="connsiteY6" fmla="*/ 4559737 h 5494906"/>
                <a:gd name="connsiteX7" fmla="*/ 1166911 w 8655743"/>
                <a:gd name="connsiteY7" fmla="*/ 4633039 h 5494906"/>
                <a:gd name="connsiteX8" fmla="*/ 0 w 8655743"/>
                <a:gd name="connsiteY8" fmla="*/ 4633039 h 5494906"/>
                <a:gd name="connsiteX0" fmla="*/ 0 w 8655743"/>
                <a:gd name="connsiteY0" fmla="*/ 4633039 h 5494906"/>
                <a:gd name="connsiteX1" fmla="*/ 2959 w 8655743"/>
                <a:gd name="connsiteY1" fmla="*/ 5494906 h 5494906"/>
                <a:gd name="connsiteX2" fmla="*/ 8655743 w 8655743"/>
                <a:gd name="connsiteY2" fmla="*/ 5494906 h 5494906"/>
                <a:gd name="connsiteX3" fmla="*/ 8640960 w 8655743"/>
                <a:gd name="connsiteY3" fmla="*/ 171635 h 5494906"/>
                <a:gd name="connsiteX4" fmla="*/ 4896544 w 8655743"/>
                <a:gd name="connsiteY4" fmla="*/ 315509 h 5494906"/>
                <a:gd name="connsiteX5" fmla="*/ 3726421 w 8655743"/>
                <a:gd name="connsiteY5" fmla="*/ 1610360 h 5494906"/>
                <a:gd name="connsiteX6" fmla="*/ 3515406 w 8655743"/>
                <a:gd name="connsiteY6" fmla="*/ 4703607 h 5494906"/>
                <a:gd name="connsiteX7" fmla="*/ 1166911 w 8655743"/>
                <a:gd name="connsiteY7" fmla="*/ 4633039 h 5494906"/>
                <a:gd name="connsiteX8" fmla="*/ 0 w 8655743"/>
                <a:gd name="connsiteY8" fmla="*/ 4633039 h 549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55743" h="5494906">
                  <a:moveTo>
                    <a:pt x="0" y="4633039"/>
                  </a:moveTo>
                  <a:cubicBezTo>
                    <a:pt x="2959" y="5153862"/>
                    <a:pt x="0" y="4974083"/>
                    <a:pt x="2959" y="5494906"/>
                  </a:cubicBezTo>
                  <a:lnTo>
                    <a:pt x="8655743" y="5494906"/>
                  </a:lnTo>
                  <a:cubicBezTo>
                    <a:pt x="8650815" y="3720482"/>
                    <a:pt x="8645888" y="1946059"/>
                    <a:pt x="8640960" y="171635"/>
                  </a:cubicBezTo>
                  <a:cubicBezTo>
                    <a:pt x="8027412" y="0"/>
                    <a:pt x="5715634" y="75722"/>
                    <a:pt x="4896544" y="315509"/>
                  </a:cubicBezTo>
                  <a:cubicBezTo>
                    <a:pt x="4077454" y="555296"/>
                    <a:pt x="3956611" y="879010"/>
                    <a:pt x="3726421" y="1610360"/>
                  </a:cubicBezTo>
                  <a:cubicBezTo>
                    <a:pt x="3496231" y="2341710"/>
                    <a:pt x="3941991" y="4199827"/>
                    <a:pt x="3515406" y="4703607"/>
                  </a:cubicBezTo>
                  <a:cubicBezTo>
                    <a:pt x="3088821" y="5207387"/>
                    <a:pt x="1556542" y="4567894"/>
                    <a:pt x="1166911" y="4633039"/>
                  </a:cubicBezTo>
                  <a:lnTo>
                    <a:pt x="0" y="4633039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4" name="Freeform 13"/>
            <p:cNvSpPr/>
            <p:nvPr/>
          </p:nvSpPr>
          <p:spPr>
            <a:xfrm rot="10800000">
              <a:off x="5010877" y="260647"/>
              <a:ext cx="3881603" cy="3312369"/>
            </a:xfrm>
            <a:custGeom>
              <a:avLst/>
              <a:gdLst>
                <a:gd name="connsiteX0" fmla="*/ 0 w 8664606"/>
                <a:gd name="connsiteY0" fmla="*/ 266330 h 1828800"/>
                <a:gd name="connsiteX1" fmla="*/ 8878 w 8664606"/>
                <a:gd name="connsiteY1" fmla="*/ 1828800 h 1828800"/>
                <a:gd name="connsiteX2" fmla="*/ 8664606 w 8664606"/>
                <a:gd name="connsiteY2" fmla="*/ 1828800 h 1828800"/>
                <a:gd name="connsiteX3" fmla="*/ 8664606 w 8664606"/>
                <a:gd name="connsiteY3" fmla="*/ 798990 h 1828800"/>
                <a:gd name="connsiteX4" fmla="*/ 4971495 w 8664606"/>
                <a:gd name="connsiteY4" fmla="*/ 798990 h 1828800"/>
                <a:gd name="connsiteX5" fmla="*/ 4385569 w 8664606"/>
                <a:gd name="connsiteY5" fmla="*/ 559293 h 1828800"/>
                <a:gd name="connsiteX6" fmla="*/ 4163627 w 8664606"/>
                <a:gd name="connsiteY6" fmla="*/ 8878 h 1828800"/>
                <a:gd name="connsiteX7" fmla="*/ 2334827 w 8664606"/>
                <a:gd name="connsiteY7" fmla="*/ 0 h 1828800"/>
                <a:gd name="connsiteX8" fmla="*/ 1811045 w 8664606"/>
                <a:gd name="connsiteY8" fmla="*/ 426128 h 1828800"/>
                <a:gd name="connsiteX9" fmla="*/ 0 w 8664606"/>
                <a:gd name="connsiteY9" fmla="*/ 266330 h 1828800"/>
                <a:gd name="connsiteX0" fmla="*/ 0 w 8664606"/>
                <a:gd name="connsiteY0" fmla="*/ 266330 h 1828800"/>
                <a:gd name="connsiteX1" fmla="*/ 217503 w 8664606"/>
                <a:gd name="connsiteY1" fmla="*/ 1687012 h 1828800"/>
                <a:gd name="connsiteX2" fmla="*/ 8664606 w 8664606"/>
                <a:gd name="connsiteY2" fmla="*/ 1828800 h 1828800"/>
                <a:gd name="connsiteX3" fmla="*/ 8664606 w 8664606"/>
                <a:gd name="connsiteY3" fmla="*/ 798990 h 1828800"/>
                <a:gd name="connsiteX4" fmla="*/ 4971495 w 8664606"/>
                <a:gd name="connsiteY4" fmla="*/ 798990 h 1828800"/>
                <a:gd name="connsiteX5" fmla="*/ 4385569 w 8664606"/>
                <a:gd name="connsiteY5" fmla="*/ 559293 h 1828800"/>
                <a:gd name="connsiteX6" fmla="*/ 4163627 w 8664606"/>
                <a:gd name="connsiteY6" fmla="*/ 8878 h 1828800"/>
                <a:gd name="connsiteX7" fmla="*/ 2334827 w 8664606"/>
                <a:gd name="connsiteY7" fmla="*/ 0 h 1828800"/>
                <a:gd name="connsiteX8" fmla="*/ 1811045 w 8664606"/>
                <a:gd name="connsiteY8" fmla="*/ 426128 h 1828800"/>
                <a:gd name="connsiteX9" fmla="*/ 0 w 8664606"/>
                <a:gd name="connsiteY9" fmla="*/ 266330 h 1828800"/>
                <a:gd name="connsiteX0" fmla="*/ 2959 w 8667565"/>
                <a:gd name="connsiteY0" fmla="*/ 266330 h 1828800"/>
                <a:gd name="connsiteX1" fmla="*/ 2959 w 8667565"/>
                <a:gd name="connsiteY1" fmla="*/ 1828800 h 1828800"/>
                <a:gd name="connsiteX2" fmla="*/ 8667565 w 8667565"/>
                <a:gd name="connsiteY2" fmla="*/ 1828800 h 1828800"/>
                <a:gd name="connsiteX3" fmla="*/ 8667565 w 8667565"/>
                <a:gd name="connsiteY3" fmla="*/ 798990 h 1828800"/>
                <a:gd name="connsiteX4" fmla="*/ 4974454 w 8667565"/>
                <a:gd name="connsiteY4" fmla="*/ 798990 h 1828800"/>
                <a:gd name="connsiteX5" fmla="*/ 4388528 w 8667565"/>
                <a:gd name="connsiteY5" fmla="*/ 559293 h 1828800"/>
                <a:gd name="connsiteX6" fmla="*/ 4166586 w 8667565"/>
                <a:gd name="connsiteY6" fmla="*/ 8878 h 1828800"/>
                <a:gd name="connsiteX7" fmla="*/ 2337786 w 8667565"/>
                <a:gd name="connsiteY7" fmla="*/ 0 h 1828800"/>
                <a:gd name="connsiteX8" fmla="*/ 1814004 w 8667565"/>
                <a:gd name="connsiteY8" fmla="*/ 426128 h 1828800"/>
                <a:gd name="connsiteX9" fmla="*/ 2959 w 8667565"/>
                <a:gd name="connsiteY9" fmla="*/ 266330 h 1828800"/>
                <a:gd name="connsiteX0" fmla="*/ 0 w 8667565"/>
                <a:gd name="connsiteY0" fmla="*/ 390868 h 1828800"/>
                <a:gd name="connsiteX1" fmla="*/ 2959 w 8667565"/>
                <a:gd name="connsiteY1" fmla="*/ 1828800 h 1828800"/>
                <a:gd name="connsiteX2" fmla="*/ 8667565 w 8667565"/>
                <a:gd name="connsiteY2" fmla="*/ 1828800 h 1828800"/>
                <a:gd name="connsiteX3" fmla="*/ 8667565 w 8667565"/>
                <a:gd name="connsiteY3" fmla="*/ 798990 h 1828800"/>
                <a:gd name="connsiteX4" fmla="*/ 4974454 w 8667565"/>
                <a:gd name="connsiteY4" fmla="*/ 798990 h 1828800"/>
                <a:gd name="connsiteX5" fmla="*/ 4388528 w 8667565"/>
                <a:gd name="connsiteY5" fmla="*/ 559293 h 1828800"/>
                <a:gd name="connsiteX6" fmla="*/ 4166586 w 8667565"/>
                <a:gd name="connsiteY6" fmla="*/ 8878 h 1828800"/>
                <a:gd name="connsiteX7" fmla="*/ 2337786 w 8667565"/>
                <a:gd name="connsiteY7" fmla="*/ 0 h 1828800"/>
                <a:gd name="connsiteX8" fmla="*/ 1814004 w 8667565"/>
                <a:gd name="connsiteY8" fmla="*/ 426128 h 1828800"/>
                <a:gd name="connsiteX9" fmla="*/ 0 w 8667565"/>
                <a:gd name="connsiteY9" fmla="*/ 390868 h 1828800"/>
                <a:gd name="connsiteX0" fmla="*/ 0 w 8667565"/>
                <a:gd name="connsiteY0" fmla="*/ 390868 h 1828800"/>
                <a:gd name="connsiteX1" fmla="*/ 2959 w 8667565"/>
                <a:gd name="connsiteY1" fmla="*/ 1828800 h 1828800"/>
                <a:gd name="connsiteX2" fmla="*/ 8667565 w 8667565"/>
                <a:gd name="connsiteY2" fmla="*/ 1828800 h 1828800"/>
                <a:gd name="connsiteX3" fmla="*/ 8223695 w 8667565"/>
                <a:gd name="connsiteY3" fmla="*/ 678900 h 1828800"/>
                <a:gd name="connsiteX4" fmla="*/ 4974454 w 8667565"/>
                <a:gd name="connsiteY4" fmla="*/ 798990 h 1828800"/>
                <a:gd name="connsiteX5" fmla="*/ 4388528 w 8667565"/>
                <a:gd name="connsiteY5" fmla="*/ 559293 h 1828800"/>
                <a:gd name="connsiteX6" fmla="*/ 4166586 w 8667565"/>
                <a:gd name="connsiteY6" fmla="*/ 8878 h 1828800"/>
                <a:gd name="connsiteX7" fmla="*/ 2337786 w 8667565"/>
                <a:gd name="connsiteY7" fmla="*/ 0 h 1828800"/>
                <a:gd name="connsiteX8" fmla="*/ 1814004 w 8667565"/>
                <a:gd name="connsiteY8" fmla="*/ 426128 h 1828800"/>
                <a:gd name="connsiteX9" fmla="*/ 0 w 8667565"/>
                <a:gd name="connsiteY9" fmla="*/ 390868 h 1828800"/>
                <a:gd name="connsiteX0" fmla="*/ 0 w 8667565"/>
                <a:gd name="connsiteY0" fmla="*/ 390868 h 1828800"/>
                <a:gd name="connsiteX1" fmla="*/ 2959 w 8667565"/>
                <a:gd name="connsiteY1" fmla="*/ 1828800 h 1828800"/>
                <a:gd name="connsiteX2" fmla="*/ 8667565 w 8667565"/>
                <a:gd name="connsiteY2" fmla="*/ 1828800 h 1828800"/>
                <a:gd name="connsiteX3" fmla="*/ 8655743 w 8667565"/>
                <a:gd name="connsiteY3" fmla="*/ 822916 h 1828800"/>
                <a:gd name="connsiteX4" fmla="*/ 4974454 w 8667565"/>
                <a:gd name="connsiteY4" fmla="*/ 798990 h 1828800"/>
                <a:gd name="connsiteX5" fmla="*/ 4388528 w 8667565"/>
                <a:gd name="connsiteY5" fmla="*/ 559293 h 1828800"/>
                <a:gd name="connsiteX6" fmla="*/ 4166586 w 8667565"/>
                <a:gd name="connsiteY6" fmla="*/ 8878 h 1828800"/>
                <a:gd name="connsiteX7" fmla="*/ 2337786 w 8667565"/>
                <a:gd name="connsiteY7" fmla="*/ 0 h 1828800"/>
                <a:gd name="connsiteX8" fmla="*/ 1814004 w 8667565"/>
                <a:gd name="connsiteY8" fmla="*/ 426128 h 1828800"/>
                <a:gd name="connsiteX9" fmla="*/ 0 w 8667565"/>
                <a:gd name="connsiteY9" fmla="*/ 390868 h 1828800"/>
                <a:gd name="connsiteX0" fmla="*/ 0 w 8655743"/>
                <a:gd name="connsiteY0" fmla="*/ 390868 h 1828800"/>
                <a:gd name="connsiteX1" fmla="*/ 2959 w 8655743"/>
                <a:gd name="connsiteY1" fmla="*/ 1828800 h 1828800"/>
                <a:gd name="connsiteX2" fmla="*/ 8063644 w 8655743"/>
                <a:gd name="connsiteY2" fmla="*/ 1470988 h 1828800"/>
                <a:gd name="connsiteX3" fmla="*/ 8655743 w 8655743"/>
                <a:gd name="connsiteY3" fmla="*/ 822916 h 1828800"/>
                <a:gd name="connsiteX4" fmla="*/ 4974454 w 8655743"/>
                <a:gd name="connsiteY4" fmla="*/ 798990 h 1828800"/>
                <a:gd name="connsiteX5" fmla="*/ 4388528 w 8655743"/>
                <a:gd name="connsiteY5" fmla="*/ 559293 h 1828800"/>
                <a:gd name="connsiteX6" fmla="*/ 4166586 w 8655743"/>
                <a:gd name="connsiteY6" fmla="*/ 8878 h 1828800"/>
                <a:gd name="connsiteX7" fmla="*/ 2337786 w 8655743"/>
                <a:gd name="connsiteY7" fmla="*/ 0 h 1828800"/>
                <a:gd name="connsiteX8" fmla="*/ 1814004 w 8655743"/>
                <a:gd name="connsiteY8" fmla="*/ 426128 h 1828800"/>
                <a:gd name="connsiteX9" fmla="*/ 0 w 8655743"/>
                <a:gd name="connsiteY9" fmla="*/ 390868 h 1828800"/>
                <a:gd name="connsiteX0" fmla="*/ 0 w 8655743"/>
                <a:gd name="connsiteY0" fmla="*/ 390868 h 1828800"/>
                <a:gd name="connsiteX1" fmla="*/ 2959 w 8655743"/>
                <a:gd name="connsiteY1" fmla="*/ 1828800 h 1828800"/>
                <a:gd name="connsiteX2" fmla="*/ 8655743 w 8655743"/>
                <a:gd name="connsiteY2" fmla="*/ 1828800 h 1828800"/>
                <a:gd name="connsiteX3" fmla="*/ 8655743 w 8655743"/>
                <a:gd name="connsiteY3" fmla="*/ 822916 h 1828800"/>
                <a:gd name="connsiteX4" fmla="*/ 4974454 w 8655743"/>
                <a:gd name="connsiteY4" fmla="*/ 798990 h 1828800"/>
                <a:gd name="connsiteX5" fmla="*/ 4388528 w 8655743"/>
                <a:gd name="connsiteY5" fmla="*/ 559293 h 1828800"/>
                <a:gd name="connsiteX6" fmla="*/ 4166586 w 8655743"/>
                <a:gd name="connsiteY6" fmla="*/ 8878 h 1828800"/>
                <a:gd name="connsiteX7" fmla="*/ 2337786 w 8655743"/>
                <a:gd name="connsiteY7" fmla="*/ 0 h 1828800"/>
                <a:gd name="connsiteX8" fmla="*/ 1814004 w 8655743"/>
                <a:gd name="connsiteY8" fmla="*/ 426128 h 1828800"/>
                <a:gd name="connsiteX9" fmla="*/ 0 w 8655743"/>
                <a:gd name="connsiteY9" fmla="*/ 390868 h 1828800"/>
                <a:gd name="connsiteX0" fmla="*/ 0 w 8655743"/>
                <a:gd name="connsiteY0" fmla="*/ 390868 h 1828800"/>
                <a:gd name="connsiteX1" fmla="*/ 2959 w 8655743"/>
                <a:gd name="connsiteY1" fmla="*/ 1828800 h 1828800"/>
                <a:gd name="connsiteX2" fmla="*/ 8655743 w 8655743"/>
                <a:gd name="connsiteY2" fmla="*/ 1828800 h 1828800"/>
                <a:gd name="connsiteX3" fmla="*/ 8655743 w 8655743"/>
                <a:gd name="connsiteY3" fmla="*/ 822916 h 1828800"/>
                <a:gd name="connsiteX4" fmla="*/ 4974454 w 8655743"/>
                <a:gd name="connsiteY4" fmla="*/ 798990 h 1828800"/>
                <a:gd name="connsiteX5" fmla="*/ 4388528 w 8655743"/>
                <a:gd name="connsiteY5" fmla="*/ 559293 h 1828800"/>
                <a:gd name="connsiteX6" fmla="*/ 4166586 w 8655743"/>
                <a:gd name="connsiteY6" fmla="*/ 8878 h 1828800"/>
                <a:gd name="connsiteX7" fmla="*/ 2337786 w 8655743"/>
                <a:gd name="connsiteY7" fmla="*/ 0 h 1828800"/>
                <a:gd name="connsiteX8" fmla="*/ 1814004 w 8655743"/>
                <a:gd name="connsiteY8" fmla="*/ 426128 h 1828800"/>
                <a:gd name="connsiteX9" fmla="*/ 0 w 8655743"/>
                <a:gd name="connsiteY9" fmla="*/ 390868 h 1828800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814004 w 8655743"/>
                <a:gd name="connsiteY8" fmla="*/ 510465 h 1913137"/>
                <a:gd name="connsiteX9" fmla="*/ 0 w 8655743"/>
                <a:gd name="connsiteY9" fmla="*/ 475205 h 1913137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814004 w 8655743"/>
                <a:gd name="connsiteY8" fmla="*/ 510465 h 1913137"/>
                <a:gd name="connsiteX9" fmla="*/ 0 w 8655743"/>
                <a:gd name="connsiteY9" fmla="*/ 475205 h 1913137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814004 w 8655743"/>
                <a:gd name="connsiteY8" fmla="*/ 510465 h 1913137"/>
                <a:gd name="connsiteX9" fmla="*/ 0 w 8655743"/>
                <a:gd name="connsiteY9" fmla="*/ 475205 h 1913137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814004 w 8655743"/>
                <a:gd name="connsiteY8" fmla="*/ 510465 h 1913137"/>
                <a:gd name="connsiteX9" fmla="*/ 0 w 8655743"/>
                <a:gd name="connsiteY9" fmla="*/ 475205 h 1913137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986985 w 8655743"/>
                <a:gd name="connsiteY8" fmla="*/ 475206 h 1913137"/>
                <a:gd name="connsiteX9" fmla="*/ 0 w 8655743"/>
                <a:gd name="connsiteY9" fmla="*/ 475205 h 1913137"/>
                <a:gd name="connsiteX0" fmla="*/ 0 w 8655743"/>
                <a:gd name="connsiteY0" fmla="*/ 515155 h 1953087"/>
                <a:gd name="connsiteX1" fmla="*/ 2959 w 8655743"/>
                <a:gd name="connsiteY1" fmla="*/ 1953087 h 1953087"/>
                <a:gd name="connsiteX2" fmla="*/ 8655743 w 8655743"/>
                <a:gd name="connsiteY2" fmla="*/ 1953087 h 1953087"/>
                <a:gd name="connsiteX3" fmla="*/ 8655743 w 8655743"/>
                <a:gd name="connsiteY3" fmla="*/ 947203 h 1953087"/>
                <a:gd name="connsiteX4" fmla="*/ 4974454 w 8655743"/>
                <a:gd name="connsiteY4" fmla="*/ 923277 h 1953087"/>
                <a:gd name="connsiteX5" fmla="*/ 4166586 w 8655743"/>
                <a:gd name="connsiteY5" fmla="*/ 133165 h 1953087"/>
                <a:gd name="connsiteX6" fmla="*/ 2337786 w 8655743"/>
                <a:gd name="connsiteY6" fmla="*/ 124287 h 1953087"/>
                <a:gd name="connsiteX7" fmla="*/ 1986985 w 8655743"/>
                <a:gd name="connsiteY7" fmla="*/ 515156 h 1953087"/>
                <a:gd name="connsiteX8" fmla="*/ 0 w 8655743"/>
                <a:gd name="connsiteY8" fmla="*/ 515155 h 1953087"/>
                <a:gd name="connsiteX0" fmla="*/ 0 w 8655743"/>
                <a:gd name="connsiteY0" fmla="*/ 494769 h 1932701"/>
                <a:gd name="connsiteX1" fmla="*/ 2959 w 8655743"/>
                <a:gd name="connsiteY1" fmla="*/ 1932701 h 1932701"/>
                <a:gd name="connsiteX2" fmla="*/ 8655743 w 8655743"/>
                <a:gd name="connsiteY2" fmla="*/ 1932701 h 1932701"/>
                <a:gd name="connsiteX3" fmla="*/ 8655743 w 8655743"/>
                <a:gd name="connsiteY3" fmla="*/ 926817 h 1932701"/>
                <a:gd name="connsiteX4" fmla="*/ 5127351 w 8655743"/>
                <a:gd name="connsiteY4" fmla="*/ 780573 h 1932701"/>
                <a:gd name="connsiteX5" fmla="*/ 4166586 w 8655743"/>
                <a:gd name="connsiteY5" fmla="*/ 112779 h 1932701"/>
                <a:gd name="connsiteX6" fmla="*/ 2337786 w 8655743"/>
                <a:gd name="connsiteY6" fmla="*/ 103901 h 1932701"/>
                <a:gd name="connsiteX7" fmla="*/ 1986985 w 8655743"/>
                <a:gd name="connsiteY7" fmla="*/ 494770 h 1932701"/>
                <a:gd name="connsiteX8" fmla="*/ 0 w 8655743"/>
                <a:gd name="connsiteY8" fmla="*/ 494769 h 1932701"/>
                <a:gd name="connsiteX0" fmla="*/ 0 w 8655743"/>
                <a:gd name="connsiteY0" fmla="*/ 475047 h 1912979"/>
                <a:gd name="connsiteX1" fmla="*/ 2959 w 8655743"/>
                <a:gd name="connsiteY1" fmla="*/ 1912979 h 1912979"/>
                <a:gd name="connsiteX2" fmla="*/ 8655743 w 8655743"/>
                <a:gd name="connsiteY2" fmla="*/ 1912979 h 1912979"/>
                <a:gd name="connsiteX3" fmla="*/ 8655743 w 8655743"/>
                <a:gd name="connsiteY3" fmla="*/ 907095 h 1912979"/>
                <a:gd name="connsiteX4" fmla="*/ 5127351 w 8655743"/>
                <a:gd name="connsiteY4" fmla="*/ 760851 h 1912979"/>
                <a:gd name="connsiteX5" fmla="*/ 4828976 w 8655743"/>
                <a:gd name="connsiteY5" fmla="*/ 112779 h 1912979"/>
                <a:gd name="connsiteX6" fmla="*/ 2337786 w 8655743"/>
                <a:gd name="connsiteY6" fmla="*/ 84179 h 1912979"/>
                <a:gd name="connsiteX7" fmla="*/ 1986985 w 8655743"/>
                <a:gd name="connsiteY7" fmla="*/ 475048 h 1912979"/>
                <a:gd name="connsiteX8" fmla="*/ 0 w 8655743"/>
                <a:gd name="connsiteY8" fmla="*/ 475047 h 1912979"/>
                <a:gd name="connsiteX0" fmla="*/ 0 w 8655743"/>
                <a:gd name="connsiteY0" fmla="*/ 475047 h 1912979"/>
                <a:gd name="connsiteX1" fmla="*/ 2959 w 8655743"/>
                <a:gd name="connsiteY1" fmla="*/ 1912979 h 1912979"/>
                <a:gd name="connsiteX2" fmla="*/ 8655743 w 8655743"/>
                <a:gd name="connsiteY2" fmla="*/ 1912979 h 1912979"/>
                <a:gd name="connsiteX3" fmla="*/ 8655743 w 8655743"/>
                <a:gd name="connsiteY3" fmla="*/ 907095 h 1912979"/>
                <a:gd name="connsiteX4" fmla="*/ 5127351 w 8655743"/>
                <a:gd name="connsiteY4" fmla="*/ 760851 h 1912979"/>
                <a:gd name="connsiteX5" fmla="*/ 4828976 w 8655743"/>
                <a:gd name="connsiteY5" fmla="*/ 112779 h 1912979"/>
                <a:gd name="connsiteX6" fmla="*/ 2337786 w 8655743"/>
                <a:gd name="connsiteY6" fmla="*/ 84179 h 1912979"/>
                <a:gd name="connsiteX7" fmla="*/ 606882 w 8655743"/>
                <a:gd name="connsiteY7" fmla="*/ 112779 h 1912979"/>
                <a:gd name="connsiteX8" fmla="*/ 0 w 8655743"/>
                <a:gd name="connsiteY8" fmla="*/ 475047 h 1912979"/>
                <a:gd name="connsiteX0" fmla="*/ 0 w 8655743"/>
                <a:gd name="connsiteY0" fmla="*/ 475047 h 1912979"/>
                <a:gd name="connsiteX1" fmla="*/ 2959 w 8655743"/>
                <a:gd name="connsiteY1" fmla="*/ 1912979 h 1912979"/>
                <a:gd name="connsiteX2" fmla="*/ 8655743 w 8655743"/>
                <a:gd name="connsiteY2" fmla="*/ 1912979 h 1912979"/>
                <a:gd name="connsiteX3" fmla="*/ 8655743 w 8655743"/>
                <a:gd name="connsiteY3" fmla="*/ 907095 h 1912979"/>
                <a:gd name="connsiteX4" fmla="*/ 5127351 w 8655743"/>
                <a:gd name="connsiteY4" fmla="*/ 760851 h 1912979"/>
                <a:gd name="connsiteX5" fmla="*/ 4828976 w 8655743"/>
                <a:gd name="connsiteY5" fmla="*/ 112779 h 1912979"/>
                <a:gd name="connsiteX6" fmla="*/ 2337786 w 8655743"/>
                <a:gd name="connsiteY6" fmla="*/ 84179 h 1912979"/>
                <a:gd name="connsiteX7" fmla="*/ 0 w 8655743"/>
                <a:gd name="connsiteY7" fmla="*/ 475047 h 1912979"/>
                <a:gd name="connsiteX0" fmla="*/ 0 w 8655743"/>
                <a:gd name="connsiteY0" fmla="*/ 304800 h 1960985"/>
                <a:gd name="connsiteX1" fmla="*/ 2959 w 8655743"/>
                <a:gd name="connsiteY1" fmla="*/ 1960985 h 1960985"/>
                <a:gd name="connsiteX2" fmla="*/ 8655743 w 8655743"/>
                <a:gd name="connsiteY2" fmla="*/ 1960985 h 1960985"/>
                <a:gd name="connsiteX3" fmla="*/ 8655743 w 8655743"/>
                <a:gd name="connsiteY3" fmla="*/ 955101 h 1960985"/>
                <a:gd name="connsiteX4" fmla="*/ 5127351 w 8655743"/>
                <a:gd name="connsiteY4" fmla="*/ 808857 h 1960985"/>
                <a:gd name="connsiteX5" fmla="*/ 4828976 w 8655743"/>
                <a:gd name="connsiteY5" fmla="*/ 160785 h 1960985"/>
                <a:gd name="connsiteX6" fmla="*/ 2337786 w 8655743"/>
                <a:gd name="connsiteY6" fmla="*/ 132185 h 1960985"/>
                <a:gd name="connsiteX7" fmla="*/ 0 w 8655743"/>
                <a:gd name="connsiteY7" fmla="*/ 304800 h 1960985"/>
                <a:gd name="connsiteX0" fmla="*/ 0 w 8655743"/>
                <a:gd name="connsiteY0" fmla="*/ 304800 h 1960985"/>
                <a:gd name="connsiteX1" fmla="*/ 2959 w 8655743"/>
                <a:gd name="connsiteY1" fmla="*/ 1960985 h 1960985"/>
                <a:gd name="connsiteX2" fmla="*/ 8655743 w 8655743"/>
                <a:gd name="connsiteY2" fmla="*/ 1960985 h 1960985"/>
                <a:gd name="connsiteX3" fmla="*/ 6567511 w 8655743"/>
                <a:gd name="connsiteY3" fmla="*/ 1668091 h 1960985"/>
                <a:gd name="connsiteX4" fmla="*/ 5127351 w 8655743"/>
                <a:gd name="connsiteY4" fmla="*/ 808857 h 1960985"/>
                <a:gd name="connsiteX5" fmla="*/ 4828976 w 8655743"/>
                <a:gd name="connsiteY5" fmla="*/ 160785 h 1960985"/>
                <a:gd name="connsiteX6" fmla="*/ 2337786 w 8655743"/>
                <a:gd name="connsiteY6" fmla="*/ 132185 h 1960985"/>
                <a:gd name="connsiteX7" fmla="*/ 0 w 8655743"/>
                <a:gd name="connsiteY7" fmla="*/ 304800 h 1960985"/>
                <a:gd name="connsiteX0" fmla="*/ 0 w 8655743"/>
                <a:gd name="connsiteY0" fmla="*/ 304800 h 1960985"/>
                <a:gd name="connsiteX1" fmla="*/ 2959 w 8655743"/>
                <a:gd name="connsiteY1" fmla="*/ 1960985 h 1960985"/>
                <a:gd name="connsiteX2" fmla="*/ 8655743 w 8655743"/>
                <a:gd name="connsiteY2" fmla="*/ 1960985 h 1960985"/>
                <a:gd name="connsiteX3" fmla="*/ 5127351 w 8655743"/>
                <a:gd name="connsiteY3" fmla="*/ 808857 h 1960985"/>
                <a:gd name="connsiteX4" fmla="*/ 4828976 w 8655743"/>
                <a:gd name="connsiteY4" fmla="*/ 160785 h 1960985"/>
                <a:gd name="connsiteX5" fmla="*/ 2337786 w 8655743"/>
                <a:gd name="connsiteY5" fmla="*/ 132185 h 1960985"/>
                <a:gd name="connsiteX6" fmla="*/ 0 w 8655743"/>
                <a:gd name="connsiteY6" fmla="*/ 304800 h 1960985"/>
                <a:gd name="connsiteX0" fmla="*/ 0 w 6089602"/>
                <a:gd name="connsiteY0" fmla="*/ 304800 h 1960985"/>
                <a:gd name="connsiteX1" fmla="*/ 2959 w 6089602"/>
                <a:gd name="connsiteY1" fmla="*/ 1960985 h 1960985"/>
                <a:gd name="connsiteX2" fmla="*/ 6089602 w 6089602"/>
                <a:gd name="connsiteY2" fmla="*/ 1960985 h 1960985"/>
                <a:gd name="connsiteX3" fmla="*/ 5127351 w 6089602"/>
                <a:gd name="connsiteY3" fmla="*/ 808857 h 1960985"/>
                <a:gd name="connsiteX4" fmla="*/ 4828976 w 6089602"/>
                <a:gd name="connsiteY4" fmla="*/ 160785 h 1960985"/>
                <a:gd name="connsiteX5" fmla="*/ 2337786 w 6089602"/>
                <a:gd name="connsiteY5" fmla="*/ 132185 h 1960985"/>
                <a:gd name="connsiteX6" fmla="*/ 0 w 6089602"/>
                <a:gd name="connsiteY6" fmla="*/ 304800 h 1960985"/>
                <a:gd name="connsiteX0" fmla="*/ 0 w 6089602"/>
                <a:gd name="connsiteY0" fmla="*/ 316800 h 1972985"/>
                <a:gd name="connsiteX1" fmla="*/ 2959 w 6089602"/>
                <a:gd name="connsiteY1" fmla="*/ 1972985 h 1972985"/>
                <a:gd name="connsiteX2" fmla="*/ 6089602 w 6089602"/>
                <a:gd name="connsiteY2" fmla="*/ 1972985 h 1972985"/>
                <a:gd name="connsiteX3" fmla="*/ 5703417 w 6089602"/>
                <a:gd name="connsiteY3" fmla="*/ 1180897 h 1972985"/>
                <a:gd name="connsiteX4" fmla="*/ 4828976 w 6089602"/>
                <a:gd name="connsiteY4" fmla="*/ 172785 h 1972985"/>
                <a:gd name="connsiteX5" fmla="*/ 2337786 w 6089602"/>
                <a:gd name="connsiteY5" fmla="*/ 144185 h 1972985"/>
                <a:gd name="connsiteX6" fmla="*/ 0 w 6089602"/>
                <a:gd name="connsiteY6" fmla="*/ 316800 h 1972985"/>
                <a:gd name="connsiteX0" fmla="*/ 0 w 6089602"/>
                <a:gd name="connsiteY0" fmla="*/ 304800 h 1960985"/>
                <a:gd name="connsiteX1" fmla="*/ 2959 w 6089602"/>
                <a:gd name="connsiteY1" fmla="*/ 1960985 h 1960985"/>
                <a:gd name="connsiteX2" fmla="*/ 6089602 w 6089602"/>
                <a:gd name="connsiteY2" fmla="*/ 1960985 h 1960985"/>
                <a:gd name="connsiteX3" fmla="*/ 5703417 w 6089602"/>
                <a:gd name="connsiteY3" fmla="*/ 1168897 h 1960985"/>
                <a:gd name="connsiteX4" fmla="*/ 5235363 w 6089602"/>
                <a:gd name="connsiteY4" fmla="*/ 304803 h 1960985"/>
                <a:gd name="connsiteX5" fmla="*/ 2337786 w 6089602"/>
                <a:gd name="connsiteY5" fmla="*/ 132185 h 1960985"/>
                <a:gd name="connsiteX6" fmla="*/ 0 w 6089602"/>
                <a:gd name="connsiteY6" fmla="*/ 304800 h 1960985"/>
                <a:gd name="connsiteX0" fmla="*/ 0 w 6089602"/>
                <a:gd name="connsiteY0" fmla="*/ 340634 h 1852802"/>
                <a:gd name="connsiteX1" fmla="*/ 2959 w 6089602"/>
                <a:gd name="connsiteY1" fmla="*/ 1852802 h 1852802"/>
                <a:gd name="connsiteX2" fmla="*/ 6089602 w 6089602"/>
                <a:gd name="connsiteY2" fmla="*/ 1852802 h 1852802"/>
                <a:gd name="connsiteX3" fmla="*/ 5703417 w 6089602"/>
                <a:gd name="connsiteY3" fmla="*/ 1060714 h 1852802"/>
                <a:gd name="connsiteX4" fmla="*/ 5235363 w 6089602"/>
                <a:gd name="connsiteY4" fmla="*/ 196620 h 1852802"/>
                <a:gd name="connsiteX5" fmla="*/ 2337786 w 6089602"/>
                <a:gd name="connsiteY5" fmla="*/ 24002 h 1852802"/>
                <a:gd name="connsiteX6" fmla="*/ 0 w 6089602"/>
                <a:gd name="connsiteY6" fmla="*/ 340634 h 1852802"/>
                <a:gd name="connsiteX0" fmla="*/ 0 w 6089602"/>
                <a:gd name="connsiteY0" fmla="*/ 340634 h 1852802"/>
                <a:gd name="connsiteX1" fmla="*/ 2959 w 6089602"/>
                <a:gd name="connsiteY1" fmla="*/ 1852802 h 1852802"/>
                <a:gd name="connsiteX2" fmla="*/ 6089602 w 6089602"/>
                <a:gd name="connsiteY2" fmla="*/ 1852802 h 1852802"/>
                <a:gd name="connsiteX3" fmla="*/ 5703417 w 6089602"/>
                <a:gd name="connsiteY3" fmla="*/ 1060714 h 1852802"/>
                <a:gd name="connsiteX4" fmla="*/ 4924004 w 6089602"/>
                <a:gd name="connsiteY4" fmla="*/ 196620 h 1852802"/>
                <a:gd name="connsiteX5" fmla="*/ 2337786 w 6089602"/>
                <a:gd name="connsiteY5" fmla="*/ 24002 h 1852802"/>
                <a:gd name="connsiteX6" fmla="*/ 0 w 6089602"/>
                <a:gd name="connsiteY6" fmla="*/ 340634 h 1852802"/>
                <a:gd name="connsiteX0" fmla="*/ 0 w 6089602"/>
                <a:gd name="connsiteY0" fmla="*/ 312034 h 1824202"/>
                <a:gd name="connsiteX1" fmla="*/ 2959 w 6089602"/>
                <a:gd name="connsiteY1" fmla="*/ 1824202 h 1824202"/>
                <a:gd name="connsiteX2" fmla="*/ 6089602 w 6089602"/>
                <a:gd name="connsiteY2" fmla="*/ 1824202 h 1824202"/>
                <a:gd name="connsiteX3" fmla="*/ 5703417 w 6089602"/>
                <a:gd name="connsiteY3" fmla="*/ 1032114 h 1824202"/>
                <a:gd name="connsiteX4" fmla="*/ 4924004 w 6089602"/>
                <a:gd name="connsiteY4" fmla="*/ 168020 h 1824202"/>
                <a:gd name="connsiteX5" fmla="*/ 2310043 w 6089602"/>
                <a:gd name="connsiteY5" fmla="*/ 24002 h 1824202"/>
                <a:gd name="connsiteX6" fmla="*/ 0 w 6089602"/>
                <a:gd name="connsiteY6" fmla="*/ 312034 h 1824202"/>
                <a:gd name="connsiteX0" fmla="*/ 0 w 6089602"/>
                <a:gd name="connsiteY0" fmla="*/ 312034 h 1824202"/>
                <a:gd name="connsiteX1" fmla="*/ 2959 w 6089602"/>
                <a:gd name="connsiteY1" fmla="*/ 1824202 h 1824202"/>
                <a:gd name="connsiteX2" fmla="*/ 6089602 w 6089602"/>
                <a:gd name="connsiteY2" fmla="*/ 1824202 h 1824202"/>
                <a:gd name="connsiteX3" fmla="*/ 5728769 w 6089602"/>
                <a:gd name="connsiteY3" fmla="*/ 960106 h 1824202"/>
                <a:gd name="connsiteX4" fmla="*/ 4924004 w 6089602"/>
                <a:gd name="connsiteY4" fmla="*/ 168020 h 1824202"/>
                <a:gd name="connsiteX5" fmla="*/ 2310043 w 6089602"/>
                <a:gd name="connsiteY5" fmla="*/ 24002 h 1824202"/>
                <a:gd name="connsiteX6" fmla="*/ 0 w 6089602"/>
                <a:gd name="connsiteY6" fmla="*/ 312034 h 1824202"/>
                <a:gd name="connsiteX0" fmla="*/ 0 w 6089602"/>
                <a:gd name="connsiteY0" fmla="*/ 312034 h 1824202"/>
                <a:gd name="connsiteX1" fmla="*/ 2959 w 6089602"/>
                <a:gd name="connsiteY1" fmla="*/ 1824202 h 1824202"/>
                <a:gd name="connsiteX2" fmla="*/ 6089602 w 6089602"/>
                <a:gd name="connsiteY2" fmla="*/ 1824202 h 1824202"/>
                <a:gd name="connsiteX3" fmla="*/ 5728769 w 6089602"/>
                <a:gd name="connsiteY3" fmla="*/ 960106 h 1824202"/>
                <a:gd name="connsiteX4" fmla="*/ 4924004 w 6089602"/>
                <a:gd name="connsiteY4" fmla="*/ 168020 h 1824202"/>
                <a:gd name="connsiteX5" fmla="*/ 2310043 w 6089602"/>
                <a:gd name="connsiteY5" fmla="*/ 24002 h 1824202"/>
                <a:gd name="connsiteX6" fmla="*/ 0 w 6089602"/>
                <a:gd name="connsiteY6" fmla="*/ 312034 h 1824202"/>
                <a:gd name="connsiteX0" fmla="*/ 0 w 6089602"/>
                <a:gd name="connsiteY0" fmla="*/ 312034 h 1824202"/>
                <a:gd name="connsiteX1" fmla="*/ 2959 w 6089602"/>
                <a:gd name="connsiteY1" fmla="*/ 1824202 h 1824202"/>
                <a:gd name="connsiteX2" fmla="*/ 6089602 w 6089602"/>
                <a:gd name="connsiteY2" fmla="*/ 1824202 h 1824202"/>
                <a:gd name="connsiteX3" fmla="*/ 5631408 w 6089602"/>
                <a:gd name="connsiteY3" fmla="*/ 600066 h 1824202"/>
                <a:gd name="connsiteX4" fmla="*/ 4924004 w 6089602"/>
                <a:gd name="connsiteY4" fmla="*/ 168020 h 1824202"/>
                <a:gd name="connsiteX5" fmla="*/ 2310043 w 6089602"/>
                <a:gd name="connsiteY5" fmla="*/ 24002 h 1824202"/>
                <a:gd name="connsiteX6" fmla="*/ 0 w 6089602"/>
                <a:gd name="connsiteY6" fmla="*/ 312034 h 1824202"/>
                <a:gd name="connsiteX0" fmla="*/ 0 w 6089602"/>
                <a:gd name="connsiteY0" fmla="*/ 312034 h 1824202"/>
                <a:gd name="connsiteX1" fmla="*/ 2959 w 6089602"/>
                <a:gd name="connsiteY1" fmla="*/ 1824202 h 1824202"/>
                <a:gd name="connsiteX2" fmla="*/ 6089602 w 6089602"/>
                <a:gd name="connsiteY2" fmla="*/ 1824202 h 1824202"/>
                <a:gd name="connsiteX3" fmla="*/ 5631408 w 6089602"/>
                <a:gd name="connsiteY3" fmla="*/ 600066 h 1824202"/>
                <a:gd name="connsiteX4" fmla="*/ 4924004 w 6089602"/>
                <a:gd name="connsiteY4" fmla="*/ 168020 h 1824202"/>
                <a:gd name="connsiteX5" fmla="*/ 2310043 w 6089602"/>
                <a:gd name="connsiteY5" fmla="*/ 24002 h 1824202"/>
                <a:gd name="connsiteX6" fmla="*/ 0 w 6089602"/>
                <a:gd name="connsiteY6" fmla="*/ 312034 h 1824202"/>
                <a:gd name="connsiteX0" fmla="*/ 0 w 6089602"/>
                <a:gd name="connsiteY0" fmla="*/ 312034 h 1824202"/>
                <a:gd name="connsiteX1" fmla="*/ 2959 w 6089602"/>
                <a:gd name="connsiteY1" fmla="*/ 1824202 h 1824202"/>
                <a:gd name="connsiteX2" fmla="*/ 6089602 w 6089602"/>
                <a:gd name="connsiteY2" fmla="*/ 1824202 h 1824202"/>
                <a:gd name="connsiteX3" fmla="*/ 5703417 w 6089602"/>
                <a:gd name="connsiteY3" fmla="*/ 672074 h 1824202"/>
                <a:gd name="connsiteX4" fmla="*/ 4924004 w 6089602"/>
                <a:gd name="connsiteY4" fmla="*/ 168020 h 1824202"/>
                <a:gd name="connsiteX5" fmla="*/ 2310043 w 6089602"/>
                <a:gd name="connsiteY5" fmla="*/ 24002 h 1824202"/>
                <a:gd name="connsiteX6" fmla="*/ 0 w 6089602"/>
                <a:gd name="connsiteY6" fmla="*/ 312034 h 1824202"/>
                <a:gd name="connsiteX0" fmla="*/ 0 w 6089602"/>
                <a:gd name="connsiteY0" fmla="*/ 312034 h 1824202"/>
                <a:gd name="connsiteX1" fmla="*/ 2959 w 6089602"/>
                <a:gd name="connsiteY1" fmla="*/ 1824202 h 1824202"/>
                <a:gd name="connsiteX2" fmla="*/ 6089602 w 6089602"/>
                <a:gd name="connsiteY2" fmla="*/ 1824202 h 1824202"/>
                <a:gd name="connsiteX3" fmla="*/ 5703417 w 6089602"/>
                <a:gd name="connsiteY3" fmla="*/ 672074 h 1824202"/>
                <a:gd name="connsiteX4" fmla="*/ 4924004 w 6089602"/>
                <a:gd name="connsiteY4" fmla="*/ 168020 h 1824202"/>
                <a:gd name="connsiteX5" fmla="*/ 2310043 w 6089602"/>
                <a:gd name="connsiteY5" fmla="*/ 24002 h 1824202"/>
                <a:gd name="connsiteX6" fmla="*/ 0 w 6089602"/>
                <a:gd name="connsiteY6" fmla="*/ 312034 h 1824202"/>
                <a:gd name="connsiteX0" fmla="*/ 0 w 6131022"/>
                <a:gd name="connsiteY0" fmla="*/ 312034 h 1824202"/>
                <a:gd name="connsiteX1" fmla="*/ 2959 w 6131022"/>
                <a:gd name="connsiteY1" fmla="*/ 1824202 h 1824202"/>
                <a:gd name="connsiteX2" fmla="*/ 6089602 w 6131022"/>
                <a:gd name="connsiteY2" fmla="*/ 1824202 h 1824202"/>
                <a:gd name="connsiteX3" fmla="*/ 5703417 w 6131022"/>
                <a:gd name="connsiteY3" fmla="*/ 672074 h 1824202"/>
                <a:gd name="connsiteX4" fmla="*/ 4924004 w 6131022"/>
                <a:gd name="connsiteY4" fmla="*/ 168020 h 1824202"/>
                <a:gd name="connsiteX5" fmla="*/ 2310043 w 6131022"/>
                <a:gd name="connsiteY5" fmla="*/ 24002 h 1824202"/>
                <a:gd name="connsiteX6" fmla="*/ 0 w 6131022"/>
                <a:gd name="connsiteY6" fmla="*/ 312034 h 1824202"/>
                <a:gd name="connsiteX0" fmla="*/ 0 w 6089602"/>
                <a:gd name="connsiteY0" fmla="*/ 312034 h 1824202"/>
                <a:gd name="connsiteX1" fmla="*/ 2959 w 6089602"/>
                <a:gd name="connsiteY1" fmla="*/ 1824202 h 1824202"/>
                <a:gd name="connsiteX2" fmla="*/ 6089602 w 6089602"/>
                <a:gd name="connsiteY2" fmla="*/ 1824202 h 1824202"/>
                <a:gd name="connsiteX3" fmla="*/ 5703417 w 6089602"/>
                <a:gd name="connsiteY3" fmla="*/ 672074 h 1824202"/>
                <a:gd name="connsiteX4" fmla="*/ 4924004 w 6089602"/>
                <a:gd name="connsiteY4" fmla="*/ 168020 h 1824202"/>
                <a:gd name="connsiteX5" fmla="*/ 2310043 w 6089602"/>
                <a:gd name="connsiteY5" fmla="*/ 24002 h 1824202"/>
                <a:gd name="connsiteX6" fmla="*/ 0 w 6089602"/>
                <a:gd name="connsiteY6" fmla="*/ 312034 h 1824202"/>
                <a:gd name="connsiteX0" fmla="*/ 0 w 7687112"/>
                <a:gd name="connsiteY0" fmla="*/ 312034 h 1824203"/>
                <a:gd name="connsiteX1" fmla="*/ 2959 w 7687112"/>
                <a:gd name="connsiteY1" fmla="*/ 1824202 h 1824203"/>
                <a:gd name="connsiteX2" fmla="*/ 7687112 w 7687112"/>
                <a:gd name="connsiteY2" fmla="*/ 1824203 h 1824203"/>
                <a:gd name="connsiteX3" fmla="*/ 5703417 w 7687112"/>
                <a:gd name="connsiteY3" fmla="*/ 672074 h 1824203"/>
                <a:gd name="connsiteX4" fmla="*/ 4924004 w 7687112"/>
                <a:gd name="connsiteY4" fmla="*/ 168020 h 1824203"/>
                <a:gd name="connsiteX5" fmla="*/ 2310043 w 7687112"/>
                <a:gd name="connsiteY5" fmla="*/ 24002 h 1824203"/>
                <a:gd name="connsiteX6" fmla="*/ 0 w 7687112"/>
                <a:gd name="connsiteY6" fmla="*/ 312034 h 1824203"/>
                <a:gd name="connsiteX0" fmla="*/ 0 w 8757276"/>
                <a:gd name="connsiteY0" fmla="*/ 312034 h 1824203"/>
                <a:gd name="connsiteX1" fmla="*/ 2959 w 8757276"/>
                <a:gd name="connsiteY1" fmla="*/ 1824202 h 1824203"/>
                <a:gd name="connsiteX2" fmla="*/ 7687112 w 8757276"/>
                <a:gd name="connsiteY2" fmla="*/ 1824203 h 1824203"/>
                <a:gd name="connsiteX3" fmla="*/ 7287592 w 8757276"/>
                <a:gd name="connsiteY3" fmla="*/ 272269 h 1824203"/>
                <a:gd name="connsiteX4" fmla="*/ 5703417 w 8757276"/>
                <a:gd name="connsiteY4" fmla="*/ 672074 h 1824203"/>
                <a:gd name="connsiteX5" fmla="*/ 4924004 w 8757276"/>
                <a:gd name="connsiteY5" fmla="*/ 168020 h 1824203"/>
                <a:gd name="connsiteX6" fmla="*/ 2310043 w 8757276"/>
                <a:gd name="connsiteY6" fmla="*/ 24002 h 1824203"/>
                <a:gd name="connsiteX7" fmla="*/ 0 w 8757276"/>
                <a:gd name="connsiteY7" fmla="*/ 312034 h 1824203"/>
                <a:gd name="connsiteX0" fmla="*/ 0 w 8757276"/>
                <a:gd name="connsiteY0" fmla="*/ 1363194 h 2875363"/>
                <a:gd name="connsiteX1" fmla="*/ 2959 w 8757276"/>
                <a:gd name="connsiteY1" fmla="*/ 2875362 h 2875363"/>
                <a:gd name="connsiteX2" fmla="*/ 7687112 w 8757276"/>
                <a:gd name="connsiteY2" fmla="*/ 2875363 h 2875363"/>
                <a:gd name="connsiteX3" fmla="*/ 7287592 w 8757276"/>
                <a:gd name="connsiteY3" fmla="*/ 1323429 h 2875363"/>
                <a:gd name="connsiteX4" fmla="*/ 6278685 w 8757276"/>
                <a:gd name="connsiteY4" fmla="*/ 261581 h 2875363"/>
                <a:gd name="connsiteX5" fmla="*/ 4924004 w 8757276"/>
                <a:gd name="connsiteY5" fmla="*/ 1219180 h 2875363"/>
                <a:gd name="connsiteX6" fmla="*/ 2310043 w 8757276"/>
                <a:gd name="connsiteY6" fmla="*/ 1075162 h 2875363"/>
                <a:gd name="connsiteX7" fmla="*/ 0 w 8757276"/>
                <a:gd name="connsiteY7" fmla="*/ 1363194 h 2875363"/>
                <a:gd name="connsiteX0" fmla="*/ 0 w 8757276"/>
                <a:gd name="connsiteY0" fmla="*/ 1363194 h 2875363"/>
                <a:gd name="connsiteX1" fmla="*/ 2959 w 8757276"/>
                <a:gd name="connsiteY1" fmla="*/ 2875362 h 2875363"/>
                <a:gd name="connsiteX2" fmla="*/ 7687112 w 8757276"/>
                <a:gd name="connsiteY2" fmla="*/ 2875363 h 2875363"/>
                <a:gd name="connsiteX3" fmla="*/ 7287592 w 8757276"/>
                <a:gd name="connsiteY3" fmla="*/ 1323429 h 2875363"/>
                <a:gd name="connsiteX4" fmla="*/ 6278685 w 8757276"/>
                <a:gd name="connsiteY4" fmla="*/ 261581 h 2875363"/>
                <a:gd name="connsiteX5" fmla="*/ 5559399 w 8757276"/>
                <a:gd name="connsiteY5" fmla="*/ 424942 h 2875363"/>
                <a:gd name="connsiteX6" fmla="*/ 2310043 w 8757276"/>
                <a:gd name="connsiteY6" fmla="*/ 1075162 h 2875363"/>
                <a:gd name="connsiteX7" fmla="*/ 0 w 8757276"/>
                <a:gd name="connsiteY7" fmla="*/ 1363194 h 2875363"/>
                <a:gd name="connsiteX0" fmla="*/ 0 w 8757276"/>
                <a:gd name="connsiteY0" fmla="*/ 1363194 h 2875363"/>
                <a:gd name="connsiteX1" fmla="*/ 2959 w 8757276"/>
                <a:gd name="connsiteY1" fmla="*/ 2875362 h 2875363"/>
                <a:gd name="connsiteX2" fmla="*/ 7687112 w 8757276"/>
                <a:gd name="connsiteY2" fmla="*/ 2875363 h 2875363"/>
                <a:gd name="connsiteX3" fmla="*/ 7287592 w 8757276"/>
                <a:gd name="connsiteY3" fmla="*/ 1323429 h 2875363"/>
                <a:gd name="connsiteX4" fmla="*/ 6278685 w 8757276"/>
                <a:gd name="connsiteY4" fmla="*/ 261581 h 2875363"/>
                <a:gd name="connsiteX5" fmla="*/ 5559399 w 8757276"/>
                <a:gd name="connsiteY5" fmla="*/ 424942 h 2875363"/>
                <a:gd name="connsiteX6" fmla="*/ 4335264 w 8757276"/>
                <a:gd name="connsiteY6" fmla="*/ 1567568 h 2875363"/>
                <a:gd name="connsiteX7" fmla="*/ 2310043 w 8757276"/>
                <a:gd name="connsiteY7" fmla="*/ 1075162 h 2875363"/>
                <a:gd name="connsiteX8" fmla="*/ 0 w 8757276"/>
                <a:gd name="connsiteY8" fmla="*/ 1363194 h 2875363"/>
                <a:gd name="connsiteX0" fmla="*/ 0 w 8757276"/>
                <a:gd name="connsiteY0" fmla="*/ 1363194 h 2875363"/>
                <a:gd name="connsiteX1" fmla="*/ 2959 w 8757276"/>
                <a:gd name="connsiteY1" fmla="*/ 2875362 h 2875363"/>
                <a:gd name="connsiteX2" fmla="*/ 7687112 w 8757276"/>
                <a:gd name="connsiteY2" fmla="*/ 2875363 h 2875363"/>
                <a:gd name="connsiteX3" fmla="*/ 7287592 w 8757276"/>
                <a:gd name="connsiteY3" fmla="*/ 1323429 h 2875363"/>
                <a:gd name="connsiteX4" fmla="*/ 6278685 w 8757276"/>
                <a:gd name="connsiteY4" fmla="*/ 261581 h 2875363"/>
                <a:gd name="connsiteX5" fmla="*/ 5559399 w 8757276"/>
                <a:gd name="connsiteY5" fmla="*/ 424942 h 2875363"/>
                <a:gd name="connsiteX6" fmla="*/ 4335264 w 8757276"/>
                <a:gd name="connsiteY6" fmla="*/ 1567568 h 2875363"/>
                <a:gd name="connsiteX7" fmla="*/ 1717623 w 8757276"/>
                <a:gd name="connsiteY7" fmla="*/ 1323429 h 2875363"/>
                <a:gd name="connsiteX8" fmla="*/ 0 w 8757276"/>
                <a:gd name="connsiteY8" fmla="*/ 1363194 h 2875363"/>
                <a:gd name="connsiteX0" fmla="*/ 0 w 8757276"/>
                <a:gd name="connsiteY0" fmla="*/ 1813513 h 2875363"/>
                <a:gd name="connsiteX1" fmla="*/ 2959 w 8757276"/>
                <a:gd name="connsiteY1" fmla="*/ 2875362 h 2875363"/>
                <a:gd name="connsiteX2" fmla="*/ 7687112 w 8757276"/>
                <a:gd name="connsiteY2" fmla="*/ 2875363 h 2875363"/>
                <a:gd name="connsiteX3" fmla="*/ 7287592 w 8757276"/>
                <a:gd name="connsiteY3" fmla="*/ 1323429 h 2875363"/>
                <a:gd name="connsiteX4" fmla="*/ 6278685 w 8757276"/>
                <a:gd name="connsiteY4" fmla="*/ 261581 h 2875363"/>
                <a:gd name="connsiteX5" fmla="*/ 5559399 w 8757276"/>
                <a:gd name="connsiteY5" fmla="*/ 424942 h 2875363"/>
                <a:gd name="connsiteX6" fmla="*/ 4335264 w 8757276"/>
                <a:gd name="connsiteY6" fmla="*/ 1567568 h 2875363"/>
                <a:gd name="connsiteX7" fmla="*/ 1717623 w 8757276"/>
                <a:gd name="connsiteY7" fmla="*/ 1323429 h 2875363"/>
                <a:gd name="connsiteX8" fmla="*/ 0 w 8757276"/>
                <a:gd name="connsiteY8" fmla="*/ 1813513 h 2875363"/>
                <a:gd name="connsiteX0" fmla="*/ 0 w 8757276"/>
                <a:gd name="connsiteY0" fmla="*/ 1429261 h 2491111"/>
                <a:gd name="connsiteX1" fmla="*/ 2959 w 8757276"/>
                <a:gd name="connsiteY1" fmla="*/ 2491110 h 2491111"/>
                <a:gd name="connsiteX2" fmla="*/ 7687112 w 8757276"/>
                <a:gd name="connsiteY2" fmla="*/ 2491111 h 2491111"/>
                <a:gd name="connsiteX3" fmla="*/ 7287592 w 8757276"/>
                <a:gd name="connsiteY3" fmla="*/ 939177 h 2491111"/>
                <a:gd name="connsiteX4" fmla="*/ 5559399 w 8757276"/>
                <a:gd name="connsiteY4" fmla="*/ 40690 h 2491111"/>
                <a:gd name="connsiteX5" fmla="*/ 4335264 w 8757276"/>
                <a:gd name="connsiteY5" fmla="*/ 1183316 h 2491111"/>
                <a:gd name="connsiteX6" fmla="*/ 1717623 w 8757276"/>
                <a:gd name="connsiteY6" fmla="*/ 939177 h 2491111"/>
                <a:gd name="connsiteX7" fmla="*/ 0 w 8757276"/>
                <a:gd name="connsiteY7" fmla="*/ 1429261 h 2491111"/>
                <a:gd name="connsiteX0" fmla="*/ 0 w 8757276"/>
                <a:gd name="connsiteY0" fmla="*/ 1469952 h 2531802"/>
                <a:gd name="connsiteX1" fmla="*/ 2959 w 8757276"/>
                <a:gd name="connsiteY1" fmla="*/ 2531801 h 2531802"/>
                <a:gd name="connsiteX2" fmla="*/ 7687112 w 8757276"/>
                <a:gd name="connsiteY2" fmla="*/ 2531802 h 2531802"/>
                <a:gd name="connsiteX3" fmla="*/ 7287592 w 8757276"/>
                <a:gd name="connsiteY3" fmla="*/ 979868 h 2531802"/>
                <a:gd name="connsiteX4" fmla="*/ 5703415 w 8757276"/>
                <a:gd name="connsiteY4" fmla="*/ 40690 h 2531802"/>
                <a:gd name="connsiteX5" fmla="*/ 4335264 w 8757276"/>
                <a:gd name="connsiteY5" fmla="*/ 1224007 h 2531802"/>
                <a:gd name="connsiteX6" fmla="*/ 1717623 w 8757276"/>
                <a:gd name="connsiteY6" fmla="*/ 979868 h 2531802"/>
                <a:gd name="connsiteX7" fmla="*/ 0 w 8757276"/>
                <a:gd name="connsiteY7" fmla="*/ 1469952 h 2531802"/>
                <a:gd name="connsiteX0" fmla="*/ 0 w 8757276"/>
                <a:gd name="connsiteY0" fmla="*/ 1633263 h 2695113"/>
                <a:gd name="connsiteX1" fmla="*/ 2959 w 8757276"/>
                <a:gd name="connsiteY1" fmla="*/ 2695112 h 2695113"/>
                <a:gd name="connsiteX2" fmla="*/ 7687112 w 8757276"/>
                <a:gd name="connsiteY2" fmla="*/ 2695113 h 2695113"/>
                <a:gd name="connsiteX3" fmla="*/ 7287592 w 8757276"/>
                <a:gd name="connsiteY3" fmla="*/ 1143179 h 2695113"/>
                <a:gd name="connsiteX4" fmla="*/ 6711528 w 8757276"/>
                <a:gd name="connsiteY4" fmla="*/ 163310 h 2695113"/>
                <a:gd name="connsiteX5" fmla="*/ 5703415 w 8757276"/>
                <a:gd name="connsiteY5" fmla="*/ 204001 h 2695113"/>
                <a:gd name="connsiteX6" fmla="*/ 4335264 w 8757276"/>
                <a:gd name="connsiteY6" fmla="*/ 1387318 h 2695113"/>
                <a:gd name="connsiteX7" fmla="*/ 1717623 w 8757276"/>
                <a:gd name="connsiteY7" fmla="*/ 1143179 h 2695113"/>
                <a:gd name="connsiteX8" fmla="*/ 0 w 8757276"/>
                <a:gd name="connsiteY8" fmla="*/ 1633263 h 2695113"/>
                <a:gd name="connsiteX0" fmla="*/ 0 w 8757276"/>
                <a:gd name="connsiteY0" fmla="*/ 1633263 h 2695113"/>
                <a:gd name="connsiteX1" fmla="*/ 2959 w 8757276"/>
                <a:gd name="connsiteY1" fmla="*/ 2695112 h 2695113"/>
                <a:gd name="connsiteX2" fmla="*/ 7687112 w 8757276"/>
                <a:gd name="connsiteY2" fmla="*/ 2695113 h 2695113"/>
                <a:gd name="connsiteX3" fmla="*/ 7025851 w 8757276"/>
                <a:gd name="connsiteY3" fmla="*/ 1143179 h 2695113"/>
                <a:gd name="connsiteX4" fmla="*/ 6711528 w 8757276"/>
                <a:gd name="connsiteY4" fmla="*/ 163310 h 2695113"/>
                <a:gd name="connsiteX5" fmla="*/ 5703415 w 8757276"/>
                <a:gd name="connsiteY5" fmla="*/ 204001 h 2695113"/>
                <a:gd name="connsiteX6" fmla="*/ 4335264 w 8757276"/>
                <a:gd name="connsiteY6" fmla="*/ 1387318 h 2695113"/>
                <a:gd name="connsiteX7" fmla="*/ 1717623 w 8757276"/>
                <a:gd name="connsiteY7" fmla="*/ 1143179 h 2695113"/>
                <a:gd name="connsiteX8" fmla="*/ 0 w 8757276"/>
                <a:gd name="connsiteY8" fmla="*/ 1633263 h 2695113"/>
                <a:gd name="connsiteX0" fmla="*/ 0 w 7687112"/>
                <a:gd name="connsiteY0" fmla="*/ 1633263 h 2695113"/>
                <a:gd name="connsiteX1" fmla="*/ 2959 w 7687112"/>
                <a:gd name="connsiteY1" fmla="*/ 2695112 h 2695113"/>
                <a:gd name="connsiteX2" fmla="*/ 7687112 w 7687112"/>
                <a:gd name="connsiteY2" fmla="*/ 2695113 h 2695113"/>
                <a:gd name="connsiteX3" fmla="*/ 7025851 w 7687112"/>
                <a:gd name="connsiteY3" fmla="*/ 1143179 h 2695113"/>
                <a:gd name="connsiteX4" fmla="*/ 6711528 w 7687112"/>
                <a:gd name="connsiteY4" fmla="*/ 163310 h 2695113"/>
                <a:gd name="connsiteX5" fmla="*/ 5703415 w 7687112"/>
                <a:gd name="connsiteY5" fmla="*/ 204001 h 2695113"/>
                <a:gd name="connsiteX6" fmla="*/ 4335264 w 7687112"/>
                <a:gd name="connsiteY6" fmla="*/ 1387318 h 2695113"/>
                <a:gd name="connsiteX7" fmla="*/ 1717623 w 7687112"/>
                <a:gd name="connsiteY7" fmla="*/ 1143179 h 2695113"/>
                <a:gd name="connsiteX8" fmla="*/ 0 w 7687112"/>
                <a:gd name="connsiteY8" fmla="*/ 1633263 h 2695113"/>
                <a:gd name="connsiteX0" fmla="*/ 0 w 7687112"/>
                <a:gd name="connsiteY0" fmla="*/ 1633263 h 2695113"/>
                <a:gd name="connsiteX1" fmla="*/ 2959 w 7687112"/>
                <a:gd name="connsiteY1" fmla="*/ 2695112 h 2695113"/>
                <a:gd name="connsiteX2" fmla="*/ 7687112 w 7687112"/>
                <a:gd name="connsiteY2" fmla="*/ 2695113 h 2695113"/>
                <a:gd name="connsiteX3" fmla="*/ 7025851 w 7687112"/>
                <a:gd name="connsiteY3" fmla="*/ 1143179 h 2695113"/>
                <a:gd name="connsiteX4" fmla="*/ 6711528 w 7687112"/>
                <a:gd name="connsiteY4" fmla="*/ 163310 h 2695113"/>
                <a:gd name="connsiteX5" fmla="*/ 5703415 w 7687112"/>
                <a:gd name="connsiteY5" fmla="*/ 204001 h 2695113"/>
                <a:gd name="connsiteX6" fmla="*/ 4335264 w 7687112"/>
                <a:gd name="connsiteY6" fmla="*/ 1387318 h 2695113"/>
                <a:gd name="connsiteX7" fmla="*/ 1717623 w 7687112"/>
                <a:gd name="connsiteY7" fmla="*/ 1143179 h 2695113"/>
                <a:gd name="connsiteX8" fmla="*/ 0 w 7687112"/>
                <a:gd name="connsiteY8" fmla="*/ 1633263 h 2695113"/>
                <a:gd name="connsiteX0" fmla="*/ 0 w 7687112"/>
                <a:gd name="connsiteY0" fmla="*/ 1633263 h 2695113"/>
                <a:gd name="connsiteX1" fmla="*/ 2959 w 7687112"/>
                <a:gd name="connsiteY1" fmla="*/ 2695112 h 2695113"/>
                <a:gd name="connsiteX2" fmla="*/ 7687112 w 7687112"/>
                <a:gd name="connsiteY2" fmla="*/ 2695113 h 2695113"/>
                <a:gd name="connsiteX3" fmla="*/ 7025851 w 7687112"/>
                <a:gd name="connsiteY3" fmla="*/ 1143179 h 2695113"/>
                <a:gd name="connsiteX4" fmla="*/ 6711528 w 7687112"/>
                <a:gd name="connsiteY4" fmla="*/ 163310 h 2695113"/>
                <a:gd name="connsiteX5" fmla="*/ 5703415 w 7687112"/>
                <a:gd name="connsiteY5" fmla="*/ 204001 h 2695113"/>
                <a:gd name="connsiteX6" fmla="*/ 4335264 w 7687112"/>
                <a:gd name="connsiteY6" fmla="*/ 1387318 h 2695113"/>
                <a:gd name="connsiteX7" fmla="*/ 1717623 w 7687112"/>
                <a:gd name="connsiteY7" fmla="*/ 1143179 h 2695113"/>
                <a:gd name="connsiteX8" fmla="*/ 0 w 7687112"/>
                <a:gd name="connsiteY8" fmla="*/ 1633263 h 2695113"/>
                <a:gd name="connsiteX0" fmla="*/ 0 w 7687112"/>
                <a:gd name="connsiteY0" fmla="*/ 1507551 h 2569401"/>
                <a:gd name="connsiteX1" fmla="*/ 2959 w 7687112"/>
                <a:gd name="connsiteY1" fmla="*/ 2569400 h 2569401"/>
                <a:gd name="connsiteX2" fmla="*/ 7687112 w 7687112"/>
                <a:gd name="connsiteY2" fmla="*/ 2569401 h 2569401"/>
                <a:gd name="connsiteX3" fmla="*/ 7025851 w 7687112"/>
                <a:gd name="connsiteY3" fmla="*/ 1017467 h 2569401"/>
                <a:gd name="connsiteX4" fmla="*/ 6711528 w 7687112"/>
                <a:gd name="connsiteY4" fmla="*/ 37598 h 2569401"/>
                <a:gd name="connsiteX5" fmla="*/ 5663550 w 7687112"/>
                <a:gd name="connsiteY5" fmla="*/ 204001 h 2569401"/>
                <a:gd name="connsiteX6" fmla="*/ 4335264 w 7687112"/>
                <a:gd name="connsiteY6" fmla="*/ 1261606 h 2569401"/>
                <a:gd name="connsiteX7" fmla="*/ 1717623 w 7687112"/>
                <a:gd name="connsiteY7" fmla="*/ 1017467 h 2569401"/>
                <a:gd name="connsiteX8" fmla="*/ 0 w 7687112"/>
                <a:gd name="connsiteY8" fmla="*/ 1507551 h 2569401"/>
                <a:gd name="connsiteX0" fmla="*/ 0 w 7687112"/>
                <a:gd name="connsiteY0" fmla="*/ 304800 h 3980429"/>
                <a:gd name="connsiteX1" fmla="*/ 2959 w 7687112"/>
                <a:gd name="connsiteY1" fmla="*/ 3980428 h 3980429"/>
                <a:gd name="connsiteX2" fmla="*/ 7687112 w 7687112"/>
                <a:gd name="connsiteY2" fmla="*/ 3980429 h 3980429"/>
                <a:gd name="connsiteX3" fmla="*/ 7025851 w 7687112"/>
                <a:gd name="connsiteY3" fmla="*/ 2428495 h 3980429"/>
                <a:gd name="connsiteX4" fmla="*/ 6711528 w 7687112"/>
                <a:gd name="connsiteY4" fmla="*/ 1448626 h 3980429"/>
                <a:gd name="connsiteX5" fmla="*/ 5663550 w 7687112"/>
                <a:gd name="connsiteY5" fmla="*/ 1615029 h 3980429"/>
                <a:gd name="connsiteX6" fmla="*/ 4335264 w 7687112"/>
                <a:gd name="connsiteY6" fmla="*/ 2672634 h 3980429"/>
                <a:gd name="connsiteX7" fmla="*/ 1717623 w 7687112"/>
                <a:gd name="connsiteY7" fmla="*/ 2428495 h 3980429"/>
                <a:gd name="connsiteX8" fmla="*/ 0 w 7687112"/>
                <a:gd name="connsiteY8" fmla="*/ 304800 h 3980429"/>
                <a:gd name="connsiteX0" fmla="*/ 0 w 7687112"/>
                <a:gd name="connsiteY0" fmla="*/ 394638 h 4070267"/>
                <a:gd name="connsiteX1" fmla="*/ 2959 w 7687112"/>
                <a:gd name="connsiteY1" fmla="*/ 4070266 h 4070267"/>
                <a:gd name="connsiteX2" fmla="*/ 7687112 w 7687112"/>
                <a:gd name="connsiteY2" fmla="*/ 4070267 h 4070267"/>
                <a:gd name="connsiteX3" fmla="*/ 7025851 w 7687112"/>
                <a:gd name="connsiteY3" fmla="*/ 2518333 h 4070267"/>
                <a:gd name="connsiteX4" fmla="*/ 6711528 w 7687112"/>
                <a:gd name="connsiteY4" fmla="*/ 1538464 h 4070267"/>
                <a:gd name="connsiteX5" fmla="*/ 5663550 w 7687112"/>
                <a:gd name="connsiteY5" fmla="*/ 1704867 h 4070267"/>
                <a:gd name="connsiteX6" fmla="*/ 4335264 w 7687112"/>
                <a:gd name="connsiteY6" fmla="*/ 2762472 h 4070267"/>
                <a:gd name="connsiteX7" fmla="*/ 3240360 w 7687112"/>
                <a:gd name="connsiteY7" fmla="*/ 394639 h 4070267"/>
                <a:gd name="connsiteX8" fmla="*/ 0 w 7687112"/>
                <a:gd name="connsiteY8" fmla="*/ 394638 h 4070267"/>
                <a:gd name="connsiteX0" fmla="*/ 0 w 7687112"/>
                <a:gd name="connsiteY0" fmla="*/ 394638 h 4070267"/>
                <a:gd name="connsiteX1" fmla="*/ 2959 w 7687112"/>
                <a:gd name="connsiteY1" fmla="*/ 4070266 h 4070267"/>
                <a:gd name="connsiteX2" fmla="*/ 7687112 w 7687112"/>
                <a:gd name="connsiteY2" fmla="*/ 4070267 h 4070267"/>
                <a:gd name="connsiteX3" fmla="*/ 7025851 w 7687112"/>
                <a:gd name="connsiteY3" fmla="*/ 2518333 h 4070267"/>
                <a:gd name="connsiteX4" fmla="*/ 6711528 w 7687112"/>
                <a:gd name="connsiteY4" fmla="*/ 1538464 h 4070267"/>
                <a:gd name="connsiteX5" fmla="*/ 4335264 w 7687112"/>
                <a:gd name="connsiteY5" fmla="*/ 2762472 h 4070267"/>
                <a:gd name="connsiteX6" fmla="*/ 3240360 w 7687112"/>
                <a:gd name="connsiteY6" fmla="*/ 394639 h 4070267"/>
                <a:gd name="connsiteX7" fmla="*/ 0 w 7687112"/>
                <a:gd name="connsiteY7" fmla="*/ 394638 h 4070267"/>
                <a:gd name="connsiteX0" fmla="*/ 0 w 7687112"/>
                <a:gd name="connsiteY0" fmla="*/ 394638 h 4070267"/>
                <a:gd name="connsiteX1" fmla="*/ 2959 w 7687112"/>
                <a:gd name="connsiteY1" fmla="*/ 4070266 h 4070267"/>
                <a:gd name="connsiteX2" fmla="*/ 7687112 w 7687112"/>
                <a:gd name="connsiteY2" fmla="*/ 4070267 h 4070267"/>
                <a:gd name="connsiteX3" fmla="*/ 7025851 w 7687112"/>
                <a:gd name="connsiteY3" fmla="*/ 2518333 h 4070267"/>
                <a:gd name="connsiteX4" fmla="*/ 4335264 w 7687112"/>
                <a:gd name="connsiteY4" fmla="*/ 2762472 h 4070267"/>
                <a:gd name="connsiteX5" fmla="*/ 3240360 w 7687112"/>
                <a:gd name="connsiteY5" fmla="*/ 394639 h 4070267"/>
                <a:gd name="connsiteX6" fmla="*/ 0 w 7687112"/>
                <a:gd name="connsiteY6" fmla="*/ 394638 h 4070267"/>
                <a:gd name="connsiteX0" fmla="*/ 0 w 8409163"/>
                <a:gd name="connsiteY0" fmla="*/ 394638 h 4070267"/>
                <a:gd name="connsiteX1" fmla="*/ 2959 w 8409163"/>
                <a:gd name="connsiteY1" fmla="*/ 4070266 h 4070267"/>
                <a:gd name="connsiteX2" fmla="*/ 7687112 w 8409163"/>
                <a:gd name="connsiteY2" fmla="*/ 4070267 h 4070267"/>
                <a:gd name="connsiteX3" fmla="*/ 4335264 w 8409163"/>
                <a:gd name="connsiteY3" fmla="*/ 2762472 h 4070267"/>
                <a:gd name="connsiteX4" fmla="*/ 3240360 w 8409163"/>
                <a:gd name="connsiteY4" fmla="*/ 394639 h 4070267"/>
                <a:gd name="connsiteX5" fmla="*/ 0 w 8409163"/>
                <a:gd name="connsiteY5" fmla="*/ 394638 h 4070267"/>
                <a:gd name="connsiteX0" fmla="*/ 0 w 4448471"/>
                <a:gd name="connsiteY0" fmla="*/ 394638 h 4070268"/>
                <a:gd name="connsiteX1" fmla="*/ 2959 w 4448471"/>
                <a:gd name="connsiteY1" fmla="*/ 4070266 h 4070268"/>
                <a:gd name="connsiteX2" fmla="*/ 3726420 w 4448471"/>
                <a:gd name="connsiteY2" fmla="*/ 4070268 h 4070268"/>
                <a:gd name="connsiteX3" fmla="*/ 4335264 w 4448471"/>
                <a:gd name="connsiteY3" fmla="*/ 2762472 h 4070268"/>
                <a:gd name="connsiteX4" fmla="*/ 3240360 w 4448471"/>
                <a:gd name="connsiteY4" fmla="*/ 394639 h 4070268"/>
                <a:gd name="connsiteX5" fmla="*/ 0 w 4448471"/>
                <a:gd name="connsiteY5" fmla="*/ 394638 h 4070268"/>
                <a:gd name="connsiteX0" fmla="*/ 0 w 4448471"/>
                <a:gd name="connsiteY0" fmla="*/ 394638 h 4070268"/>
                <a:gd name="connsiteX1" fmla="*/ 2959 w 4448471"/>
                <a:gd name="connsiteY1" fmla="*/ 4070266 h 4070268"/>
                <a:gd name="connsiteX2" fmla="*/ 3726420 w 4448471"/>
                <a:gd name="connsiteY2" fmla="*/ 4070268 h 4070268"/>
                <a:gd name="connsiteX3" fmla="*/ 4176463 w 4448471"/>
                <a:gd name="connsiteY3" fmla="*/ 2762475 h 4070268"/>
                <a:gd name="connsiteX4" fmla="*/ 3240360 w 4448471"/>
                <a:gd name="connsiteY4" fmla="*/ 394639 h 4070268"/>
                <a:gd name="connsiteX5" fmla="*/ 0 w 4448471"/>
                <a:gd name="connsiteY5" fmla="*/ 394638 h 4070268"/>
                <a:gd name="connsiteX0" fmla="*/ 0 w 4237456"/>
                <a:gd name="connsiteY0" fmla="*/ 394638 h 4070273"/>
                <a:gd name="connsiteX1" fmla="*/ 2959 w 4237456"/>
                <a:gd name="connsiteY1" fmla="*/ 4070266 h 4070273"/>
                <a:gd name="connsiteX2" fmla="*/ 3515405 w 4237456"/>
                <a:gd name="connsiteY2" fmla="*/ 4070273 h 4070273"/>
                <a:gd name="connsiteX3" fmla="*/ 4176463 w 4237456"/>
                <a:gd name="connsiteY3" fmla="*/ 2762475 h 4070273"/>
                <a:gd name="connsiteX4" fmla="*/ 3240360 w 4237456"/>
                <a:gd name="connsiteY4" fmla="*/ 394639 h 4070273"/>
                <a:gd name="connsiteX5" fmla="*/ 0 w 4237456"/>
                <a:gd name="connsiteY5" fmla="*/ 394638 h 4070273"/>
                <a:gd name="connsiteX0" fmla="*/ 0 w 4237456"/>
                <a:gd name="connsiteY0" fmla="*/ 394789 h 4070424"/>
                <a:gd name="connsiteX1" fmla="*/ 2959 w 4237456"/>
                <a:gd name="connsiteY1" fmla="*/ 4070417 h 4070424"/>
                <a:gd name="connsiteX2" fmla="*/ 3515405 w 4237456"/>
                <a:gd name="connsiteY2" fmla="*/ 4070424 h 4070424"/>
                <a:gd name="connsiteX3" fmla="*/ 3847458 w 4237456"/>
                <a:gd name="connsiteY3" fmla="*/ 2763530 h 4070424"/>
                <a:gd name="connsiteX4" fmla="*/ 3240360 w 4237456"/>
                <a:gd name="connsiteY4" fmla="*/ 394790 h 4070424"/>
                <a:gd name="connsiteX5" fmla="*/ 0 w 4237456"/>
                <a:gd name="connsiteY5" fmla="*/ 394789 h 4070424"/>
                <a:gd name="connsiteX0" fmla="*/ 0 w 4034419"/>
                <a:gd name="connsiteY0" fmla="*/ 394789 h 4070421"/>
                <a:gd name="connsiteX1" fmla="*/ 2959 w 4034419"/>
                <a:gd name="connsiteY1" fmla="*/ 4070417 h 4070421"/>
                <a:gd name="connsiteX2" fmla="*/ 3312368 w 4034419"/>
                <a:gd name="connsiteY2" fmla="*/ 4070421 h 4070421"/>
                <a:gd name="connsiteX3" fmla="*/ 3847458 w 4034419"/>
                <a:gd name="connsiteY3" fmla="*/ 2763530 h 4070421"/>
                <a:gd name="connsiteX4" fmla="*/ 3240360 w 4034419"/>
                <a:gd name="connsiteY4" fmla="*/ 394790 h 4070421"/>
                <a:gd name="connsiteX5" fmla="*/ 0 w 4034419"/>
                <a:gd name="connsiteY5" fmla="*/ 394789 h 4070421"/>
                <a:gd name="connsiteX0" fmla="*/ 0 w 3881603"/>
                <a:gd name="connsiteY0" fmla="*/ 394789 h 4070422"/>
                <a:gd name="connsiteX1" fmla="*/ 2959 w 3881603"/>
                <a:gd name="connsiteY1" fmla="*/ 4070417 h 4070422"/>
                <a:gd name="connsiteX2" fmla="*/ 3152318 w 3881603"/>
                <a:gd name="connsiteY2" fmla="*/ 4070422 h 4070422"/>
                <a:gd name="connsiteX3" fmla="*/ 3847458 w 3881603"/>
                <a:gd name="connsiteY3" fmla="*/ 2763530 h 4070422"/>
                <a:gd name="connsiteX4" fmla="*/ 3240360 w 3881603"/>
                <a:gd name="connsiteY4" fmla="*/ 394790 h 4070422"/>
                <a:gd name="connsiteX5" fmla="*/ 0 w 3881603"/>
                <a:gd name="connsiteY5" fmla="*/ 394789 h 4070422"/>
                <a:gd name="connsiteX0" fmla="*/ 0 w 3881603"/>
                <a:gd name="connsiteY0" fmla="*/ 304800 h 3980433"/>
                <a:gd name="connsiteX1" fmla="*/ 2959 w 3881603"/>
                <a:gd name="connsiteY1" fmla="*/ 3980428 h 3980433"/>
                <a:gd name="connsiteX2" fmla="*/ 3152318 w 3881603"/>
                <a:gd name="connsiteY2" fmla="*/ 3980433 h 3980433"/>
                <a:gd name="connsiteX3" fmla="*/ 3847458 w 3881603"/>
                <a:gd name="connsiteY3" fmla="*/ 2673541 h 3980433"/>
                <a:gd name="connsiteX4" fmla="*/ 3240360 w 3881603"/>
                <a:gd name="connsiteY4" fmla="*/ 713202 h 3980433"/>
                <a:gd name="connsiteX5" fmla="*/ 0 w 3881603"/>
                <a:gd name="connsiteY5" fmla="*/ 304800 h 3980433"/>
                <a:gd name="connsiteX0" fmla="*/ 0 w 3881603"/>
                <a:gd name="connsiteY0" fmla="*/ 304800 h 3980433"/>
                <a:gd name="connsiteX1" fmla="*/ 2959 w 3881603"/>
                <a:gd name="connsiteY1" fmla="*/ 3980428 h 3980433"/>
                <a:gd name="connsiteX2" fmla="*/ 3152318 w 3881603"/>
                <a:gd name="connsiteY2" fmla="*/ 3980433 h 3980433"/>
                <a:gd name="connsiteX3" fmla="*/ 3847458 w 3881603"/>
                <a:gd name="connsiteY3" fmla="*/ 2673541 h 3980433"/>
                <a:gd name="connsiteX4" fmla="*/ 3240360 w 3881603"/>
                <a:gd name="connsiteY4" fmla="*/ 549843 h 3980433"/>
                <a:gd name="connsiteX5" fmla="*/ 0 w 3881603"/>
                <a:gd name="connsiteY5" fmla="*/ 304800 h 3980433"/>
                <a:gd name="connsiteX0" fmla="*/ 0 w 3881603"/>
                <a:gd name="connsiteY0" fmla="*/ 490084 h 3757313"/>
                <a:gd name="connsiteX1" fmla="*/ 2959 w 3881603"/>
                <a:gd name="connsiteY1" fmla="*/ 3757308 h 3757313"/>
                <a:gd name="connsiteX2" fmla="*/ 3152318 w 3881603"/>
                <a:gd name="connsiteY2" fmla="*/ 3757313 h 3757313"/>
                <a:gd name="connsiteX3" fmla="*/ 3847458 w 3881603"/>
                <a:gd name="connsiteY3" fmla="*/ 2450421 h 3757313"/>
                <a:gd name="connsiteX4" fmla="*/ 3240360 w 3881603"/>
                <a:gd name="connsiteY4" fmla="*/ 326723 h 3757313"/>
                <a:gd name="connsiteX5" fmla="*/ 0 w 3881603"/>
                <a:gd name="connsiteY5" fmla="*/ 490084 h 375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81603" h="3757313">
                  <a:moveTo>
                    <a:pt x="0" y="490084"/>
                  </a:moveTo>
                  <a:cubicBezTo>
                    <a:pt x="2959" y="1010907"/>
                    <a:pt x="0" y="3236485"/>
                    <a:pt x="2959" y="3757308"/>
                  </a:cubicBezTo>
                  <a:lnTo>
                    <a:pt x="3152318" y="3757313"/>
                  </a:lnTo>
                  <a:cubicBezTo>
                    <a:pt x="3874369" y="3539347"/>
                    <a:pt x="3832784" y="3022186"/>
                    <a:pt x="3847458" y="2450421"/>
                  </a:cubicBezTo>
                  <a:cubicBezTo>
                    <a:pt x="3862132" y="1878656"/>
                    <a:pt x="3881603" y="653446"/>
                    <a:pt x="3240360" y="326723"/>
                  </a:cubicBezTo>
                  <a:cubicBezTo>
                    <a:pt x="2599117" y="0"/>
                    <a:pt x="389138" y="185284"/>
                    <a:pt x="0" y="490084"/>
                  </a:cubicBezTo>
                  <a:close/>
                </a:path>
              </a:pathLst>
            </a:cu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endParaRPr lang="en-US" sz="800" dirty="0"/>
            </a:p>
          </p:txBody>
        </p:sp>
        <p:sp>
          <p:nvSpPr>
            <p:cNvPr id="15" name="Freeform 14"/>
            <p:cNvSpPr/>
            <p:nvPr/>
          </p:nvSpPr>
          <p:spPr>
            <a:xfrm rot="10800000">
              <a:off x="1220152" y="260646"/>
              <a:ext cx="7687112" cy="2265131"/>
            </a:xfrm>
            <a:custGeom>
              <a:avLst/>
              <a:gdLst>
                <a:gd name="connsiteX0" fmla="*/ 0 w 8664606"/>
                <a:gd name="connsiteY0" fmla="*/ 266330 h 1828800"/>
                <a:gd name="connsiteX1" fmla="*/ 8878 w 8664606"/>
                <a:gd name="connsiteY1" fmla="*/ 1828800 h 1828800"/>
                <a:gd name="connsiteX2" fmla="*/ 8664606 w 8664606"/>
                <a:gd name="connsiteY2" fmla="*/ 1828800 h 1828800"/>
                <a:gd name="connsiteX3" fmla="*/ 8664606 w 8664606"/>
                <a:gd name="connsiteY3" fmla="*/ 798990 h 1828800"/>
                <a:gd name="connsiteX4" fmla="*/ 4971495 w 8664606"/>
                <a:gd name="connsiteY4" fmla="*/ 798990 h 1828800"/>
                <a:gd name="connsiteX5" fmla="*/ 4385569 w 8664606"/>
                <a:gd name="connsiteY5" fmla="*/ 559293 h 1828800"/>
                <a:gd name="connsiteX6" fmla="*/ 4163627 w 8664606"/>
                <a:gd name="connsiteY6" fmla="*/ 8878 h 1828800"/>
                <a:gd name="connsiteX7" fmla="*/ 2334827 w 8664606"/>
                <a:gd name="connsiteY7" fmla="*/ 0 h 1828800"/>
                <a:gd name="connsiteX8" fmla="*/ 1811045 w 8664606"/>
                <a:gd name="connsiteY8" fmla="*/ 426128 h 1828800"/>
                <a:gd name="connsiteX9" fmla="*/ 0 w 8664606"/>
                <a:gd name="connsiteY9" fmla="*/ 266330 h 1828800"/>
                <a:gd name="connsiteX0" fmla="*/ 0 w 8664606"/>
                <a:gd name="connsiteY0" fmla="*/ 266330 h 1828800"/>
                <a:gd name="connsiteX1" fmla="*/ 217503 w 8664606"/>
                <a:gd name="connsiteY1" fmla="*/ 1687012 h 1828800"/>
                <a:gd name="connsiteX2" fmla="*/ 8664606 w 8664606"/>
                <a:gd name="connsiteY2" fmla="*/ 1828800 h 1828800"/>
                <a:gd name="connsiteX3" fmla="*/ 8664606 w 8664606"/>
                <a:gd name="connsiteY3" fmla="*/ 798990 h 1828800"/>
                <a:gd name="connsiteX4" fmla="*/ 4971495 w 8664606"/>
                <a:gd name="connsiteY4" fmla="*/ 798990 h 1828800"/>
                <a:gd name="connsiteX5" fmla="*/ 4385569 w 8664606"/>
                <a:gd name="connsiteY5" fmla="*/ 559293 h 1828800"/>
                <a:gd name="connsiteX6" fmla="*/ 4163627 w 8664606"/>
                <a:gd name="connsiteY6" fmla="*/ 8878 h 1828800"/>
                <a:gd name="connsiteX7" fmla="*/ 2334827 w 8664606"/>
                <a:gd name="connsiteY7" fmla="*/ 0 h 1828800"/>
                <a:gd name="connsiteX8" fmla="*/ 1811045 w 8664606"/>
                <a:gd name="connsiteY8" fmla="*/ 426128 h 1828800"/>
                <a:gd name="connsiteX9" fmla="*/ 0 w 8664606"/>
                <a:gd name="connsiteY9" fmla="*/ 266330 h 1828800"/>
                <a:gd name="connsiteX0" fmla="*/ 2959 w 8667565"/>
                <a:gd name="connsiteY0" fmla="*/ 266330 h 1828800"/>
                <a:gd name="connsiteX1" fmla="*/ 2959 w 8667565"/>
                <a:gd name="connsiteY1" fmla="*/ 1828800 h 1828800"/>
                <a:gd name="connsiteX2" fmla="*/ 8667565 w 8667565"/>
                <a:gd name="connsiteY2" fmla="*/ 1828800 h 1828800"/>
                <a:gd name="connsiteX3" fmla="*/ 8667565 w 8667565"/>
                <a:gd name="connsiteY3" fmla="*/ 798990 h 1828800"/>
                <a:gd name="connsiteX4" fmla="*/ 4974454 w 8667565"/>
                <a:gd name="connsiteY4" fmla="*/ 798990 h 1828800"/>
                <a:gd name="connsiteX5" fmla="*/ 4388528 w 8667565"/>
                <a:gd name="connsiteY5" fmla="*/ 559293 h 1828800"/>
                <a:gd name="connsiteX6" fmla="*/ 4166586 w 8667565"/>
                <a:gd name="connsiteY6" fmla="*/ 8878 h 1828800"/>
                <a:gd name="connsiteX7" fmla="*/ 2337786 w 8667565"/>
                <a:gd name="connsiteY7" fmla="*/ 0 h 1828800"/>
                <a:gd name="connsiteX8" fmla="*/ 1814004 w 8667565"/>
                <a:gd name="connsiteY8" fmla="*/ 426128 h 1828800"/>
                <a:gd name="connsiteX9" fmla="*/ 2959 w 8667565"/>
                <a:gd name="connsiteY9" fmla="*/ 266330 h 1828800"/>
                <a:gd name="connsiteX0" fmla="*/ 0 w 8667565"/>
                <a:gd name="connsiteY0" fmla="*/ 390868 h 1828800"/>
                <a:gd name="connsiteX1" fmla="*/ 2959 w 8667565"/>
                <a:gd name="connsiteY1" fmla="*/ 1828800 h 1828800"/>
                <a:gd name="connsiteX2" fmla="*/ 8667565 w 8667565"/>
                <a:gd name="connsiteY2" fmla="*/ 1828800 h 1828800"/>
                <a:gd name="connsiteX3" fmla="*/ 8667565 w 8667565"/>
                <a:gd name="connsiteY3" fmla="*/ 798990 h 1828800"/>
                <a:gd name="connsiteX4" fmla="*/ 4974454 w 8667565"/>
                <a:gd name="connsiteY4" fmla="*/ 798990 h 1828800"/>
                <a:gd name="connsiteX5" fmla="*/ 4388528 w 8667565"/>
                <a:gd name="connsiteY5" fmla="*/ 559293 h 1828800"/>
                <a:gd name="connsiteX6" fmla="*/ 4166586 w 8667565"/>
                <a:gd name="connsiteY6" fmla="*/ 8878 h 1828800"/>
                <a:gd name="connsiteX7" fmla="*/ 2337786 w 8667565"/>
                <a:gd name="connsiteY7" fmla="*/ 0 h 1828800"/>
                <a:gd name="connsiteX8" fmla="*/ 1814004 w 8667565"/>
                <a:gd name="connsiteY8" fmla="*/ 426128 h 1828800"/>
                <a:gd name="connsiteX9" fmla="*/ 0 w 8667565"/>
                <a:gd name="connsiteY9" fmla="*/ 390868 h 1828800"/>
                <a:gd name="connsiteX0" fmla="*/ 0 w 8667565"/>
                <a:gd name="connsiteY0" fmla="*/ 390868 h 1828800"/>
                <a:gd name="connsiteX1" fmla="*/ 2959 w 8667565"/>
                <a:gd name="connsiteY1" fmla="*/ 1828800 h 1828800"/>
                <a:gd name="connsiteX2" fmla="*/ 8667565 w 8667565"/>
                <a:gd name="connsiteY2" fmla="*/ 1828800 h 1828800"/>
                <a:gd name="connsiteX3" fmla="*/ 8223695 w 8667565"/>
                <a:gd name="connsiteY3" fmla="*/ 678900 h 1828800"/>
                <a:gd name="connsiteX4" fmla="*/ 4974454 w 8667565"/>
                <a:gd name="connsiteY4" fmla="*/ 798990 h 1828800"/>
                <a:gd name="connsiteX5" fmla="*/ 4388528 w 8667565"/>
                <a:gd name="connsiteY5" fmla="*/ 559293 h 1828800"/>
                <a:gd name="connsiteX6" fmla="*/ 4166586 w 8667565"/>
                <a:gd name="connsiteY6" fmla="*/ 8878 h 1828800"/>
                <a:gd name="connsiteX7" fmla="*/ 2337786 w 8667565"/>
                <a:gd name="connsiteY7" fmla="*/ 0 h 1828800"/>
                <a:gd name="connsiteX8" fmla="*/ 1814004 w 8667565"/>
                <a:gd name="connsiteY8" fmla="*/ 426128 h 1828800"/>
                <a:gd name="connsiteX9" fmla="*/ 0 w 8667565"/>
                <a:gd name="connsiteY9" fmla="*/ 390868 h 1828800"/>
                <a:gd name="connsiteX0" fmla="*/ 0 w 8667565"/>
                <a:gd name="connsiteY0" fmla="*/ 390868 h 1828800"/>
                <a:gd name="connsiteX1" fmla="*/ 2959 w 8667565"/>
                <a:gd name="connsiteY1" fmla="*/ 1828800 h 1828800"/>
                <a:gd name="connsiteX2" fmla="*/ 8667565 w 8667565"/>
                <a:gd name="connsiteY2" fmla="*/ 1828800 h 1828800"/>
                <a:gd name="connsiteX3" fmla="*/ 8655743 w 8667565"/>
                <a:gd name="connsiteY3" fmla="*/ 822916 h 1828800"/>
                <a:gd name="connsiteX4" fmla="*/ 4974454 w 8667565"/>
                <a:gd name="connsiteY4" fmla="*/ 798990 h 1828800"/>
                <a:gd name="connsiteX5" fmla="*/ 4388528 w 8667565"/>
                <a:gd name="connsiteY5" fmla="*/ 559293 h 1828800"/>
                <a:gd name="connsiteX6" fmla="*/ 4166586 w 8667565"/>
                <a:gd name="connsiteY6" fmla="*/ 8878 h 1828800"/>
                <a:gd name="connsiteX7" fmla="*/ 2337786 w 8667565"/>
                <a:gd name="connsiteY7" fmla="*/ 0 h 1828800"/>
                <a:gd name="connsiteX8" fmla="*/ 1814004 w 8667565"/>
                <a:gd name="connsiteY8" fmla="*/ 426128 h 1828800"/>
                <a:gd name="connsiteX9" fmla="*/ 0 w 8667565"/>
                <a:gd name="connsiteY9" fmla="*/ 390868 h 1828800"/>
                <a:gd name="connsiteX0" fmla="*/ 0 w 8655743"/>
                <a:gd name="connsiteY0" fmla="*/ 390868 h 1828800"/>
                <a:gd name="connsiteX1" fmla="*/ 2959 w 8655743"/>
                <a:gd name="connsiteY1" fmla="*/ 1828800 h 1828800"/>
                <a:gd name="connsiteX2" fmla="*/ 8063644 w 8655743"/>
                <a:gd name="connsiteY2" fmla="*/ 1470988 h 1828800"/>
                <a:gd name="connsiteX3" fmla="*/ 8655743 w 8655743"/>
                <a:gd name="connsiteY3" fmla="*/ 822916 h 1828800"/>
                <a:gd name="connsiteX4" fmla="*/ 4974454 w 8655743"/>
                <a:gd name="connsiteY4" fmla="*/ 798990 h 1828800"/>
                <a:gd name="connsiteX5" fmla="*/ 4388528 w 8655743"/>
                <a:gd name="connsiteY5" fmla="*/ 559293 h 1828800"/>
                <a:gd name="connsiteX6" fmla="*/ 4166586 w 8655743"/>
                <a:gd name="connsiteY6" fmla="*/ 8878 h 1828800"/>
                <a:gd name="connsiteX7" fmla="*/ 2337786 w 8655743"/>
                <a:gd name="connsiteY7" fmla="*/ 0 h 1828800"/>
                <a:gd name="connsiteX8" fmla="*/ 1814004 w 8655743"/>
                <a:gd name="connsiteY8" fmla="*/ 426128 h 1828800"/>
                <a:gd name="connsiteX9" fmla="*/ 0 w 8655743"/>
                <a:gd name="connsiteY9" fmla="*/ 390868 h 1828800"/>
                <a:gd name="connsiteX0" fmla="*/ 0 w 8655743"/>
                <a:gd name="connsiteY0" fmla="*/ 390868 h 1828800"/>
                <a:gd name="connsiteX1" fmla="*/ 2959 w 8655743"/>
                <a:gd name="connsiteY1" fmla="*/ 1828800 h 1828800"/>
                <a:gd name="connsiteX2" fmla="*/ 8655743 w 8655743"/>
                <a:gd name="connsiteY2" fmla="*/ 1828800 h 1828800"/>
                <a:gd name="connsiteX3" fmla="*/ 8655743 w 8655743"/>
                <a:gd name="connsiteY3" fmla="*/ 822916 h 1828800"/>
                <a:gd name="connsiteX4" fmla="*/ 4974454 w 8655743"/>
                <a:gd name="connsiteY4" fmla="*/ 798990 h 1828800"/>
                <a:gd name="connsiteX5" fmla="*/ 4388528 w 8655743"/>
                <a:gd name="connsiteY5" fmla="*/ 559293 h 1828800"/>
                <a:gd name="connsiteX6" fmla="*/ 4166586 w 8655743"/>
                <a:gd name="connsiteY6" fmla="*/ 8878 h 1828800"/>
                <a:gd name="connsiteX7" fmla="*/ 2337786 w 8655743"/>
                <a:gd name="connsiteY7" fmla="*/ 0 h 1828800"/>
                <a:gd name="connsiteX8" fmla="*/ 1814004 w 8655743"/>
                <a:gd name="connsiteY8" fmla="*/ 426128 h 1828800"/>
                <a:gd name="connsiteX9" fmla="*/ 0 w 8655743"/>
                <a:gd name="connsiteY9" fmla="*/ 390868 h 1828800"/>
                <a:gd name="connsiteX0" fmla="*/ 0 w 8655743"/>
                <a:gd name="connsiteY0" fmla="*/ 390868 h 1828800"/>
                <a:gd name="connsiteX1" fmla="*/ 2959 w 8655743"/>
                <a:gd name="connsiteY1" fmla="*/ 1828800 h 1828800"/>
                <a:gd name="connsiteX2" fmla="*/ 8655743 w 8655743"/>
                <a:gd name="connsiteY2" fmla="*/ 1828800 h 1828800"/>
                <a:gd name="connsiteX3" fmla="*/ 8655743 w 8655743"/>
                <a:gd name="connsiteY3" fmla="*/ 822916 h 1828800"/>
                <a:gd name="connsiteX4" fmla="*/ 4974454 w 8655743"/>
                <a:gd name="connsiteY4" fmla="*/ 798990 h 1828800"/>
                <a:gd name="connsiteX5" fmla="*/ 4388528 w 8655743"/>
                <a:gd name="connsiteY5" fmla="*/ 559293 h 1828800"/>
                <a:gd name="connsiteX6" fmla="*/ 4166586 w 8655743"/>
                <a:gd name="connsiteY6" fmla="*/ 8878 h 1828800"/>
                <a:gd name="connsiteX7" fmla="*/ 2337786 w 8655743"/>
                <a:gd name="connsiteY7" fmla="*/ 0 h 1828800"/>
                <a:gd name="connsiteX8" fmla="*/ 1814004 w 8655743"/>
                <a:gd name="connsiteY8" fmla="*/ 426128 h 1828800"/>
                <a:gd name="connsiteX9" fmla="*/ 0 w 8655743"/>
                <a:gd name="connsiteY9" fmla="*/ 390868 h 1828800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814004 w 8655743"/>
                <a:gd name="connsiteY8" fmla="*/ 510465 h 1913137"/>
                <a:gd name="connsiteX9" fmla="*/ 0 w 8655743"/>
                <a:gd name="connsiteY9" fmla="*/ 475205 h 1913137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814004 w 8655743"/>
                <a:gd name="connsiteY8" fmla="*/ 510465 h 1913137"/>
                <a:gd name="connsiteX9" fmla="*/ 0 w 8655743"/>
                <a:gd name="connsiteY9" fmla="*/ 475205 h 1913137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814004 w 8655743"/>
                <a:gd name="connsiteY8" fmla="*/ 510465 h 1913137"/>
                <a:gd name="connsiteX9" fmla="*/ 0 w 8655743"/>
                <a:gd name="connsiteY9" fmla="*/ 475205 h 1913137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814004 w 8655743"/>
                <a:gd name="connsiteY8" fmla="*/ 510465 h 1913137"/>
                <a:gd name="connsiteX9" fmla="*/ 0 w 8655743"/>
                <a:gd name="connsiteY9" fmla="*/ 475205 h 1913137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986985 w 8655743"/>
                <a:gd name="connsiteY8" fmla="*/ 475206 h 1913137"/>
                <a:gd name="connsiteX9" fmla="*/ 0 w 8655743"/>
                <a:gd name="connsiteY9" fmla="*/ 475205 h 1913137"/>
                <a:gd name="connsiteX0" fmla="*/ 0 w 8655743"/>
                <a:gd name="connsiteY0" fmla="*/ 515155 h 1953087"/>
                <a:gd name="connsiteX1" fmla="*/ 2959 w 8655743"/>
                <a:gd name="connsiteY1" fmla="*/ 1953087 h 1953087"/>
                <a:gd name="connsiteX2" fmla="*/ 8655743 w 8655743"/>
                <a:gd name="connsiteY2" fmla="*/ 1953087 h 1953087"/>
                <a:gd name="connsiteX3" fmla="*/ 8655743 w 8655743"/>
                <a:gd name="connsiteY3" fmla="*/ 947203 h 1953087"/>
                <a:gd name="connsiteX4" fmla="*/ 4974454 w 8655743"/>
                <a:gd name="connsiteY4" fmla="*/ 923277 h 1953087"/>
                <a:gd name="connsiteX5" fmla="*/ 4166586 w 8655743"/>
                <a:gd name="connsiteY5" fmla="*/ 133165 h 1953087"/>
                <a:gd name="connsiteX6" fmla="*/ 2337786 w 8655743"/>
                <a:gd name="connsiteY6" fmla="*/ 124287 h 1953087"/>
                <a:gd name="connsiteX7" fmla="*/ 1986985 w 8655743"/>
                <a:gd name="connsiteY7" fmla="*/ 515156 h 1953087"/>
                <a:gd name="connsiteX8" fmla="*/ 0 w 8655743"/>
                <a:gd name="connsiteY8" fmla="*/ 515155 h 1953087"/>
                <a:gd name="connsiteX0" fmla="*/ 0 w 8655743"/>
                <a:gd name="connsiteY0" fmla="*/ 494769 h 1932701"/>
                <a:gd name="connsiteX1" fmla="*/ 2959 w 8655743"/>
                <a:gd name="connsiteY1" fmla="*/ 1932701 h 1932701"/>
                <a:gd name="connsiteX2" fmla="*/ 8655743 w 8655743"/>
                <a:gd name="connsiteY2" fmla="*/ 1932701 h 1932701"/>
                <a:gd name="connsiteX3" fmla="*/ 8655743 w 8655743"/>
                <a:gd name="connsiteY3" fmla="*/ 926817 h 1932701"/>
                <a:gd name="connsiteX4" fmla="*/ 5127351 w 8655743"/>
                <a:gd name="connsiteY4" fmla="*/ 780573 h 1932701"/>
                <a:gd name="connsiteX5" fmla="*/ 4166586 w 8655743"/>
                <a:gd name="connsiteY5" fmla="*/ 112779 h 1932701"/>
                <a:gd name="connsiteX6" fmla="*/ 2337786 w 8655743"/>
                <a:gd name="connsiteY6" fmla="*/ 103901 h 1932701"/>
                <a:gd name="connsiteX7" fmla="*/ 1986985 w 8655743"/>
                <a:gd name="connsiteY7" fmla="*/ 494770 h 1932701"/>
                <a:gd name="connsiteX8" fmla="*/ 0 w 8655743"/>
                <a:gd name="connsiteY8" fmla="*/ 494769 h 1932701"/>
                <a:gd name="connsiteX0" fmla="*/ 0 w 8655743"/>
                <a:gd name="connsiteY0" fmla="*/ 475047 h 1912979"/>
                <a:gd name="connsiteX1" fmla="*/ 2959 w 8655743"/>
                <a:gd name="connsiteY1" fmla="*/ 1912979 h 1912979"/>
                <a:gd name="connsiteX2" fmla="*/ 8655743 w 8655743"/>
                <a:gd name="connsiteY2" fmla="*/ 1912979 h 1912979"/>
                <a:gd name="connsiteX3" fmla="*/ 8655743 w 8655743"/>
                <a:gd name="connsiteY3" fmla="*/ 907095 h 1912979"/>
                <a:gd name="connsiteX4" fmla="*/ 5127351 w 8655743"/>
                <a:gd name="connsiteY4" fmla="*/ 760851 h 1912979"/>
                <a:gd name="connsiteX5" fmla="*/ 4828976 w 8655743"/>
                <a:gd name="connsiteY5" fmla="*/ 112779 h 1912979"/>
                <a:gd name="connsiteX6" fmla="*/ 2337786 w 8655743"/>
                <a:gd name="connsiteY6" fmla="*/ 84179 h 1912979"/>
                <a:gd name="connsiteX7" fmla="*/ 1986985 w 8655743"/>
                <a:gd name="connsiteY7" fmla="*/ 475048 h 1912979"/>
                <a:gd name="connsiteX8" fmla="*/ 0 w 8655743"/>
                <a:gd name="connsiteY8" fmla="*/ 475047 h 1912979"/>
                <a:gd name="connsiteX0" fmla="*/ 0 w 8655743"/>
                <a:gd name="connsiteY0" fmla="*/ 475047 h 1912979"/>
                <a:gd name="connsiteX1" fmla="*/ 2959 w 8655743"/>
                <a:gd name="connsiteY1" fmla="*/ 1912979 h 1912979"/>
                <a:gd name="connsiteX2" fmla="*/ 8655743 w 8655743"/>
                <a:gd name="connsiteY2" fmla="*/ 1912979 h 1912979"/>
                <a:gd name="connsiteX3" fmla="*/ 8655743 w 8655743"/>
                <a:gd name="connsiteY3" fmla="*/ 907095 h 1912979"/>
                <a:gd name="connsiteX4" fmla="*/ 5127351 w 8655743"/>
                <a:gd name="connsiteY4" fmla="*/ 760851 h 1912979"/>
                <a:gd name="connsiteX5" fmla="*/ 4828976 w 8655743"/>
                <a:gd name="connsiteY5" fmla="*/ 112779 h 1912979"/>
                <a:gd name="connsiteX6" fmla="*/ 2337786 w 8655743"/>
                <a:gd name="connsiteY6" fmla="*/ 84179 h 1912979"/>
                <a:gd name="connsiteX7" fmla="*/ 606882 w 8655743"/>
                <a:gd name="connsiteY7" fmla="*/ 112779 h 1912979"/>
                <a:gd name="connsiteX8" fmla="*/ 0 w 8655743"/>
                <a:gd name="connsiteY8" fmla="*/ 475047 h 1912979"/>
                <a:gd name="connsiteX0" fmla="*/ 0 w 8655743"/>
                <a:gd name="connsiteY0" fmla="*/ 475047 h 1912979"/>
                <a:gd name="connsiteX1" fmla="*/ 2959 w 8655743"/>
                <a:gd name="connsiteY1" fmla="*/ 1912979 h 1912979"/>
                <a:gd name="connsiteX2" fmla="*/ 8655743 w 8655743"/>
                <a:gd name="connsiteY2" fmla="*/ 1912979 h 1912979"/>
                <a:gd name="connsiteX3" fmla="*/ 8655743 w 8655743"/>
                <a:gd name="connsiteY3" fmla="*/ 907095 h 1912979"/>
                <a:gd name="connsiteX4" fmla="*/ 5127351 w 8655743"/>
                <a:gd name="connsiteY4" fmla="*/ 760851 h 1912979"/>
                <a:gd name="connsiteX5" fmla="*/ 4828976 w 8655743"/>
                <a:gd name="connsiteY5" fmla="*/ 112779 h 1912979"/>
                <a:gd name="connsiteX6" fmla="*/ 2337786 w 8655743"/>
                <a:gd name="connsiteY6" fmla="*/ 84179 h 1912979"/>
                <a:gd name="connsiteX7" fmla="*/ 0 w 8655743"/>
                <a:gd name="connsiteY7" fmla="*/ 475047 h 1912979"/>
                <a:gd name="connsiteX0" fmla="*/ 0 w 8655743"/>
                <a:gd name="connsiteY0" fmla="*/ 304800 h 1960985"/>
                <a:gd name="connsiteX1" fmla="*/ 2959 w 8655743"/>
                <a:gd name="connsiteY1" fmla="*/ 1960985 h 1960985"/>
                <a:gd name="connsiteX2" fmla="*/ 8655743 w 8655743"/>
                <a:gd name="connsiteY2" fmla="*/ 1960985 h 1960985"/>
                <a:gd name="connsiteX3" fmla="*/ 8655743 w 8655743"/>
                <a:gd name="connsiteY3" fmla="*/ 955101 h 1960985"/>
                <a:gd name="connsiteX4" fmla="*/ 5127351 w 8655743"/>
                <a:gd name="connsiteY4" fmla="*/ 808857 h 1960985"/>
                <a:gd name="connsiteX5" fmla="*/ 4828976 w 8655743"/>
                <a:gd name="connsiteY5" fmla="*/ 160785 h 1960985"/>
                <a:gd name="connsiteX6" fmla="*/ 2337786 w 8655743"/>
                <a:gd name="connsiteY6" fmla="*/ 132185 h 1960985"/>
                <a:gd name="connsiteX7" fmla="*/ 0 w 8655743"/>
                <a:gd name="connsiteY7" fmla="*/ 304800 h 1960985"/>
                <a:gd name="connsiteX0" fmla="*/ 0 w 8655743"/>
                <a:gd name="connsiteY0" fmla="*/ 304800 h 1960985"/>
                <a:gd name="connsiteX1" fmla="*/ 2959 w 8655743"/>
                <a:gd name="connsiteY1" fmla="*/ 1960985 h 1960985"/>
                <a:gd name="connsiteX2" fmla="*/ 8655743 w 8655743"/>
                <a:gd name="connsiteY2" fmla="*/ 1960985 h 1960985"/>
                <a:gd name="connsiteX3" fmla="*/ 6567511 w 8655743"/>
                <a:gd name="connsiteY3" fmla="*/ 1668091 h 1960985"/>
                <a:gd name="connsiteX4" fmla="*/ 5127351 w 8655743"/>
                <a:gd name="connsiteY4" fmla="*/ 808857 h 1960985"/>
                <a:gd name="connsiteX5" fmla="*/ 4828976 w 8655743"/>
                <a:gd name="connsiteY5" fmla="*/ 160785 h 1960985"/>
                <a:gd name="connsiteX6" fmla="*/ 2337786 w 8655743"/>
                <a:gd name="connsiteY6" fmla="*/ 132185 h 1960985"/>
                <a:gd name="connsiteX7" fmla="*/ 0 w 8655743"/>
                <a:gd name="connsiteY7" fmla="*/ 304800 h 1960985"/>
                <a:gd name="connsiteX0" fmla="*/ 0 w 8655743"/>
                <a:gd name="connsiteY0" fmla="*/ 304800 h 1960985"/>
                <a:gd name="connsiteX1" fmla="*/ 2959 w 8655743"/>
                <a:gd name="connsiteY1" fmla="*/ 1960985 h 1960985"/>
                <a:gd name="connsiteX2" fmla="*/ 8655743 w 8655743"/>
                <a:gd name="connsiteY2" fmla="*/ 1960985 h 1960985"/>
                <a:gd name="connsiteX3" fmla="*/ 5127351 w 8655743"/>
                <a:gd name="connsiteY3" fmla="*/ 808857 h 1960985"/>
                <a:gd name="connsiteX4" fmla="*/ 4828976 w 8655743"/>
                <a:gd name="connsiteY4" fmla="*/ 160785 h 1960985"/>
                <a:gd name="connsiteX5" fmla="*/ 2337786 w 8655743"/>
                <a:gd name="connsiteY5" fmla="*/ 132185 h 1960985"/>
                <a:gd name="connsiteX6" fmla="*/ 0 w 8655743"/>
                <a:gd name="connsiteY6" fmla="*/ 304800 h 1960985"/>
                <a:gd name="connsiteX0" fmla="*/ 0 w 6089602"/>
                <a:gd name="connsiteY0" fmla="*/ 304800 h 1960985"/>
                <a:gd name="connsiteX1" fmla="*/ 2959 w 6089602"/>
                <a:gd name="connsiteY1" fmla="*/ 1960985 h 1960985"/>
                <a:gd name="connsiteX2" fmla="*/ 6089602 w 6089602"/>
                <a:gd name="connsiteY2" fmla="*/ 1960985 h 1960985"/>
                <a:gd name="connsiteX3" fmla="*/ 5127351 w 6089602"/>
                <a:gd name="connsiteY3" fmla="*/ 808857 h 1960985"/>
                <a:gd name="connsiteX4" fmla="*/ 4828976 w 6089602"/>
                <a:gd name="connsiteY4" fmla="*/ 160785 h 1960985"/>
                <a:gd name="connsiteX5" fmla="*/ 2337786 w 6089602"/>
                <a:gd name="connsiteY5" fmla="*/ 132185 h 1960985"/>
                <a:gd name="connsiteX6" fmla="*/ 0 w 6089602"/>
                <a:gd name="connsiteY6" fmla="*/ 304800 h 1960985"/>
                <a:gd name="connsiteX0" fmla="*/ 0 w 6089602"/>
                <a:gd name="connsiteY0" fmla="*/ 316800 h 1972985"/>
                <a:gd name="connsiteX1" fmla="*/ 2959 w 6089602"/>
                <a:gd name="connsiteY1" fmla="*/ 1972985 h 1972985"/>
                <a:gd name="connsiteX2" fmla="*/ 6089602 w 6089602"/>
                <a:gd name="connsiteY2" fmla="*/ 1972985 h 1972985"/>
                <a:gd name="connsiteX3" fmla="*/ 5703417 w 6089602"/>
                <a:gd name="connsiteY3" fmla="*/ 1180897 h 1972985"/>
                <a:gd name="connsiteX4" fmla="*/ 4828976 w 6089602"/>
                <a:gd name="connsiteY4" fmla="*/ 172785 h 1972985"/>
                <a:gd name="connsiteX5" fmla="*/ 2337786 w 6089602"/>
                <a:gd name="connsiteY5" fmla="*/ 144185 h 1972985"/>
                <a:gd name="connsiteX6" fmla="*/ 0 w 6089602"/>
                <a:gd name="connsiteY6" fmla="*/ 316800 h 1972985"/>
                <a:gd name="connsiteX0" fmla="*/ 0 w 6089602"/>
                <a:gd name="connsiteY0" fmla="*/ 304800 h 1960985"/>
                <a:gd name="connsiteX1" fmla="*/ 2959 w 6089602"/>
                <a:gd name="connsiteY1" fmla="*/ 1960985 h 1960985"/>
                <a:gd name="connsiteX2" fmla="*/ 6089602 w 6089602"/>
                <a:gd name="connsiteY2" fmla="*/ 1960985 h 1960985"/>
                <a:gd name="connsiteX3" fmla="*/ 5703417 w 6089602"/>
                <a:gd name="connsiteY3" fmla="*/ 1168897 h 1960985"/>
                <a:gd name="connsiteX4" fmla="*/ 5235363 w 6089602"/>
                <a:gd name="connsiteY4" fmla="*/ 304803 h 1960985"/>
                <a:gd name="connsiteX5" fmla="*/ 2337786 w 6089602"/>
                <a:gd name="connsiteY5" fmla="*/ 132185 h 1960985"/>
                <a:gd name="connsiteX6" fmla="*/ 0 w 6089602"/>
                <a:gd name="connsiteY6" fmla="*/ 304800 h 1960985"/>
                <a:gd name="connsiteX0" fmla="*/ 0 w 6089602"/>
                <a:gd name="connsiteY0" fmla="*/ 340634 h 1852802"/>
                <a:gd name="connsiteX1" fmla="*/ 2959 w 6089602"/>
                <a:gd name="connsiteY1" fmla="*/ 1852802 h 1852802"/>
                <a:gd name="connsiteX2" fmla="*/ 6089602 w 6089602"/>
                <a:gd name="connsiteY2" fmla="*/ 1852802 h 1852802"/>
                <a:gd name="connsiteX3" fmla="*/ 5703417 w 6089602"/>
                <a:gd name="connsiteY3" fmla="*/ 1060714 h 1852802"/>
                <a:gd name="connsiteX4" fmla="*/ 5235363 w 6089602"/>
                <a:gd name="connsiteY4" fmla="*/ 196620 h 1852802"/>
                <a:gd name="connsiteX5" fmla="*/ 2337786 w 6089602"/>
                <a:gd name="connsiteY5" fmla="*/ 24002 h 1852802"/>
                <a:gd name="connsiteX6" fmla="*/ 0 w 6089602"/>
                <a:gd name="connsiteY6" fmla="*/ 340634 h 1852802"/>
                <a:gd name="connsiteX0" fmla="*/ 0 w 6089602"/>
                <a:gd name="connsiteY0" fmla="*/ 340634 h 1852802"/>
                <a:gd name="connsiteX1" fmla="*/ 2959 w 6089602"/>
                <a:gd name="connsiteY1" fmla="*/ 1852802 h 1852802"/>
                <a:gd name="connsiteX2" fmla="*/ 6089602 w 6089602"/>
                <a:gd name="connsiteY2" fmla="*/ 1852802 h 1852802"/>
                <a:gd name="connsiteX3" fmla="*/ 5703417 w 6089602"/>
                <a:gd name="connsiteY3" fmla="*/ 1060714 h 1852802"/>
                <a:gd name="connsiteX4" fmla="*/ 4924004 w 6089602"/>
                <a:gd name="connsiteY4" fmla="*/ 196620 h 1852802"/>
                <a:gd name="connsiteX5" fmla="*/ 2337786 w 6089602"/>
                <a:gd name="connsiteY5" fmla="*/ 24002 h 1852802"/>
                <a:gd name="connsiteX6" fmla="*/ 0 w 6089602"/>
                <a:gd name="connsiteY6" fmla="*/ 340634 h 1852802"/>
                <a:gd name="connsiteX0" fmla="*/ 0 w 6089602"/>
                <a:gd name="connsiteY0" fmla="*/ 312034 h 1824202"/>
                <a:gd name="connsiteX1" fmla="*/ 2959 w 6089602"/>
                <a:gd name="connsiteY1" fmla="*/ 1824202 h 1824202"/>
                <a:gd name="connsiteX2" fmla="*/ 6089602 w 6089602"/>
                <a:gd name="connsiteY2" fmla="*/ 1824202 h 1824202"/>
                <a:gd name="connsiteX3" fmla="*/ 5703417 w 6089602"/>
                <a:gd name="connsiteY3" fmla="*/ 1032114 h 1824202"/>
                <a:gd name="connsiteX4" fmla="*/ 4924004 w 6089602"/>
                <a:gd name="connsiteY4" fmla="*/ 168020 h 1824202"/>
                <a:gd name="connsiteX5" fmla="*/ 2310043 w 6089602"/>
                <a:gd name="connsiteY5" fmla="*/ 24002 h 1824202"/>
                <a:gd name="connsiteX6" fmla="*/ 0 w 6089602"/>
                <a:gd name="connsiteY6" fmla="*/ 312034 h 1824202"/>
                <a:gd name="connsiteX0" fmla="*/ 0 w 6089602"/>
                <a:gd name="connsiteY0" fmla="*/ 312034 h 1824202"/>
                <a:gd name="connsiteX1" fmla="*/ 2959 w 6089602"/>
                <a:gd name="connsiteY1" fmla="*/ 1824202 h 1824202"/>
                <a:gd name="connsiteX2" fmla="*/ 6089602 w 6089602"/>
                <a:gd name="connsiteY2" fmla="*/ 1824202 h 1824202"/>
                <a:gd name="connsiteX3" fmla="*/ 5728769 w 6089602"/>
                <a:gd name="connsiteY3" fmla="*/ 960106 h 1824202"/>
                <a:gd name="connsiteX4" fmla="*/ 4924004 w 6089602"/>
                <a:gd name="connsiteY4" fmla="*/ 168020 h 1824202"/>
                <a:gd name="connsiteX5" fmla="*/ 2310043 w 6089602"/>
                <a:gd name="connsiteY5" fmla="*/ 24002 h 1824202"/>
                <a:gd name="connsiteX6" fmla="*/ 0 w 6089602"/>
                <a:gd name="connsiteY6" fmla="*/ 312034 h 1824202"/>
                <a:gd name="connsiteX0" fmla="*/ 0 w 6089602"/>
                <a:gd name="connsiteY0" fmla="*/ 312034 h 1824202"/>
                <a:gd name="connsiteX1" fmla="*/ 2959 w 6089602"/>
                <a:gd name="connsiteY1" fmla="*/ 1824202 h 1824202"/>
                <a:gd name="connsiteX2" fmla="*/ 6089602 w 6089602"/>
                <a:gd name="connsiteY2" fmla="*/ 1824202 h 1824202"/>
                <a:gd name="connsiteX3" fmla="*/ 5728769 w 6089602"/>
                <a:gd name="connsiteY3" fmla="*/ 960106 h 1824202"/>
                <a:gd name="connsiteX4" fmla="*/ 4924004 w 6089602"/>
                <a:gd name="connsiteY4" fmla="*/ 168020 h 1824202"/>
                <a:gd name="connsiteX5" fmla="*/ 2310043 w 6089602"/>
                <a:gd name="connsiteY5" fmla="*/ 24002 h 1824202"/>
                <a:gd name="connsiteX6" fmla="*/ 0 w 6089602"/>
                <a:gd name="connsiteY6" fmla="*/ 312034 h 1824202"/>
                <a:gd name="connsiteX0" fmla="*/ 0 w 6089602"/>
                <a:gd name="connsiteY0" fmla="*/ 312034 h 1824202"/>
                <a:gd name="connsiteX1" fmla="*/ 2959 w 6089602"/>
                <a:gd name="connsiteY1" fmla="*/ 1824202 h 1824202"/>
                <a:gd name="connsiteX2" fmla="*/ 6089602 w 6089602"/>
                <a:gd name="connsiteY2" fmla="*/ 1824202 h 1824202"/>
                <a:gd name="connsiteX3" fmla="*/ 5631408 w 6089602"/>
                <a:gd name="connsiteY3" fmla="*/ 600066 h 1824202"/>
                <a:gd name="connsiteX4" fmla="*/ 4924004 w 6089602"/>
                <a:gd name="connsiteY4" fmla="*/ 168020 h 1824202"/>
                <a:gd name="connsiteX5" fmla="*/ 2310043 w 6089602"/>
                <a:gd name="connsiteY5" fmla="*/ 24002 h 1824202"/>
                <a:gd name="connsiteX6" fmla="*/ 0 w 6089602"/>
                <a:gd name="connsiteY6" fmla="*/ 312034 h 1824202"/>
                <a:gd name="connsiteX0" fmla="*/ 0 w 6089602"/>
                <a:gd name="connsiteY0" fmla="*/ 312034 h 1824202"/>
                <a:gd name="connsiteX1" fmla="*/ 2959 w 6089602"/>
                <a:gd name="connsiteY1" fmla="*/ 1824202 h 1824202"/>
                <a:gd name="connsiteX2" fmla="*/ 6089602 w 6089602"/>
                <a:gd name="connsiteY2" fmla="*/ 1824202 h 1824202"/>
                <a:gd name="connsiteX3" fmla="*/ 5631408 w 6089602"/>
                <a:gd name="connsiteY3" fmla="*/ 600066 h 1824202"/>
                <a:gd name="connsiteX4" fmla="*/ 4924004 w 6089602"/>
                <a:gd name="connsiteY4" fmla="*/ 168020 h 1824202"/>
                <a:gd name="connsiteX5" fmla="*/ 2310043 w 6089602"/>
                <a:gd name="connsiteY5" fmla="*/ 24002 h 1824202"/>
                <a:gd name="connsiteX6" fmla="*/ 0 w 6089602"/>
                <a:gd name="connsiteY6" fmla="*/ 312034 h 1824202"/>
                <a:gd name="connsiteX0" fmla="*/ 0 w 6089602"/>
                <a:gd name="connsiteY0" fmla="*/ 312034 h 1824202"/>
                <a:gd name="connsiteX1" fmla="*/ 2959 w 6089602"/>
                <a:gd name="connsiteY1" fmla="*/ 1824202 h 1824202"/>
                <a:gd name="connsiteX2" fmla="*/ 6089602 w 6089602"/>
                <a:gd name="connsiteY2" fmla="*/ 1824202 h 1824202"/>
                <a:gd name="connsiteX3" fmla="*/ 5703417 w 6089602"/>
                <a:gd name="connsiteY3" fmla="*/ 672074 h 1824202"/>
                <a:gd name="connsiteX4" fmla="*/ 4924004 w 6089602"/>
                <a:gd name="connsiteY4" fmla="*/ 168020 h 1824202"/>
                <a:gd name="connsiteX5" fmla="*/ 2310043 w 6089602"/>
                <a:gd name="connsiteY5" fmla="*/ 24002 h 1824202"/>
                <a:gd name="connsiteX6" fmla="*/ 0 w 6089602"/>
                <a:gd name="connsiteY6" fmla="*/ 312034 h 1824202"/>
                <a:gd name="connsiteX0" fmla="*/ 0 w 6089602"/>
                <a:gd name="connsiteY0" fmla="*/ 312034 h 1824202"/>
                <a:gd name="connsiteX1" fmla="*/ 2959 w 6089602"/>
                <a:gd name="connsiteY1" fmla="*/ 1824202 h 1824202"/>
                <a:gd name="connsiteX2" fmla="*/ 6089602 w 6089602"/>
                <a:gd name="connsiteY2" fmla="*/ 1824202 h 1824202"/>
                <a:gd name="connsiteX3" fmla="*/ 5703417 w 6089602"/>
                <a:gd name="connsiteY3" fmla="*/ 672074 h 1824202"/>
                <a:gd name="connsiteX4" fmla="*/ 4924004 w 6089602"/>
                <a:gd name="connsiteY4" fmla="*/ 168020 h 1824202"/>
                <a:gd name="connsiteX5" fmla="*/ 2310043 w 6089602"/>
                <a:gd name="connsiteY5" fmla="*/ 24002 h 1824202"/>
                <a:gd name="connsiteX6" fmla="*/ 0 w 6089602"/>
                <a:gd name="connsiteY6" fmla="*/ 312034 h 1824202"/>
                <a:gd name="connsiteX0" fmla="*/ 0 w 6131022"/>
                <a:gd name="connsiteY0" fmla="*/ 312034 h 1824202"/>
                <a:gd name="connsiteX1" fmla="*/ 2959 w 6131022"/>
                <a:gd name="connsiteY1" fmla="*/ 1824202 h 1824202"/>
                <a:gd name="connsiteX2" fmla="*/ 6089602 w 6131022"/>
                <a:gd name="connsiteY2" fmla="*/ 1824202 h 1824202"/>
                <a:gd name="connsiteX3" fmla="*/ 5703417 w 6131022"/>
                <a:gd name="connsiteY3" fmla="*/ 672074 h 1824202"/>
                <a:gd name="connsiteX4" fmla="*/ 4924004 w 6131022"/>
                <a:gd name="connsiteY4" fmla="*/ 168020 h 1824202"/>
                <a:gd name="connsiteX5" fmla="*/ 2310043 w 6131022"/>
                <a:gd name="connsiteY5" fmla="*/ 24002 h 1824202"/>
                <a:gd name="connsiteX6" fmla="*/ 0 w 6131022"/>
                <a:gd name="connsiteY6" fmla="*/ 312034 h 1824202"/>
                <a:gd name="connsiteX0" fmla="*/ 0 w 6089602"/>
                <a:gd name="connsiteY0" fmla="*/ 312034 h 1824202"/>
                <a:gd name="connsiteX1" fmla="*/ 2959 w 6089602"/>
                <a:gd name="connsiteY1" fmla="*/ 1824202 h 1824202"/>
                <a:gd name="connsiteX2" fmla="*/ 6089602 w 6089602"/>
                <a:gd name="connsiteY2" fmla="*/ 1824202 h 1824202"/>
                <a:gd name="connsiteX3" fmla="*/ 5703417 w 6089602"/>
                <a:gd name="connsiteY3" fmla="*/ 672074 h 1824202"/>
                <a:gd name="connsiteX4" fmla="*/ 4924004 w 6089602"/>
                <a:gd name="connsiteY4" fmla="*/ 168020 h 1824202"/>
                <a:gd name="connsiteX5" fmla="*/ 2310043 w 6089602"/>
                <a:gd name="connsiteY5" fmla="*/ 24002 h 1824202"/>
                <a:gd name="connsiteX6" fmla="*/ 0 w 6089602"/>
                <a:gd name="connsiteY6" fmla="*/ 312034 h 1824202"/>
                <a:gd name="connsiteX0" fmla="*/ 0 w 7687112"/>
                <a:gd name="connsiteY0" fmla="*/ 312034 h 1824203"/>
                <a:gd name="connsiteX1" fmla="*/ 2959 w 7687112"/>
                <a:gd name="connsiteY1" fmla="*/ 1824202 h 1824203"/>
                <a:gd name="connsiteX2" fmla="*/ 7687112 w 7687112"/>
                <a:gd name="connsiteY2" fmla="*/ 1824203 h 1824203"/>
                <a:gd name="connsiteX3" fmla="*/ 5703417 w 7687112"/>
                <a:gd name="connsiteY3" fmla="*/ 672074 h 1824203"/>
                <a:gd name="connsiteX4" fmla="*/ 4924004 w 7687112"/>
                <a:gd name="connsiteY4" fmla="*/ 168020 h 1824203"/>
                <a:gd name="connsiteX5" fmla="*/ 2310043 w 7687112"/>
                <a:gd name="connsiteY5" fmla="*/ 24002 h 1824203"/>
                <a:gd name="connsiteX6" fmla="*/ 0 w 7687112"/>
                <a:gd name="connsiteY6" fmla="*/ 312034 h 1824203"/>
                <a:gd name="connsiteX0" fmla="*/ 0 w 8757276"/>
                <a:gd name="connsiteY0" fmla="*/ 312034 h 1824203"/>
                <a:gd name="connsiteX1" fmla="*/ 2959 w 8757276"/>
                <a:gd name="connsiteY1" fmla="*/ 1824202 h 1824203"/>
                <a:gd name="connsiteX2" fmla="*/ 7687112 w 8757276"/>
                <a:gd name="connsiteY2" fmla="*/ 1824203 h 1824203"/>
                <a:gd name="connsiteX3" fmla="*/ 7287592 w 8757276"/>
                <a:gd name="connsiteY3" fmla="*/ 272269 h 1824203"/>
                <a:gd name="connsiteX4" fmla="*/ 5703417 w 8757276"/>
                <a:gd name="connsiteY4" fmla="*/ 672074 h 1824203"/>
                <a:gd name="connsiteX5" fmla="*/ 4924004 w 8757276"/>
                <a:gd name="connsiteY5" fmla="*/ 168020 h 1824203"/>
                <a:gd name="connsiteX6" fmla="*/ 2310043 w 8757276"/>
                <a:gd name="connsiteY6" fmla="*/ 24002 h 1824203"/>
                <a:gd name="connsiteX7" fmla="*/ 0 w 8757276"/>
                <a:gd name="connsiteY7" fmla="*/ 312034 h 1824203"/>
                <a:gd name="connsiteX0" fmla="*/ 0 w 8757276"/>
                <a:gd name="connsiteY0" fmla="*/ 1363194 h 2875363"/>
                <a:gd name="connsiteX1" fmla="*/ 2959 w 8757276"/>
                <a:gd name="connsiteY1" fmla="*/ 2875362 h 2875363"/>
                <a:gd name="connsiteX2" fmla="*/ 7687112 w 8757276"/>
                <a:gd name="connsiteY2" fmla="*/ 2875363 h 2875363"/>
                <a:gd name="connsiteX3" fmla="*/ 7287592 w 8757276"/>
                <a:gd name="connsiteY3" fmla="*/ 1323429 h 2875363"/>
                <a:gd name="connsiteX4" fmla="*/ 6278685 w 8757276"/>
                <a:gd name="connsiteY4" fmla="*/ 261581 h 2875363"/>
                <a:gd name="connsiteX5" fmla="*/ 4924004 w 8757276"/>
                <a:gd name="connsiteY5" fmla="*/ 1219180 h 2875363"/>
                <a:gd name="connsiteX6" fmla="*/ 2310043 w 8757276"/>
                <a:gd name="connsiteY6" fmla="*/ 1075162 h 2875363"/>
                <a:gd name="connsiteX7" fmla="*/ 0 w 8757276"/>
                <a:gd name="connsiteY7" fmla="*/ 1363194 h 2875363"/>
                <a:gd name="connsiteX0" fmla="*/ 0 w 8757276"/>
                <a:gd name="connsiteY0" fmla="*/ 1363194 h 2875363"/>
                <a:gd name="connsiteX1" fmla="*/ 2959 w 8757276"/>
                <a:gd name="connsiteY1" fmla="*/ 2875362 h 2875363"/>
                <a:gd name="connsiteX2" fmla="*/ 7687112 w 8757276"/>
                <a:gd name="connsiteY2" fmla="*/ 2875363 h 2875363"/>
                <a:gd name="connsiteX3" fmla="*/ 7287592 w 8757276"/>
                <a:gd name="connsiteY3" fmla="*/ 1323429 h 2875363"/>
                <a:gd name="connsiteX4" fmla="*/ 6278685 w 8757276"/>
                <a:gd name="connsiteY4" fmla="*/ 261581 h 2875363"/>
                <a:gd name="connsiteX5" fmla="*/ 5559399 w 8757276"/>
                <a:gd name="connsiteY5" fmla="*/ 424942 h 2875363"/>
                <a:gd name="connsiteX6" fmla="*/ 2310043 w 8757276"/>
                <a:gd name="connsiteY6" fmla="*/ 1075162 h 2875363"/>
                <a:gd name="connsiteX7" fmla="*/ 0 w 8757276"/>
                <a:gd name="connsiteY7" fmla="*/ 1363194 h 2875363"/>
                <a:gd name="connsiteX0" fmla="*/ 0 w 8757276"/>
                <a:gd name="connsiteY0" fmla="*/ 1363194 h 2875363"/>
                <a:gd name="connsiteX1" fmla="*/ 2959 w 8757276"/>
                <a:gd name="connsiteY1" fmla="*/ 2875362 h 2875363"/>
                <a:gd name="connsiteX2" fmla="*/ 7687112 w 8757276"/>
                <a:gd name="connsiteY2" fmla="*/ 2875363 h 2875363"/>
                <a:gd name="connsiteX3" fmla="*/ 7287592 w 8757276"/>
                <a:gd name="connsiteY3" fmla="*/ 1323429 h 2875363"/>
                <a:gd name="connsiteX4" fmla="*/ 6278685 w 8757276"/>
                <a:gd name="connsiteY4" fmla="*/ 261581 h 2875363"/>
                <a:gd name="connsiteX5" fmla="*/ 5559399 w 8757276"/>
                <a:gd name="connsiteY5" fmla="*/ 424942 h 2875363"/>
                <a:gd name="connsiteX6" fmla="*/ 4335264 w 8757276"/>
                <a:gd name="connsiteY6" fmla="*/ 1567568 h 2875363"/>
                <a:gd name="connsiteX7" fmla="*/ 2310043 w 8757276"/>
                <a:gd name="connsiteY7" fmla="*/ 1075162 h 2875363"/>
                <a:gd name="connsiteX8" fmla="*/ 0 w 8757276"/>
                <a:gd name="connsiteY8" fmla="*/ 1363194 h 2875363"/>
                <a:gd name="connsiteX0" fmla="*/ 0 w 8757276"/>
                <a:gd name="connsiteY0" fmla="*/ 1363194 h 2875363"/>
                <a:gd name="connsiteX1" fmla="*/ 2959 w 8757276"/>
                <a:gd name="connsiteY1" fmla="*/ 2875362 h 2875363"/>
                <a:gd name="connsiteX2" fmla="*/ 7687112 w 8757276"/>
                <a:gd name="connsiteY2" fmla="*/ 2875363 h 2875363"/>
                <a:gd name="connsiteX3" fmla="*/ 7287592 w 8757276"/>
                <a:gd name="connsiteY3" fmla="*/ 1323429 h 2875363"/>
                <a:gd name="connsiteX4" fmla="*/ 6278685 w 8757276"/>
                <a:gd name="connsiteY4" fmla="*/ 261581 h 2875363"/>
                <a:gd name="connsiteX5" fmla="*/ 5559399 w 8757276"/>
                <a:gd name="connsiteY5" fmla="*/ 424942 h 2875363"/>
                <a:gd name="connsiteX6" fmla="*/ 4335264 w 8757276"/>
                <a:gd name="connsiteY6" fmla="*/ 1567568 h 2875363"/>
                <a:gd name="connsiteX7" fmla="*/ 1717623 w 8757276"/>
                <a:gd name="connsiteY7" fmla="*/ 1323429 h 2875363"/>
                <a:gd name="connsiteX8" fmla="*/ 0 w 8757276"/>
                <a:gd name="connsiteY8" fmla="*/ 1363194 h 2875363"/>
                <a:gd name="connsiteX0" fmla="*/ 0 w 8757276"/>
                <a:gd name="connsiteY0" fmla="*/ 1813513 h 2875363"/>
                <a:gd name="connsiteX1" fmla="*/ 2959 w 8757276"/>
                <a:gd name="connsiteY1" fmla="*/ 2875362 h 2875363"/>
                <a:gd name="connsiteX2" fmla="*/ 7687112 w 8757276"/>
                <a:gd name="connsiteY2" fmla="*/ 2875363 h 2875363"/>
                <a:gd name="connsiteX3" fmla="*/ 7287592 w 8757276"/>
                <a:gd name="connsiteY3" fmla="*/ 1323429 h 2875363"/>
                <a:gd name="connsiteX4" fmla="*/ 6278685 w 8757276"/>
                <a:gd name="connsiteY4" fmla="*/ 261581 h 2875363"/>
                <a:gd name="connsiteX5" fmla="*/ 5559399 w 8757276"/>
                <a:gd name="connsiteY5" fmla="*/ 424942 h 2875363"/>
                <a:gd name="connsiteX6" fmla="*/ 4335264 w 8757276"/>
                <a:gd name="connsiteY6" fmla="*/ 1567568 h 2875363"/>
                <a:gd name="connsiteX7" fmla="*/ 1717623 w 8757276"/>
                <a:gd name="connsiteY7" fmla="*/ 1323429 h 2875363"/>
                <a:gd name="connsiteX8" fmla="*/ 0 w 8757276"/>
                <a:gd name="connsiteY8" fmla="*/ 1813513 h 2875363"/>
                <a:gd name="connsiteX0" fmla="*/ 0 w 8757276"/>
                <a:gd name="connsiteY0" fmla="*/ 1429261 h 2491111"/>
                <a:gd name="connsiteX1" fmla="*/ 2959 w 8757276"/>
                <a:gd name="connsiteY1" fmla="*/ 2491110 h 2491111"/>
                <a:gd name="connsiteX2" fmla="*/ 7687112 w 8757276"/>
                <a:gd name="connsiteY2" fmla="*/ 2491111 h 2491111"/>
                <a:gd name="connsiteX3" fmla="*/ 7287592 w 8757276"/>
                <a:gd name="connsiteY3" fmla="*/ 939177 h 2491111"/>
                <a:gd name="connsiteX4" fmla="*/ 5559399 w 8757276"/>
                <a:gd name="connsiteY4" fmla="*/ 40690 h 2491111"/>
                <a:gd name="connsiteX5" fmla="*/ 4335264 w 8757276"/>
                <a:gd name="connsiteY5" fmla="*/ 1183316 h 2491111"/>
                <a:gd name="connsiteX6" fmla="*/ 1717623 w 8757276"/>
                <a:gd name="connsiteY6" fmla="*/ 939177 h 2491111"/>
                <a:gd name="connsiteX7" fmla="*/ 0 w 8757276"/>
                <a:gd name="connsiteY7" fmla="*/ 1429261 h 2491111"/>
                <a:gd name="connsiteX0" fmla="*/ 0 w 8757276"/>
                <a:gd name="connsiteY0" fmla="*/ 1469952 h 2531802"/>
                <a:gd name="connsiteX1" fmla="*/ 2959 w 8757276"/>
                <a:gd name="connsiteY1" fmla="*/ 2531801 h 2531802"/>
                <a:gd name="connsiteX2" fmla="*/ 7687112 w 8757276"/>
                <a:gd name="connsiteY2" fmla="*/ 2531802 h 2531802"/>
                <a:gd name="connsiteX3" fmla="*/ 7287592 w 8757276"/>
                <a:gd name="connsiteY3" fmla="*/ 979868 h 2531802"/>
                <a:gd name="connsiteX4" fmla="*/ 5703415 w 8757276"/>
                <a:gd name="connsiteY4" fmla="*/ 40690 h 2531802"/>
                <a:gd name="connsiteX5" fmla="*/ 4335264 w 8757276"/>
                <a:gd name="connsiteY5" fmla="*/ 1224007 h 2531802"/>
                <a:gd name="connsiteX6" fmla="*/ 1717623 w 8757276"/>
                <a:gd name="connsiteY6" fmla="*/ 979868 h 2531802"/>
                <a:gd name="connsiteX7" fmla="*/ 0 w 8757276"/>
                <a:gd name="connsiteY7" fmla="*/ 1469952 h 2531802"/>
                <a:gd name="connsiteX0" fmla="*/ 0 w 8757276"/>
                <a:gd name="connsiteY0" fmla="*/ 1633263 h 2695113"/>
                <a:gd name="connsiteX1" fmla="*/ 2959 w 8757276"/>
                <a:gd name="connsiteY1" fmla="*/ 2695112 h 2695113"/>
                <a:gd name="connsiteX2" fmla="*/ 7687112 w 8757276"/>
                <a:gd name="connsiteY2" fmla="*/ 2695113 h 2695113"/>
                <a:gd name="connsiteX3" fmla="*/ 7287592 w 8757276"/>
                <a:gd name="connsiteY3" fmla="*/ 1143179 h 2695113"/>
                <a:gd name="connsiteX4" fmla="*/ 6711528 w 8757276"/>
                <a:gd name="connsiteY4" fmla="*/ 163310 h 2695113"/>
                <a:gd name="connsiteX5" fmla="*/ 5703415 w 8757276"/>
                <a:gd name="connsiteY5" fmla="*/ 204001 h 2695113"/>
                <a:gd name="connsiteX6" fmla="*/ 4335264 w 8757276"/>
                <a:gd name="connsiteY6" fmla="*/ 1387318 h 2695113"/>
                <a:gd name="connsiteX7" fmla="*/ 1717623 w 8757276"/>
                <a:gd name="connsiteY7" fmla="*/ 1143179 h 2695113"/>
                <a:gd name="connsiteX8" fmla="*/ 0 w 8757276"/>
                <a:gd name="connsiteY8" fmla="*/ 1633263 h 2695113"/>
                <a:gd name="connsiteX0" fmla="*/ 0 w 8757276"/>
                <a:gd name="connsiteY0" fmla="*/ 1633263 h 2695113"/>
                <a:gd name="connsiteX1" fmla="*/ 2959 w 8757276"/>
                <a:gd name="connsiteY1" fmla="*/ 2695112 h 2695113"/>
                <a:gd name="connsiteX2" fmla="*/ 7687112 w 8757276"/>
                <a:gd name="connsiteY2" fmla="*/ 2695113 h 2695113"/>
                <a:gd name="connsiteX3" fmla="*/ 7025851 w 8757276"/>
                <a:gd name="connsiteY3" fmla="*/ 1143179 h 2695113"/>
                <a:gd name="connsiteX4" fmla="*/ 6711528 w 8757276"/>
                <a:gd name="connsiteY4" fmla="*/ 163310 h 2695113"/>
                <a:gd name="connsiteX5" fmla="*/ 5703415 w 8757276"/>
                <a:gd name="connsiteY5" fmla="*/ 204001 h 2695113"/>
                <a:gd name="connsiteX6" fmla="*/ 4335264 w 8757276"/>
                <a:gd name="connsiteY6" fmla="*/ 1387318 h 2695113"/>
                <a:gd name="connsiteX7" fmla="*/ 1717623 w 8757276"/>
                <a:gd name="connsiteY7" fmla="*/ 1143179 h 2695113"/>
                <a:gd name="connsiteX8" fmla="*/ 0 w 8757276"/>
                <a:gd name="connsiteY8" fmla="*/ 1633263 h 2695113"/>
                <a:gd name="connsiteX0" fmla="*/ 0 w 7687112"/>
                <a:gd name="connsiteY0" fmla="*/ 1633263 h 2695113"/>
                <a:gd name="connsiteX1" fmla="*/ 2959 w 7687112"/>
                <a:gd name="connsiteY1" fmla="*/ 2695112 h 2695113"/>
                <a:gd name="connsiteX2" fmla="*/ 7687112 w 7687112"/>
                <a:gd name="connsiteY2" fmla="*/ 2695113 h 2695113"/>
                <a:gd name="connsiteX3" fmla="*/ 7025851 w 7687112"/>
                <a:gd name="connsiteY3" fmla="*/ 1143179 h 2695113"/>
                <a:gd name="connsiteX4" fmla="*/ 6711528 w 7687112"/>
                <a:gd name="connsiteY4" fmla="*/ 163310 h 2695113"/>
                <a:gd name="connsiteX5" fmla="*/ 5703415 w 7687112"/>
                <a:gd name="connsiteY5" fmla="*/ 204001 h 2695113"/>
                <a:gd name="connsiteX6" fmla="*/ 4335264 w 7687112"/>
                <a:gd name="connsiteY6" fmla="*/ 1387318 h 2695113"/>
                <a:gd name="connsiteX7" fmla="*/ 1717623 w 7687112"/>
                <a:gd name="connsiteY7" fmla="*/ 1143179 h 2695113"/>
                <a:gd name="connsiteX8" fmla="*/ 0 w 7687112"/>
                <a:gd name="connsiteY8" fmla="*/ 1633263 h 2695113"/>
                <a:gd name="connsiteX0" fmla="*/ 0 w 7687112"/>
                <a:gd name="connsiteY0" fmla="*/ 1633263 h 2695113"/>
                <a:gd name="connsiteX1" fmla="*/ 2959 w 7687112"/>
                <a:gd name="connsiteY1" fmla="*/ 2695112 h 2695113"/>
                <a:gd name="connsiteX2" fmla="*/ 7687112 w 7687112"/>
                <a:gd name="connsiteY2" fmla="*/ 2695113 h 2695113"/>
                <a:gd name="connsiteX3" fmla="*/ 7025851 w 7687112"/>
                <a:gd name="connsiteY3" fmla="*/ 1143179 h 2695113"/>
                <a:gd name="connsiteX4" fmla="*/ 6711528 w 7687112"/>
                <a:gd name="connsiteY4" fmla="*/ 163310 h 2695113"/>
                <a:gd name="connsiteX5" fmla="*/ 5703415 w 7687112"/>
                <a:gd name="connsiteY5" fmla="*/ 204001 h 2695113"/>
                <a:gd name="connsiteX6" fmla="*/ 4335264 w 7687112"/>
                <a:gd name="connsiteY6" fmla="*/ 1387318 h 2695113"/>
                <a:gd name="connsiteX7" fmla="*/ 1717623 w 7687112"/>
                <a:gd name="connsiteY7" fmla="*/ 1143179 h 2695113"/>
                <a:gd name="connsiteX8" fmla="*/ 0 w 7687112"/>
                <a:gd name="connsiteY8" fmla="*/ 1633263 h 2695113"/>
                <a:gd name="connsiteX0" fmla="*/ 0 w 7687112"/>
                <a:gd name="connsiteY0" fmla="*/ 1633263 h 2695113"/>
                <a:gd name="connsiteX1" fmla="*/ 2959 w 7687112"/>
                <a:gd name="connsiteY1" fmla="*/ 2695112 h 2695113"/>
                <a:gd name="connsiteX2" fmla="*/ 7687112 w 7687112"/>
                <a:gd name="connsiteY2" fmla="*/ 2695113 h 2695113"/>
                <a:gd name="connsiteX3" fmla="*/ 7025851 w 7687112"/>
                <a:gd name="connsiteY3" fmla="*/ 1143179 h 2695113"/>
                <a:gd name="connsiteX4" fmla="*/ 6711528 w 7687112"/>
                <a:gd name="connsiteY4" fmla="*/ 163310 h 2695113"/>
                <a:gd name="connsiteX5" fmla="*/ 5703415 w 7687112"/>
                <a:gd name="connsiteY5" fmla="*/ 204001 h 2695113"/>
                <a:gd name="connsiteX6" fmla="*/ 4335264 w 7687112"/>
                <a:gd name="connsiteY6" fmla="*/ 1387318 h 2695113"/>
                <a:gd name="connsiteX7" fmla="*/ 1717623 w 7687112"/>
                <a:gd name="connsiteY7" fmla="*/ 1143179 h 2695113"/>
                <a:gd name="connsiteX8" fmla="*/ 0 w 7687112"/>
                <a:gd name="connsiteY8" fmla="*/ 1633263 h 2695113"/>
                <a:gd name="connsiteX0" fmla="*/ 0 w 7687112"/>
                <a:gd name="connsiteY0" fmla="*/ 1507551 h 2569401"/>
                <a:gd name="connsiteX1" fmla="*/ 2959 w 7687112"/>
                <a:gd name="connsiteY1" fmla="*/ 2569400 h 2569401"/>
                <a:gd name="connsiteX2" fmla="*/ 7687112 w 7687112"/>
                <a:gd name="connsiteY2" fmla="*/ 2569401 h 2569401"/>
                <a:gd name="connsiteX3" fmla="*/ 7025851 w 7687112"/>
                <a:gd name="connsiteY3" fmla="*/ 1017467 h 2569401"/>
                <a:gd name="connsiteX4" fmla="*/ 6711528 w 7687112"/>
                <a:gd name="connsiteY4" fmla="*/ 37598 h 2569401"/>
                <a:gd name="connsiteX5" fmla="*/ 5663550 w 7687112"/>
                <a:gd name="connsiteY5" fmla="*/ 204001 h 2569401"/>
                <a:gd name="connsiteX6" fmla="*/ 4335264 w 7687112"/>
                <a:gd name="connsiteY6" fmla="*/ 1261606 h 2569401"/>
                <a:gd name="connsiteX7" fmla="*/ 1717623 w 7687112"/>
                <a:gd name="connsiteY7" fmla="*/ 1017467 h 2569401"/>
                <a:gd name="connsiteX8" fmla="*/ 0 w 7687112"/>
                <a:gd name="connsiteY8" fmla="*/ 1507551 h 2569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87112" h="2569401">
                  <a:moveTo>
                    <a:pt x="0" y="1507551"/>
                  </a:moveTo>
                  <a:cubicBezTo>
                    <a:pt x="2959" y="2028374"/>
                    <a:pt x="0" y="2048577"/>
                    <a:pt x="2959" y="2569400"/>
                  </a:cubicBezTo>
                  <a:lnTo>
                    <a:pt x="7687112" y="2569401"/>
                  </a:lnTo>
                  <a:cubicBezTo>
                    <a:pt x="7550102" y="783468"/>
                    <a:pt x="7356467" y="1432652"/>
                    <a:pt x="7025851" y="1017467"/>
                  </a:cubicBezTo>
                  <a:cubicBezTo>
                    <a:pt x="6800886" y="630015"/>
                    <a:pt x="7130972" y="145559"/>
                    <a:pt x="6711528" y="37598"/>
                  </a:cubicBezTo>
                  <a:cubicBezTo>
                    <a:pt x="6361813" y="11271"/>
                    <a:pt x="6059594" y="0"/>
                    <a:pt x="5663550" y="204001"/>
                  </a:cubicBezTo>
                  <a:cubicBezTo>
                    <a:pt x="5267506" y="408002"/>
                    <a:pt x="4992918" y="1126028"/>
                    <a:pt x="4335264" y="1261606"/>
                  </a:cubicBezTo>
                  <a:cubicBezTo>
                    <a:pt x="3677610" y="1397184"/>
                    <a:pt x="2440167" y="976476"/>
                    <a:pt x="1717623" y="1017467"/>
                  </a:cubicBezTo>
                  <a:cubicBezTo>
                    <a:pt x="995079" y="1058458"/>
                    <a:pt x="389138" y="1202751"/>
                    <a:pt x="0" y="1507551"/>
                  </a:cubicBezTo>
                  <a:close/>
                </a:path>
              </a:pathLst>
            </a:custGeom>
            <a:gradFill>
              <a:gsLst>
                <a:gs pos="0">
                  <a:srgbClr val="D0E5A5"/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endParaRPr lang="en-US" sz="800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36737" y="3789040"/>
              <a:ext cx="8670527" cy="2232248"/>
            </a:xfrm>
            <a:custGeom>
              <a:avLst/>
              <a:gdLst>
                <a:gd name="connsiteX0" fmla="*/ 0 w 8664606"/>
                <a:gd name="connsiteY0" fmla="*/ 266330 h 1828800"/>
                <a:gd name="connsiteX1" fmla="*/ 8878 w 8664606"/>
                <a:gd name="connsiteY1" fmla="*/ 1828800 h 1828800"/>
                <a:gd name="connsiteX2" fmla="*/ 8664606 w 8664606"/>
                <a:gd name="connsiteY2" fmla="*/ 1828800 h 1828800"/>
                <a:gd name="connsiteX3" fmla="*/ 8664606 w 8664606"/>
                <a:gd name="connsiteY3" fmla="*/ 798990 h 1828800"/>
                <a:gd name="connsiteX4" fmla="*/ 4971495 w 8664606"/>
                <a:gd name="connsiteY4" fmla="*/ 798990 h 1828800"/>
                <a:gd name="connsiteX5" fmla="*/ 4385569 w 8664606"/>
                <a:gd name="connsiteY5" fmla="*/ 559293 h 1828800"/>
                <a:gd name="connsiteX6" fmla="*/ 4163627 w 8664606"/>
                <a:gd name="connsiteY6" fmla="*/ 8878 h 1828800"/>
                <a:gd name="connsiteX7" fmla="*/ 2334827 w 8664606"/>
                <a:gd name="connsiteY7" fmla="*/ 0 h 1828800"/>
                <a:gd name="connsiteX8" fmla="*/ 1811045 w 8664606"/>
                <a:gd name="connsiteY8" fmla="*/ 426128 h 1828800"/>
                <a:gd name="connsiteX9" fmla="*/ 0 w 8664606"/>
                <a:gd name="connsiteY9" fmla="*/ 266330 h 1828800"/>
                <a:gd name="connsiteX0" fmla="*/ 0 w 8664606"/>
                <a:gd name="connsiteY0" fmla="*/ 266330 h 1828800"/>
                <a:gd name="connsiteX1" fmla="*/ 217503 w 8664606"/>
                <a:gd name="connsiteY1" fmla="*/ 1687012 h 1828800"/>
                <a:gd name="connsiteX2" fmla="*/ 8664606 w 8664606"/>
                <a:gd name="connsiteY2" fmla="*/ 1828800 h 1828800"/>
                <a:gd name="connsiteX3" fmla="*/ 8664606 w 8664606"/>
                <a:gd name="connsiteY3" fmla="*/ 798990 h 1828800"/>
                <a:gd name="connsiteX4" fmla="*/ 4971495 w 8664606"/>
                <a:gd name="connsiteY4" fmla="*/ 798990 h 1828800"/>
                <a:gd name="connsiteX5" fmla="*/ 4385569 w 8664606"/>
                <a:gd name="connsiteY5" fmla="*/ 559293 h 1828800"/>
                <a:gd name="connsiteX6" fmla="*/ 4163627 w 8664606"/>
                <a:gd name="connsiteY6" fmla="*/ 8878 h 1828800"/>
                <a:gd name="connsiteX7" fmla="*/ 2334827 w 8664606"/>
                <a:gd name="connsiteY7" fmla="*/ 0 h 1828800"/>
                <a:gd name="connsiteX8" fmla="*/ 1811045 w 8664606"/>
                <a:gd name="connsiteY8" fmla="*/ 426128 h 1828800"/>
                <a:gd name="connsiteX9" fmla="*/ 0 w 8664606"/>
                <a:gd name="connsiteY9" fmla="*/ 266330 h 1828800"/>
                <a:gd name="connsiteX0" fmla="*/ 2959 w 8667565"/>
                <a:gd name="connsiteY0" fmla="*/ 266330 h 1828800"/>
                <a:gd name="connsiteX1" fmla="*/ 2959 w 8667565"/>
                <a:gd name="connsiteY1" fmla="*/ 1828800 h 1828800"/>
                <a:gd name="connsiteX2" fmla="*/ 8667565 w 8667565"/>
                <a:gd name="connsiteY2" fmla="*/ 1828800 h 1828800"/>
                <a:gd name="connsiteX3" fmla="*/ 8667565 w 8667565"/>
                <a:gd name="connsiteY3" fmla="*/ 798990 h 1828800"/>
                <a:gd name="connsiteX4" fmla="*/ 4974454 w 8667565"/>
                <a:gd name="connsiteY4" fmla="*/ 798990 h 1828800"/>
                <a:gd name="connsiteX5" fmla="*/ 4388528 w 8667565"/>
                <a:gd name="connsiteY5" fmla="*/ 559293 h 1828800"/>
                <a:gd name="connsiteX6" fmla="*/ 4166586 w 8667565"/>
                <a:gd name="connsiteY6" fmla="*/ 8878 h 1828800"/>
                <a:gd name="connsiteX7" fmla="*/ 2337786 w 8667565"/>
                <a:gd name="connsiteY7" fmla="*/ 0 h 1828800"/>
                <a:gd name="connsiteX8" fmla="*/ 1814004 w 8667565"/>
                <a:gd name="connsiteY8" fmla="*/ 426128 h 1828800"/>
                <a:gd name="connsiteX9" fmla="*/ 2959 w 8667565"/>
                <a:gd name="connsiteY9" fmla="*/ 266330 h 1828800"/>
                <a:gd name="connsiteX0" fmla="*/ 0 w 8667565"/>
                <a:gd name="connsiteY0" fmla="*/ 390868 h 1828800"/>
                <a:gd name="connsiteX1" fmla="*/ 2959 w 8667565"/>
                <a:gd name="connsiteY1" fmla="*/ 1828800 h 1828800"/>
                <a:gd name="connsiteX2" fmla="*/ 8667565 w 8667565"/>
                <a:gd name="connsiteY2" fmla="*/ 1828800 h 1828800"/>
                <a:gd name="connsiteX3" fmla="*/ 8667565 w 8667565"/>
                <a:gd name="connsiteY3" fmla="*/ 798990 h 1828800"/>
                <a:gd name="connsiteX4" fmla="*/ 4974454 w 8667565"/>
                <a:gd name="connsiteY4" fmla="*/ 798990 h 1828800"/>
                <a:gd name="connsiteX5" fmla="*/ 4388528 w 8667565"/>
                <a:gd name="connsiteY5" fmla="*/ 559293 h 1828800"/>
                <a:gd name="connsiteX6" fmla="*/ 4166586 w 8667565"/>
                <a:gd name="connsiteY6" fmla="*/ 8878 h 1828800"/>
                <a:gd name="connsiteX7" fmla="*/ 2337786 w 8667565"/>
                <a:gd name="connsiteY7" fmla="*/ 0 h 1828800"/>
                <a:gd name="connsiteX8" fmla="*/ 1814004 w 8667565"/>
                <a:gd name="connsiteY8" fmla="*/ 426128 h 1828800"/>
                <a:gd name="connsiteX9" fmla="*/ 0 w 8667565"/>
                <a:gd name="connsiteY9" fmla="*/ 390868 h 1828800"/>
                <a:gd name="connsiteX0" fmla="*/ 0 w 8667565"/>
                <a:gd name="connsiteY0" fmla="*/ 390868 h 1828800"/>
                <a:gd name="connsiteX1" fmla="*/ 2959 w 8667565"/>
                <a:gd name="connsiteY1" fmla="*/ 1828800 h 1828800"/>
                <a:gd name="connsiteX2" fmla="*/ 8667565 w 8667565"/>
                <a:gd name="connsiteY2" fmla="*/ 1828800 h 1828800"/>
                <a:gd name="connsiteX3" fmla="*/ 8223695 w 8667565"/>
                <a:gd name="connsiteY3" fmla="*/ 678900 h 1828800"/>
                <a:gd name="connsiteX4" fmla="*/ 4974454 w 8667565"/>
                <a:gd name="connsiteY4" fmla="*/ 798990 h 1828800"/>
                <a:gd name="connsiteX5" fmla="*/ 4388528 w 8667565"/>
                <a:gd name="connsiteY5" fmla="*/ 559293 h 1828800"/>
                <a:gd name="connsiteX6" fmla="*/ 4166586 w 8667565"/>
                <a:gd name="connsiteY6" fmla="*/ 8878 h 1828800"/>
                <a:gd name="connsiteX7" fmla="*/ 2337786 w 8667565"/>
                <a:gd name="connsiteY7" fmla="*/ 0 h 1828800"/>
                <a:gd name="connsiteX8" fmla="*/ 1814004 w 8667565"/>
                <a:gd name="connsiteY8" fmla="*/ 426128 h 1828800"/>
                <a:gd name="connsiteX9" fmla="*/ 0 w 8667565"/>
                <a:gd name="connsiteY9" fmla="*/ 390868 h 1828800"/>
                <a:gd name="connsiteX0" fmla="*/ 0 w 8667565"/>
                <a:gd name="connsiteY0" fmla="*/ 390868 h 1828800"/>
                <a:gd name="connsiteX1" fmla="*/ 2959 w 8667565"/>
                <a:gd name="connsiteY1" fmla="*/ 1828800 h 1828800"/>
                <a:gd name="connsiteX2" fmla="*/ 8667565 w 8667565"/>
                <a:gd name="connsiteY2" fmla="*/ 1828800 h 1828800"/>
                <a:gd name="connsiteX3" fmla="*/ 8655743 w 8667565"/>
                <a:gd name="connsiteY3" fmla="*/ 822916 h 1828800"/>
                <a:gd name="connsiteX4" fmla="*/ 4974454 w 8667565"/>
                <a:gd name="connsiteY4" fmla="*/ 798990 h 1828800"/>
                <a:gd name="connsiteX5" fmla="*/ 4388528 w 8667565"/>
                <a:gd name="connsiteY5" fmla="*/ 559293 h 1828800"/>
                <a:gd name="connsiteX6" fmla="*/ 4166586 w 8667565"/>
                <a:gd name="connsiteY6" fmla="*/ 8878 h 1828800"/>
                <a:gd name="connsiteX7" fmla="*/ 2337786 w 8667565"/>
                <a:gd name="connsiteY7" fmla="*/ 0 h 1828800"/>
                <a:gd name="connsiteX8" fmla="*/ 1814004 w 8667565"/>
                <a:gd name="connsiteY8" fmla="*/ 426128 h 1828800"/>
                <a:gd name="connsiteX9" fmla="*/ 0 w 8667565"/>
                <a:gd name="connsiteY9" fmla="*/ 390868 h 1828800"/>
                <a:gd name="connsiteX0" fmla="*/ 0 w 8655743"/>
                <a:gd name="connsiteY0" fmla="*/ 390868 h 1828800"/>
                <a:gd name="connsiteX1" fmla="*/ 2959 w 8655743"/>
                <a:gd name="connsiteY1" fmla="*/ 1828800 h 1828800"/>
                <a:gd name="connsiteX2" fmla="*/ 8063644 w 8655743"/>
                <a:gd name="connsiteY2" fmla="*/ 1470988 h 1828800"/>
                <a:gd name="connsiteX3" fmla="*/ 8655743 w 8655743"/>
                <a:gd name="connsiteY3" fmla="*/ 822916 h 1828800"/>
                <a:gd name="connsiteX4" fmla="*/ 4974454 w 8655743"/>
                <a:gd name="connsiteY4" fmla="*/ 798990 h 1828800"/>
                <a:gd name="connsiteX5" fmla="*/ 4388528 w 8655743"/>
                <a:gd name="connsiteY5" fmla="*/ 559293 h 1828800"/>
                <a:gd name="connsiteX6" fmla="*/ 4166586 w 8655743"/>
                <a:gd name="connsiteY6" fmla="*/ 8878 h 1828800"/>
                <a:gd name="connsiteX7" fmla="*/ 2337786 w 8655743"/>
                <a:gd name="connsiteY7" fmla="*/ 0 h 1828800"/>
                <a:gd name="connsiteX8" fmla="*/ 1814004 w 8655743"/>
                <a:gd name="connsiteY8" fmla="*/ 426128 h 1828800"/>
                <a:gd name="connsiteX9" fmla="*/ 0 w 8655743"/>
                <a:gd name="connsiteY9" fmla="*/ 390868 h 1828800"/>
                <a:gd name="connsiteX0" fmla="*/ 0 w 8655743"/>
                <a:gd name="connsiteY0" fmla="*/ 390868 h 1828800"/>
                <a:gd name="connsiteX1" fmla="*/ 2959 w 8655743"/>
                <a:gd name="connsiteY1" fmla="*/ 1828800 h 1828800"/>
                <a:gd name="connsiteX2" fmla="*/ 8655743 w 8655743"/>
                <a:gd name="connsiteY2" fmla="*/ 1828800 h 1828800"/>
                <a:gd name="connsiteX3" fmla="*/ 8655743 w 8655743"/>
                <a:gd name="connsiteY3" fmla="*/ 822916 h 1828800"/>
                <a:gd name="connsiteX4" fmla="*/ 4974454 w 8655743"/>
                <a:gd name="connsiteY4" fmla="*/ 798990 h 1828800"/>
                <a:gd name="connsiteX5" fmla="*/ 4388528 w 8655743"/>
                <a:gd name="connsiteY5" fmla="*/ 559293 h 1828800"/>
                <a:gd name="connsiteX6" fmla="*/ 4166586 w 8655743"/>
                <a:gd name="connsiteY6" fmla="*/ 8878 h 1828800"/>
                <a:gd name="connsiteX7" fmla="*/ 2337786 w 8655743"/>
                <a:gd name="connsiteY7" fmla="*/ 0 h 1828800"/>
                <a:gd name="connsiteX8" fmla="*/ 1814004 w 8655743"/>
                <a:gd name="connsiteY8" fmla="*/ 426128 h 1828800"/>
                <a:gd name="connsiteX9" fmla="*/ 0 w 8655743"/>
                <a:gd name="connsiteY9" fmla="*/ 390868 h 1828800"/>
                <a:gd name="connsiteX0" fmla="*/ 0 w 8655743"/>
                <a:gd name="connsiteY0" fmla="*/ 390868 h 1828800"/>
                <a:gd name="connsiteX1" fmla="*/ 2959 w 8655743"/>
                <a:gd name="connsiteY1" fmla="*/ 1828800 h 1828800"/>
                <a:gd name="connsiteX2" fmla="*/ 8655743 w 8655743"/>
                <a:gd name="connsiteY2" fmla="*/ 1828800 h 1828800"/>
                <a:gd name="connsiteX3" fmla="*/ 8655743 w 8655743"/>
                <a:gd name="connsiteY3" fmla="*/ 822916 h 1828800"/>
                <a:gd name="connsiteX4" fmla="*/ 4974454 w 8655743"/>
                <a:gd name="connsiteY4" fmla="*/ 798990 h 1828800"/>
                <a:gd name="connsiteX5" fmla="*/ 4388528 w 8655743"/>
                <a:gd name="connsiteY5" fmla="*/ 559293 h 1828800"/>
                <a:gd name="connsiteX6" fmla="*/ 4166586 w 8655743"/>
                <a:gd name="connsiteY6" fmla="*/ 8878 h 1828800"/>
                <a:gd name="connsiteX7" fmla="*/ 2337786 w 8655743"/>
                <a:gd name="connsiteY7" fmla="*/ 0 h 1828800"/>
                <a:gd name="connsiteX8" fmla="*/ 1814004 w 8655743"/>
                <a:gd name="connsiteY8" fmla="*/ 426128 h 1828800"/>
                <a:gd name="connsiteX9" fmla="*/ 0 w 8655743"/>
                <a:gd name="connsiteY9" fmla="*/ 390868 h 1828800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814004 w 8655743"/>
                <a:gd name="connsiteY8" fmla="*/ 510465 h 1913137"/>
                <a:gd name="connsiteX9" fmla="*/ 0 w 8655743"/>
                <a:gd name="connsiteY9" fmla="*/ 475205 h 1913137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814004 w 8655743"/>
                <a:gd name="connsiteY8" fmla="*/ 510465 h 1913137"/>
                <a:gd name="connsiteX9" fmla="*/ 0 w 8655743"/>
                <a:gd name="connsiteY9" fmla="*/ 475205 h 1913137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814004 w 8655743"/>
                <a:gd name="connsiteY8" fmla="*/ 510465 h 1913137"/>
                <a:gd name="connsiteX9" fmla="*/ 0 w 8655743"/>
                <a:gd name="connsiteY9" fmla="*/ 475205 h 1913137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814004 w 8655743"/>
                <a:gd name="connsiteY8" fmla="*/ 510465 h 1913137"/>
                <a:gd name="connsiteX9" fmla="*/ 0 w 8655743"/>
                <a:gd name="connsiteY9" fmla="*/ 475205 h 1913137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986985 w 8655743"/>
                <a:gd name="connsiteY8" fmla="*/ 475206 h 1913137"/>
                <a:gd name="connsiteX9" fmla="*/ 0 w 8655743"/>
                <a:gd name="connsiteY9" fmla="*/ 475205 h 1913137"/>
                <a:gd name="connsiteX0" fmla="*/ 0 w 8655743"/>
                <a:gd name="connsiteY0" fmla="*/ 515155 h 1953087"/>
                <a:gd name="connsiteX1" fmla="*/ 2959 w 8655743"/>
                <a:gd name="connsiteY1" fmla="*/ 1953087 h 1953087"/>
                <a:gd name="connsiteX2" fmla="*/ 8655743 w 8655743"/>
                <a:gd name="connsiteY2" fmla="*/ 1953087 h 1953087"/>
                <a:gd name="connsiteX3" fmla="*/ 8655743 w 8655743"/>
                <a:gd name="connsiteY3" fmla="*/ 947203 h 1953087"/>
                <a:gd name="connsiteX4" fmla="*/ 4974454 w 8655743"/>
                <a:gd name="connsiteY4" fmla="*/ 923277 h 1953087"/>
                <a:gd name="connsiteX5" fmla="*/ 4166586 w 8655743"/>
                <a:gd name="connsiteY5" fmla="*/ 133165 h 1953087"/>
                <a:gd name="connsiteX6" fmla="*/ 2337786 w 8655743"/>
                <a:gd name="connsiteY6" fmla="*/ 124287 h 1953087"/>
                <a:gd name="connsiteX7" fmla="*/ 1986985 w 8655743"/>
                <a:gd name="connsiteY7" fmla="*/ 515156 h 1953087"/>
                <a:gd name="connsiteX8" fmla="*/ 0 w 8655743"/>
                <a:gd name="connsiteY8" fmla="*/ 515155 h 1953087"/>
                <a:gd name="connsiteX0" fmla="*/ 0 w 8655743"/>
                <a:gd name="connsiteY0" fmla="*/ 648320 h 2086252"/>
                <a:gd name="connsiteX1" fmla="*/ 2959 w 8655743"/>
                <a:gd name="connsiteY1" fmla="*/ 2086252 h 2086252"/>
                <a:gd name="connsiteX2" fmla="*/ 8655743 w 8655743"/>
                <a:gd name="connsiteY2" fmla="*/ 2086252 h 2086252"/>
                <a:gd name="connsiteX3" fmla="*/ 8655743 w 8655743"/>
                <a:gd name="connsiteY3" fmla="*/ 1080368 h 2086252"/>
                <a:gd name="connsiteX4" fmla="*/ 4974454 w 8655743"/>
                <a:gd name="connsiteY4" fmla="*/ 1056442 h 2086252"/>
                <a:gd name="connsiteX5" fmla="*/ 5055343 w 8655743"/>
                <a:gd name="connsiteY5" fmla="*/ 133165 h 2086252"/>
                <a:gd name="connsiteX6" fmla="*/ 2337786 w 8655743"/>
                <a:gd name="connsiteY6" fmla="*/ 257452 h 2086252"/>
                <a:gd name="connsiteX7" fmla="*/ 1986985 w 8655743"/>
                <a:gd name="connsiteY7" fmla="*/ 648321 h 2086252"/>
                <a:gd name="connsiteX8" fmla="*/ 0 w 8655743"/>
                <a:gd name="connsiteY8" fmla="*/ 648320 h 2086252"/>
                <a:gd name="connsiteX0" fmla="*/ 0 w 8655743"/>
                <a:gd name="connsiteY0" fmla="*/ 734179 h 2172111"/>
                <a:gd name="connsiteX1" fmla="*/ 2959 w 8655743"/>
                <a:gd name="connsiteY1" fmla="*/ 2172111 h 2172111"/>
                <a:gd name="connsiteX2" fmla="*/ 8655743 w 8655743"/>
                <a:gd name="connsiteY2" fmla="*/ 2172111 h 2172111"/>
                <a:gd name="connsiteX3" fmla="*/ 8655743 w 8655743"/>
                <a:gd name="connsiteY3" fmla="*/ 1166227 h 2172111"/>
                <a:gd name="connsiteX4" fmla="*/ 4974454 w 8655743"/>
                <a:gd name="connsiteY4" fmla="*/ 1142301 h 2172111"/>
                <a:gd name="connsiteX5" fmla="*/ 5055343 w 8655743"/>
                <a:gd name="connsiteY5" fmla="*/ 219024 h 2172111"/>
                <a:gd name="connsiteX6" fmla="*/ 1598959 w 8655743"/>
                <a:gd name="connsiteY6" fmla="*/ 85859 h 2172111"/>
                <a:gd name="connsiteX7" fmla="*/ 1986985 w 8655743"/>
                <a:gd name="connsiteY7" fmla="*/ 734180 h 2172111"/>
                <a:gd name="connsiteX8" fmla="*/ 0 w 8655743"/>
                <a:gd name="connsiteY8" fmla="*/ 734179 h 2172111"/>
                <a:gd name="connsiteX0" fmla="*/ 0 w 8655743"/>
                <a:gd name="connsiteY0" fmla="*/ 770183 h 2208115"/>
                <a:gd name="connsiteX1" fmla="*/ 2959 w 8655743"/>
                <a:gd name="connsiteY1" fmla="*/ 2208115 h 2208115"/>
                <a:gd name="connsiteX2" fmla="*/ 8655743 w 8655743"/>
                <a:gd name="connsiteY2" fmla="*/ 2208115 h 2208115"/>
                <a:gd name="connsiteX3" fmla="*/ 8655743 w 8655743"/>
                <a:gd name="connsiteY3" fmla="*/ 1202231 h 2208115"/>
                <a:gd name="connsiteX4" fmla="*/ 4974454 w 8655743"/>
                <a:gd name="connsiteY4" fmla="*/ 1178305 h 2208115"/>
                <a:gd name="connsiteX5" fmla="*/ 5055343 w 8655743"/>
                <a:gd name="connsiteY5" fmla="*/ 255028 h 2208115"/>
                <a:gd name="connsiteX6" fmla="*/ 1598959 w 8655743"/>
                <a:gd name="connsiteY6" fmla="*/ 121863 h 2208115"/>
                <a:gd name="connsiteX7" fmla="*/ 1382935 w 8655743"/>
                <a:gd name="connsiteY7" fmla="*/ 986207 h 2208115"/>
                <a:gd name="connsiteX8" fmla="*/ 0 w 8655743"/>
                <a:gd name="connsiteY8" fmla="*/ 770183 h 2208115"/>
                <a:gd name="connsiteX0" fmla="*/ 0 w 8655743"/>
                <a:gd name="connsiteY0" fmla="*/ 892046 h 2329978"/>
                <a:gd name="connsiteX1" fmla="*/ 2959 w 8655743"/>
                <a:gd name="connsiteY1" fmla="*/ 2329978 h 2329978"/>
                <a:gd name="connsiteX2" fmla="*/ 8655743 w 8655743"/>
                <a:gd name="connsiteY2" fmla="*/ 2329978 h 2329978"/>
                <a:gd name="connsiteX3" fmla="*/ 8655743 w 8655743"/>
                <a:gd name="connsiteY3" fmla="*/ 1324094 h 2329978"/>
                <a:gd name="connsiteX4" fmla="*/ 4974454 w 8655743"/>
                <a:gd name="connsiteY4" fmla="*/ 1300168 h 2329978"/>
                <a:gd name="connsiteX5" fmla="*/ 5055343 w 8655743"/>
                <a:gd name="connsiteY5" fmla="*/ 376891 h 2329978"/>
                <a:gd name="connsiteX6" fmla="*/ 1814984 w 8655743"/>
                <a:gd name="connsiteY6" fmla="*/ 121863 h 2329978"/>
                <a:gd name="connsiteX7" fmla="*/ 1382935 w 8655743"/>
                <a:gd name="connsiteY7" fmla="*/ 1108070 h 2329978"/>
                <a:gd name="connsiteX8" fmla="*/ 0 w 8655743"/>
                <a:gd name="connsiteY8" fmla="*/ 892046 h 2329978"/>
                <a:gd name="connsiteX0" fmla="*/ 0 w 8655743"/>
                <a:gd name="connsiteY0" fmla="*/ 1108070 h 2329978"/>
                <a:gd name="connsiteX1" fmla="*/ 2959 w 8655743"/>
                <a:gd name="connsiteY1" fmla="*/ 2329978 h 2329978"/>
                <a:gd name="connsiteX2" fmla="*/ 8655743 w 8655743"/>
                <a:gd name="connsiteY2" fmla="*/ 2329978 h 2329978"/>
                <a:gd name="connsiteX3" fmla="*/ 8655743 w 8655743"/>
                <a:gd name="connsiteY3" fmla="*/ 1324094 h 2329978"/>
                <a:gd name="connsiteX4" fmla="*/ 4974454 w 8655743"/>
                <a:gd name="connsiteY4" fmla="*/ 1300168 h 2329978"/>
                <a:gd name="connsiteX5" fmla="*/ 5055343 w 8655743"/>
                <a:gd name="connsiteY5" fmla="*/ 376891 h 2329978"/>
                <a:gd name="connsiteX6" fmla="*/ 1814984 w 8655743"/>
                <a:gd name="connsiteY6" fmla="*/ 121863 h 2329978"/>
                <a:gd name="connsiteX7" fmla="*/ 1382935 w 8655743"/>
                <a:gd name="connsiteY7" fmla="*/ 1108070 h 2329978"/>
                <a:gd name="connsiteX8" fmla="*/ 0 w 8655743"/>
                <a:gd name="connsiteY8" fmla="*/ 1108070 h 2329978"/>
                <a:gd name="connsiteX0" fmla="*/ 0 w 8655743"/>
                <a:gd name="connsiteY0" fmla="*/ 913949 h 2135857"/>
                <a:gd name="connsiteX1" fmla="*/ 2959 w 8655743"/>
                <a:gd name="connsiteY1" fmla="*/ 2135857 h 2135857"/>
                <a:gd name="connsiteX2" fmla="*/ 8655743 w 8655743"/>
                <a:gd name="connsiteY2" fmla="*/ 2135857 h 2135857"/>
                <a:gd name="connsiteX3" fmla="*/ 8655743 w 8655743"/>
                <a:gd name="connsiteY3" fmla="*/ 1129973 h 2135857"/>
                <a:gd name="connsiteX4" fmla="*/ 4974454 w 8655743"/>
                <a:gd name="connsiteY4" fmla="*/ 1106047 h 2135857"/>
                <a:gd name="connsiteX5" fmla="*/ 5055343 w 8655743"/>
                <a:gd name="connsiteY5" fmla="*/ 182770 h 2135857"/>
                <a:gd name="connsiteX6" fmla="*/ 1814984 w 8655743"/>
                <a:gd name="connsiteY6" fmla="*/ 121863 h 2135857"/>
                <a:gd name="connsiteX7" fmla="*/ 1382935 w 8655743"/>
                <a:gd name="connsiteY7" fmla="*/ 913949 h 2135857"/>
                <a:gd name="connsiteX8" fmla="*/ 0 w 8655743"/>
                <a:gd name="connsiteY8" fmla="*/ 913949 h 2135857"/>
                <a:gd name="connsiteX0" fmla="*/ 0 w 8655743"/>
                <a:gd name="connsiteY0" fmla="*/ 956117 h 2178025"/>
                <a:gd name="connsiteX1" fmla="*/ 2959 w 8655743"/>
                <a:gd name="connsiteY1" fmla="*/ 2178025 h 2178025"/>
                <a:gd name="connsiteX2" fmla="*/ 8655743 w 8655743"/>
                <a:gd name="connsiteY2" fmla="*/ 2178025 h 2178025"/>
                <a:gd name="connsiteX3" fmla="*/ 8655743 w 8655743"/>
                <a:gd name="connsiteY3" fmla="*/ 1172141 h 2178025"/>
                <a:gd name="connsiteX4" fmla="*/ 4974454 w 8655743"/>
                <a:gd name="connsiteY4" fmla="*/ 1148215 h 2178025"/>
                <a:gd name="connsiteX5" fmla="*/ 4808285 w 8655743"/>
                <a:gd name="connsiteY5" fmla="*/ 164031 h 2178025"/>
                <a:gd name="connsiteX6" fmla="*/ 1814984 w 8655743"/>
                <a:gd name="connsiteY6" fmla="*/ 164031 h 2178025"/>
                <a:gd name="connsiteX7" fmla="*/ 1382935 w 8655743"/>
                <a:gd name="connsiteY7" fmla="*/ 956117 h 2178025"/>
                <a:gd name="connsiteX8" fmla="*/ 0 w 8655743"/>
                <a:gd name="connsiteY8" fmla="*/ 956117 h 2178025"/>
                <a:gd name="connsiteX0" fmla="*/ 0 w 8655743"/>
                <a:gd name="connsiteY0" fmla="*/ 948103 h 2170011"/>
                <a:gd name="connsiteX1" fmla="*/ 2959 w 8655743"/>
                <a:gd name="connsiteY1" fmla="*/ 2170011 h 2170011"/>
                <a:gd name="connsiteX2" fmla="*/ 8655743 w 8655743"/>
                <a:gd name="connsiteY2" fmla="*/ 2170011 h 2170011"/>
                <a:gd name="connsiteX3" fmla="*/ 8655743 w 8655743"/>
                <a:gd name="connsiteY3" fmla="*/ 1164127 h 2170011"/>
                <a:gd name="connsiteX4" fmla="*/ 5055343 w 8655743"/>
                <a:gd name="connsiteY4" fmla="*/ 1092121 h 2170011"/>
                <a:gd name="connsiteX5" fmla="*/ 4808285 w 8655743"/>
                <a:gd name="connsiteY5" fmla="*/ 156017 h 2170011"/>
                <a:gd name="connsiteX6" fmla="*/ 1814984 w 8655743"/>
                <a:gd name="connsiteY6" fmla="*/ 156017 h 2170011"/>
                <a:gd name="connsiteX7" fmla="*/ 1382935 w 8655743"/>
                <a:gd name="connsiteY7" fmla="*/ 948103 h 2170011"/>
                <a:gd name="connsiteX8" fmla="*/ 0 w 8655743"/>
                <a:gd name="connsiteY8" fmla="*/ 948103 h 2170011"/>
                <a:gd name="connsiteX0" fmla="*/ 0 w 8655743"/>
                <a:gd name="connsiteY0" fmla="*/ 1008110 h 2230018"/>
                <a:gd name="connsiteX1" fmla="*/ 2959 w 8655743"/>
                <a:gd name="connsiteY1" fmla="*/ 2230018 h 2230018"/>
                <a:gd name="connsiteX2" fmla="*/ 8655743 w 8655743"/>
                <a:gd name="connsiteY2" fmla="*/ 2230018 h 2230018"/>
                <a:gd name="connsiteX3" fmla="*/ 8655743 w 8655743"/>
                <a:gd name="connsiteY3" fmla="*/ 1224134 h 2230018"/>
                <a:gd name="connsiteX4" fmla="*/ 5140337 w 8655743"/>
                <a:gd name="connsiteY4" fmla="*/ 1512168 h 2230018"/>
                <a:gd name="connsiteX5" fmla="*/ 4808285 w 8655743"/>
                <a:gd name="connsiteY5" fmla="*/ 216024 h 2230018"/>
                <a:gd name="connsiteX6" fmla="*/ 1814984 w 8655743"/>
                <a:gd name="connsiteY6" fmla="*/ 216024 h 2230018"/>
                <a:gd name="connsiteX7" fmla="*/ 1382935 w 8655743"/>
                <a:gd name="connsiteY7" fmla="*/ 1008110 h 2230018"/>
                <a:gd name="connsiteX8" fmla="*/ 0 w 8655743"/>
                <a:gd name="connsiteY8" fmla="*/ 1008110 h 2230018"/>
                <a:gd name="connsiteX0" fmla="*/ 0 w 8670527"/>
                <a:gd name="connsiteY0" fmla="*/ 1008110 h 2230018"/>
                <a:gd name="connsiteX1" fmla="*/ 2959 w 8670527"/>
                <a:gd name="connsiteY1" fmla="*/ 2230018 h 2230018"/>
                <a:gd name="connsiteX2" fmla="*/ 8655743 w 8670527"/>
                <a:gd name="connsiteY2" fmla="*/ 2230018 h 2230018"/>
                <a:gd name="connsiteX3" fmla="*/ 8670527 w 8670527"/>
                <a:gd name="connsiteY3" fmla="*/ 1656185 h 2230018"/>
                <a:gd name="connsiteX4" fmla="*/ 5140337 w 8670527"/>
                <a:gd name="connsiteY4" fmla="*/ 1512168 h 2230018"/>
                <a:gd name="connsiteX5" fmla="*/ 4808285 w 8670527"/>
                <a:gd name="connsiteY5" fmla="*/ 216024 h 2230018"/>
                <a:gd name="connsiteX6" fmla="*/ 1814984 w 8670527"/>
                <a:gd name="connsiteY6" fmla="*/ 216024 h 2230018"/>
                <a:gd name="connsiteX7" fmla="*/ 1382935 w 8670527"/>
                <a:gd name="connsiteY7" fmla="*/ 1008110 h 2230018"/>
                <a:gd name="connsiteX8" fmla="*/ 0 w 8670527"/>
                <a:gd name="connsiteY8" fmla="*/ 1008110 h 2230018"/>
                <a:gd name="connsiteX0" fmla="*/ 0 w 8670527"/>
                <a:gd name="connsiteY0" fmla="*/ 1008110 h 2230018"/>
                <a:gd name="connsiteX1" fmla="*/ 2959 w 8670527"/>
                <a:gd name="connsiteY1" fmla="*/ 2230018 h 2230018"/>
                <a:gd name="connsiteX2" fmla="*/ 8655743 w 8670527"/>
                <a:gd name="connsiteY2" fmla="*/ 2230018 h 2230018"/>
                <a:gd name="connsiteX3" fmla="*/ 8670527 w 8670527"/>
                <a:gd name="connsiteY3" fmla="*/ 1656185 h 2230018"/>
                <a:gd name="connsiteX4" fmla="*/ 5140337 w 8670527"/>
                <a:gd name="connsiteY4" fmla="*/ 1512168 h 2230018"/>
                <a:gd name="connsiteX5" fmla="*/ 4808285 w 8670527"/>
                <a:gd name="connsiteY5" fmla="*/ 216024 h 2230018"/>
                <a:gd name="connsiteX6" fmla="*/ 1814984 w 8670527"/>
                <a:gd name="connsiteY6" fmla="*/ 216024 h 2230018"/>
                <a:gd name="connsiteX7" fmla="*/ 1382935 w 8670527"/>
                <a:gd name="connsiteY7" fmla="*/ 1368151 h 2230018"/>
                <a:gd name="connsiteX8" fmla="*/ 0 w 8670527"/>
                <a:gd name="connsiteY8" fmla="*/ 1008110 h 2230018"/>
                <a:gd name="connsiteX0" fmla="*/ 0 w 8670527"/>
                <a:gd name="connsiteY0" fmla="*/ 1368151 h 2230018"/>
                <a:gd name="connsiteX1" fmla="*/ 2959 w 8670527"/>
                <a:gd name="connsiteY1" fmla="*/ 2230018 h 2230018"/>
                <a:gd name="connsiteX2" fmla="*/ 8655743 w 8670527"/>
                <a:gd name="connsiteY2" fmla="*/ 2230018 h 2230018"/>
                <a:gd name="connsiteX3" fmla="*/ 8670527 w 8670527"/>
                <a:gd name="connsiteY3" fmla="*/ 1656185 h 2230018"/>
                <a:gd name="connsiteX4" fmla="*/ 5140337 w 8670527"/>
                <a:gd name="connsiteY4" fmla="*/ 1512168 h 2230018"/>
                <a:gd name="connsiteX5" fmla="*/ 4808285 w 8670527"/>
                <a:gd name="connsiteY5" fmla="*/ 216024 h 2230018"/>
                <a:gd name="connsiteX6" fmla="*/ 1814984 w 8670527"/>
                <a:gd name="connsiteY6" fmla="*/ 216024 h 2230018"/>
                <a:gd name="connsiteX7" fmla="*/ 1382935 w 8670527"/>
                <a:gd name="connsiteY7" fmla="*/ 1368151 h 2230018"/>
                <a:gd name="connsiteX8" fmla="*/ 0 w 8670527"/>
                <a:gd name="connsiteY8" fmla="*/ 1368151 h 2230018"/>
                <a:gd name="connsiteX0" fmla="*/ 0 w 8670527"/>
                <a:gd name="connsiteY0" fmla="*/ 1368151 h 2230018"/>
                <a:gd name="connsiteX1" fmla="*/ 2959 w 8670527"/>
                <a:gd name="connsiteY1" fmla="*/ 2230018 h 2230018"/>
                <a:gd name="connsiteX2" fmla="*/ 8655743 w 8670527"/>
                <a:gd name="connsiteY2" fmla="*/ 2230018 h 2230018"/>
                <a:gd name="connsiteX3" fmla="*/ 8670527 w 8670527"/>
                <a:gd name="connsiteY3" fmla="*/ 1656185 h 2230018"/>
                <a:gd name="connsiteX4" fmla="*/ 5140337 w 8670527"/>
                <a:gd name="connsiteY4" fmla="*/ 1512168 h 2230018"/>
                <a:gd name="connsiteX5" fmla="*/ 4808285 w 8670527"/>
                <a:gd name="connsiteY5" fmla="*/ 216024 h 2230018"/>
                <a:gd name="connsiteX6" fmla="*/ 1598959 w 8670527"/>
                <a:gd name="connsiteY6" fmla="*/ 216024 h 2230018"/>
                <a:gd name="connsiteX7" fmla="*/ 1382935 w 8670527"/>
                <a:gd name="connsiteY7" fmla="*/ 1368151 h 2230018"/>
                <a:gd name="connsiteX8" fmla="*/ 0 w 8670527"/>
                <a:gd name="connsiteY8" fmla="*/ 1368151 h 2230018"/>
                <a:gd name="connsiteX0" fmla="*/ 0 w 8670527"/>
                <a:gd name="connsiteY0" fmla="*/ 1368151 h 2230018"/>
                <a:gd name="connsiteX1" fmla="*/ 2959 w 8670527"/>
                <a:gd name="connsiteY1" fmla="*/ 2230018 h 2230018"/>
                <a:gd name="connsiteX2" fmla="*/ 8655743 w 8670527"/>
                <a:gd name="connsiteY2" fmla="*/ 2230018 h 2230018"/>
                <a:gd name="connsiteX3" fmla="*/ 8670527 w 8670527"/>
                <a:gd name="connsiteY3" fmla="*/ 1656185 h 2230018"/>
                <a:gd name="connsiteX4" fmla="*/ 5140337 w 8670527"/>
                <a:gd name="connsiteY4" fmla="*/ 1512168 h 2230018"/>
                <a:gd name="connsiteX5" fmla="*/ 4808285 w 8670527"/>
                <a:gd name="connsiteY5" fmla="*/ 216024 h 2230018"/>
                <a:gd name="connsiteX6" fmla="*/ 1598959 w 8670527"/>
                <a:gd name="connsiteY6" fmla="*/ 216024 h 2230018"/>
                <a:gd name="connsiteX7" fmla="*/ 1166911 w 8670527"/>
                <a:gd name="connsiteY7" fmla="*/ 1368151 h 2230018"/>
                <a:gd name="connsiteX8" fmla="*/ 0 w 8670527"/>
                <a:gd name="connsiteY8" fmla="*/ 1368151 h 223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70527" h="2230018">
                  <a:moveTo>
                    <a:pt x="0" y="1368151"/>
                  </a:moveTo>
                  <a:cubicBezTo>
                    <a:pt x="2959" y="1888974"/>
                    <a:pt x="0" y="1709195"/>
                    <a:pt x="2959" y="2230018"/>
                  </a:cubicBezTo>
                  <a:lnTo>
                    <a:pt x="8655743" y="2230018"/>
                  </a:lnTo>
                  <a:lnTo>
                    <a:pt x="8670527" y="1656185"/>
                  </a:lnTo>
                  <a:cubicBezTo>
                    <a:pt x="8056979" y="1484550"/>
                    <a:pt x="5784044" y="1752195"/>
                    <a:pt x="5140337" y="1512168"/>
                  </a:cubicBezTo>
                  <a:cubicBezTo>
                    <a:pt x="4496630" y="1272141"/>
                    <a:pt x="5398515" y="432048"/>
                    <a:pt x="4808285" y="216024"/>
                  </a:cubicBezTo>
                  <a:cubicBezTo>
                    <a:pt x="4218055" y="0"/>
                    <a:pt x="2205855" y="24003"/>
                    <a:pt x="1598959" y="216024"/>
                  </a:cubicBezTo>
                  <a:cubicBezTo>
                    <a:pt x="992063" y="408045"/>
                    <a:pt x="1556542" y="1303006"/>
                    <a:pt x="1166911" y="1368151"/>
                  </a:cubicBezTo>
                  <a:lnTo>
                    <a:pt x="0" y="136815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A78F"/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cxnSp>
          <p:nvCxnSpPr>
            <p:cNvPr id="17" name="Straight Arrow Connector 16"/>
            <p:cNvCxnSpPr>
              <a:stCxn id="40" idx="2"/>
              <a:endCxn id="51" idx="0"/>
            </p:cNvCxnSpPr>
            <p:nvPr/>
          </p:nvCxnSpPr>
          <p:spPr>
            <a:xfrm rot="5400000">
              <a:off x="6193602" y="2486302"/>
              <a:ext cx="432051" cy="13188"/>
            </a:xfrm>
            <a:prstGeom prst="straightConnector1">
              <a:avLst/>
            </a:prstGeom>
            <a:ln cap="sq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urved Connector 132"/>
            <p:cNvCxnSpPr>
              <a:stCxn id="54" idx="2"/>
              <a:endCxn id="43" idx="0"/>
            </p:cNvCxnSpPr>
            <p:nvPr/>
          </p:nvCxnSpPr>
          <p:spPr>
            <a:xfrm rot="5400000">
              <a:off x="1672322" y="3196329"/>
              <a:ext cx="1874922" cy="36004"/>
            </a:xfrm>
            <a:prstGeom prst="straightConnector1">
              <a:avLst/>
            </a:prstGeom>
            <a:ln cap="sq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51" idx="2"/>
              <a:endCxn id="50" idx="0"/>
            </p:cNvCxnSpPr>
            <p:nvPr/>
          </p:nvCxnSpPr>
          <p:spPr>
            <a:xfrm rot="5400000">
              <a:off x="6069920" y="3455927"/>
              <a:ext cx="648070" cy="18156"/>
            </a:xfrm>
            <a:prstGeom prst="straightConnector1">
              <a:avLst/>
            </a:prstGeom>
            <a:ln cap="sq"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44" idx="2"/>
              <a:endCxn id="45" idx="0"/>
            </p:cNvCxnSpPr>
            <p:nvPr/>
          </p:nvCxnSpPr>
          <p:spPr>
            <a:xfrm rot="16200000" flipH="1">
              <a:off x="6179048" y="5373158"/>
              <a:ext cx="432051" cy="115"/>
            </a:xfrm>
            <a:prstGeom prst="straightConnector1">
              <a:avLst/>
            </a:prstGeom>
            <a:ln cap="sq"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52" idx="2"/>
              <a:endCxn id="43" idx="0"/>
            </p:cNvCxnSpPr>
            <p:nvPr/>
          </p:nvCxnSpPr>
          <p:spPr>
            <a:xfrm rot="5400000">
              <a:off x="2938801" y="2793948"/>
              <a:ext cx="1010824" cy="1704864"/>
            </a:xfrm>
            <a:prstGeom prst="straightConnector1">
              <a:avLst/>
            </a:prstGeom>
            <a:ln cap="sq"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37"/>
            <p:cNvCxnSpPr>
              <a:stCxn id="46" idx="2"/>
              <a:endCxn id="47" idx="0"/>
            </p:cNvCxnSpPr>
            <p:nvPr/>
          </p:nvCxnSpPr>
          <p:spPr>
            <a:xfrm rot="5400000">
              <a:off x="2381384" y="3537670"/>
              <a:ext cx="794800" cy="3020308"/>
            </a:xfrm>
            <a:prstGeom prst="curvedConnector3">
              <a:avLst>
                <a:gd name="adj1" fmla="val 76643"/>
              </a:avLst>
            </a:prstGeom>
            <a:ln cap="sq"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41"/>
            <p:cNvCxnSpPr>
              <a:stCxn id="40" idx="2"/>
              <a:endCxn id="52" idx="0"/>
            </p:cNvCxnSpPr>
            <p:nvPr/>
          </p:nvCxnSpPr>
          <p:spPr>
            <a:xfrm rot="5400000">
              <a:off x="5140409" y="1433107"/>
              <a:ext cx="432049" cy="2119576"/>
            </a:xfrm>
            <a:prstGeom prst="curvedConnector3">
              <a:avLst>
                <a:gd name="adj1" fmla="val 50000"/>
              </a:avLst>
            </a:prstGeom>
            <a:ln cap="sq"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endCxn id="47" idx="0"/>
            </p:cNvCxnSpPr>
            <p:nvPr/>
          </p:nvCxnSpPr>
          <p:spPr>
            <a:xfrm rot="16200000" flipH="1">
              <a:off x="559909" y="4736502"/>
              <a:ext cx="1398515" cy="18927"/>
            </a:xfrm>
            <a:prstGeom prst="straightConnector1">
              <a:avLst/>
            </a:prstGeom>
            <a:ln cap="sq"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51" idx="2"/>
              <a:endCxn id="46" idx="0"/>
            </p:cNvCxnSpPr>
            <p:nvPr/>
          </p:nvCxnSpPr>
          <p:spPr>
            <a:xfrm rot="5400000">
              <a:off x="4841931" y="2587978"/>
              <a:ext cx="1008110" cy="2114095"/>
            </a:xfrm>
            <a:prstGeom prst="straightConnector1">
              <a:avLst/>
            </a:prstGeom>
            <a:ln cap="sq"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98"/>
            <p:cNvCxnSpPr>
              <a:stCxn id="46" idx="2"/>
              <a:endCxn id="45" idx="0"/>
            </p:cNvCxnSpPr>
            <p:nvPr/>
          </p:nvCxnSpPr>
          <p:spPr>
            <a:xfrm rot="16200000" flipH="1">
              <a:off x="4872625" y="4066736"/>
              <a:ext cx="938818" cy="2106193"/>
            </a:xfrm>
            <a:prstGeom prst="curvedConnector3">
              <a:avLst>
                <a:gd name="adj1" fmla="val 68455"/>
              </a:avLst>
            </a:prstGeom>
            <a:ln cap="sq"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43" idx="2"/>
              <a:endCxn id="47" idx="0"/>
            </p:cNvCxnSpPr>
            <p:nvPr/>
          </p:nvCxnSpPr>
          <p:spPr>
            <a:xfrm rot="5400000">
              <a:off x="1534162" y="4387605"/>
              <a:ext cx="792088" cy="1323151"/>
            </a:xfrm>
            <a:prstGeom prst="straightConnector1">
              <a:avLst/>
            </a:prstGeom>
            <a:ln cap="sq"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urved Connector 27"/>
            <p:cNvCxnSpPr>
              <a:stCxn id="41" idx="2"/>
              <a:endCxn id="40" idx="0"/>
            </p:cNvCxnSpPr>
            <p:nvPr/>
          </p:nvCxnSpPr>
          <p:spPr>
            <a:xfrm rot="16200000" flipH="1">
              <a:off x="5062062" y="418657"/>
              <a:ext cx="864097" cy="1844221"/>
            </a:xfrm>
            <a:prstGeom prst="curvedConnector3">
              <a:avLst>
                <a:gd name="adj1" fmla="val 82877"/>
              </a:avLst>
            </a:prstGeom>
            <a:ln cap="sq"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urved Connector 134"/>
            <p:cNvCxnSpPr>
              <a:stCxn id="49" idx="2"/>
              <a:endCxn id="42" idx="0"/>
            </p:cNvCxnSpPr>
            <p:nvPr/>
          </p:nvCxnSpPr>
          <p:spPr>
            <a:xfrm rot="16200000" flipH="1">
              <a:off x="1012773" y="2484250"/>
              <a:ext cx="432053" cy="17293"/>
            </a:xfrm>
            <a:prstGeom prst="straightConnector1">
              <a:avLst/>
            </a:prstGeom>
            <a:ln cap="sq">
              <a:round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50" idx="2"/>
              <a:endCxn id="44" idx="0"/>
            </p:cNvCxnSpPr>
            <p:nvPr/>
          </p:nvCxnSpPr>
          <p:spPr>
            <a:xfrm rot="16200000" flipH="1">
              <a:off x="6101915" y="4504049"/>
              <a:ext cx="576063" cy="10139"/>
            </a:xfrm>
            <a:prstGeom prst="straightConnector1">
              <a:avLst/>
            </a:prstGeom>
            <a:ln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55" idx="2"/>
              <a:endCxn id="44" idx="0"/>
            </p:cNvCxnSpPr>
            <p:nvPr/>
          </p:nvCxnSpPr>
          <p:spPr>
            <a:xfrm rot="5400000">
              <a:off x="6971337" y="3644767"/>
              <a:ext cx="576063" cy="1728704"/>
            </a:xfrm>
            <a:prstGeom prst="straightConnector1">
              <a:avLst/>
            </a:prstGeom>
            <a:ln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174"/>
            <p:cNvCxnSpPr>
              <a:stCxn id="40" idx="2"/>
              <a:endCxn id="55" idx="0"/>
            </p:cNvCxnSpPr>
            <p:nvPr/>
          </p:nvCxnSpPr>
          <p:spPr>
            <a:xfrm rot="16200000" flipH="1">
              <a:off x="6513886" y="2179205"/>
              <a:ext cx="1512169" cy="1707499"/>
            </a:xfrm>
            <a:prstGeom prst="curvedConnector3">
              <a:avLst>
                <a:gd name="adj1" fmla="val 11840"/>
              </a:avLst>
            </a:prstGeom>
            <a:ln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185"/>
            <p:cNvCxnSpPr>
              <a:stCxn id="41" idx="2"/>
              <a:endCxn id="43" idx="0"/>
            </p:cNvCxnSpPr>
            <p:nvPr/>
          </p:nvCxnSpPr>
          <p:spPr>
            <a:xfrm rot="5400000">
              <a:off x="1960355" y="1540147"/>
              <a:ext cx="3243072" cy="1980219"/>
            </a:xfrm>
            <a:prstGeom prst="curvedConnector3">
              <a:avLst>
                <a:gd name="adj1" fmla="val 41987"/>
              </a:avLst>
            </a:prstGeom>
            <a:ln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54" idx="2"/>
              <a:endCxn id="42" idx="0"/>
            </p:cNvCxnSpPr>
            <p:nvPr/>
          </p:nvCxnSpPr>
          <p:spPr>
            <a:xfrm rot="5400000">
              <a:off x="1716589" y="1797728"/>
              <a:ext cx="432054" cy="1390339"/>
            </a:xfrm>
            <a:prstGeom prst="straightConnector1">
              <a:avLst/>
            </a:prstGeom>
            <a:ln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53" idx="2"/>
              <a:endCxn id="54" idx="0"/>
            </p:cNvCxnSpPr>
            <p:nvPr/>
          </p:nvCxnSpPr>
          <p:spPr>
            <a:xfrm rot="5400000">
              <a:off x="2447766" y="1592797"/>
              <a:ext cx="360038" cy="1588"/>
            </a:xfrm>
            <a:prstGeom prst="straightConnector1">
              <a:avLst/>
            </a:prstGeom>
            <a:ln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53" idx="2"/>
              <a:endCxn id="49" idx="0"/>
            </p:cNvCxnSpPr>
            <p:nvPr/>
          </p:nvCxnSpPr>
          <p:spPr>
            <a:xfrm rot="5400000">
              <a:off x="1743950" y="888981"/>
              <a:ext cx="360039" cy="1407632"/>
            </a:xfrm>
            <a:prstGeom prst="straightConnector1">
              <a:avLst/>
            </a:prstGeom>
            <a:ln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48" idx="2"/>
              <a:endCxn id="40" idx="0"/>
            </p:cNvCxnSpPr>
            <p:nvPr/>
          </p:nvCxnSpPr>
          <p:spPr>
            <a:xfrm rot="5400000">
              <a:off x="6236202" y="1592796"/>
              <a:ext cx="360041" cy="1"/>
            </a:xfrm>
            <a:prstGeom prst="straightConnector1">
              <a:avLst/>
            </a:prstGeom>
            <a:ln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250"/>
            <p:cNvCxnSpPr>
              <a:stCxn id="41" idx="1"/>
              <a:endCxn id="49" idx="1"/>
            </p:cNvCxnSpPr>
            <p:nvPr/>
          </p:nvCxnSpPr>
          <p:spPr>
            <a:xfrm rot="10800000" flipV="1">
              <a:off x="558894" y="728700"/>
              <a:ext cx="3208033" cy="1296144"/>
            </a:xfrm>
            <a:prstGeom prst="curvedConnector3">
              <a:avLst>
                <a:gd name="adj1" fmla="val 107126"/>
              </a:avLst>
            </a:prstGeom>
            <a:ln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46"/>
            <p:cNvCxnSpPr>
              <a:stCxn id="54" idx="2"/>
              <a:endCxn id="52" idx="0"/>
            </p:cNvCxnSpPr>
            <p:nvPr/>
          </p:nvCxnSpPr>
          <p:spPr>
            <a:xfrm rot="16200000" flipH="1">
              <a:off x="3246190" y="1658465"/>
              <a:ext cx="432050" cy="1668860"/>
            </a:xfrm>
            <a:prstGeom prst="curvedConnector3">
              <a:avLst>
                <a:gd name="adj1" fmla="val 50000"/>
              </a:avLst>
            </a:prstGeom>
            <a:ln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ounded Rectangle 39"/>
            <p:cNvSpPr/>
            <p:nvPr/>
          </p:nvSpPr>
          <p:spPr>
            <a:xfrm>
              <a:off x="5740162" y="1772817"/>
              <a:ext cx="1352118" cy="50405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/>
                <a:t>Distance to linear forest</a:t>
              </a:r>
              <a:endParaRPr lang="en-US" sz="600" b="1" dirty="0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3766926" y="548680"/>
              <a:ext cx="1610148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tx1"/>
                  </a:solidFill>
                </a:rPr>
                <a:t>Vertex Cover</a:t>
              </a:r>
              <a:endParaRPr lang="en-US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467544" y="2708924"/>
              <a:ext cx="1539804" cy="43204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/>
                <a:t>Distance to </a:t>
              </a:r>
              <a:r>
                <a:rPr lang="en-US" sz="600" dirty="0" err="1" smtClean="0"/>
                <a:t>Cograph</a:t>
              </a:r>
              <a:endParaRPr lang="en-US" sz="600" b="1" dirty="0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1835696" y="4151792"/>
              <a:ext cx="1512169" cy="50134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/>
                <a:t>Distance to </a:t>
              </a:r>
              <a:r>
                <a:rPr lang="en-US" sz="600" dirty="0" err="1" smtClean="0"/>
                <a:t>Chordal</a:t>
              </a:r>
              <a:endParaRPr lang="en-US" sz="600" b="1" dirty="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5769759" y="4797151"/>
              <a:ext cx="1250513" cy="36004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err="1" smtClean="0">
                  <a:solidFill>
                    <a:schemeClr val="tx1"/>
                  </a:solidFill>
                </a:rPr>
                <a:t>Treewidth</a:t>
              </a:r>
              <a:endParaRPr lang="en-US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5292080" y="5589242"/>
              <a:ext cx="2206101" cy="36004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/>
                <a:t>Chromatic Number</a:t>
              </a:r>
              <a:endParaRPr lang="en-US" sz="600" b="1" dirty="0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3532853" y="4149080"/>
              <a:ext cx="1512169" cy="50134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/>
                <a:t>Odd Cycle Transversal</a:t>
              </a:r>
              <a:endParaRPr lang="en-US" sz="600" b="1" dirty="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557547" y="5445224"/>
              <a:ext cx="1422165" cy="57606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/>
                <a:t>Distance to Perfect</a:t>
              </a:r>
              <a:endParaRPr lang="en-US" sz="600" b="1" dirty="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5782318" y="1052736"/>
              <a:ext cx="1267807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tx1"/>
                  </a:solidFill>
                </a:rPr>
                <a:t>Max Leaf #</a:t>
              </a:r>
              <a:endParaRPr lang="en-US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558893" y="1772817"/>
              <a:ext cx="1322520" cy="50405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/>
                <a:t>Distance to Co-cluster</a:t>
              </a:r>
              <a:endParaRPr lang="en-US" sz="600" b="1" dirty="0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5580112" y="3789040"/>
              <a:ext cx="1609529" cy="43204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tx1"/>
                  </a:solidFill>
                </a:rPr>
                <a:t>Distance to </a:t>
              </a:r>
              <a:r>
                <a:rPr lang="en-US" sz="600" dirty="0" err="1" smtClean="0">
                  <a:solidFill>
                    <a:schemeClr val="tx1"/>
                  </a:solidFill>
                </a:rPr>
                <a:t>Outerplanar</a:t>
              </a:r>
              <a:endParaRPr lang="en-US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5713785" y="2708922"/>
              <a:ext cx="1378495" cy="43204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/>
                <a:t>Feedback Vertex Set</a:t>
              </a:r>
              <a:endParaRPr lang="en-US" sz="600" b="1" dirty="0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3491880" y="2708920"/>
              <a:ext cx="1609529" cy="43204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/>
                <a:t>Distance to Interval</a:t>
              </a:r>
              <a:endParaRPr lang="en-US" sz="600" b="1" dirty="0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1619672" y="1052738"/>
              <a:ext cx="2016225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tx1"/>
                  </a:solidFill>
                </a:rPr>
                <a:t>Distance to Clique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2051721" y="1772816"/>
              <a:ext cx="1152128" cy="50405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tx1"/>
                  </a:solidFill>
                </a:rPr>
                <a:t>Distance to Cluster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7498975" y="3789040"/>
              <a:ext cx="1249489" cy="43204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err="1" smtClean="0">
                  <a:solidFill>
                    <a:schemeClr val="tx1"/>
                  </a:solidFill>
                </a:rPr>
                <a:t>Pathwidth</a:t>
              </a:r>
              <a:endParaRPr lang="en-US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652120" y="260648"/>
              <a:ext cx="3240361" cy="450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>
                  <a:latin typeface="+mj-lt"/>
                </a:rPr>
                <a:t>Polynomial kernels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123727" y="5579948"/>
              <a:ext cx="3042331" cy="450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>
                  <a:latin typeface="+mj-lt"/>
                </a:rPr>
                <a:t>NP-complete for k=0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652120" y="4437113"/>
              <a:ext cx="3255146" cy="964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dirty="0" smtClean="0">
                  <a:latin typeface="+mj-lt"/>
                </a:rPr>
                <a:t>FPT, no poly</a:t>
              </a:r>
            </a:p>
            <a:p>
              <a:pPr algn="r"/>
              <a:r>
                <a:rPr lang="en-US" sz="800" dirty="0" smtClean="0">
                  <a:latin typeface="+mj-lt"/>
                </a:rPr>
                <a:t>kernel unless</a:t>
              </a:r>
            </a:p>
            <a:p>
              <a:pPr algn="r"/>
              <a:r>
                <a:rPr lang="en-US" sz="800" dirty="0" err="1" smtClean="0">
                  <a:latin typeface="+mj-lt"/>
                </a:rPr>
                <a:t>NP⊆coNP</a:t>
              </a:r>
              <a:r>
                <a:rPr lang="en-US" sz="800" dirty="0" smtClean="0">
                  <a:latin typeface="+mj-lt"/>
                </a:rPr>
                <a:t>/poly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652120" y="1702549"/>
              <a:ext cx="3255146" cy="707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dirty="0" smtClean="0">
                  <a:latin typeface="+mj-lt"/>
                </a:rPr>
                <a:t>FPT</a:t>
              </a:r>
            </a:p>
            <a:p>
              <a:pPr algn="r"/>
              <a:r>
                <a:rPr lang="en-US" sz="800" dirty="0" smtClean="0">
                  <a:latin typeface="+mj-lt"/>
                </a:rPr>
                <a:t>poly kernel?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08123" y="3429000"/>
              <a:ext cx="3255146" cy="707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+mj-lt"/>
                </a:rPr>
                <a:t>FPT?</a:t>
              </a:r>
            </a:p>
            <a:p>
              <a:r>
                <a:rPr lang="en-US" sz="800" dirty="0" smtClean="0">
                  <a:latin typeface="+mj-lt"/>
                </a:rPr>
                <a:t>poly kernel?</a:t>
              </a: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 rot="5400000">
              <a:off x="932413" y="3438591"/>
              <a:ext cx="593659" cy="1588"/>
            </a:xfrm>
            <a:prstGeom prst="straightConnector1">
              <a:avLst/>
            </a:prstGeom>
            <a:ln cap="sq"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Colori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07704" y="523190"/>
            <a:ext cx="5040560" cy="28793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Path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90060" y="1045685"/>
            <a:ext cx="4347380" cy="28971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2453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Fellows, </a:t>
            </a:r>
            <a:r>
              <a:rPr lang="en-US" dirty="0" err="1" smtClean="0"/>
              <a:t>Lokshtanov</a:t>
            </a:r>
            <a:r>
              <a:rPr lang="en-US" dirty="0" smtClean="0"/>
              <a:t>, </a:t>
            </a:r>
            <a:r>
              <a:rPr lang="en-US" dirty="0" err="1" smtClean="0"/>
              <a:t>Misra</a:t>
            </a:r>
            <a:r>
              <a:rPr lang="en-US" dirty="0" smtClean="0"/>
              <a:t>, </a:t>
            </a:r>
            <a:r>
              <a:rPr lang="en-US" dirty="0" err="1" smtClean="0"/>
              <a:t>Mnich</a:t>
            </a:r>
            <a:r>
              <a:rPr lang="en-US" dirty="0" smtClean="0"/>
              <a:t>, Rosamond &amp; </a:t>
            </a:r>
            <a:r>
              <a:rPr lang="en-US" dirty="0" err="1" smtClean="0"/>
              <a:t>Saurabh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5"/>
                </a:solidFill>
              </a:rPr>
              <a:t>[CIE’07]</a:t>
            </a:r>
            <a:endParaRPr lang="en-US" dirty="0" smtClean="0"/>
          </a:p>
          <a:p>
            <a:pPr lvl="1"/>
            <a:r>
              <a:rPr lang="en-US" i="1" dirty="0" smtClean="0"/>
              <a:t>The Complexity Ecology of Parameters: An Illustration Using Bounded Max Leaf Number</a:t>
            </a:r>
            <a:endParaRPr lang="en-US" dirty="0" smtClean="0">
              <a:solidFill>
                <a:schemeClr val="accent5"/>
              </a:solidFill>
            </a:endParaRPr>
          </a:p>
          <a:p>
            <a:r>
              <a:rPr lang="en-US" dirty="0" smtClean="0"/>
              <a:t>Dom, </a:t>
            </a:r>
            <a:r>
              <a:rPr lang="en-US" dirty="0" err="1" smtClean="0"/>
              <a:t>Lokshtanov</a:t>
            </a:r>
            <a:r>
              <a:rPr lang="en-US" dirty="0" smtClean="0"/>
              <a:t> &amp; </a:t>
            </a:r>
            <a:r>
              <a:rPr lang="en-US" dirty="0" err="1" smtClean="0"/>
              <a:t>Saurabh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5"/>
                </a:solidFill>
              </a:rPr>
              <a:t>[ICALP’09]</a:t>
            </a:r>
            <a:endParaRPr lang="en-US" dirty="0" smtClean="0"/>
          </a:p>
          <a:p>
            <a:pPr lvl="1"/>
            <a:r>
              <a:rPr lang="en-US" i="1" dirty="0" smtClean="0"/>
              <a:t>Incompressibility through Colors and ID’s</a:t>
            </a:r>
            <a:endParaRPr lang="en-US" dirty="0" smtClean="0">
              <a:solidFill>
                <a:schemeClr val="accent5"/>
              </a:solidFill>
            </a:endParaRPr>
          </a:p>
          <a:p>
            <a:r>
              <a:rPr lang="en-US" dirty="0" smtClean="0"/>
              <a:t>Johannes </a:t>
            </a:r>
            <a:r>
              <a:rPr lang="en-US" dirty="0" err="1" smtClean="0"/>
              <a:t>Uhlmann</a:t>
            </a:r>
            <a:r>
              <a:rPr lang="en-US" dirty="0" smtClean="0"/>
              <a:t> &amp; Mathias Weller </a:t>
            </a:r>
            <a:r>
              <a:rPr lang="en-US" dirty="0" smtClean="0">
                <a:solidFill>
                  <a:schemeClr val="accent5"/>
                </a:solidFill>
              </a:rPr>
              <a:t>[TAMC’10]</a:t>
            </a:r>
          </a:p>
          <a:p>
            <a:pPr lvl="1"/>
            <a:r>
              <a:rPr lang="en-US" i="1" dirty="0" smtClean="0"/>
              <a:t>Two-Layer Planarization Parameterized by Feedback Edge Set</a:t>
            </a:r>
            <a:endParaRPr lang="en-US" dirty="0" smtClean="0">
              <a:solidFill>
                <a:schemeClr val="accent5"/>
              </a:solidFill>
            </a:endParaRPr>
          </a:p>
          <a:p>
            <a:r>
              <a:rPr lang="en-US" dirty="0" err="1" smtClean="0"/>
              <a:t>Bodlaender</a:t>
            </a:r>
            <a:r>
              <a:rPr lang="en-US" dirty="0" smtClean="0"/>
              <a:t>, Jansen &amp; </a:t>
            </a:r>
            <a:r>
              <a:rPr lang="en-US" dirty="0" err="1" smtClean="0"/>
              <a:t>Kratsch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5"/>
                </a:solidFill>
              </a:rPr>
              <a:t>[STACS’11]</a:t>
            </a:r>
          </a:p>
          <a:p>
            <a:pPr lvl="1"/>
            <a:r>
              <a:rPr lang="en-US" i="1" dirty="0" smtClean="0"/>
              <a:t>Cross-Composition: A New Technique for </a:t>
            </a:r>
            <a:r>
              <a:rPr lang="en-US" i="1" dirty="0" err="1" smtClean="0"/>
              <a:t>Kernelization</a:t>
            </a:r>
            <a:r>
              <a:rPr lang="en-US" i="1" dirty="0" smtClean="0"/>
              <a:t> Lower Bounds</a:t>
            </a:r>
            <a:endParaRPr lang="en-US" dirty="0" smtClean="0">
              <a:solidFill>
                <a:schemeClr val="accent5"/>
              </a:solidFill>
            </a:endParaRPr>
          </a:p>
          <a:p>
            <a:r>
              <a:rPr lang="en-US" dirty="0" smtClean="0"/>
              <a:t>Jansen &amp; </a:t>
            </a:r>
            <a:r>
              <a:rPr lang="en-US" dirty="0" err="1" smtClean="0"/>
              <a:t>Bodlaender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5"/>
                </a:solidFill>
              </a:rPr>
              <a:t>[STACS’11]</a:t>
            </a:r>
            <a:r>
              <a:rPr lang="en-US" dirty="0" smtClean="0"/>
              <a:t> </a:t>
            </a:r>
          </a:p>
          <a:p>
            <a:pPr lvl="1"/>
            <a:r>
              <a:rPr lang="en-US" i="1" dirty="0" smtClean="0"/>
              <a:t>Vertex Cover </a:t>
            </a:r>
            <a:r>
              <a:rPr lang="en-US" i="1" dirty="0" err="1" smtClean="0"/>
              <a:t>Kernelization</a:t>
            </a:r>
            <a:r>
              <a:rPr lang="en-US" i="1" dirty="0" smtClean="0"/>
              <a:t> Revisited: Upper and Lower Bounds for a Refined Parameter</a:t>
            </a:r>
            <a:endParaRPr lang="en-US" dirty="0" smtClean="0">
              <a:solidFill>
                <a:schemeClr val="accent5"/>
              </a:solidFill>
            </a:endParaRPr>
          </a:p>
          <a:p>
            <a:r>
              <a:rPr lang="en-US" dirty="0" err="1" smtClean="0"/>
              <a:t>Bodlaender</a:t>
            </a:r>
            <a:r>
              <a:rPr lang="en-US" dirty="0" smtClean="0"/>
              <a:t>, Jansen &amp; </a:t>
            </a:r>
            <a:r>
              <a:rPr lang="en-US" dirty="0" err="1" smtClean="0"/>
              <a:t>Kratsch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5"/>
                </a:solidFill>
              </a:rPr>
              <a:t>[ICALP‘11]</a:t>
            </a:r>
            <a:endParaRPr lang="en-US" dirty="0" smtClean="0"/>
          </a:p>
          <a:p>
            <a:pPr lvl="1"/>
            <a:r>
              <a:rPr lang="en-US" i="1" dirty="0" smtClean="0"/>
              <a:t>Preprocessing for </a:t>
            </a:r>
            <a:r>
              <a:rPr lang="en-US" i="1" dirty="0" err="1" smtClean="0"/>
              <a:t>Treewidth</a:t>
            </a:r>
            <a:r>
              <a:rPr lang="en-US" i="1" dirty="0" smtClean="0"/>
              <a:t>: A Combinatorial Analysis through </a:t>
            </a:r>
            <a:r>
              <a:rPr lang="en-US" i="1" dirty="0" err="1" smtClean="0"/>
              <a:t>Kernelization</a:t>
            </a:r>
            <a:endParaRPr lang="en-US" dirty="0" smtClean="0">
              <a:solidFill>
                <a:schemeClr val="accent5"/>
              </a:solidFill>
            </a:endParaRPr>
          </a:p>
          <a:p>
            <a:r>
              <a:rPr lang="en-US" dirty="0" err="1" smtClean="0"/>
              <a:t>Betzler</a:t>
            </a:r>
            <a:r>
              <a:rPr lang="en-US" dirty="0" smtClean="0"/>
              <a:t>, </a:t>
            </a:r>
            <a:r>
              <a:rPr lang="en-US" dirty="0" err="1" smtClean="0"/>
              <a:t>Bredereck</a:t>
            </a:r>
            <a:r>
              <a:rPr lang="en-US" dirty="0" smtClean="0"/>
              <a:t>, </a:t>
            </a:r>
            <a:r>
              <a:rPr lang="en-US" dirty="0" err="1" smtClean="0"/>
              <a:t>Niedermeier</a:t>
            </a:r>
            <a:r>
              <a:rPr lang="en-US" dirty="0" smtClean="0"/>
              <a:t> &amp; </a:t>
            </a:r>
            <a:r>
              <a:rPr lang="en-US" dirty="0" err="1" smtClean="0"/>
              <a:t>Uhlmann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5"/>
                </a:solidFill>
              </a:rPr>
              <a:t>[SOFSEM’11]</a:t>
            </a:r>
          </a:p>
          <a:p>
            <a:pPr lvl="1"/>
            <a:r>
              <a:rPr lang="en-US" i="1" dirty="0" smtClean="0"/>
              <a:t>On Making a Distinguished Vertex Minimum Degree by Vertex Deletion</a:t>
            </a:r>
          </a:p>
          <a:p>
            <a:r>
              <a:rPr lang="en-US" dirty="0" smtClean="0"/>
              <a:t>Jansen &amp; </a:t>
            </a:r>
            <a:r>
              <a:rPr lang="en-US" dirty="0" err="1" smtClean="0"/>
              <a:t>Kratsch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5"/>
                </a:solidFill>
              </a:rPr>
              <a:t>[FCT’11] </a:t>
            </a:r>
          </a:p>
          <a:p>
            <a:pPr lvl="1"/>
            <a:r>
              <a:rPr lang="en-US" i="1" dirty="0" smtClean="0"/>
              <a:t>Data Reduction for Graph Coloring Problems</a:t>
            </a:r>
            <a:endParaRPr lang="en-US" dirty="0" smtClean="0">
              <a:solidFill>
                <a:schemeClr val="accent5"/>
              </a:solidFill>
            </a:endParaRPr>
          </a:p>
          <a:p>
            <a:r>
              <a:rPr lang="en-US" dirty="0" err="1" smtClean="0"/>
              <a:t>Cygan</a:t>
            </a:r>
            <a:r>
              <a:rPr lang="en-US" dirty="0" smtClean="0"/>
              <a:t>, </a:t>
            </a:r>
            <a:r>
              <a:rPr lang="en-US" dirty="0" err="1" smtClean="0"/>
              <a:t>Lokshtanov</a:t>
            </a:r>
            <a:r>
              <a:rPr lang="en-US" dirty="0" smtClean="0"/>
              <a:t>, </a:t>
            </a:r>
            <a:r>
              <a:rPr lang="en-US" dirty="0" err="1" smtClean="0"/>
              <a:t>Pilipczuk</a:t>
            </a:r>
            <a:r>
              <a:rPr lang="en-US" dirty="0" smtClean="0"/>
              <a:t>, </a:t>
            </a:r>
            <a:r>
              <a:rPr lang="en-US" dirty="0" err="1" smtClean="0"/>
              <a:t>Pilipczuk</a:t>
            </a:r>
            <a:r>
              <a:rPr lang="en-US" dirty="0" smtClean="0"/>
              <a:t> &amp; </a:t>
            </a:r>
            <a:r>
              <a:rPr lang="en-US" dirty="0" err="1" smtClean="0"/>
              <a:t>Saurabh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5"/>
                </a:solidFill>
              </a:rPr>
              <a:t>[IPEC’11]</a:t>
            </a:r>
          </a:p>
          <a:p>
            <a:pPr lvl="1"/>
            <a:r>
              <a:rPr lang="en-US" i="1" dirty="0" smtClean="0"/>
              <a:t>On </a:t>
            </a:r>
            <a:r>
              <a:rPr lang="en-US" i="1" dirty="0" err="1" smtClean="0"/>
              <a:t>cutwidth</a:t>
            </a:r>
            <a:r>
              <a:rPr lang="en-US" i="1" dirty="0" smtClean="0"/>
              <a:t> parameterized by vertex cover</a:t>
            </a:r>
            <a:endParaRPr lang="en-US" dirty="0" smtClean="0">
              <a:solidFill>
                <a:schemeClr val="accent5"/>
              </a:solidFill>
            </a:endParaRPr>
          </a:p>
          <a:p>
            <a:pPr lvl="1"/>
            <a:r>
              <a:rPr lang="en-US" i="1" dirty="0" smtClean="0"/>
              <a:t>On the hardness of losing width</a:t>
            </a:r>
            <a:endParaRPr lang="en-US" dirty="0" smtClean="0">
              <a:solidFill>
                <a:schemeClr val="accent5"/>
              </a:solidFill>
            </a:endParaRPr>
          </a:p>
          <a:p>
            <a:r>
              <a:rPr lang="en-US" dirty="0" smtClean="0"/>
              <a:t>Jansen &amp; </a:t>
            </a:r>
            <a:r>
              <a:rPr lang="en-US" dirty="0" err="1" smtClean="0"/>
              <a:t>Kratsch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5"/>
                </a:solidFill>
              </a:rPr>
              <a:t>[IPEC’11]</a:t>
            </a:r>
            <a:r>
              <a:rPr lang="en-US" dirty="0" smtClean="0"/>
              <a:t> </a:t>
            </a:r>
          </a:p>
          <a:p>
            <a:pPr lvl="1"/>
            <a:r>
              <a:rPr lang="en-US" i="1" dirty="0" smtClean="0"/>
              <a:t>On Polynomial Kernels for Structural Parameterizations of Odd Cycle Transversal</a:t>
            </a:r>
            <a:endParaRPr lang="en-US" dirty="0" smtClean="0"/>
          </a:p>
          <a:p>
            <a:r>
              <a:rPr lang="en-US" dirty="0" err="1" smtClean="0"/>
              <a:t>Bodlaender</a:t>
            </a:r>
            <a:r>
              <a:rPr lang="en-US" dirty="0" smtClean="0"/>
              <a:t>, Jansen &amp; </a:t>
            </a:r>
            <a:r>
              <a:rPr lang="en-US" dirty="0" err="1" smtClean="0"/>
              <a:t>Kratsch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5"/>
                </a:solidFill>
              </a:rPr>
              <a:t>[IPEC’11]</a:t>
            </a:r>
          </a:p>
          <a:p>
            <a:pPr lvl="1"/>
            <a:r>
              <a:rPr lang="en-US" i="1" dirty="0" smtClean="0"/>
              <a:t>Kernel Bounds for Path and Cycle Problems</a:t>
            </a:r>
            <a:endParaRPr lang="en-US" dirty="0" smtClean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91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problems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528787"/>
          <a:ext cx="627504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92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F0CCAF-BD3E-4854-BD2C-3B3AD3AFD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1AF0CCAF-BD3E-4854-BD2C-3B3AD3AFD7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C8946B-02B3-4A34-B49C-CB9F33D4C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07C8946B-02B3-4A34-B49C-CB9F33D4C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E051E8-ED18-49E1-ABA3-DF7E45E33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9DE051E8-ED18-49E1-ABA3-DF7E45E33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743BA2-16EB-4367-8806-CCBCB922C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2E743BA2-16EB-4367-8806-CCBCB922C8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F15C647-27C6-4E81-A8A4-5E4AB8F63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1F15C647-27C6-4E81-A8A4-5E4AB8F639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C45D53-7A3A-4A40-9F0F-D3D77D0F3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F4C45D53-7A3A-4A40-9F0F-D3D77D0F38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BDE434-4B74-403C-A7B9-5A8A383A9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03BDE434-4B74-403C-A7B9-5A8A383A9F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2654B9-D110-40AA-A189-337D235A5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5A2654B9-D110-40AA-A189-337D235A56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A559-93A4-48B4-A486-E11DD3FD6CE8}" type="slidenum">
              <a:rPr lang="nl-NL" sz="800" smtClean="0"/>
              <a:pPr/>
              <a:t>93</a:t>
            </a:fld>
            <a:endParaRPr lang="nl-NL" sz="800"/>
          </a:p>
        </p:txBody>
      </p:sp>
      <p:grpSp>
        <p:nvGrpSpPr>
          <p:cNvPr id="2" name="IndependenceHierarchy"/>
          <p:cNvGrpSpPr/>
          <p:nvPr/>
        </p:nvGrpSpPr>
        <p:grpSpPr>
          <a:xfrm>
            <a:off x="179511" y="2683991"/>
            <a:ext cx="4657725" cy="3121273"/>
            <a:chOff x="251520" y="260648"/>
            <a:chExt cx="8655746" cy="5800461"/>
          </a:xfrm>
        </p:grpSpPr>
        <p:sp>
          <p:nvSpPr>
            <p:cNvPr id="63" name="Rectangle 62"/>
            <p:cNvSpPr/>
            <p:nvPr/>
          </p:nvSpPr>
          <p:spPr>
            <a:xfrm>
              <a:off x="251520" y="260648"/>
              <a:ext cx="8640960" cy="5760640"/>
            </a:xfrm>
            <a:prstGeom prst="rect">
              <a:avLst/>
            </a:prstGeom>
            <a:gradFill>
              <a:gsLst>
                <a:gs pos="0">
                  <a:srgbClr val="FFDCB9"/>
                </a:gs>
                <a:gs pos="100000">
                  <a:schemeClr val="accent6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64" name="Freeform 63"/>
            <p:cNvSpPr/>
            <p:nvPr/>
          </p:nvSpPr>
          <p:spPr>
            <a:xfrm rot="10800000">
              <a:off x="2847116" y="260649"/>
              <a:ext cx="6060147" cy="5080140"/>
            </a:xfrm>
            <a:custGeom>
              <a:avLst/>
              <a:gdLst>
                <a:gd name="connsiteX0" fmla="*/ 0 w 8664606"/>
                <a:gd name="connsiteY0" fmla="*/ 266330 h 1828800"/>
                <a:gd name="connsiteX1" fmla="*/ 8878 w 8664606"/>
                <a:gd name="connsiteY1" fmla="*/ 1828800 h 1828800"/>
                <a:gd name="connsiteX2" fmla="*/ 8664606 w 8664606"/>
                <a:gd name="connsiteY2" fmla="*/ 1828800 h 1828800"/>
                <a:gd name="connsiteX3" fmla="*/ 8664606 w 8664606"/>
                <a:gd name="connsiteY3" fmla="*/ 798990 h 1828800"/>
                <a:gd name="connsiteX4" fmla="*/ 4971495 w 8664606"/>
                <a:gd name="connsiteY4" fmla="*/ 798990 h 1828800"/>
                <a:gd name="connsiteX5" fmla="*/ 4385569 w 8664606"/>
                <a:gd name="connsiteY5" fmla="*/ 559293 h 1828800"/>
                <a:gd name="connsiteX6" fmla="*/ 4163627 w 8664606"/>
                <a:gd name="connsiteY6" fmla="*/ 8878 h 1828800"/>
                <a:gd name="connsiteX7" fmla="*/ 2334827 w 8664606"/>
                <a:gd name="connsiteY7" fmla="*/ 0 h 1828800"/>
                <a:gd name="connsiteX8" fmla="*/ 1811045 w 8664606"/>
                <a:gd name="connsiteY8" fmla="*/ 426128 h 1828800"/>
                <a:gd name="connsiteX9" fmla="*/ 0 w 8664606"/>
                <a:gd name="connsiteY9" fmla="*/ 266330 h 1828800"/>
                <a:gd name="connsiteX0" fmla="*/ 0 w 8664606"/>
                <a:gd name="connsiteY0" fmla="*/ 266330 h 1828800"/>
                <a:gd name="connsiteX1" fmla="*/ 217503 w 8664606"/>
                <a:gd name="connsiteY1" fmla="*/ 1687012 h 1828800"/>
                <a:gd name="connsiteX2" fmla="*/ 8664606 w 8664606"/>
                <a:gd name="connsiteY2" fmla="*/ 1828800 h 1828800"/>
                <a:gd name="connsiteX3" fmla="*/ 8664606 w 8664606"/>
                <a:gd name="connsiteY3" fmla="*/ 798990 h 1828800"/>
                <a:gd name="connsiteX4" fmla="*/ 4971495 w 8664606"/>
                <a:gd name="connsiteY4" fmla="*/ 798990 h 1828800"/>
                <a:gd name="connsiteX5" fmla="*/ 4385569 w 8664606"/>
                <a:gd name="connsiteY5" fmla="*/ 559293 h 1828800"/>
                <a:gd name="connsiteX6" fmla="*/ 4163627 w 8664606"/>
                <a:gd name="connsiteY6" fmla="*/ 8878 h 1828800"/>
                <a:gd name="connsiteX7" fmla="*/ 2334827 w 8664606"/>
                <a:gd name="connsiteY7" fmla="*/ 0 h 1828800"/>
                <a:gd name="connsiteX8" fmla="*/ 1811045 w 8664606"/>
                <a:gd name="connsiteY8" fmla="*/ 426128 h 1828800"/>
                <a:gd name="connsiteX9" fmla="*/ 0 w 8664606"/>
                <a:gd name="connsiteY9" fmla="*/ 266330 h 1828800"/>
                <a:gd name="connsiteX0" fmla="*/ 2959 w 8667565"/>
                <a:gd name="connsiteY0" fmla="*/ 266330 h 1828800"/>
                <a:gd name="connsiteX1" fmla="*/ 2959 w 8667565"/>
                <a:gd name="connsiteY1" fmla="*/ 1828800 h 1828800"/>
                <a:gd name="connsiteX2" fmla="*/ 8667565 w 8667565"/>
                <a:gd name="connsiteY2" fmla="*/ 1828800 h 1828800"/>
                <a:gd name="connsiteX3" fmla="*/ 8667565 w 8667565"/>
                <a:gd name="connsiteY3" fmla="*/ 798990 h 1828800"/>
                <a:gd name="connsiteX4" fmla="*/ 4974454 w 8667565"/>
                <a:gd name="connsiteY4" fmla="*/ 798990 h 1828800"/>
                <a:gd name="connsiteX5" fmla="*/ 4388528 w 8667565"/>
                <a:gd name="connsiteY5" fmla="*/ 559293 h 1828800"/>
                <a:gd name="connsiteX6" fmla="*/ 4166586 w 8667565"/>
                <a:gd name="connsiteY6" fmla="*/ 8878 h 1828800"/>
                <a:gd name="connsiteX7" fmla="*/ 2337786 w 8667565"/>
                <a:gd name="connsiteY7" fmla="*/ 0 h 1828800"/>
                <a:gd name="connsiteX8" fmla="*/ 1814004 w 8667565"/>
                <a:gd name="connsiteY8" fmla="*/ 426128 h 1828800"/>
                <a:gd name="connsiteX9" fmla="*/ 2959 w 8667565"/>
                <a:gd name="connsiteY9" fmla="*/ 266330 h 1828800"/>
                <a:gd name="connsiteX0" fmla="*/ 0 w 8667565"/>
                <a:gd name="connsiteY0" fmla="*/ 390868 h 1828800"/>
                <a:gd name="connsiteX1" fmla="*/ 2959 w 8667565"/>
                <a:gd name="connsiteY1" fmla="*/ 1828800 h 1828800"/>
                <a:gd name="connsiteX2" fmla="*/ 8667565 w 8667565"/>
                <a:gd name="connsiteY2" fmla="*/ 1828800 h 1828800"/>
                <a:gd name="connsiteX3" fmla="*/ 8667565 w 8667565"/>
                <a:gd name="connsiteY3" fmla="*/ 798990 h 1828800"/>
                <a:gd name="connsiteX4" fmla="*/ 4974454 w 8667565"/>
                <a:gd name="connsiteY4" fmla="*/ 798990 h 1828800"/>
                <a:gd name="connsiteX5" fmla="*/ 4388528 w 8667565"/>
                <a:gd name="connsiteY5" fmla="*/ 559293 h 1828800"/>
                <a:gd name="connsiteX6" fmla="*/ 4166586 w 8667565"/>
                <a:gd name="connsiteY6" fmla="*/ 8878 h 1828800"/>
                <a:gd name="connsiteX7" fmla="*/ 2337786 w 8667565"/>
                <a:gd name="connsiteY7" fmla="*/ 0 h 1828800"/>
                <a:gd name="connsiteX8" fmla="*/ 1814004 w 8667565"/>
                <a:gd name="connsiteY8" fmla="*/ 426128 h 1828800"/>
                <a:gd name="connsiteX9" fmla="*/ 0 w 8667565"/>
                <a:gd name="connsiteY9" fmla="*/ 390868 h 1828800"/>
                <a:gd name="connsiteX0" fmla="*/ 0 w 8667565"/>
                <a:gd name="connsiteY0" fmla="*/ 390868 h 1828800"/>
                <a:gd name="connsiteX1" fmla="*/ 2959 w 8667565"/>
                <a:gd name="connsiteY1" fmla="*/ 1828800 h 1828800"/>
                <a:gd name="connsiteX2" fmla="*/ 8667565 w 8667565"/>
                <a:gd name="connsiteY2" fmla="*/ 1828800 h 1828800"/>
                <a:gd name="connsiteX3" fmla="*/ 8223695 w 8667565"/>
                <a:gd name="connsiteY3" fmla="*/ 678900 h 1828800"/>
                <a:gd name="connsiteX4" fmla="*/ 4974454 w 8667565"/>
                <a:gd name="connsiteY4" fmla="*/ 798990 h 1828800"/>
                <a:gd name="connsiteX5" fmla="*/ 4388528 w 8667565"/>
                <a:gd name="connsiteY5" fmla="*/ 559293 h 1828800"/>
                <a:gd name="connsiteX6" fmla="*/ 4166586 w 8667565"/>
                <a:gd name="connsiteY6" fmla="*/ 8878 h 1828800"/>
                <a:gd name="connsiteX7" fmla="*/ 2337786 w 8667565"/>
                <a:gd name="connsiteY7" fmla="*/ 0 h 1828800"/>
                <a:gd name="connsiteX8" fmla="*/ 1814004 w 8667565"/>
                <a:gd name="connsiteY8" fmla="*/ 426128 h 1828800"/>
                <a:gd name="connsiteX9" fmla="*/ 0 w 8667565"/>
                <a:gd name="connsiteY9" fmla="*/ 390868 h 1828800"/>
                <a:gd name="connsiteX0" fmla="*/ 0 w 8667565"/>
                <a:gd name="connsiteY0" fmla="*/ 390868 h 1828800"/>
                <a:gd name="connsiteX1" fmla="*/ 2959 w 8667565"/>
                <a:gd name="connsiteY1" fmla="*/ 1828800 h 1828800"/>
                <a:gd name="connsiteX2" fmla="*/ 8667565 w 8667565"/>
                <a:gd name="connsiteY2" fmla="*/ 1828800 h 1828800"/>
                <a:gd name="connsiteX3" fmla="*/ 8655743 w 8667565"/>
                <a:gd name="connsiteY3" fmla="*/ 822916 h 1828800"/>
                <a:gd name="connsiteX4" fmla="*/ 4974454 w 8667565"/>
                <a:gd name="connsiteY4" fmla="*/ 798990 h 1828800"/>
                <a:gd name="connsiteX5" fmla="*/ 4388528 w 8667565"/>
                <a:gd name="connsiteY5" fmla="*/ 559293 h 1828800"/>
                <a:gd name="connsiteX6" fmla="*/ 4166586 w 8667565"/>
                <a:gd name="connsiteY6" fmla="*/ 8878 h 1828800"/>
                <a:gd name="connsiteX7" fmla="*/ 2337786 w 8667565"/>
                <a:gd name="connsiteY7" fmla="*/ 0 h 1828800"/>
                <a:gd name="connsiteX8" fmla="*/ 1814004 w 8667565"/>
                <a:gd name="connsiteY8" fmla="*/ 426128 h 1828800"/>
                <a:gd name="connsiteX9" fmla="*/ 0 w 8667565"/>
                <a:gd name="connsiteY9" fmla="*/ 390868 h 1828800"/>
                <a:gd name="connsiteX0" fmla="*/ 0 w 8655743"/>
                <a:gd name="connsiteY0" fmla="*/ 390868 h 1828800"/>
                <a:gd name="connsiteX1" fmla="*/ 2959 w 8655743"/>
                <a:gd name="connsiteY1" fmla="*/ 1828800 h 1828800"/>
                <a:gd name="connsiteX2" fmla="*/ 8063644 w 8655743"/>
                <a:gd name="connsiteY2" fmla="*/ 1470988 h 1828800"/>
                <a:gd name="connsiteX3" fmla="*/ 8655743 w 8655743"/>
                <a:gd name="connsiteY3" fmla="*/ 822916 h 1828800"/>
                <a:gd name="connsiteX4" fmla="*/ 4974454 w 8655743"/>
                <a:gd name="connsiteY4" fmla="*/ 798990 h 1828800"/>
                <a:gd name="connsiteX5" fmla="*/ 4388528 w 8655743"/>
                <a:gd name="connsiteY5" fmla="*/ 559293 h 1828800"/>
                <a:gd name="connsiteX6" fmla="*/ 4166586 w 8655743"/>
                <a:gd name="connsiteY6" fmla="*/ 8878 h 1828800"/>
                <a:gd name="connsiteX7" fmla="*/ 2337786 w 8655743"/>
                <a:gd name="connsiteY7" fmla="*/ 0 h 1828800"/>
                <a:gd name="connsiteX8" fmla="*/ 1814004 w 8655743"/>
                <a:gd name="connsiteY8" fmla="*/ 426128 h 1828800"/>
                <a:gd name="connsiteX9" fmla="*/ 0 w 8655743"/>
                <a:gd name="connsiteY9" fmla="*/ 390868 h 1828800"/>
                <a:gd name="connsiteX0" fmla="*/ 0 w 8655743"/>
                <a:gd name="connsiteY0" fmla="*/ 390868 h 1828800"/>
                <a:gd name="connsiteX1" fmla="*/ 2959 w 8655743"/>
                <a:gd name="connsiteY1" fmla="*/ 1828800 h 1828800"/>
                <a:gd name="connsiteX2" fmla="*/ 8655743 w 8655743"/>
                <a:gd name="connsiteY2" fmla="*/ 1828800 h 1828800"/>
                <a:gd name="connsiteX3" fmla="*/ 8655743 w 8655743"/>
                <a:gd name="connsiteY3" fmla="*/ 822916 h 1828800"/>
                <a:gd name="connsiteX4" fmla="*/ 4974454 w 8655743"/>
                <a:gd name="connsiteY4" fmla="*/ 798990 h 1828800"/>
                <a:gd name="connsiteX5" fmla="*/ 4388528 w 8655743"/>
                <a:gd name="connsiteY5" fmla="*/ 559293 h 1828800"/>
                <a:gd name="connsiteX6" fmla="*/ 4166586 w 8655743"/>
                <a:gd name="connsiteY6" fmla="*/ 8878 h 1828800"/>
                <a:gd name="connsiteX7" fmla="*/ 2337786 w 8655743"/>
                <a:gd name="connsiteY7" fmla="*/ 0 h 1828800"/>
                <a:gd name="connsiteX8" fmla="*/ 1814004 w 8655743"/>
                <a:gd name="connsiteY8" fmla="*/ 426128 h 1828800"/>
                <a:gd name="connsiteX9" fmla="*/ 0 w 8655743"/>
                <a:gd name="connsiteY9" fmla="*/ 390868 h 1828800"/>
                <a:gd name="connsiteX0" fmla="*/ 0 w 8655743"/>
                <a:gd name="connsiteY0" fmla="*/ 390868 h 1828800"/>
                <a:gd name="connsiteX1" fmla="*/ 2959 w 8655743"/>
                <a:gd name="connsiteY1" fmla="*/ 1828800 h 1828800"/>
                <a:gd name="connsiteX2" fmla="*/ 8655743 w 8655743"/>
                <a:gd name="connsiteY2" fmla="*/ 1828800 h 1828800"/>
                <a:gd name="connsiteX3" fmla="*/ 8655743 w 8655743"/>
                <a:gd name="connsiteY3" fmla="*/ 822916 h 1828800"/>
                <a:gd name="connsiteX4" fmla="*/ 4974454 w 8655743"/>
                <a:gd name="connsiteY4" fmla="*/ 798990 h 1828800"/>
                <a:gd name="connsiteX5" fmla="*/ 4388528 w 8655743"/>
                <a:gd name="connsiteY5" fmla="*/ 559293 h 1828800"/>
                <a:gd name="connsiteX6" fmla="*/ 4166586 w 8655743"/>
                <a:gd name="connsiteY6" fmla="*/ 8878 h 1828800"/>
                <a:gd name="connsiteX7" fmla="*/ 2337786 w 8655743"/>
                <a:gd name="connsiteY7" fmla="*/ 0 h 1828800"/>
                <a:gd name="connsiteX8" fmla="*/ 1814004 w 8655743"/>
                <a:gd name="connsiteY8" fmla="*/ 426128 h 1828800"/>
                <a:gd name="connsiteX9" fmla="*/ 0 w 8655743"/>
                <a:gd name="connsiteY9" fmla="*/ 390868 h 1828800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814004 w 8655743"/>
                <a:gd name="connsiteY8" fmla="*/ 510465 h 1913137"/>
                <a:gd name="connsiteX9" fmla="*/ 0 w 8655743"/>
                <a:gd name="connsiteY9" fmla="*/ 475205 h 1913137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814004 w 8655743"/>
                <a:gd name="connsiteY8" fmla="*/ 510465 h 1913137"/>
                <a:gd name="connsiteX9" fmla="*/ 0 w 8655743"/>
                <a:gd name="connsiteY9" fmla="*/ 475205 h 1913137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814004 w 8655743"/>
                <a:gd name="connsiteY8" fmla="*/ 510465 h 1913137"/>
                <a:gd name="connsiteX9" fmla="*/ 0 w 8655743"/>
                <a:gd name="connsiteY9" fmla="*/ 475205 h 1913137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814004 w 8655743"/>
                <a:gd name="connsiteY8" fmla="*/ 510465 h 1913137"/>
                <a:gd name="connsiteX9" fmla="*/ 0 w 8655743"/>
                <a:gd name="connsiteY9" fmla="*/ 475205 h 1913137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986985 w 8655743"/>
                <a:gd name="connsiteY8" fmla="*/ 475206 h 1913137"/>
                <a:gd name="connsiteX9" fmla="*/ 0 w 8655743"/>
                <a:gd name="connsiteY9" fmla="*/ 475205 h 1913137"/>
                <a:gd name="connsiteX0" fmla="*/ 0 w 8655743"/>
                <a:gd name="connsiteY0" fmla="*/ 515155 h 1953087"/>
                <a:gd name="connsiteX1" fmla="*/ 2959 w 8655743"/>
                <a:gd name="connsiteY1" fmla="*/ 1953087 h 1953087"/>
                <a:gd name="connsiteX2" fmla="*/ 8655743 w 8655743"/>
                <a:gd name="connsiteY2" fmla="*/ 1953087 h 1953087"/>
                <a:gd name="connsiteX3" fmla="*/ 8655743 w 8655743"/>
                <a:gd name="connsiteY3" fmla="*/ 947203 h 1953087"/>
                <a:gd name="connsiteX4" fmla="*/ 4974454 w 8655743"/>
                <a:gd name="connsiteY4" fmla="*/ 923277 h 1953087"/>
                <a:gd name="connsiteX5" fmla="*/ 4166586 w 8655743"/>
                <a:gd name="connsiteY5" fmla="*/ 133165 h 1953087"/>
                <a:gd name="connsiteX6" fmla="*/ 2337786 w 8655743"/>
                <a:gd name="connsiteY6" fmla="*/ 124287 h 1953087"/>
                <a:gd name="connsiteX7" fmla="*/ 1986985 w 8655743"/>
                <a:gd name="connsiteY7" fmla="*/ 515156 h 1953087"/>
                <a:gd name="connsiteX8" fmla="*/ 0 w 8655743"/>
                <a:gd name="connsiteY8" fmla="*/ 515155 h 1953087"/>
                <a:gd name="connsiteX0" fmla="*/ 0 w 8655743"/>
                <a:gd name="connsiteY0" fmla="*/ 494769 h 1932701"/>
                <a:gd name="connsiteX1" fmla="*/ 2959 w 8655743"/>
                <a:gd name="connsiteY1" fmla="*/ 1932701 h 1932701"/>
                <a:gd name="connsiteX2" fmla="*/ 8655743 w 8655743"/>
                <a:gd name="connsiteY2" fmla="*/ 1932701 h 1932701"/>
                <a:gd name="connsiteX3" fmla="*/ 8655743 w 8655743"/>
                <a:gd name="connsiteY3" fmla="*/ 926817 h 1932701"/>
                <a:gd name="connsiteX4" fmla="*/ 5127351 w 8655743"/>
                <a:gd name="connsiteY4" fmla="*/ 780573 h 1932701"/>
                <a:gd name="connsiteX5" fmla="*/ 4166586 w 8655743"/>
                <a:gd name="connsiteY5" fmla="*/ 112779 h 1932701"/>
                <a:gd name="connsiteX6" fmla="*/ 2337786 w 8655743"/>
                <a:gd name="connsiteY6" fmla="*/ 103901 h 1932701"/>
                <a:gd name="connsiteX7" fmla="*/ 1986985 w 8655743"/>
                <a:gd name="connsiteY7" fmla="*/ 494770 h 1932701"/>
                <a:gd name="connsiteX8" fmla="*/ 0 w 8655743"/>
                <a:gd name="connsiteY8" fmla="*/ 494769 h 1932701"/>
                <a:gd name="connsiteX0" fmla="*/ 0 w 8655743"/>
                <a:gd name="connsiteY0" fmla="*/ 475047 h 1912979"/>
                <a:gd name="connsiteX1" fmla="*/ 2959 w 8655743"/>
                <a:gd name="connsiteY1" fmla="*/ 1912979 h 1912979"/>
                <a:gd name="connsiteX2" fmla="*/ 8655743 w 8655743"/>
                <a:gd name="connsiteY2" fmla="*/ 1912979 h 1912979"/>
                <a:gd name="connsiteX3" fmla="*/ 8655743 w 8655743"/>
                <a:gd name="connsiteY3" fmla="*/ 907095 h 1912979"/>
                <a:gd name="connsiteX4" fmla="*/ 5127351 w 8655743"/>
                <a:gd name="connsiteY4" fmla="*/ 760851 h 1912979"/>
                <a:gd name="connsiteX5" fmla="*/ 4828976 w 8655743"/>
                <a:gd name="connsiteY5" fmla="*/ 112779 h 1912979"/>
                <a:gd name="connsiteX6" fmla="*/ 2337786 w 8655743"/>
                <a:gd name="connsiteY6" fmla="*/ 84179 h 1912979"/>
                <a:gd name="connsiteX7" fmla="*/ 1986985 w 8655743"/>
                <a:gd name="connsiteY7" fmla="*/ 475048 h 1912979"/>
                <a:gd name="connsiteX8" fmla="*/ 0 w 8655743"/>
                <a:gd name="connsiteY8" fmla="*/ 475047 h 1912979"/>
                <a:gd name="connsiteX0" fmla="*/ 0 w 8655743"/>
                <a:gd name="connsiteY0" fmla="*/ 475047 h 1912979"/>
                <a:gd name="connsiteX1" fmla="*/ 2959 w 8655743"/>
                <a:gd name="connsiteY1" fmla="*/ 1912979 h 1912979"/>
                <a:gd name="connsiteX2" fmla="*/ 8655743 w 8655743"/>
                <a:gd name="connsiteY2" fmla="*/ 1912979 h 1912979"/>
                <a:gd name="connsiteX3" fmla="*/ 8655743 w 8655743"/>
                <a:gd name="connsiteY3" fmla="*/ 907095 h 1912979"/>
                <a:gd name="connsiteX4" fmla="*/ 5127351 w 8655743"/>
                <a:gd name="connsiteY4" fmla="*/ 760851 h 1912979"/>
                <a:gd name="connsiteX5" fmla="*/ 4828976 w 8655743"/>
                <a:gd name="connsiteY5" fmla="*/ 112779 h 1912979"/>
                <a:gd name="connsiteX6" fmla="*/ 2337786 w 8655743"/>
                <a:gd name="connsiteY6" fmla="*/ 84179 h 1912979"/>
                <a:gd name="connsiteX7" fmla="*/ 606882 w 8655743"/>
                <a:gd name="connsiteY7" fmla="*/ 112779 h 1912979"/>
                <a:gd name="connsiteX8" fmla="*/ 0 w 8655743"/>
                <a:gd name="connsiteY8" fmla="*/ 475047 h 1912979"/>
                <a:gd name="connsiteX0" fmla="*/ 0 w 8655743"/>
                <a:gd name="connsiteY0" fmla="*/ 475047 h 1912979"/>
                <a:gd name="connsiteX1" fmla="*/ 2959 w 8655743"/>
                <a:gd name="connsiteY1" fmla="*/ 1912979 h 1912979"/>
                <a:gd name="connsiteX2" fmla="*/ 8655743 w 8655743"/>
                <a:gd name="connsiteY2" fmla="*/ 1912979 h 1912979"/>
                <a:gd name="connsiteX3" fmla="*/ 8655743 w 8655743"/>
                <a:gd name="connsiteY3" fmla="*/ 907095 h 1912979"/>
                <a:gd name="connsiteX4" fmla="*/ 5127351 w 8655743"/>
                <a:gd name="connsiteY4" fmla="*/ 760851 h 1912979"/>
                <a:gd name="connsiteX5" fmla="*/ 4828976 w 8655743"/>
                <a:gd name="connsiteY5" fmla="*/ 112779 h 1912979"/>
                <a:gd name="connsiteX6" fmla="*/ 2337786 w 8655743"/>
                <a:gd name="connsiteY6" fmla="*/ 84179 h 1912979"/>
                <a:gd name="connsiteX7" fmla="*/ 0 w 8655743"/>
                <a:gd name="connsiteY7" fmla="*/ 475047 h 1912979"/>
                <a:gd name="connsiteX0" fmla="*/ 0 w 8655743"/>
                <a:gd name="connsiteY0" fmla="*/ 304800 h 1960985"/>
                <a:gd name="connsiteX1" fmla="*/ 2959 w 8655743"/>
                <a:gd name="connsiteY1" fmla="*/ 1960985 h 1960985"/>
                <a:gd name="connsiteX2" fmla="*/ 8655743 w 8655743"/>
                <a:gd name="connsiteY2" fmla="*/ 1960985 h 1960985"/>
                <a:gd name="connsiteX3" fmla="*/ 8655743 w 8655743"/>
                <a:gd name="connsiteY3" fmla="*/ 955101 h 1960985"/>
                <a:gd name="connsiteX4" fmla="*/ 5127351 w 8655743"/>
                <a:gd name="connsiteY4" fmla="*/ 808857 h 1960985"/>
                <a:gd name="connsiteX5" fmla="*/ 4828976 w 8655743"/>
                <a:gd name="connsiteY5" fmla="*/ 160785 h 1960985"/>
                <a:gd name="connsiteX6" fmla="*/ 2337786 w 8655743"/>
                <a:gd name="connsiteY6" fmla="*/ 132185 h 1960985"/>
                <a:gd name="connsiteX7" fmla="*/ 0 w 8655743"/>
                <a:gd name="connsiteY7" fmla="*/ 304800 h 1960985"/>
                <a:gd name="connsiteX0" fmla="*/ 0 w 8655743"/>
                <a:gd name="connsiteY0" fmla="*/ 304800 h 1960985"/>
                <a:gd name="connsiteX1" fmla="*/ 2959 w 8655743"/>
                <a:gd name="connsiteY1" fmla="*/ 1960985 h 1960985"/>
                <a:gd name="connsiteX2" fmla="*/ 8655743 w 8655743"/>
                <a:gd name="connsiteY2" fmla="*/ 1960985 h 1960985"/>
                <a:gd name="connsiteX3" fmla="*/ 6567511 w 8655743"/>
                <a:gd name="connsiteY3" fmla="*/ 1668091 h 1960985"/>
                <a:gd name="connsiteX4" fmla="*/ 5127351 w 8655743"/>
                <a:gd name="connsiteY4" fmla="*/ 808857 h 1960985"/>
                <a:gd name="connsiteX5" fmla="*/ 4828976 w 8655743"/>
                <a:gd name="connsiteY5" fmla="*/ 160785 h 1960985"/>
                <a:gd name="connsiteX6" fmla="*/ 2337786 w 8655743"/>
                <a:gd name="connsiteY6" fmla="*/ 132185 h 1960985"/>
                <a:gd name="connsiteX7" fmla="*/ 0 w 8655743"/>
                <a:gd name="connsiteY7" fmla="*/ 304800 h 1960985"/>
                <a:gd name="connsiteX0" fmla="*/ 0 w 8655743"/>
                <a:gd name="connsiteY0" fmla="*/ 304800 h 1960985"/>
                <a:gd name="connsiteX1" fmla="*/ 2959 w 8655743"/>
                <a:gd name="connsiteY1" fmla="*/ 1960985 h 1960985"/>
                <a:gd name="connsiteX2" fmla="*/ 8655743 w 8655743"/>
                <a:gd name="connsiteY2" fmla="*/ 1960985 h 1960985"/>
                <a:gd name="connsiteX3" fmla="*/ 5127351 w 8655743"/>
                <a:gd name="connsiteY3" fmla="*/ 808857 h 1960985"/>
                <a:gd name="connsiteX4" fmla="*/ 4828976 w 8655743"/>
                <a:gd name="connsiteY4" fmla="*/ 160785 h 1960985"/>
                <a:gd name="connsiteX5" fmla="*/ 2337786 w 8655743"/>
                <a:gd name="connsiteY5" fmla="*/ 132185 h 1960985"/>
                <a:gd name="connsiteX6" fmla="*/ 0 w 8655743"/>
                <a:gd name="connsiteY6" fmla="*/ 304800 h 1960985"/>
                <a:gd name="connsiteX0" fmla="*/ 0 w 6089602"/>
                <a:gd name="connsiteY0" fmla="*/ 304800 h 1960985"/>
                <a:gd name="connsiteX1" fmla="*/ 2959 w 6089602"/>
                <a:gd name="connsiteY1" fmla="*/ 1960985 h 1960985"/>
                <a:gd name="connsiteX2" fmla="*/ 6089602 w 6089602"/>
                <a:gd name="connsiteY2" fmla="*/ 1960985 h 1960985"/>
                <a:gd name="connsiteX3" fmla="*/ 5127351 w 6089602"/>
                <a:gd name="connsiteY3" fmla="*/ 808857 h 1960985"/>
                <a:gd name="connsiteX4" fmla="*/ 4828976 w 6089602"/>
                <a:gd name="connsiteY4" fmla="*/ 160785 h 1960985"/>
                <a:gd name="connsiteX5" fmla="*/ 2337786 w 6089602"/>
                <a:gd name="connsiteY5" fmla="*/ 132185 h 1960985"/>
                <a:gd name="connsiteX6" fmla="*/ 0 w 6089602"/>
                <a:gd name="connsiteY6" fmla="*/ 304800 h 1960985"/>
                <a:gd name="connsiteX0" fmla="*/ 0 w 6089602"/>
                <a:gd name="connsiteY0" fmla="*/ 316800 h 1972985"/>
                <a:gd name="connsiteX1" fmla="*/ 2959 w 6089602"/>
                <a:gd name="connsiteY1" fmla="*/ 1972985 h 1972985"/>
                <a:gd name="connsiteX2" fmla="*/ 6089602 w 6089602"/>
                <a:gd name="connsiteY2" fmla="*/ 1972985 h 1972985"/>
                <a:gd name="connsiteX3" fmla="*/ 5703417 w 6089602"/>
                <a:gd name="connsiteY3" fmla="*/ 1180897 h 1972985"/>
                <a:gd name="connsiteX4" fmla="*/ 4828976 w 6089602"/>
                <a:gd name="connsiteY4" fmla="*/ 172785 h 1972985"/>
                <a:gd name="connsiteX5" fmla="*/ 2337786 w 6089602"/>
                <a:gd name="connsiteY5" fmla="*/ 144185 h 1972985"/>
                <a:gd name="connsiteX6" fmla="*/ 0 w 6089602"/>
                <a:gd name="connsiteY6" fmla="*/ 316800 h 1972985"/>
                <a:gd name="connsiteX0" fmla="*/ 0 w 6089602"/>
                <a:gd name="connsiteY0" fmla="*/ 304800 h 1960985"/>
                <a:gd name="connsiteX1" fmla="*/ 2959 w 6089602"/>
                <a:gd name="connsiteY1" fmla="*/ 1960985 h 1960985"/>
                <a:gd name="connsiteX2" fmla="*/ 6089602 w 6089602"/>
                <a:gd name="connsiteY2" fmla="*/ 1960985 h 1960985"/>
                <a:gd name="connsiteX3" fmla="*/ 5703417 w 6089602"/>
                <a:gd name="connsiteY3" fmla="*/ 1168897 h 1960985"/>
                <a:gd name="connsiteX4" fmla="*/ 5235363 w 6089602"/>
                <a:gd name="connsiteY4" fmla="*/ 304803 h 1960985"/>
                <a:gd name="connsiteX5" fmla="*/ 2337786 w 6089602"/>
                <a:gd name="connsiteY5" fmla="*/ 132185 h 1960985"/>
                <a:gd name="connsiteX6" fmla="*/ 0 w 6089602"/>
                <a:gd name="connsiteY6" fmla="*/ 304800 h 1960985"/>
                <a:gd name="connsiteX0" fmla="*/ 0 w 6089602"/>
                <a:gd name="connsiteY0" fmla="*/ 340634 h 1852802"/>
                <a:gd name="connsiteX1" fmla="*/ 2959 w 6089602"/>
                <a:gd name="connsiteY1" fmla="*/ 1852802 h 1852802"/>
                <a:gd name="connsiteX2" fmla="*/ 6089602 w 6089602"/>
                <a:gd name="connsiteY2" fmla="*/ 1852802 h 1852802"/>
                <a:gd name="connsiteX3" fmla="*/ 5703417 w 6089602"/>
                <a:gd name="connsiteY3" fmla="*/ 1060714 h 1852802"/>
                <a:gd name="connsiteX4" fmla="*/ 5235363 w 6089602"/>
                <a:gd name="connsiteY4" fmla="*/ 196620 h 1852802"/>
                <a:gd name="connsiteX5" fmla="*/ 2337786 w 6089602"/>
                <a:gd name="connsiteY5" fmla="*/ 24002 h 1852802"/>
                <a:gd name="connsiteX6" fmla="*/ 0 w 6089602"/>
                <a:gd name="connsiteY6" fmla="*/ 340634 h 1852802"/>
                <a:gd name="connsiteX0" fmla="*/ 0 w 6089602"/>
                <a:gd name="connsiteY0" fmla="*/ 340634 h 1852802"/>
                <a:gd name="connsiteX1" fmla="*/ 2959 w 6089602"/>
                <a:gd name="connsiteY1" fmla="*/ 1852802 h 1852802"/>
                <a:gd name="connsiteX2" fmla="*/ 6089602 w 6089602"/>
                <a:gd name="connsiteY2" fmla="*/ 1852802 h 1852802"/>
                <a:gd name="connsiteX3" fmla="*/ 5703417 w 6089602"/>
                <a:gd name="connsiteY3" fmla="*/ 1060714 h 1852802"/>
                <a:gd name="connsiteX4" fmla="*/ 4924004 w 6089602"/>
                <a:gd name="connsiteY4" fmla="*/ 196620 h 1852802"/>
                <a:gd name="connsiteX5" fmla="*/ 2337786 w 6089602"/>
                <a:gd name="connsiteY5" fmla="*/ 24002 h 1852802"/>
                <a:gd name="connsiteX6" fmla="*/ 0 w 6089602"/>
                <a:gd name="connsiteY6" fmla="*/ 340634 h 1852802"/>
                <a:gd name="connsiteX0" fmla="*/ 0 w 6089602"/>
                <a:gd name="connsiteY0" fmla="*/ 312034 h 1824202"/>
                <a:gd name="connsiteX1" fmla="*/ 2959 w 6089602"/>
                <a:gd name="connsiteY1" fmla="*/ 1824202 h 1824202"/>
                <a:gd name="connsiteX2" fmla="*/ 6089602 w 6089602"/>
                <a:gd name="connsiteY2" fmla="*/ 1824202 h 1824202"/>
                <a:gd name="connsiteX3" fmla="*/ 5703417 w 6089602"/>
                <a:gd name="connsiteY3" fmla="*/ 1032114 h 1824202"/>
                <a:gd name="connsiteX4" fmla="*/ 4924004 w 6089602"/>
                <a:gd name="connsiteY4" fmla="*/ 168020 h 1824202"/>
                <a:gd name="connsiteX5" fmla="*/ 2310043 w 6089602"/>
                <a:gd name="connsiteY5" fmla="*/ 24002 h 1824202"/>
                <a:gd name="connsiteX6" fmla="*/ 0 w 6089602"/>
                <a:gd name="connsiteY6" fmla="*/ 312034 h 1824202"/>
                <a:gd name="connsiteX0" fmla="*/ 0 w 6089602"/>
                <a:gd name="connsiteY0" fmla="*/ 312034 h 1824202"/>
                <a:gd name="connsiteX1" fmla="*/ 2959 w 6089602"/>
                <a:gd name="connsiteY1" fmla="*/ 1824202 h 1824202"/>
                <a:gd name="connsiteX2" fmla="*/ 6089602 w 6089602"/>
                <a:gd name="connsiteY2" fmla="*/ 1824202 h 1824202"/>
                <a:gd name="connsiteX3" fmla="*/ 5728769 w 6089602"/>
                <a:gd name="connsiteY3" fmla="*/ 960106 h 1824202"/>
                <a:gd name="connsiteX4" fmla="*/ 4924004 w 6089602"/>
                <a:gd name="connsiteY4" fmla="*/ 168020 h 1824202"/>
                <a:gd name="connsiteX5" fmla="*/ 2310043 w 6089602"/>
                <a:gd name="connsiteY5" fmla="*/ 24002 h 1824202"/>
                <a:gd name="connsiteX6" fmla="*/ 0 w 6089602"/>
                <a:gd name="connsiteY6" fmla="*/ 312034 h 1824202"/>
                <a:gd name="connsiteX0" fmla="*/ 0 w 6089602"/>
                <a:gd name="connsiteY0" fmla="*/ 312034 h 1824202"/>
                <a:gd name="connsiteX1" fmla="*/ 2959 w 6089602"/>
                <a:gd name="connsiteY1" fmla="*/ 1824202 h 1824202"/>
                <a:gd name="connsiteX2" fmla="*/ 6089602 w 6089602"/>
                <a:gd name="connsiteY2" fmla="*/ 1824202 h 1824202"/>
                <a:gd name="connsiteX3" fmla="*/ 5728769 w 6089602"/>
                <a:gd name="connsiteY3" fmla="*/ 960106 h 1824202"/>
                <a:gd name="connsiteX4" fmla="*/ 4924004 w 6089602"/>
                <a:gd name="connsiteY4" fmla="*/ 168020 h 1824202"/>
                <a:gd name="connsiteX5" fmla="*/ 2310043 w 6089602"/>
                <a:gd name="connsiteY5" fmla="*/ 24002 h 1824202"/>
                <a:gd name="connsiteX6" fmla="*/ 0 w 6089602"/>
                <a:gd name="connsiteY6" fmla="*/ 312034 h 1824202"/>
                <a:gd name="connsiteX0" fmla="*/ 0 w 6089602"/>
                <a:gd name="connsiteY0" fmla="*/ 312034 h 1824202"/>
                <a:gd name="connsiteX1" fmla="*/ 2959 w 6089602"/>
                <a:gd name="connsiteY1" fmla="*/ 1824202 h 1824202"/>
                <a:gd name="connsiteX2" fmla="*/ 6089602 w 6089602"/>
                <a:gd name="connsiteY2" fmla="*/ 1824202 h 1824202"/>
                <a:gd name="connsiteX3" fmla="*/ 5631408 w 6089602"/>
                <a:gd name="connsiteY3" fmla="*/ 600066 h 1824202"/>
                <a:gd name="connsiteX4" fmla="*/ 4924004 w 6089602"/>
                <a:gd name="connsiteY4" fmla="*/ 168020 h 1824202"/>
                <a:gd name="connsiteX5" fmla="*/ 2310043 w 6089602"/>
                <a:gd name="connsiteY5" fmla="*/ 24002 h 1824202"/>
                <a:gd name="connsiteX6" fmla="*/ 0 w 6089602"/>
                <a:gd name="connsiteY6" fmla="*/ 312034 h 1824202"/>
                <a:gd name="connsiteX0" fmla="*/ 0 w 6089602"/>
                <a:gd name="connsiteY0" fmla="*/ 312034 h 1824202"/>
                <a:gd name="connsiteX1" fmla="*/ 2959 w 6089602"/>
                <a:gd name="connsiteY1" fmla="*/ 1824202 h 1824202"/>
                <a:gd name="connsiteX2" fmla="*/ 6089602 w 6089602"/>
                <a:gd name="connsiteY2" fmla="*/ 1824202 h 1824202"/>
                <a:gd name="connsiteX3" fmla="*/ 5631408 w 6089602"/>
                <a:gd name="connsiteY3" fmla="*/ 600066 h 1824202"/>
                <a:gd name="connsiteX4" fmla="*/ 4924004 w 6089602"/>
                <a:gd name="connsiteY4" fmla="*/ 168020 h 1824202"/>
                <a:gd name="connsiteX5" fmla="*/ 2310043 w 6089602"/>
                <a:gd name="connsiteY5" fmla="*/ 24002 h 1824202"/>
                <a:gd name="connsiteX6" fmla="*/ 0 w 6089602"/>
                <a:gd name="connsiteY6" fmla="*/ 312034 h 1824202"/>
                <a:gd name="connsiteX0" fmla="*/ 0 w 6089602"/>
                <a:gd name="connsiteY0" fmla="*/ 312034 h 1824202"/>
                <a:gd name="connsiteX1" fmla="*/ 2959 w 6089602"/>
                <a:gd name="connsiteY1" fmla="*/ 1824202 h 1824202"/>
                <a:gd name="connsiteX2" fmla="*/ 6089602 w 6089602"/>
                <a:gd name="connsiteY2" fmla="*/ 1824202 h 1824202"/>
                <a:gd name="connsiteX3" fmla="*/ 5703417 w 6089602"/>
                <a:gd name="connsiteY3" fmla="*/ 672074 h 1824202"/>
                <a:gd name="connsiteX4" fmla="*/ 4924004 w 6089602"/>
                <a:gd name="connsiteY4" fmla="*/ 168020 h 1824202"/>
                <a:gd name="connsiteX5" fmla="*/ 2310043 w 6089602"/>
                <a:gd name="connsiteY5" fmla="*/ 24002 h 1824202"/>
                <a:gd name="connsiteX6" fmla="*/ 0 w 6089602"/>
                <a:gd name="connsiteY6" fmla="*/ 312034 h 1824202"/>
                <a:gd name="connsiteX0" fmla="*/ 0 w 6089602"/>
                <a:gd name="connsiteY0" fmla="*/ 312034 h 1824202"/>
                <a:gd name="connsiteX1" fmla="*/ 2959 w 6089602"/>
                <a:gd name="connsiteY1" fmla="*/ 1824202 h 1824202"/>
                <a:gd name="connsiteX2" fmla="*/ 6089602 w 6089602"/>
                <a:gd name="connsiteY2" fmla="*/ 1824202 h 1824202"/>
                <a:gd name="connsiteX3" fmla="*/ 5703417 w 6089602"/>
                <a:gd name="connsiteY3" fmla="*/ 672074 h 1824202"/>
                <a:gd name="connsiteX4" fmla="*/ 4924004 w 6089602"/>
                <a:gd name="connsiteY4" fmla="*/ 168020 h 1824202"/>
                <a:gd name="connsiteX5" fmla="*/ 2310043 w 6089602"/>
                <a:gd name="connsiteY5" fmla="*/ 24002 h 1824202"/>
                <a:gd name="connsiteX6" fmla="*/ 0 w 6089602"/>
                <a:gd name="connsiteY6" fmla="*/ 312034 h 1824202"/>
                <a:gd name="connsiteX0" fmla="*/ 0 w 6131022"/>
                <a:gd name="connsiteY0" fmla="*/ 312034 h 1824202"/>
                <a:gd name="connsiteX1" fmla="*/ 2959 w 6131022"/>
                <a:gd name="connsiteY1" fmla="*/ 1824202 h 1824202"/>
                <a:gd name="connsiteX2" fmla="*/ 6089602 w 6131022"/>
                <a:gd name="connsiteY2" fmla="*/ 1824202 h 1824202"/>
                <a:gd name="connsiteX3" fmla="*/ 5703417 w 6131022"/>
                <a:gd name="connsiteY3" fmla="*/ 672074 h 1824202"/>
                <a:gd name="connsiteX4" fmla="*/ 4924004 w 6131022"/>
                <a:gd name="connsiteY4" fmla="*/ 168020 h 1824202"/>
                <a:gd name="connsiteX5" fmla="*/ 2310043 w 6131022"/>
                <a:gd name="connsiteY5" fmla="*/ 24002 h 1824202"/>
                <a:gd name="connsiteX6" fmla="*/ 0 w 6131022"/>
                <a:gd name="connsiteY6" fmla="*/ 312034 h 1824202"/>
                <a:gd name="connsiteX0" fmla="*/ 0 w 6089602"/>
                <a:gd name="connsiteY0" fmla="*/ 312034 h 1824202"/>
                <a:gd name="connsiteX1" fmla="*/ 2959 w 6089602"/>
                <a:gd name="connsiteY1" fmla="*/ 1824202 h 1824202"/>
                <a:gd name="connsiteX2" fmla="*/ 6089602 w 6089602"/>
                <a:gd name="connsiteY2" fmla="*/ 1824202 h 1824202"/>
                <a:gd name="connsiteX3" fmla="*/ 5703417 w 6089602"/>
                <a:gd name="connsiteY3" fmla="*/ 672074 h 1824202"/>
                <a:gd name="connsiteX4" fmla="*/ 4924004 w 6089602"/>
                <a:gd name="connsiteY4" fmla="*/ 168020 h 1824202"/>
                <a:gd name="connsiteX5" fmla="*/ 2310043 w 6089602"/>
                <a:gd name="connsiteY5" fmla="*/ 24002 h 1824202"/>
                <a:gd name="connsiteX6" fmla="*/ 0 w 6089602"/>
                <a:gd name="connsiteY6" fmla="*/ 312034 h 1824202"/>
                <a:gd name="connsiteX0" fmla="*/ 0 w 7687112"/>
                <a:gd name="connsiteY0" fmla="*/ 312034 h 1824203"/>
                <a:gd name="connsiteX1" fmla="*/ 2959 w 7687112"/>
                <a:gd name="connsiteY1" fmla="*/ 1824202 h 1824203"/>
                <a:gd name="connsiteX2" fmla="*/ 7687112 w 7687112"/>
                <a:gd name="connsiteY2" fmla="*/ 1824203 h 1824203"/>
                <a:gd name="connsiteX3" fmla="*/ 5703417 w 7687112"/>
                <a:gd name="connsiteY3" fmla="*/ 672074 h 1824203"/>
                <a:gd name="connsiteX4" fmla="*/ 4924004 w 7687112"/>
                <a:gd name="connsiteY4" fmla="*/ 168020 h 1824203"/>
                <a:gd name="connsiteX5" fmla="*/ 2310043 w 7687112"/>
                <a:gd name="connsiteY5" fmla="*/ 24002 h 1824203"/>
                <a:gd name="connsiteX6" fmla="*/ 0 w 7687112"/>
                <a:gd name="connsiteY6" fmla="*/ 312034 h 1824203"/>
                <a:gd name="connsiteX0" fmla="*/ 0 w 8757276"/>
                <a:gd name="connsiteY0" fmla="*/ 312034 h 1824203"/>
                <a:gd name="connsiteX1" fmla="*/ 2959 w 8757276"/>
                <a:gd name="connsiteY1" fmla="*/ 1824202 h 1824203"/>
                <a:gd name="connsiteX2" fmla="*/ 7687112 w 8757276"/>
                <a:gd name="connsiteY2" fmla="*/ 1824203 h 1824203"/>
                <a:gd name="connsiteX3" fmla="*/ 7287592 w 8757276"/>
                <a:gd name="connsiteY3" fmla="*/ 272269 h 1824203"/>
                <a:gd name="connsiteX4" fmla="*/ 5703417 w 8757276"/>
                <a:gd name="connsiteY4" fmla="*/ 672074 h 1824203"/>
                <a:gd name="connsiteX5" fmla="*/ 4924004 w 8757276"/>
                <a:gd name="connsiteY5" fmla="*/ 168020 h 1824203"/>
                <a:gd name="connsiteX6" fmla="*/ 2310043 w 8757276"/>
                <a:gd name="connsiteY6" fmla="*/ 24002 h 1824203"/>
                <a:gd name="connsiteX7" fmla="*/ 0 w 8757276"/>
                <a:gd name="connsiteY7" fmla="*/ 312034 h 1824203"/>
                <a:gd name="connsiteX0" fmla="*/ 0 w 8757276"/>
                <a:gd name="connsiteY0" fmla="*/ 1363194 h 2875363"/>
                <a:gd name="connsiteX1" fmla="*/ 2959 w 8757276"/>
                <a:gd name="connsiteY1" fmla="*/ 2875362 h 2875363"/>
                <a:gd name="connsiteX2" fmla="*/ 7687112 w 8757276"/>
                <a:gd name="connsiteY2" fmla="*/ 2875363 h 2875363"/>
                <a:gd name="connsiteX3" fmla="*/ 7287592 w 8757276"/>
                <a:gd name="connsiteY3" fmla="*/ 1323429 h 2875363"/>
                <a:gd name="connsiteX4" fmla="*/ 6278685 w 8757276"/>
                <a:gd name="connsiteY4" fmla="*/ 261581 h 2875363"/>
                <a:gd name="connsiteX5" fmla="*/ 4924004 w 8757276"/>
                <a:gd name="connsiteY5" fmla="*/ 1219180 h 2875363"/>
                <a:gd name="connsiteX6" fmla="*/ 2310043 w 8757276"/>
                <a:gd name="connsiteY6" fmla="*/ 1075162 h 2875363"/>
                <a:gd name="connsiteX7" fmla="*/ 0 w 8757276"/>
                <a:gd name="connsiteY7" fmla="*/ 1363194 h 2875363"/>
                <a:gd name="connsiteX0" fmla="*/ 0 w 8757276"/>
                <a:gd name="connsiteY0" fmla="*/ 1363194 h 2875363"/>
                <a:gd name="connsiteX1" fmla="*/ 2959 w 8757276"/>
                <a:gd name="connsiteY1" fmla="*/ 2875362 h 2875363"/>
                <a:gd name="connsiteX2" fmla="*/ 7687112 w 8757276"/>
                <a:gd name="connsiteY2" fmla="*/ 2875363 h 2875363"/>
                <a:gd name="connsiteX3" fmla="*/ 7287592 w 8757276"/>
                <a:gd name="connsiteY3" fmla="*/ 1323429 h 2875363"/>
                <a:gd name="connsiteX4" fmla="*/ 6278685 w 8757276"/>
                <a:gd name="connsiteY4" fmla="*/ 261581 h 2875363"/>
                <a:gd name="connsiteX5" fmla="*/ 5559399 w 8757276"/>
                <a:gd name="connsiteY5" fmla="*/ 424942 h 2875363"/>
                <a:gd name="connsiteX6" fmla="*/ 2310043 w 8757276"/>
                <a:gd name="connsiteY6" fmla="*/ 1075162 h 2875363"/>
                <a:gd name="connsiteX7" fmla="*/ 0 w 8757276"/>
                <a:gd name="connsiteY7" fmla="*/ 1363194 h 2875363"/>
                <a:gd name="connsiteX0" fmla="*/ 0 w 8757276"/>
                <a:gd name="connsiteY0" fmla="*/ 1363194 h 2875363"/>
                <a:gd name="connsiteX1" fmla="*/ 2959 w 8757276"/>
                <a:gd name="connsiteY1" fmla="*/ 2875362 h 2875363"/>
                <a:gd name="connsiteX2" fmla="*/ 7687112 w 8757276"/>
                <a:gd name="connsiteY2" fmla="*/ 2875363 h 2875363"/>
                <a:gd name="connsiteX3" fmla="*/ 7287592 w 8757276"/>
                <a:gd name="connsiteY3" fmla="*/ 1323429 h 2875363"/>
                <a:gd name="connsiteX4" fmla="*/ 6278685 w 8757276"/>
                <a:gd name="connsiteY4" fmla="*/ 261581 h 2875363"/>
                <a:gd name="connsiteX5" fmla="*/ 5559399 w 8757276"/>
                <a:gd name="connsiteY5" fmla="*/ 424942 h 2875363"/>
                <a:gd name="connsiteX6" fmla="*/ 4335264 w 8757276"/>
                <a:gd name="connsiteY6" fmla="*/ 1567568 h 2875363"/>
                <a:gd name="connsiteX7" fmla="*/ 2310043 w 8757276"/>
                <a:gd name="connsiteY7" fmla="*/ 1075162 h 2875363"/>
                <a:gd name="connsiteX8" fmla="*/ 0 w 8757276"/>
                <a:gd name="connsiteY8" fmla="*/ 1363194 h 2875363"/>
                <a:gd name="connsiteX0" fmla="*/ 0 w 8757276"/>
                <a:gd name="connsiteY0" fmla="*/ 1363194 h 2875363"/>
                <a:gd name="connsiteX1" fmla="*/ 2959 w 8757276"/>
                <a:gd name="connsiteY1" fmla="*/ 2875362 h 2875363"/>
                <a:gd name="connsiteX2" fmla="*/ 7687112 w 8757276"/>
                <a:gd name="connsiteY2" fmla="*/ 2875363 h 2875363"/>
                <a:gd name="connsiteX3" fmla="*/ 7287592 w 8757276"/>
                <a:gd name="connsiteY3" fmla="*/ 1323429 h 2875363"/>
                <a:gd name="connsiteX4" fmla="*/ 6278685 w 8757276"/>
                <a:gd name="connsiteY4" fmla="*/ 261581 h 2875363"/>
                <a:gd name="connsiteX5" fmla="*/ 5559399 w 8757276"/>
                <a:gd name="connsiteY5" fmla="*/ 424942 h 2875363"/>
                <a:gd name="connsiteX6" fmla="*/ 4335264 w 8757276"/>
                <a:gd name="connsiteY6" fmla="*/ 1567568 h 2875363"/>
                <a:gd name="connsiteX7" fmla="*/ 1717623 w 8757276"/>
                <a:gd name="connsiteY7" fmla="*/ 1323429 h 2875363"/>
                <a:gd name="connsiteX8" fmla="*/ 0 w 8757276"/>
                <a:gd name="connsiteY8" fmla="*/ 1363194 h 2875363"/>
                <a:gd name="connsiteX0" fmla="*/ 0 w 8757276"/>
                <a:gd name="connsiteY0" fmla="*/ 1813513 h 2875363"/>
                <a:gd name="connsiteX1" fmla="*/ 2959 w 8757276"/>
                <a:gd name="connsiteY1" fmla="*/ 2875362 h 2875363"/>
                <a:gd name="connsiteX2" fmla="*/ 7687112 w 8757276"/>
                <a:gd name="connsiteY2" fmla="*/ 2875363 h 2875363"/>
                <a:gd name="connsiteX3" fmla="*/ 7287592 w 8757276"/>
                <a:gd name="connsiteY3" fmla="*/ 1323429 h 2875363"/>
                <a:gd name="connsiteX4" fmla="*/ 6278685 w 8757276"/>
                <a:gd name="connsiteY4" fmla="*/ 261581 h 2875363"/>
                <a:gd name="connsiteX5" fmla="*/ 5559399 w 8757276"/>
                <a:gd name="connsiteY5" fmla="*/ 424942 h 2875363"/>
                <a:gd name="connsiteX6" fmla="*/ 4335264 w 8757276"/>
                <a:gd name="connsiteY6" fmla="*/ 1567568 h 2875363"/>
                <a:gd name="connsiteX7" fmla="*/ 1717623 w 8757276"/>
                <a:gd name="connsiteY7" fmla="*/ 1323429 h 2875363"/>
                <a:gd name="connsiteX8" fmla="*/ 0 w 8757276"/>
                <a:gd name="connsiteY8" fmla="*/ 1813513 h 2875363"/>
                <a:gd name="connsiteX0" fmla="*/ 0 w 8757276"/>
                <a:gd name="connsiteY0" fmla="*/ 1429261 h 2491111"/>
                <a:gd name="connsiteX1" fmla="*/ 2959 w 8757276"/>
                <a:gd name="connsiteY1" fmla="*/ 2491110 h 2491111"/>
                <a:gd name="connsiteX2" fmla="*/ 7687112 w 8757276"/>
                <a:gd name="connsiteY2" fmla="*/ 2491111 h 2491111"/>
                <a:gd name="connsiteX3" fmla="*/ 7287592 w 8757276"/>
                <a:gd name="connsiteY3" fmla="*/ 939177 h 2491111"/>
                <a:gd name="connsiteX4" fmla="*/ 5559399 w 8757276"/>
                <a:gd name="connsiteY4" fmla="*/ 40690 h 2491111"/>
                <a:gd name="connsiteX5" fmla="*/ 4335264 w 8757276"/>
                <a:gd name="connsiteY5" fmla="*/ 1183316 h 2491111"/>
                <a:gd name="connsiteX6" fmla="*/ 1717623 w 8757276"/>
                <a:gd name="connsiteY6" fmla="*/ 939177 h 2491111"/>
                <a:gd name="connsiteX7" fmla="*/ 0 w 8757276"/>
                <a:gd name="connsiteY7" fmla="*/ 1429261 h 2491111"/>
                <a:gd name="connsiteX0" fmla="*/ 0 w 8757276"/>
                <a:gd name="connsiteY0" fmla="*/ 1469952 h 2531802"/>
                <a:gd name="connsiteX1" fmla="*/ 2959 w 8757276"/>
                <a:gd name="connsiteY1" fmla="*/ 2531801 h 2531802"/>
                <a:gd name="connsiteX2" fmla="*/ 7687112 w 8757276"/>
                <a:gd name="connsiteY2" fmla="*/ 2531802 h 2531802"/>
                <a:gd name="connsiteX3" fmla="*/ 7287592 w 8757276"/>
                <a:gd name="connsiteY3" fmla="*/ 979868 h 2531802"/>
                <a:gd name="connsiteX4" fmla="*/ 5703415 w 8757276"/>
                <a:gd name="connsiteY4" fmla="*/ 40690 h 2531802"/>
                <a:gd name="connsiteX5" fmla="*/ 4335264 w 8757276"/>
                <a:gd name="connsiteY5" fmla="*/ 1224007 h 2531802"/>
                <a:gd name="connsiteX6" fmla="*/ 1717623 w 8757276"/>
                <a:gd name="connsiteY6" fmla="*/ 979868 h 2531802"/>
                <a:gd name="connsiteX7" fmla="*/ 0 w 8757276"/>
                <a:gd name="connsiteY7" fmla="*/ 1469952 h 2531802"/>
                <a:gd name="connsiteX0" fmla="*/ 0 w 8757276"/>
                <a:gd name="connsiteY0" fmla="*/ 1633263 h 2695113"/>
                <a:gd name="connsiteX1" fmla="*/ 2959 w 8757276"/>
                <a:gd name="connsiteY1" fmla="*/ 2695112 h 2695113"/>
                <a:gd name="connsiteX2" fmla="*/ 7687112 w 8757276"/>
                <a:gd name="connsiteY2" fmla="*/ 2695113 h 2695113"/>
                <a:gd name="connsiteX3" fmla="*/ 7287592 w 8757276"/>
                <a:gd name="connsiteY3" fmla="*/ 1143179 h 2695113"/>
                <a:gd name="connsiteX4" fmla="*/ 6711528 w 8757276"/>
                <a:gd name="connsiteY4" fmla="*/ 163310 h 2695113"/>
                <a:gd name="connsiteX5" fmla="*/ 5703415 w 8757276"/>
                <a:gd name="connsiteY5" fmla="*/ 204001 h 2695113"/>
                <a:gd name="connsiteX6" fmla="*/ 4335264 w 8757276"/>
                <a:gd name="connsiteY6" fmla="*/ 1387318 h 2695113"/>
                <a:gd name="connsiteX7" fmla="*/ 1717623 w 8757276"/>
                <a:gd name="connsiteY7" fmla="*/ 1143179 h 2695113"/>
                <a:gd name="connsiteX8" fmla="*/ 0 w 8757276"/>
                <a:gd name="connsiteY8" fmla="*/ 1633263 h 2695113"/>
                <a:gd name="connsiteX0" fmla="*/ 0 w 8757276"/>
                <a:gd name="connsiteY0" fmla="*/ 1633263 h 2695113"/>
                <a:gd name="connsiteX1" fmla="*/ 2959 w 8757276"/>
                <a:gd name="connsiteY1" fmla="*/ 2695112 h 2695113"/>
                <a:gd name="connsiteX2" fmla="*/ 7687112 w 8757276"/>
                <a:gd name="connsiteY2" fmla="*/ 2695113 h 2695113"/>
                <a:gd name="connsiteX3" fmla="*/ 7025851 w 8757276"/>
                <a:gd name="connsiteY3" fmla="*/ 1143179 h 2695113"/>
                <a:gd name="connsiteX4" fmla="*/ 6711528 w 8757276"/>
                <a:gd name="connsiteY4" fmla="*/ 163310 h 2695113"/>
                <a:gd name="connsiteX5" fmla="*/ 5703415 w 8757276"/>
                <a:gd name="connsiteY5" fmla="*/ 204001 h 2695113"/>
                <a:gd name="connsiteX6" fmla="*/ 4335264 w 8757276"/>
                <a:gd name="connsiteY6" fmla="*/ 1387318 h 2695113"/>
                <a:gd name="connsiteX7" fmla="*/ 1717623 w 8757276"/>
                <a:gd name="connsiteY7" fmla="*/ 1143179 h 2695113"/>
                <a:gd name="connsiteX8" fmla="*/ 0 w 8757276"/>
                <a:gd name="connsiteY8" fmla="*/ 1633263 h 2695113"/>
                <a:gd name="connsiteX0" fmla="*/ 0 w 7687112"/>
                <a:gd name="connsiteY0" fmla="*/ 1633263 h 2695113"/>
                <a:gd name="connsiteX1" fmla="*/ 2959 w 7687112"/>
                <a:gd name="connsiteY1" fmla="*/ 2695112 h 2695113"/>
                <a:gd name="connsiteX2" fmla="*/ 7687112 w 7687112"/>
                <a:gd name="connsiteY2" fmla="*/ 2695113 h 2695113"/>
                <a:gd name="connsiteX3" fmla="*/ 7025851 w 7687112"/>
                <a:gd name="connsiteY3" fmla="*/ 1143179 h 2695113"/>
                <a:gd name="connsiteX4" fmla="*/ 6711528 w 7687112"/>
                <a:gd name="connsiteY4" fmla="*/ 163310 h 2695113"/>
                <a:gd name="connsiteX5" fmla="*/ 5703415 w 7687112"/>
                <a:gd name="connsiteY5" fmla="*/ 204001 h 2695113"/>
                <a:gd name="connsiteX6" fmla="*/ 4335264 w 7687112"/>
                <a:gd name="connsiteY6" fmla="*/ 1387318 h 2695113"/>
                <a:gd name="connsiteX7" fmla="*/ 1717623 w 7687112"/>
                <a:gd name="connsiteY7" fmla="*/ 1143179 h 2695113"/>
                <a:gd name="connsiteX8" fmla="*/ 0 w 7687112"/>
                <a:gd name="connsiteY8" fmla="*/ 1633263 h 2695113"/>
                <a:gd name="connsiteX0" fmla="*/ 0 w 7687112"/>
                <a:gd name="connsiteY0" fmla="*/ 1633263 h 2695113"/>
                <a:gd name="connsiteX1" fmla="*/ 2959 w 7687112"/>
                <a:gd name="connsiteY1" fmla="*/ 2695112 h 2695113"/>
                <a:gd name="connsiteX2" fmla="*/ 7687112 w 7687112"/>
                <a:gd name="connsiteY2" fmla="*/ 2695113 h 2695113"/>
                <a:gd name="connsiteX3" fmla="*/ 7025851 w 7687112"/>
                <a:gd name="connsiteY3" fmla="*/ 1143179 h 2695113"/>
                <a:gd name="connsiteX4" fmla="*/ 6711528 w 7687112"/>
                <a:gd name="connsiteY4" fmla="*/ 163310 h 2695113"/>
                <a:gd name="connsiteX5" fmla="*/ 5703415 w 7687112"/>
                <a:gd name="connsiteY5" fmla="*/ 204001 h 2695113"/>
                <a:gd name="connsiteX6" fmla="*/ 4335264 w 7687112"/>
                <a:gd name="connsiteY6" fmla="*/ 1387318 h 2695113"/>
                <a:gd name="connsiteX7" fmla="*/ 1717623 w 7687112"/>
                <a:gd name="connsiteY7" fmla="*/ 1143179 h 2695113"/>
                <a:gd name="connsiteX8" fmla="*/ 0 w 7687112"/>
                <a:gd name="connsiteY8" fmla="*/ 1633263 h 2695113"/>
                <a:gd name="connsiteX0" fmla="*/ 0 w 7687112"/>
                <a:gd name="connsiteY0" fmla="*/ 1633263 h 2695113"/>
                <a:gd name="connsiteX1" fmla="*/ 2959 w 7687112"/>
                <a:gd name="connsiteY1" fmla="*/ 2695112 h 2695113"/>
                <a:gd name="connsiteX2" fmla="*/ 7687112 w 7687112"/>
                <a:gd name="connsiteY2" fmla="*/ 2695113 h 2695113"/>
                <a:gd name="connsiteX3" fmla="*/ 7025851 w 7687112"/>
                <a:gd name="connsiteY3" fmla="*/ 1143179 h 2695113"/>
                <a:gd name="connsiteX4" fmla="*/ 6711528 w 7687112"/>
                <a:gd name="connsiteY4" fmla="*/ 163310 h 2695113"/>
                <a:gd name="connsiteX5" fmla="*/ 5703415 w 7687112"/>
                <a:gd name="connsiteY5" fmla="*/ 204001 h 2695113"/>
                <a:gd name="connsiteX6" fmla="*/ 4335264 w 7687112"/>
                <a:gd name="connsiteY6" fmla="*/ 1387318 h 2695113"/>
                <a:gd name="connsiteX7" fmla="*/ 1717623 w 7687112"/>
                <a:gd name="connsiteY7" fmla="*/ 1143179 h 2695113"/>
                <a:gd name="connsiteX8" fmla="*/ 0 w 7687112"/>
                <a:gd name="connsiteY8" fmla="*/ 1633263 h 2695113"/>
                <a:gd name="connsiteX0" fmla="*/ 0 w 7687112"/>
                <a:gd name="connsiteY0" fmla="*/ 1507551 h 2569401"/>
                <a:gd name="connsiteX1" fmla="*/ 2959 w 7687112"/>
                <a:gd name="connsiteY1" fmla="*/ 2569400 h 2569401"/>
                <a:gd name="connsiteX2" fmla="*/ 7687112 w 7687112"/>
                <a:gd name="connsiteY2" fmla="*/ 2569401 h 2569401"/>
                <a:gd name="connsiteX3" fmla="*/ 7025851 w 7687112"/>
                <a:gd name="connsiteY3" fmla="*/ 1017467 h 2569401"/>
                <a:gd name="connsiteX4" fmla="*/ 6711528 w 7687112"/>
                <a:gd name="connsiteY4" fmla="*/ 37598 h 2569401"/>
                <a:gd name="connsiteX5" fmla="*/ 5663550 w 7687112"/>
                <a:gd name="connsiteY5" fmla="*/ 204001 h 2569401"/>
                <a:gd name="connsiteX6" fmla="*/ 4335264 w 7687112"/>
                <a:gd name="connsiteY6" fmla="*/ 1261606 h 2569401"/>
                <a:gd name="connsiteX7" fmla="*/ 1717623 w 7687112"/>
                <a:gd name="connsiteY7" fmla="*/ 1017467 h 2569401"/>
                <a:gd name="connsiteX8" fmla="*/ 0 w 7687112"/>
                <a:gd name="connsiteY8" fmla="*/ 1507551 h 2569401"/>
                <a:gd name="connsiteX0" fmla="*/ 0 w 7356467"/>
                <a:gd name="connsiteY0" fmla="*/ 1507551 h 2569400"/>
                <a:gd name="connsiteX1" fmla="*/ 2959 w 7356467"/>
                <a:gd name="connsiteY1" fmla="*/ 2569400 h 2569400"/>
                <a:gd name="connsiteX2" fmla="*/ 5303547 w 7356467"/>
                <a:gd name="connsiteY2" fmla="*/ 2569399 h 2569400"/>
                <a:gd name="connsiteX3" fmla="*/ 7025851 w 7356467"/>
                <a:gd name="connsiteY3" fmla="*/ 1017467 h 2569400"/>
                <a:gd name="connsiteX4" fmla="*/ 6711528 w 7356467"/>
                <a:gd name="connsiteY4" fmla="*/ 37598 h 2569400"/>
                <a:gd name="connsiteX5" fmla="*/ 5663550 w 7356467"/>
                <a:gd name="connsiteY5" fmla="*/ 204001 h 2569400"/>
                <a:gd name="connsiteX6" fmla="*/ 4335264 w 7356467"/>
                <a:gd name="connsiteY6" fmla="*/ 1261606 h 2569400"/>
                <a:gd name="connsiteX7" fmla="*/ 1717623 w 7356467"/>
                <a:gd name="connsiteY7" fmla="*/ 1017467 h 2569400"/>
                <a:gd name="connsiteX8" fmla="*/ 0 w 7356467"/>
                <a:gd name="connsiteY8" fmla="*/ 1507551 h 2569400"/>
                <a:gd name="connsiteX0" fmla="*/ 0 w 7356467"/>
                <a:gd name="connsiteY0" fmla="*/ 3076081 h 4137930"/>
                <a:gd name="connsiteX1" fmla="*/ 2959 w 7356467"/>
                <a:gd name="connsiteY1" fmla="*/ 4137930 h 4137930"/>
                <a:gd name="connsiteX2" fmla="*/ 5303547 w 7356467"/>
                <a:gd name="connsiteY2" fmla="*/ 4137929 h 4137930"/>
                <a:gd name="connsiteX3" fmla="*/ 7025851 w 7356467"/>
                <a:gd name="connsiteY3" fmla="*/ 2585997 h 4137930"/>
                <a:gd name="connsiteX4" fmla="*/ 6711528 w 7356467"/>
                <a:gd name="connsiteY4" fmla="*/ 1606128 h 4137930"/>
                <a:gd name="connsiteX5" fmla="*/ 5663550 w 7356467"/>
                <a:gd name="connsiteY5" fmla="*/ 1772531 h 4137930"/>
                <a:gd name="connsiteX6" fmla="*/ 1408289 w 7356467"/>
                <a:gd name="connsiteY6" fmla="*/ 135578 h 4137930"/>
                <a:gd name="connsiteX7" fmla="*/ 1717623 w 7356467"/>
                <a:gd name="connsiteY7" fmla="*/ 2585997 h 4137930"/>
                <a:gd name="connsiteX8" fmla="*/ 0 w 7356467"/>
                <a:gd name="connsiteY8" fmla="*/ 3076081 h 4137930"/>
                <a:gd name="connsiteX0" fmla="*/ 0 w 7356467"/>
                <a:gd name="connsiteY0" fmla="*/ 4788849 h 5850698"/>
                <a:gd name="connsiteX1" fmla="*/ 2959 w 7356467"/>
                <a:gd name="connsiteY1" fmla="*/ 5850698 h 5850698"/>
                <a:gd name="connsiteX2" fmla="*/ 5303547 w 7356467"/>
                <a:gd name="connsiteY2" fmla="*/ 5850697 h 5850698"/>
                <a:gd name="connsiteX3" fmla="*/ 7025851 w 7356467"/>
                <a:gd name="connsiteY3" fmla="*/ 4298765 h 5850698"/>
                <a:gd name="connsiteX4" fmla="*/ 6711528 w 7356467"/>
                <a:gd name="connsiteY4" fmla="*/ 3318896 h 5850698"/>
                <a:gd name="connsiteX5" fmla="*/ 4150274 w 7356467"/>
                <a:gd name="connsiteY5" fmla="*/ 245092 h 5850698"/>
                <a:gd name="connsiteX6" fmla="*/ 1408289 w 7356467"/>
                <a:gd name="connsiteY6" fmla="*/ 1848346 h 5850698"/>
                <a:gd name="connsiteX7" fmla="*/ 1717623 w 7356467"/>
                <a:gd name="connsiteY7" fmla="*/ 4298765 h 5850698"/>
                <a:gd name="connsiteX8" fmla="*/ 0 w 7356467"/>
                <a:gd name="connsiteY8" fmla="*/ 4788849 h 5850698"/>
                <a:gd name="connsiteX0" fmla="*/ 0 w 7356467"/>
                <a:gd name="connsiteY0" fmla="*/ 4810966 h 5872815"/>
                <a:gd name="connsiteX1" fmla="*/ 2959 w 7356467"/>
                <a:gd name="connsiteY1" fmla="*/ 5872815 h 5872815"/>
                <a:gd name="connsiteX2" fmla="*/ 5303547 w 7356467"/>
                <a:gd name="connsiteY2" fmla="*/ 5872814 h 5872815"/>
                <a:gd name="connsiteX3" fmla="*/ 7025851 w 7356467"/>
                <a:gd name="connsiteY3" fmla="*/ 4320882 h 5872815"/>
                <a:gd name="connsiteX4" fmla="*/ 5971534 w 7356467"/>
                <a:gd name="connsiteY4" fmla="*/ 267209 h 5872815"/>
                <a:gd name="connsiteX5" fmla="*/ 4150274 w 7356467"/>
                <a:gd name="connsiteY5" fmla="*/ 267209 h 5872815"/>
                <a:gd name="connsiteX6" fmla="*/ 1408289 w 7356467"/>
                <a:gd name="connsiteY6" fmla="*/ 1870463 h 5872815"/>
                <a:gd name="connsiteX7" fmla="*/ 1717623 w 7356467"/>
                <a:gd name="connsiteY7" fmla="*/ 4320882 h 5872815"/>
                <a:gd name="connsiteX8" fmla="*/ 0 w 7356467"/>
                <a:gd name="connsiteY8" fmla="*/ 4810966 h 5872815"/>
                <a:gd name="connsiteX0" fmla="*/ 0 w 6390978"/>
                <a:gd name="connsiteY0" fmla="*/ 4810966 h 5872815"/>
                <a:gd name="connsiteX1" fmla="*/ 2959 w 6390978"/>
                <a:gd name="connsiteY1" fmla="*/ 5872815 h 5872815"/>
                <a:gd name="connsiteX2" fmla="*/ 5303547 w 6390978"/>
                <a:gd name="connsiteY2" fmla="*/ 5872814 h 5872815"/>
                <a:gd name="connsiteX3" fmla="*/ 5775424 w 6390978"/>
                <a:gd name="connsiteY3" fmla="*/ 1135336 h 5872815"/>
                <a:gd name="connsiteX4" fmla="*/ 5971534 w 6390978"/>
                <a:gd name="connsiteY4" fmla="*/ 267209 h 5872815"/>
                <a:gd name="connsiteX5" fmla="*/ 4150274 w 6390978"/>
                <a:gd name="connsiteY5" fmla="*/ 267209 h 5872815"/>
                <a:gd name="connsiteX6" fmla="*/ 1408289 w 6390978"/>
                <a:gd name="connsiteY6" fmla="*/ 1870463 h 5872815"/>
                <a:gd name="connsiteX7" fmla="*/ 1717623 w 6390978"/>
                <a:gd name="connsiteY7" fmla="*/ 4320882 h 5872815"/>
                <a:gd name="connsiteX8" fmla="*/ 0 w 6390978"/>
                <a:gd name="connsiteY8" fmla="*/ 4810966 h 5872815"/>
                <a:gd name="connsiteX0" fmla="*/ 0 w 6390978"/>
                <a:gd name="connsiteY0" fmla="*/ 4810966 h 5872815"/>
                <a:gd name="connsiteX1" fmla="*/ 2959 w 6390978"/>
                <a:gd name="connsiteY1" fmla="*/ 5872815 h 5872815"/>
                <a:gd name="connsiteX2" fmla="*/ 5303547 w 6390978"/>
                <a:gd name="connsiteY2" fmla="*/ 5872814 h 5872815"/>
                <a:gd name="connsiteX3" fmla="*/ 3255144 w 6390978"/>
                <a:gd name="connsiteY3" fmla="*/ 2605586 h 5872815"/>
                <a:gd name="connsiteX4" fmla="*/ 5775424 w 6390978"/>
                <a:gd name="connsiteY4" fmla="*/ 1135336 h 5872815"/>
                <a:gd name="connsiteX5" fmla="*/ 5971534 w 6390978"/>
                <a:gd name="connsiteY5" fmla="*/ 267209 h 5872815"/>
                <a:gd name="connsiteX6" fmla="*/ 4150274 w 6390978"/>
                <a:gd name="connsiteY6" fmla="*/ 267209 h 5872815"/>
                <a:gd name="connsiteX7" fmla="*/ 1408289 w 6390978"/>
                <a:gd name="connsiteY7" fmla="*/ 1870463 h 5872815"/>
                <a:gd name="connsiteX8" fmla="*/ 1717623 w 6390978"/>
                <a:gd name="connsiteY8" fmla="*/ 4320882 h 5872815"/>
                <a:gd name="connsiteX9" fmla="*/ 0 w 6390978"/>
                <a:gd name="connsiteY9" fmla="*/ 4810966 h 5872815"/>
                <a:gd name="connsiteX0" fmla="*/ 0 w 6390978"/>
                <a:gd name="connsiteY0" fmla="*/ 4810966 h 5872815"/>
                <a:gd name="connsiteX1" fmla="*/ 2959 w 6390978"/>
                <a:gd name="connsiteY1" fmla="*/ 5872815 h 5872815"/>
                <a:gd name="connsiteX2" fmla="*/ 5303547 w 6390978"/>
                <a:gd name="connsiteY2" fmla="*/ 5872814 h 5872815"/>
                <a:gd name="connsiteX3" fmla="*/ 3687192 w 6390978"/>
                <a:gd name="connsiteY3" fmla="*/ 4565924 h 5872815"/>
                <a:gd name="connsiteX4" fmla="*/ 3255144 w 6390978"/>
                <a:gd name="connsiteY4" fmla="*/ 2605586 h 5872815"/>
                <a:gd name="connsiteX5" fmla="*/ 5775424 w 6390978"/>
                <a:gd name="connsiteY5" fmla="*/ 1135336 h 5872815"/>
                <a:gd name="connsiteX6" fmla="*/ 5971534 w 6390978"/>
                <a:gd name="connsiteY6" fmla="*/ 267209 h 5872815"/>
                <a:gd name="connsiteX7" fmla="*/ 4150274 w 6390978"/>
                <a:gd name="connsiteY7" fmla="*/ 267209 h 5872815"/>
                <a:gd name="connsiteX8" fmla="*/ 1408289 w 6390978"/>
                <a:gd name="connsiteY8" fmla="*/ 1870463 h 5872815"/>
                <a:gd name="connsiteX9" fmla="*/ 1717623 w 6390978"/>
                <a:gd name="connsiteY9" fmla="*/ 4320882 h 5872815"/>
                <a:gd name="connsiteX10" fmla="*/ 0 w 6390978"/>
                <a:gd name="connsiteY10" fmla="*/ 4810966 h 5872815"/>
                <a:gd name="connsiteX0" fmla="*/ 0 w 6390978"/>
                <a:gd name="connsiteY0" fmla="*/ 4810966 h 5872815"/>
                <a:gd name="connsiteX1" fmla="*/ 2959 w 6390978"/>
                <a:gd name="connsiteY1" fmla="*/ 5872815 h 5872815"/>
                <a:gd name="connsiteX2" fmla="*/ 5303547 w 6390978"/>
                <a:gd name="connsiteY2" fmla="*/ 5872814 h 5872815"/>
                <a:gd name="connsiteX3" fmla="*/ 5303547 w 6390978"/>
                <a:gd name="connsiteY3" fmla="*/ 5137690 h 5872815"/>
                <a:gd name="connsiteX4" fmla="*/ 3687192 w 6390978"/>
                <a:gd name="connsiteY4" fmla="*/ 4565924 h 5872815"/>
                <a:gd name="connsiteX5" fmla="*/ 3255144 w 6390978"/>
                <a:gd name="connsiteY5" fmla="*/ 2605586 h 5872815"/>
                <a:gd name="connsiteX6" fmla="*/ 5775424 w 6390978"/>
                <a:gd name="connsiteY6" fmla="*/ 1135336 h 5872815"/>
                <a:gd name="connsiteX7" fmla="*/ 5971534 w 6390978"/>
                <a:gd name="connsiteY7" fmla="*/ 267209 h 5872815"/>
                <a:gd name="connsiteX8" fmla="*/ 4150274 w 6390978"/>
                <a:gd name="connsiteY8" fmla="*/ 267209 h 5872815"/>
                <a:gd name="connsiteX9" fmla="*/ 1408289 w 6390978"/>
                <a:gd name="connsiteY9" fmla="*/ 1870463 h 5872815"/>
                <a:gd name="connsiteX10" fmla="*/ 1717623 w 6390978"/>
                <a:gd name="connsiteY10" fmla="*/ 4320882 h 5872815"/>
                <a:gd name="connsiteX11" fmla="*/ 0 w 6390978"/>
                <a:gd name="connsiteY11" fmla="*/ 4810966 h 5872815"/>
                <a:gd name="connsiteX0" fmla="*/ 0 w 6390978"/>
                <a:gd name="connsiteY0" fmla="*/ 4810966 h 5872815"/>
                <a:gd name="connsiteX1" fmla="*/ 2959 w 6390978"/>
                <a:gd name="connsiteY1" fmla="*/ 5872815 h 5872815"/>
                <a:gd name="connsiteX2" fmla="*/ 5303547 w 6390978"/>
                <a:gd name="connsiteY2" fmla="*/ 5872814 h 5872815"/>
                <a:gd name="connsiteX3" fmla="*/ 5303547 w 6390978"/>
                <a:gd name="connsiteY3" fmla="*/ 5137690 h 5872815"/>
                <a:gd name="connsiteX4" fmla="*/ 3687192 w 6390978"/>
                <a:gd name="connsiteY4" fmla="*/ 4565924 h 5872815"/>
                <a:gd name="connsiteX5" fmla="*/ 3255144 w 6390978"/>
                <a:gd name="connsiteY5" fmla="*/ 2605586 h 5872815"/>
                <a:gd name="connsiteX6" fmla="*/ 5775424 w 6390978"/>
                <a:gd name="connsiteY6" fmla="*/ 1135336 h 5872815"/>
                <a:gd name="connsiteX7" fmla="*/ 5971534 w 6390978"/>
                <a:gd name="connsiteY7" fmla="*/ 267209 h 5872815"/>
                <a:gd name="connsiteX8" fmla="*/ 4150274 w 6390978"/>
                <a:gd name="connsiteY8" fmla="*/ 267209 h 5872815"/>
                <a:gd name="connsiteX9" fmla="*/ 1408289 w 6390978"/>
                <a:gd name="connsiteY9" fmla="*/ 1870463 h 5872815"/>
                <a:gd name="connsiteX10" fmla="*/ 1018541 w 6390978"/>
                <a:gd name="connsiteY10" fmla="*/ 3095668 h 5872815"/>
                <a:gd name="connsiteX11" fmla="*/ 0 w 6390978"/>
                <a:gd name="connsiteY11" fmla="*/ 4810966 h 5872815"/>
                <a:gd name="connsiteX0" fmla="*/ 14784 w 6390978"/>
                <a:gd name="connsiteY0" fmla="*/ 2441324 h 5872815"/>
                <a:gd name="connsiteX1" fmla="*/ 2959 w 6390978"/>
                <a:gd name="connsiteY1" fmla="*/ 5872815 h 5872815"/>
                <a:gd name="connsiteX2" fmla="*/ 5303547 w 6390978"/>
                <a:gd name="connsiteY2" fmla="*/ 5872814 h 5872815"/>
                <a:gd name="connsiteX3" fmla="*/ 5303547 w 6390978"/>
                <a:gd name="connsiteY3" fmla="*/ 5137690 h 5872815"/>
                <a:gd name="connsiteX4" fmla="*/ 3687192 w 6390978"/>
                <a:gd name="connsiteY4" fmla="*/ 4565924 h 5872815"/>
                <a:gd name="connsiteX5" fmla="*/ 3255144 w 6390978"/>
                <a:gd name="connsiteY5" fmla="*/ 2605586 h 5872815"/>
                <a:gd name="connsiteX6" fmla="*/ 5775424 w 6390978"/>
                <a:gd name="connsiteY6" fmla="*/ 1135336 h 5872815"/>
                <a:gd name="connsiteX7" fmla="*/ 5971534 w 6390978"/>
                <a:gd name="connsiteY7" fmla="*/ 267209 h 5872815"/>
                <a:gd name="connsiteX8" fmla="*/ 4150274 w 6390978"/>
                <a:gd name="connsiteY8" fmla="*/ 267209 h 5872815"/>
                <a:gd name="connsiteX9" fmla="*/ 1408289 w 6390978"/>
                <a:gd name="connsiteY9" fmla="*/ 1870463 h 5872815"/>
                <a:gd name="connsiteX10" fmla="*/ 1018541 w 6390978"/>
                <a:gd name="connsiteY10" fmla="*/ 3095668 h 5872815"/>
                <a:gd name="connsiteX11" fmla="*/ 14784 w 6390978"/>
                <a:gd name="connsiteY11" fmla="*/ 2441324 h 5872815"/>
                <a:gd name="connsiteX0" fmla="*/ 14784 w 6390978"/>
                <a:gd name="connsiteY0" fmla="*/ 2441324 h 5872815"/>
                <a:gd name="connsiteX1" fmla="*/ 2959 w 6390978"/>
                <a:gd name="connsiteY1" fmla="*/ 5872815 h 5872815"/>
                <a:gd name="connsiteX2" fmla="*/ 5303547 w 6390978"/>
                <a:gd name="connsiteY2" fmla="*/ 5872814 h 5872815"/>
                <a:gd name="connsiteX3" fmla="*/ 5303547 w 6390978"/>
                <a:gd name="connsiteY3" fmla="*/ 5137690 h 5872815"/>
                <a:gd name="connsiteX4" fmla="*/ 3687192 w 6390978"/>
                <a:gd name="connsiteY4" fmla="*/ 4565924 h 5872815"/>
                <a:gd name="connsiteX5" fmla="*/ 3255144 w 6390978"/>
                <a:gd name="connsiteY5" fmla="*/ 2605586 h 5872815"/>
                <a:gd name="connsiteX6" fmla="*/ 5775424 w 6390978"/>
                <a:gd name="connsiteY6" fmla="*/ 1135336 h 5872815"/>
                <a:gd name="connsiteX7" fmla="*/ 5971534 w 6390978"/>
                <a:gd name="connsiteY7" fmla="*/ 267209 h 5872815"/>
                <a:gd name="connsiteX8" fmla="*/ 4150274 w 6390978"/>
                <a:gd name="connsiteY8" fmla="*/ 267209 h 5872815"/>
                <a:gd name="connsiteX9" fmla="*/ 1408289 w 6390978"/>
                <a:gd name="connsiteY9" fmla="*/ 1870463 h 5872815"/>
                <a:gd name="connsiteX10" fmla="*/ 14784 w 6390978"/>
                <a:gd name="connsiteY10" fmla="*/ 2441324 h 5872815"/>
                <a:gd name="connsiteX0" fmla="*/ 14784 w 6390978"/>
                <a:gd name="connsiteY0" fmla="*/ 2468551 h 5900042"/>
                <a:gd name="connsiteX1" fmla="*/ 2959 w 6390978"/>
                <a:gd name="connsiteY1" fmla="*/ 5900042 h 5900042"/>
                <a:gd name="connsiteX2" fmla="*/ 5303547 w 6390978"/>
                <a:gd name="connsiteY2" fmla="*/ 5900041 h 5900042"/>
                <a:gd name="connsiteX3" fmla="*/ 5303547 w 6390978"/>
                <a:gd name="connsiteY3" fmla="*/ 5164917 h 5900042"/>
                <a:gd name="connsiteX4" fmla="*/ 3687192 w 6390978"/>
                <a:gd name="connsiteY4" fmla="*/ 4593151 h 5900042"/>
                <a:gd name="connsiteX5" fmla="*/ 3255144 w 6390978"/>
                <a:gd name="connsiteY5" fmla="*/ 2632813 h 5900042"/>
                <a:gd name="connsiteX6" fmla="*/ 5775424 w 6390978"/>
                <a:gd name="connsiteY6" fmla="*/ 1162563 h 5900042"/>
                <a:gd name="connsiteX7" fmla="*/ 5971534 w 6390978"/>
                <a:gd name="connsiteY7" fmla="*/ 294436 h 5900042"/>
                <a:gd name="connsiteX8" fmla="*/ 4150274 w 6390978"/>
                <a:gd name="connsiteY8" fmla="*/ 294436 h 5900042"/>
                <a:gd name="connsiteX9" fmla="*/ 3193479 w 6390978"/>
                <a:gd name="connsiteY9" fmla="*/ 2061051 h 5900042"/>
                <a:gd name="connsiteX10" fmla="*/ 14784 w 6390978"/>
                <a:gd name="connsiteY10" fmla="*/ 2468551 h 5900042"/>
                <a:gd name="connsiteX0" fmla="*/ 14784 w 6014368"/>
                <a:gd name="connsiteY0" fmla="*/ 2323863 h 5755354"/>
                <a:gd name="connsiteX1" fmla="*/ 2959 w 6014368"/>
                <a:gd name="connsiteY1" fmla="*/ 5755354 h 5755354"/>
                <a:gd name="connsiteX2" fmla="*/ 5303547 w 6014368"/>
                <a:gd name="connsiteY2" fmla="*/ 5755353 h 5755354"/>
                <a:gd name="connsiteX3" fmla="*/ 5303547 w 6014368"/>
                <a:gd name="connsiteY3" fmla="*/ 5020229 h 5755354"/>
                <a:gd name="connsiteX4" fmla="*/ 3687192 w 6014368"/>
                <a:gd name="connsiteY4" fmla="*/ 4448463 h 5755354"/>
                <a:gd name="connsiteX5" fmla="*/ 3255144 w 6014368"/>
                <a:gd name="connsiteY5" fmla="*/ 2488125 h 5755354"/>
                <a:gd name="connsiteX6" fmla="*/ 5775424 w 6014368"/>
                <a:gd name="connsiteY6" fmla="*/ 1017875 h 5755354"/>
                <a:gd name="connsiteX7" fmla="*/ 4150274 w 6014368"/>
                <a:gd name="connsiteY7" fmla="*/ 149748 h 5755354"/>
                <a:gd name="connsiteX8" fmla="*/ 3193479 w 6014368"/>
                <a:gd name="connsiteY8" fmla="*/ 1916363 h 5755354"/>
                <a:gd name="connsiteX9" fmla="*/ 14784 w 6014368"/>
                <a:gd name="connsiteY9" fmla="*/ 2323863 h 5755354"/>
                <a:gd name="connsiteX0" fmla="*/ 14784 w 6207472"/>
                <a:gd name="connsiteY0" fmla="*/ 2459997 h 5891488"/>
                <a:gd name="connsiteX1" fmla="*/ 2959 w 6207472"/>
                <a:gd name="connsiteY1" fmla="*/ 5891488 h 5891488"/>
                <a:gd name="connsiteX2" fmla="*/ 5303547 w 6207472"/>
                <a:gd name="connsiteY2" fmla="*/ 5891487 h 5891488"/>
                <a:gd name="connsiteX3" fmla="*/ 5303547 w 6207472"/>
                <a:gd name="connsiteY3" fmla="*/ 5156363 h 5891488"/>
                <a:gd name="connsiteX4" fmla="*/ 3687192 w 6207472"/>
                <a:gd name="connsiteY4" fmla="*/ 4584597 h 5891488"/>
                <a:gd name="connsiteX5" fmla="*/ 3255144 w 6207472"/>
                <a:gd name="connsiteY5" fmla="*/ 2624259 h 5891488"/>
                <a:gd name="connsiteX6" fmla="*/ 5775424 w 6207472"/>
                <a:gd name="connsiteY6" fmla="*/ 1154009 h 5891488"/>
                <a:gd name="connsiteX7" fmla="*/ 5847432 w 6207472"/>
                <a:gd name="connsiteY7" fmla="*/ 337207 h 5891488"/>
                <a:gd name="connsiteX8" fmla="*/ 4150274 w 6207472"/>
                <a:gd name="connsiteY8" fmla="*/ 285882 h 5891488"/>
                <a:gd name="connsiteX9" fmla="*/ 3193479 w 6207472"/>
                <a:gd name="connsiteY9" fmla="*/ 2052497 h 5891488"/>
                <a:gd name="connsiteX10" fmla="*/ 14784 w 6207472"/>
                <a:gd name="connsiteY10" fmla="*/ 2459997 h 5891488"/>
                <a:gd name="connsiteX0" fmla="*/ 14784 w 6039644"/>
                <a:gd name="connsiteY0" fmla="*/ 2459997 h 5891488"/>
                <a:gd name="connsiteX1" fmla="*/ 2959 w 6039644"/>
                <a:gd name="connsiteY1" fmla="*/ 5891488 h 5891488"/>
                <a:gd name="connsiteX2" fmla="*/ 5303547 w 6039644"/>
                <a:gd name="connsiteY2" fmla="*/ 5891487 h 5891488"/>
                <a:gd name="connsiteX3" fmla="*/ 5303547 w 6039644"/>
                <a:gd name="connsiteY3" fmla="*/ 5156363 h 5891488"/>
                <a:gd name="connsiteX4" fmla="*/ 3687192 w 6039644"/>
                <a:gd name="connsiteY4" fmla="*/ 4584597 h 5891488"/>
                <a:gd name="connsiteX5" fmla="*/ 3255144 w 6039644"/>
                <a:gd name="connsiteY5" fmla="*/ 2624259 h 5891488"/>
                <a:gd name="connsiteX6" fmla="*/ 5303547 w 6039644"/>
                <a:gd name="connsiteY6" fmla="*/ 1320450 h 5891488"/>
                <a:gd name="connsiteX7" fmla="*/ 5847432 w 6039644"/>
                <a:gd name="connsiteY7" fmla="*/ 337207 h 5891488"/>
                <a:gd name="connsiteX8" fmla="*/ 4150274 w 6039644"/>
                <a:gd name="connsiteY8" fmla="*/ 285882 h 5891488"/>
                <a:gd name="connsiteX9" fmla="*/ 3193479 w 6039644"/>
                <a:gd name="connsiteY9" fmla="*/ 2052497 h 5891488"/>
                <a:gd name="connsiteX10" fmla="*/ 14784 w 6039644"/>
                <a:gd name="connsiteY10" fmla="*/ 2459997 h 5891488"/>
                <a:gd name="connsiteX0" fmla="*/ 14784 w 6039644"/>
                <a:gd name="connsiteY0" fmla="*/ 2459997 h 5891488"/>
                <a:gd name="connsiteX1" fmla="*/ 2959 w 6039644"/>
                <a:gd name="connsiteY1" fmla="*/ 5891488 h 5891488"/>
                <a:gd name="connsiteX2" fmla="*/ 5303547 w 6039644"/>
                <a:gd name="connsiteY2" fmla="*/ 5891487 h 5891488"/>
                <a:gd name="connsiteX3" fmla="*/ 5303547 w 6039644"/>
                <a:gd name="connsiteY3" fmla="*/ 5156363 h 5891488"/>
                <a:gd name="connsiteX4" fmla="*/ 3687192 w 6039644"/>
                <a:gd name="connsiteY4" fmla="*/ 4584597 h 5891488"/>
                <a:gd name="connsiteX5" fmla="*/ 3327152 w 6039644"/>
                <a:gd name="connsiteY5" fmla="*/ 2624260 h 5891488"/>
                <a:gd name="connsiteX6" fmla="*/ 5303547 w 6039644"/>
                <a:gd name="connsiteY6" fmla="*/ 1320450 h 5891488"/>
                <a:gd name="connsiteX7" fmla="*/ 5847432 w 6039644"/>
                <a:gd name="connsiteY7" fmla="*/ 337207 h 5891488"/>
                <a:gd name="connsiteX8" fmla="*/ 4150274 w 6039644"/>
                <a:gd name="connsiteY8" fmla="*/ 285882 h 5891488"/>
                <a:gd name="connsiteX9" fmla="*/ 3193479 w 6039644"/>
                <a:gd name="connsiteY9" fmla="*/ 2052497 h 5891488"/>
                <a:gd name="connsiteX10" fmla="*/ 14784 w 6039644"/>
                <a:gd name="connsiteY10" fmla="*/ 2459997 h 5891488"/>
                <a:gd name="connsiteX0" fmla="*/ 14784 w 6039644"/>
                <a:gd name="connsiteY0" fmla="*/ 2459997 h 5891488"/>
                <a:gd name="connsiteX1" fmla="*/ 2959 w 6039644"/>
                <a:gd name="connsiteY1" fmla="*/ 5891488 h 5891488"/>
                <a:gd name="connsiteX2" fmla="*/ 5303547 w 6039644"/>
                <a:gd name="connsiteY2" fmla="*/ 5891487 h 5891488"/>
                <a:gd name="connsiteX3" fmla="*/ 5303547 w 6039644"/>
                <a:gd name="connsiteY3" fmla="*/ 5156363 h 5891488"/>
                <a:gd name="connsiteX4" fmla="*/ 4150274 w 6039644"/>
                <a:gd name="connsiteY4" fmla="*/ 4583696 h 5891488"/>
                <a:gd name="connsiteX5" fmla="*/ 3327152 w 6039644"/>
                <a:gd name="connsiteY5" fmla="*/ 2624260 h 5891488"/>
                <a:gd name="connsiteX6" fmla="*/ 5303547 w 6039644"/>
                <a:gd name="connsiteY6" fmla="*/ 1320450 h 5891488"/>
                <a:gd name="connsiteX7" fmla="*/ 5847432 w 6039644"/>
                <a:gd name="connsiteY7" fmla="*/ 337207 h 5891488"/>
                <a:gd name="connsiteX8" fmla="*/ 4150274 w 6039644"/>
                <a:gd name="connsiteY8" fmla="*/ 285882 h 5891488"/>
                <a:gd name="connsiteX9" fmla="*/ 3193479 w 6039644"/>
                <a:gd name="connsiteY9" fmla="*/ 2052497 h 5891488"/>
                <a:gd name="connsiteX10" fmla="*/ 14784 w 6039644"/>
                <a:gd name="connsiteY10" fmla="*/ 2459997 h 5891488"/>
                <a:gd name="connsiteX0" fmla="*/ 14784 w 6039644"/>
                <a:gd name="connsiteY0" fmla="*/ 2459997 h 5891488"/>
                <a:gd name="connsiteX1" fmla="*/ 2959 w 6039644"/>
                <a:gd name="connsiteY1" fmla="*/ 5891488 h 5891488"/>
                <a:gd name="connsiteX2" fmla="*/ 5303547 w 6039644"/>
                <a:gd name="connsiteY2" fmla="*/ 5891487 h 5891488"/>
                <a:gd name="connsiteX3" fmla="*/ 5303547 w 6039644"/>
                <a:gd name="connsiteY3" fmla="*/ 5156363 h 5891488"/>
                <a:gd name="connsiteX4" fmla="*/ 4150274 w 6039644"/>
                <a:gd name="connsiteY4" fmla="*/ 4583696 h 5891488"/>
                <a:gd name="connsiteX5" fmla="*/ 3327152 w 6039644"/>
                <a:gd name="connsiteY5" fmla="*/ 2624260 h 5891488"/>
                <a:gd name="connsiteX6" fmla="*/ 5303547 w 6039644"/>
                <a:gd name="connsiteY6" fmla="*/ 1320450 h 5891488"/>
                <a:gd name="connsiteX7" fmla="*/ 5847432 w 6039644"/>
                <a:gd name="connsiteY7" fmla="*/ 337207 h 5891488"/>
                <a:gd name="connsiteX8" fmla="*/ 4150274 w 6039644"/>
                <a:gd name="connsiteY8" fmla="*/ 285882 h 5891488"/>
                <a:gd name="connsiteX9" fmla="*/ 3193479 w 6039644"/>
                <a:gd name="connsiteY9" fmla="*/ 2052497 h 5891488"/>
                <a:gd name="connsiteX10" fmla="*/ 14784 w 6039644"/>
                <a:gd name="connsiteY10" fmla="*/ 2459997 h 5891488"/>
                <a:gd name="connsiteX0" fmla="*/ 14784 w 6039644"/>
                <a:gd name="connsiteY0" fmla="*/ 2459997 h 5891488"/>
                <a:gd name="connsiteX1" fmla="*/ 2959 w 6039644"/>
                <a:gd name="connsiteY1" fmla="*/ 5891488 h 5891488"/>
                <a:gd name="connsiteX2" fmla="*/ 5303547 w 6039644"/>
                <a:gd name="connsiteY2" fmla="*/ 5891487 h 5891488"/>
                <a:gd name="connsiteX3" fmla="*/ 5303547 w 6039644"/>
                <a:gd name="connsiteY3" fmla="*/ 5156363 h 5891488"/>
                <a:gd name="connsiteX4" fmla="*/ 4150274 w 6039644"/>
                <a:gd name="connsiteY4" fmla="*/ 4583696 h 5891488"/>
                <a:gd name="connsiteX5" fmla="*/ 3327152 w 6039644"/>
                <a:gd name="connsiteY5" fmla="*/ 2624260 h 5891488"/>
                <a:gd name="connsiteX6" fmla="*/ 5303547 w 6039644"/>
                <a:gd name="connsiteY6" fmla="*/ 1320450 h 5891488"/>
                <a:gd name="connsiteX7" fmla="*/ 5847432 w 6039644"/>
                <a:gd name="connsiteY7" fmla="*/ 337207 h 5891488"/>
                <a:gd name="connsiteX8" fmla="*/ 4150274 w 6039644"/>
                <a:gd name="connsiteY8" fmla="*/ 285882 h 5891488"/>
                <a:gd name="connsiteX9" fmla="*/ 3193479 w 6039644"/>
                <a:gd name="connsiteY9" fmla="*/ 2052497 h 5891488"/>
                <a:gd name="connsiteX10" fmla="*/ 14784 w 6039644"/>
                <a:gd name="connsiteY10" fmla="*/ 2459997 h 5891488"/>
                <a:gd name="connsiteX0" fmla="*/ 14784 w 6039644"/>
                <a:gd name="connsiteY0" fmla="*/ 2459997 h 5891488"/>
                <a:gd name="connsiteX1" fmla="*/ 2959 w 6039644"/>
                <a:gd name="connsiteY1" fmla="*/ 5891488 h 5891488"/>
                <a:gd name="connsiteX2" fmla="*/ 5303547 w 6039644"/>
                <a:gd name="connsiteY2" fmla="*/ 5891487 h 5891488"/>
                <a:gd name="connsiteX3" fmla="*/ 5451795 w 6039644"/>
                <a:gd name="connsiteY3" fmla="*/ 5259103 h 5891488"/>
                <a:gd name="connsiteX4" fmla="*/ 4150274 w 6039644"/>
                <a:gd name="connsiteY4" fmla="*/ 4583696 h 5891488"/>
                <a:gd name="connsiteX5" fmla="*/ 3327152 w 6039644"/>
                <a:gd name="connsiteY5" fmla="*/ 2624260 h 5891488"/>
                <a:gd name="connsiteX6" fmla="*/ 5303547 w 6039644"/>
                <a:gd name="connsiteY6" fmla="*/ 1320450 h 5891488"/>
                <a:gd name="connsiteX7" fmla="*/ 5847432 w 6039644"/>
                <a:gd name="connsiteY7" fmla="*/ 337207 h 5891488"/>
                <a:gd name="connsiteX8" fmla="*/ 4150274 w 6039644"/>
                <a:gd name="connsiteY8" fmla="*/ 285882 h 5891488"/>
                <a:gd name="connsiteX9" fmla="*/ 3193479 w 6039644"/>
                <a:gd name="connsiteY9" fmla="*/ 2052497 h 5891488"/>
                <a:gd name="connsiteX10" fmla="*/ 14784 w 6039644"/>
                <a:gd name="connsiteY10" fmla="*/ 2459997 h 5891488"/>
                <a:gd name="connsiteX0" fmla="*/ 14784 w 6039644"/>
                <a:gd name="connsiteY0" fmla="*/ 2459997 h 5891488"/>
                <a:gd name="connsiteX1" fmla="*/ 2959 w 6039644"/>
                <a:gd name="connsiteY1" fmla="*/ 5891488 h 5891488"/>
                <a:gd name="connsiteX2" fmla="*/ 5303547 w 6039644"/>
                <a:gd name="connsiteY2" fmla="*/ 5891487 h 5891488"/>
                <a:gd name="connsiteX3" fmla="*/ 5451795 w 6039644"/>
                <a:gd name="connsiteY3" fmla="*/ 5259103 h 5891488"/>
                <a:gd name="connsiteX4" fmla="*/ 4150274 w 6039644"/>
                <a:gd name="connsiteY4" fmla="*/ 4583696 h 5891488"/>
                <a:gd name="connsiteX5" fmla="*/ 3327152 w 6039644"/>
                <a:gd name="connsiteY5" fmla="*/ 2624260 h 5891488"/>
                <a:gd name="connsiteX6" fmla="*/ 5303547 w 6039644"/>
                <a:gd name="connsiteY6" fmla="*/ 1320450 h 5891488"/>
                <a:gd name="connsiteX7" fmla="*/ 5847432 w 6039644"/>
                <a:gd name="connsiteY7" fmla="*/ 337207 h 5891488"/>
                <a:gd name="connsiteX8" fmla="*/ 4150274 w 6039644"/>
                <a:gd name="connsiteY8" fmla="*/ 285882 h 5891488"/>
                <a:gd name="connsiteX9" fmla="*/ 3193479 w 6039644"/>
                <a:gd name="connsiteY9" fmla="*/ 2052497 h 5891488"/>
                <a:gd name="connsiteX10" fmla="*/ 14784 w 6039644"/>
                <a:gd name="connsiteY10" fmla="*/ 2459997 h 5891488"/>
                <a:gd name="connsiteX0" fmla="*/ 14784 w 6039644"/>
                <a:gd name="connsiteY0" fmla="*/ 2459997 h 5891488"/>
                <a:gd name="connsiteX1" fmla="*/ 2959 w 6039644"/>
                <a:gd name="connsiteY1" fmla="*/ 5891488 h 5891488"/>
                <a:gd name="connsiteX2" fmla="*/ 5303547 w 6039644"/>
                <a:gd name="connsiteY2" fmla="*/ 5891487 h 5891488"/>
                <a:gd name="connsiteX3" fmla="*/ 5451795 w 6039644"/>
                <a:gd name="connsiteY3" fmla="*/ 5259103 h 5891488"/>
                <a:gd name="connsiteX4" fmla="*/ 4150274 w 6039644"/>
                <a:gd name="connsiteY4" fmla="*/ 4583696 h 5891488"/>
                <a:gd name="connsiteX5" fmla="*/ 3327152 w 6039644"/>
                <a:gd name="connsiteY5" fmla="*/ 2624260 h 5891488"/>
                <a:gd name="connsiteX6" fmla="*/ 5303547 w 6039644"/>
                <a:gd name="connsiteY6" fmla="*/ 1320450 h 5891488"/>
                <a:gd name="connsiteX7" fmla="*/ 5847432 w 6039644"/>
                <a:gd name="connsiteY7" fmla="*/ 337207 h 5891488"/>
                <a:gd name="connsiteX8" fmla="*/ 4150274 w 6039644"/>
                <a:gd name="connsiteY8" fmla="*/ 285882 h 5891488"/>
                <a:gd name="connsiteX9" fmla="*/ 3193479 w 6039644"/>
                <a:gd name="connsiteY9" fmla="*/ 2052497 h 5891488"/>
                <a:gd name="connsiteX10" fmla="*/ 14784 w 6039644"/>
                <a:gd name="connsiteY10" fmla="*/ 2459997 h 5891488"/>
                <a:gd name="connsiteX0" fmla="*/ 14784 w 6039644"/>
                <a:gd name="connsiteY0" fmla="*/ 2459997 h 5891488"/>
                <a:gd name="connsiteX1" fmla="*/ 2959 w 6039644"/>
                <a:gd name="connsiteY1" fmla="*/ 5891488 h 5891488"/>
                <a:gd name="connsiteX2" fmla="*/ 5303547 w 6039644"/>
                <a:gd name="connsiteY2" fmla="*/ 5891487 h 5891488"/>
                <a:gd name="connsiteX3" fmla="*/ 5297790 w 6039644"/>
                <a:gd name="connsiteY3" fmla="*/ 5215431 h 5891488"/>
                <a:gd name="connsiteX4" fmla="*/ 4150274 w 6039644"/>
                <a:gd name="connsiteY4" fmla="*/ 4583696 h 5891488"/>
                <a:gd name="connsiteX5" fmla="*/ 3327152 w 6039644"/>
                <a:gd name="connsiteY5" fmla="*/ 2624260 h 5891488"/>
                <a:gd name="connsiteX6" fmla="*/ 5303547 w 6039644"/>
                <a:gd name="connsiteY6" fmla="*/ 1320450 h 5891488"/>
                <a:gd name="connsiteX7" fmla="*/ 5847432 w 6039644"/>
                <a:gd name="connsiteY7" fmla="*/ 337207 h 5891488"/>
                <a:gd name="connsiteX8" fmla="*/ 4150274 w 6039644"/>
                <a:gd name="connsiteY8" fmla="*/ 285882 h 5891488"/>
                <a:gd name="connsiteX9" fmla="*/ 3193479 w 6039644"/>
                <a:gd name="connsiteY9" fmla="*/ 2052497 h 5891488"/>
                <a:gd name="connsiteX10" fmla="*/ 14784 w 6039644"/>
                <a:gd name="connsiteY10" fmla="*/ 2459997 h 5891488"/>
                <a:gd name="connsiteX0" fmla="*/ 14784 w 6039644"/>
                <a:gd name="connsiteY0" fmla="*/ 2459997 h 5891488"/>
                <a:gd name="connsiteX1" fmla="*/ 2959 w 6039644"/>
                <a:gd name="connsiteY1" fmla="*/ 5891488 h 5891488"/>
                <a:gd name="connsiteX2" fmla="*/ 5303547 w 6039644"/>
                <a:gd name="connsiteY2" fmla="*/ 5891487 h 5891488"/>
                <a:gd name="connsiteX3" fmla="*/ 5297790 w 6039644"/>
                <a:gd name="connsiteY3" fmla="*/ 5215431 h 5891488"/>
                <a:gd name="connsiteX4" fmla="*/ 4150274 w 6039644"/>
                <a:gd name="connsiteY4" fmla="*/ 4583696 h 5891488"/>
                <a:gd name="connsiteX5" fmla="*/ 3327152 w 6039644"/>
                <a:gd name="connsiteY5" fmla="*/ 2624260 h 5891488"/>
                <a:gd name="connsiteX6" fmla="*/ 5303547 w 6039644"/>
                <a:gd name="connsiteY6" fmla="*/ 1320450 h 5891488"/>
                <a:gd name="connsiteX7" fmla="*/ 5847432 w 6039644"/>
                <a:gd name="connsiteY7" fmla="*/ 337207 h 5891488"/>
                <a:gd name="connsiteX8" fmla="*/ 4150274 w 6039644"/>
                <a:gd name="connsiteY8" fmla="*/ 285882 h 5891488"/>
                <a:gd name="connsiteX9" fmla="*/ 3193479 w 6039644"/>
                <a:gd name="connsiteY9" fmla="*/ 2052497 h 5891488"/>
                <a:gd name="connsiteX10" fmla="*/ 14784 w 6039644"/>
                <a:gd name="connsiteY10" fmla="*/ 2459997 h 5891488"/>
                <a:gd name="connsiteX0" fmla="*/ 14784 w 6039644"/>
                <a:gd name="connsiteY0" fmla="*/ 2295218 h 5726709"/>
                <a:gd name="connsiteX1" fmla="*/ 2959 w 6039644"/>
                <a:gd name="connsiteY1" fmla="*/ 5726709 h 5726709"/>
                <a:gd name="connsiteX2" fmla="*/ 5303547 w 6039644"/>
                <a:gd name="connsiteY2" fmla="*/ 5726708 h 5726709"/>
                <a:gd name="connsiteX3" fmla="*/ 5297790 w 6039644"/>
                <a:gd name="connsiteY3" fmla="*/ 5050652 h 5726709"/>
                <a:gd name="connsiteX4" fmla="*/ 4150274 w 6039644"/>
                <a:gd name="connsiteY4" fmla="*/ 4418917 h 5726709"/>
                <a:gd name="connsiteX5" fmla="*/ 3327152 w 6039644"/>
                <a:gd name="connsiteY5" fmla="*/ 2459481 h 5726709"/>
                <a:gd name="connsiteX6" fmla="*/ 5303547 w 6039644"/>
                <a:gd name="connsiteY6" fmla="*/ 1155671 h 5726709"/>
                <a:gd name="connsiteX7" fmla="*/ 5847432 w 6039644"/>
                <a:gd name="connsiteY7" fmla="*/ 172428 h 5726709"/>
                <a:gd name="connsiteX8" fmla="*/ 4150274 w 6039644"/>
                <a:gd name="connsiteY8" fmla="*/ 121103 h 5726709"/>
                <a:gd name="connsiteX9" fmla="*/ 3193479 w 6039644"/>
                <a:gd name="connsiteY9" fmla="*/ 1887718 h 5726709"/>
                <a:gd name="connsiteX10" fmla="*/ 14784 w 6039644"/>
                <a:gd name="connsiteY10" fmla="*/ 2295218 h 5726709"/>
                <a:gd name="connsiteX0" fmla="*/ 14784 w 6039644"/>
                <a:gd name="connsiteY0" fmla="*/ 2336489 h 5767980"/>
                <a:gd name="connsiteX1" fmla="*/ 2959 w 6039644"/>
                <a:gd name="connsiteY1" fmla="*/ 5767980 h 5767980"/>
                <a:gd name="connsiteX2" fmla="*/ 5303547 w 6039644"/>
                <a:gd name="connsiteY2" fmla="*/ 5767979 h 5767980"/>
                <a:gd name="connsiteX3" fmla="*/ 5297790 w 6039644"/>
                <a:gd name="connsiteY3" fmla="*/ 5091923 h 5767980"/>
                <a:gd name="connsiteX4" fmla="*/ 4150274 w 6039644"/>
                <a:gd name="connsiteY4" fmla="*/ 4460188 h 5767980"/>
                <a:gd name="connsiteX5" fmla="*/ 3327152 w 6039644"/>
                <a:gd name="connsiteY5" fmla="*/ 2500752 h 5767980"/>
                <a:gd name="connsiteX6" fmla="*/ 5303547 w 6039644"/>
                <a:gd name="connsiteY6" fmla="*/ 1196942 h 5767980"/>
                <a:gd name="connsiteX7" fmla="*/ 5847432 w 6039644"/>
                <a:gd name="connsiteY7" fmla="*/ 213699 h 5767980"/>
                <a:gd name="connsiteX8" fmla="*/ 4150274 w 6039644"/>
                <a:gd name="connsiteY8" fmla="*/ 162374 h 5767980"/>
                <a:gd name="connsiteX9" fmla="*/ 3193479 w 6039644"/>
                <a:gd name="connsiteY9" fmla="*/ 1928989 h 5767980"/>
                <a:gd name="connsiteX10" fmla="*/ 14784 w 6039644"/>
                <a:gd name="connsiteY10" fmla="*/ 2336489 h 5767980"/>
                <a:gd name="connsiteX0" fmla="*/ 14784 w 6060147"/>
                <a:gd name="connsiteY0" fmla="*/ 2331052 h 5762543"/>
                <a:gd name="connsiteX1" fmla="*/ 2959 w 6060147"/>
                <a:gd name="connsiteY1" fmla="*/ 5762543 h 5762543"/>
                <a:gd name="connsiteX2" fmla="*/ 5303547 w 6060147"/>
                <a:gd name="connsiteY2" fmla="*/ 5762542 h 5762543"/>
                <a:gd name="connsiteX3" fmla="*/ 5297790 w 6060147"/>
                <a:gd name="connsiteY3" fmla="*/ 5086486 h 5762543"/>
                <a:gd name="connsiteX4" fmla="*/ 4150274 w 6060147"/>
                <a:gd name="connsiteY4" fmla="*/ 4454751 h 5762543"/>
                <a:gd name="connsiteX5" fmla="*/ 3327152 w 6060147"/>
                <a:gd name="connsiteY5" fmla="*/ 2495315 h 5762543"/>
                <a:gd name="connsiteX6" fmla="*/ 5303547 w 6060147"/>
                <a:gd name="connsiteY6" fmla="*/ 1191505 h 5762543"/>
                <a:gd name="connsiteX7" fmla="*/ 5847432 w 6060147"/>
                <a:gd name="connsiteY7" fmla="*/ 208262 h 5762543"/>
                <a:gd name="connsiteX8" fmla="*/ 4027256 w 6060147"/>
                <a:gd name="connsiteY8" fmla="*/ 162374 h 5762543"/>
                <a:gd name="connsiteX9" fmla="*/ 3193479 w 6060147"/>
                <a:gd name="connsiteY9" fmla="*/ 1923552 h 5762543"/>
                <a:gd name="connsiteX10" fmla="*/ 14784 w 6060147"/>
                <a:gd name="connsiteY10" fmla="*/ 2331052 h 5762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60147" h="5762543">
                  <a:moveTo>
                    <a:pt x="14784" y="2331052"/>
                  </a:moveTo>
                  <a:cubicBezTo>
                    <a:pt x="17743" y="2851875"/>
                    <a:pt x="0" y="5241720"/>
                    <a:pt x="2959" y="5762543"/>
                  </a:cubicBezTo>
                  <a:lnTo>
                    <a:pt x="5303547" y="5762542"/>
                  </a:lnTo>
                  <a:cubicBezTo>
                    <a:pt x="5410499" y="5597552"/>
                    <a:pt x="5490002" y="5304451"/>
                    <a:pt x="5297790" y="5086486"/>
                  </a:cubicBezTo>
                  <a:cubicBezTo>
                    <a:pt x="5105578" y="4868521"/>
                    <a:pt x="4478714" y="4886613"/>
                    <a:pt x="4150274" y="4454751"/>
                  </a:cubicBezTo>
                  <a:cubicBezTo>
                    <a:pt x="3821834" y="4022889"/>
                    <a:pt x="3134940" y="3039189"/>
                    <a:pt x="3327152" y="2495315"/>
                  </a:cubicBezTo>
                  <a:cubicBezTo>
                    <a:pt x="3519364" y="1951441"/>
                    <a:pt x="4883500" y="1572681"/>
                    <a:pt x="5303547" y="1191505"/>
                  </a:cubicBezTo>
                  <a:cubicBezTo>
                    <a:pt x="5723594" y="810330"/>
                    <a:pt x="6060147" y="379784"/>
                    <a:pt x="5847432" y="208262"/>
                  </a:cubicBezTo>
                  <a:cubicBezTo>
                    <a:pt x="5634717" y="36740"/>
                    <a:pt x="4827869" y="0"/>
                    <a:pt x="4027256" y="162374"/>
                  </a:cubicBezTo>
                  <a:cubicBezTo>
                    <a:pt x="3584931" y="448256"/>
                    <a:pt x="3862224" y="1562106"/>
                    <a:pt x="3193479" y="1923552"/>
                  </a:cubicBezTo>
                  <a:cubicBezTo>
                    <a:pt x="2524734" y="2284998"/>
                    <a:pt x="249006" y="1663993"/>
                    <a:pt x="14784" y="2331052"/>
                  </a:cubicBezTo>
                  <a:close/>
                </a:path>
              </a:pathLst>
            </a:custGeom>
            <a:gradFill>
              <a:gsLst>
                <a:gs pos="0">
                  <a:srgbClr val="D0E5A5"/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endParaRPr lang="en-US" sz="1000" dirty="0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1688290" y="5202435"/>
              <a:ext cx="7218976" cy="818853"/>
            </a:xfrm>
            <a:custGeom>
              <a:avLst/>
              <a:gdLst>
                <a:gd name="connsiteX0" fmla="*/ 0 w 8664606"/>
                <a:gd name="connsiteY0" fmla="*/ 266330 h 1828800"/>
                <a:gd name="connsiteX1" fmla="*/ 8878 w 8664606"/>
                <a:gd name="connsiteY1" fmla="*/ 1828800 h 1828800"/>
                <a:gd name="connsiteX2" fmla="*/ 8664606 w 8664606"/>
                <a:gd name="connsiteY2" fmla="*/ 1828800 h 1828800"/>
                <a:gd name="connsiteX3" fmla="*/ 8664606 w 8664606"/>
                <a:gd name="connsiteY3" fmla="*/ 798990 h 1828800"/>
                <a:gd name="connsiteX4" fmla="*/ 4971495 w 8664606"/>
                <a:gd name="connsiteY4" fmla="*/ 798990 h 1828800"/>
                <a:gd name="connsiteX5" fmla="*/ 4385569 w 8664606"/>
                <a:gd name="connsiteY5" fmla="*/ 559293 h 1828800"/>
                <a:gd name="connsiteX6" fmla="*/ 4163627 w 8664606"/>
                <a:gd name="connsiteY6" fmla="*/ 8878 h 1828800"/>
                <a:gd name="connsiteX7" fmla="*/ 2334827 w 8664606"/>
                <a:gd name="connsiteY7" fmla="*/ 0 h 1828800"/>
                <a:gd name="connsiteX8" fmla="*/ 1811045 w 8664606"/>
                <a:gd name="connsiteY8" fmla="*/ 426128 h 1828800"/>
                <a:gd name="connsiteX9" fmla="*/ 0 w 8664606"/>
                <a:gd name="connsiteY9" fmla="*/ 266330 h 1828800"/>
                <a:gd name="connsiteX0" fmla="*/ 0 w 8664606"/>
                <a:gd name="connsiteY0" fmla="*/ 266330 h 1828800"/>
                <a:gd name="connsiteX1" fmla="*/ 217503 w 8664606"/>
                <a:gd name="connsiteY1" fmla="*/ 1687012 h 1828800"/>
                <a:gd name="connsiteX2" fmla="*/ 8664606 w 8664606"/>
                <a:gd name="connsiteY2" fmla="*/ 1828800 h 1828800"/>
                <a:gd name="connsiteX3" fmla="*/ 8664606 w 8664606"/>
                <a:gd name="connsiteY3" fmla="*/ 798990 h 1828800"/>
                <a:gd name="connsiteX4" fmla="*/ 4971495 w 8664606"/>
                <a:gd name="connsiteY4" fmla="*/ 798990 h 1828800"/>
                <a:gd name="connsiteX5" fmla="*/ 4385569 w 8664606"/>
                <a:gd name="connsiteY5" fmla="*/ 559293 h 1828800"/>
                <a:gd name="connsiteX6" fmla="*/ 4163627 w 8664606"/>
                <a:gd name="connsiteY6" fmla="*/ 8878 h 1828800"/>
                <a:gd name="connsiteX7" fmla="*/ 2334827 w 8664606"/>
                <a:gd name="connsiteY7" fmla="*/ 0 h 1828800"/>
                <a:gd name="connsiteX8" fmla="*/ 1811045 w 8664606"/>
                <a:gd name="connsiteY8" fmla="*/ 426128 h 1828800"/>
                <a:gd name="connsiteX9" fmla="*/ 0 w 8664606"/>
                <a:gd name="connsiteY9" fmla="*/ 266330 h 1828800"/>
                <a:gd name="connsiteX0" fmla="*/ 2959 w 8667565"/>
                <a:gd name="connsiteY0" fmla="*/ 266330 h 1828800"/>
                <a:gd name="connsiteX1" fmla="*/ 2959 w 8667565"/>
                <a:gd name="connsiteY1" fmla="*/ 1828800 h 1828800"/>
                <a:gd name="connsiteX2" fmla="*/ 8667565 w 8667565"/>
                <a:gd name="connsiteY2" fmla="*/ 1828800 h 1828800"/>
                <a:gd name="connsiteX3" fmla="*/ 8667565 w 8667565"/>
                <a:gd name="connsiteY3" fmla="*/ 798990 h 1828800"/>
                <a:gd name="connsiteX4" fmla="*/ 4974454 w 8667565"/>
                <a:gd name="connsiteY4" fmla="*/ 798990 h 1828800"/>
                <a:gd name="connsiteX5" fmla="*/ 4388528 w 8667565"/>
                <a:gd name="connsiteY5" fmla="*/ 559293 h 1828800"/>
                <a:gd name="connsiteX6" fmla="*/ 4166586 w 8667565"/>
                <a:gd name="connsiteY6" fmla="*/ 8878 h 1828800"/>
                <a:gd name="connsiteX7" fmla="*/ 2337786 w 8667565"/>
                <a:gd name="connsiteY7" fmla="*/ 0 h 1828800"/>
                <a:gd name="connsiteX8" fmla="*/ 1814004 w 8667565"/>
                <a:gd name="connsiteY8" fmla="*/ 426128 h 1828800"/>
                <a:gd name="connsiteX9" fmla="*/ 2959 w 8667565"/>
                <a:gd name="connsiteY9" fmla="*/ 266330 h 1828800"/>
                <a:gd name="connsiteX0" fmla="*/ 0 w 8667565"/>
                <a:gd name="connsiteY0" fmla="*/ 390868 h 1828800"/>
                <a:gd name="connsiteX1" fmla="*/ 2959 w 8667565"/>
                <a:gd name="connsiteY1" fmla="*/ 1828800 h 1828800"/>
                <a:gd name="connsiteX2" fmla="*/ 8667565 w 8667565"/>
                <a:gd name="connsiteY2" fmla="*/ 1828800 h 1828800"/>
                <a:gd name="connsiteX3" fmla="*/ 8667565 w 8667565"/>
                <a:gd name="connsiteY3" fmla="*/ 798990 h 1828800"/>
                <a:gd name="connsiteX4" fmla="*/ 4974454 w 8667565"/>
                <a:gd name="connsiteY4" fmla="*/ 798990 h 1828800"/>
                <a:gd name="connsiteX5" fmla="*/ 4388528 w 8667565"/>
                <a:gd name="connsiteY5" fmla="*/ 559293 h 1828800"/>
                <a:gd name="connsiteX6" fmla="*/ 4166586 w 8667565"/>
                <a:gd name="connsiteY6" fmla="*/ 8878 h 1828800"/>
                <a:gd name="connsiteX7" fmla="*/ 2337786 w 8667565"/>
                <a:gd name="connsiteY7" fmla="*/ 0 h 1828800"/>
                <a:gd name="connsiteX8" fmla="*/ 1814004 w 8667565"/>
                <a:gd name="connsiteY8" fmla="*/ 426128 h 1828800"/>
                <a:gd name="connsiteX9" fmla="*/ 0 w 8667565"/>
                <a:gd name="connsiteY9" fmla="*/ 390868 h 1828800"/>
                <a:gd name="connsiteX0" fmla="*/ 0 w 8667565"/>
                <a:gd name="connsiteY0" fmla="*/ 390868 h 1828800"/>
                <a:gd name="connsiteX1" fmla="*/ 2959 w 8667565"/>
                <a:gd name="connsiteY1" fmla="*/ 1828800 h 1828800"/>
                <a:gd name="connsiteX2" fmla="*/ 8667565 w 8667565"/>
                <a:gd name="connsiteY2" fmla="*/ 1828800 h 1828800"/>
                <a:gd name="connsiteX3" fmla="*/ 8223695 w 8667565"/>
                <a:gd name="connsiteY3" fmla="*/ 678900 h 1828800"/>
                <a:gd name="connsiteX4" fmla="*/ 4974454 w 8667565"/>
                <a:gd name="connsiteY4" fmla="*/ 798990 h 1828800"/>
                <a:gd name="connsiteX5" fmla="*/ 4388528 w 8667565"/>
                <a:gd name="connsiteY5" fmla="*/ 559293 h 1828800"/>
                <a:gd name="connsiteX6" fmla="*/ 4166586 w 8667565"/>
                <a:gd name="connsiteY6" fmla="*/ 8878 h 1828800"/>
                <a:gd name="connsiteX7" fmla="*/ 2337786 w 8667565"/>
                <a:gd name="connsiteY7" fmla="*/ 0 h 1828800"/>
                <a:gd name="connsiteX8" fmla="*/ 1814004 w 8667565"/>
                <a:gd name="connsiteY8" fmla="*/ 426128 h 1828800"/>
                <a:gd name="connsiteX9" fmla="*/ 0 w 8667565"/>
                <a:gd name="connsiteY9" fmla="*/ 390868 h 1828800"/>
                <a:gd name="connsiteX0" fmla="*/ 0 w 8667565"/>
                <a:gd name="connsiteY0" fmla="*/ 390868 h 1828800"/>
                <a:gd name="connsiteX1" fmla="*/ 2959 w 8667565"/>
                <a:gd name="connsiteY1" fmla="*/ 1828800 h 1828800"/>
                <a:gd name="connsiteX2" fmla="*/ 8667565 w 8667565"/>
                <a:gd name="connsiteY2" fmla="*/ 1828800 h 1828800"/>
                <a:gd name="connsiteX3" fmla="*/ 8655743 w 8667565"/>
                <a:gd name="connsiteY3" fmla="*/ 822916 h 1828800"/>
                <a:gd name="connsiteX4" fmla="*/ 4974454 w 8667565"/>
                <a:gd name="connsiteY4" fmla="*/ 798990 h 1828800"/>
                <a:gd name="connsiteX5" fmla="*/ 4388528 w 8667565"/>
                <a:gd name="connsiteY5" fmla="*/ 559293 h 1828800"/>
                <a:gd name="connsiteX6" fmla="*/ 4166586 w 8667565"/>
                <a:gd name="connsiteY6" fmla="*/ 8878 h 1828800"/>
                <a:gd name="connsiteX7" fmla="*/ 2337786 w 8667565"/>
                <a:gd name="connsiteY7" fmla="*/ 0 h 1828800"/>
                <a:gd name="connsiteX8" fmla="*/ 1814004 w 8667565"/>
                <a:gd name="connsiteY8" fmla="*/ 426128 h 1828800"/>
                <a:gd name="connsiteX9" fmla="*/ 0 w 8667565"/>
                <a:gd name="connsiteY9" fmla="*/ 390868 h 1828800"/>
                <a:gd name="connsiteX0" fmla="*/ 0 w 8655743"/>
                <a:gd name="connsiteY0" fmla="*/ 390868 h 1828800"/>
                <a:gd name="connsiteX1" fmla="*/ 2959 w 8655743"/>
                <a:gd name="connsiteY1" fmla="*/ 1828800 h 1828800"/>
                <a:gd name="connsiteX2" fmla="*/ 8063644 w 8655743"/>
                <a:gd name="connsiteY2" fmla="*/ 1470988 h 1828800"/>
                <a:gd name="connsiteX3" fmla="*/ 8655743 w 8655743"/>
                <a:gd name="connsiteY3" fmla="*/ 822916 h 1828800"/>
                <a:gd name="connsiteX4" fmla="*/ 4974454 w 8655743"/>
                <a:gd name="connsiteY4" fmla="*/ 798990 h 1828800"/>
                <a:gd name="connsiteX5" fmla="*/ 4388528 w 8655743"/>
                <a:gd name="connsiteY5" fmla="*/ 559293 h 1828800"/>
                <a:gd name="connsiteX6" fmla="*/ 4166586 w 8655743"/>
                <a:gd name="connsiteY6" fmla="*/ 8878 h 1828800"/>
                <a:gd name="connsiteX7" fmla="*/ 2337786 w 8655743"/>
                <a:gd name="connsiteY7" fmla="*/ 0 h 1828800"/>
                <a:gd name="connsiteX8" fmla="*/ 1814004 w 8655743"/>
                <a:gd name="connsiteY8" fmla="*/ 426128 h 1828800"/>
                <a:gd name="connsiteX9" fmla="*/ 0 w 8655743"/>
                <a:gd name="connsiteY9" fmla="*/ 390868 h 1828800"/>
                <a:gd name="connsiteX0" fmla="*/ 0 w 8655743"/>
                <a:gd name="connsiteY0" fmla="*/ 390868 h 1828800"/>
                <a:gd name="connsiteX1" fmla="*/ 2959 w 8655743"/>
                <a:gd name="connsiteY1" fmla="*/ 1828800 h 1828800"/>
                <a:gd name="connsiteX2" fmla="*/ 8655743 w 8655743"/>
                <a:gd name="connsiteY2" fmla="*/ 1828800 h 1828800"/>
                <a:gd name="connsiteX3" fmla="*/ 8655743 w 8655743"/>
                <a:gd name="connsiteY3" fmla="*/ 822916 h 1828800"/>
                <a:gd name="connsiteX4" fmla="*/ 4974454 w 8655743"/>
                <a:gd name="connsiteY4" fmla="*/ 798990 h 1828800"/>
                <a:gd name="connsiteX5" fmla="*/ 4388528 w 8655743"/>
                <a:gd name="connsiteY5" fmla="*/ 559293 h 1828800"/>
                <a:gd name="connsiteX6" fmla="*/ 4166586 w 8655743"/>
                <a:gd name="connsiteY6" fmla="*/ 8878 h 1828800"/>
                <a:gd name="connsiteX7" fmla="*/ 2337786 w 8655743"/>
                <a:gd name="connsiteY7" fmla="*/ 0 h 1828800"/>
                <a:gd name="connsiteX8" fmla="*/ 1814004 w 8655743"/>
                <a:gd name="connsiteY8" fmla="*/ 426128 h 1828800"/>
                <a:gd name="connsiteX9" fmla="*/ 0 w 8655743"/>
                <a:gd name="connsiteY9" fmla="*/ 390868 h 1828800"/>
                <a:gd name="connsiteX0" fmla="*/ 0 w 8655743"/>
                <a:gd name="connsiteY0" fmla="*/ 390868 h 1828800"/>
                <a:gd name="connsiteX1" fmla="*/ 2959 w 8655743"/>
                <a:gd name="connsiteY1" fmla="*/ 1828800 h 1828800"/>
                <a:gd name="connsiteX2" fmla="*/ 8655743 w 8655743"/>
                <a:gd name="connsiteY2" fmla="*/ 1828800 h 1828800"/>
                <a:gd name="connsiteX3" fmla="*/ 8655743 w 8655743"/>
                <a:gd name="connsiteY3" fmla="*/ 822916 h 1828800"/>
                <a:gd name="connsiteX4" fmla="*/ 4974454 w 8655743"/>
                <a:gd name="connsiteY4" fmla="*/ 798990 h 1828800"/>
                <a:gd name="connsiteX5" fmla="*/ 4388528 w 8655743"/>
                <a:gd name="connsiteY5" fmla="*/ 559293 h 1828800"/>
                <a:gd name="connsiteX6" fmla="*/ 4166586 w 8655743"/>
                <a:gd name="connsiteY6" fmla="*/ 8878 h 1828800"/>
                <a:gd name="connsiteX7" fmla="*/ 2337786 w 8655743"/>
                <a:gd name="connsiteY7" fmla="*/ 0 h 1828800"/>
                <a:gd name="connsiteX8" fmla="*/ 1814004 w 8655743"/>
                <a:gd name="connsiteY8" fmla="*/ 426128 h 1828800"/>
                <a:gd name="connsiteX9" fmla="*/ 0 w 8655743"/>
                <a:gd name="connsiteY9" fmla="*/ 390868 h 1828800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814004 w 8655743"/>
                <a:gd name="connsiteY8" fmla="*/ 510465 h 1913137"/>
                <a:gd name="connsiteX9" fmla="*/ 0 w 8655743"/>
                <a:gd name="connsiteY9" fmla="*/ 475205 h 1913137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814004 w 8655743"/>
                <a:gd name="connsiteY8" fmla="*/ 510465 h 1913137"/>
                <a:gd name="connsiteX9" fmla="*/ 0 w 8655743"/>
                <a:gd name="connsiteY9" fmla="*/ 475205 h 1913137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814004 w 8655743"/>
                <a:gd name="connsiteY8" fmla="*/ 510465 h 1913137"/>
                <a:gd name="connsiteX9" fmla="*/ 0 w 8655743"/>
                <a:gd name="connsiteY9" fmla="*/ 475205 h 1913137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814004 w 8655743"/>
                <a:gd name="connsiteY8" fmla="*/ 510465 h 1913137"/>
                <a:gd name="connsiteX9" fmla="*/ 0 w 8655743"/>
                <a:gd name="connsiteY9" fmla="*/ 475205 h 1913137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986985 w 8655743"/>
                <a:gd name="connsiteY8" fmla="*/ 475206 h 1913137"/>
                <a:gd name="connsiteX9" fmla="*/ 0 w 8655743"/>
                <a:gd name="connsiteY9" fmla="*/ 475205 h 1913137"/>
                <a:gd name="connsiteX0" fmla="*/ 0 w 8655743"/>
                <a:gd name="connsiteY0" fmla="*/ 515155 h 1953087"/>
                <a:gd name="connsiteX1" fmla="*/ 2959 w 8655743"/>
                <a:gd name="connsiteY1" fmla="*/ 1953087 h 1953087"/>
                <a:gd name="connsiteX2" fmla="*/ 8655743 w 8655743"/>
                <a:gd name="connsiteY2" fmla="*/ 1953087 h 1953087"/>
                <a:gd name="connsiteX3" fmla="*/ 8655743 w 8655743"/>
                <a:gd name="connsiteY3" fmla="*/ 947203 h 1953087"/>
                <a:gd name="connsiteX4" fmla="*/ 4974454 w 8655743"/>
                <a:gd name="connsiteY4" fmla="*/ 923277 h 1953087"/>
                <a:gd name="connsiteX5" fmla="*/ 4166586 w 8655743"/>
                <a:gd name="connsiteY5" fmla="*/ 133165 h 1953087"/>
                <a:gd name="connsiteX6" fmla="*/ 2337786 w 8655743"/>
                <a:gd name="connsiteY6" fmla="*/ 124287 h 1953087"/>
                <a:gd name="connsiteX7" fmla="*/ 1986985 w 8655743"/>
                <a:gd name="connsiteY7" fmla="*/ 515156 h 1953087"/>
                <a:gd name="connsiteX8" fmla="*/ 0 w 8655743"/>
                <a:gd name="connsiteY8" fmla="*/ 515155 h 1953087"/>
                <a:gd name="connsiteX0" fmla="*/ 0 w 8655743"/>
                <a:gd name="connsiteY0" fmla="*/ 648320 h 2086252"/>
                <a:gd name="connsiteX1" fmla="*/ 2959 w 8655743"/>
                <a:gd name="connsiteY1" fmla="*/ 2086252 h 2086252"/>
                <a:gd name="connsiteX2" fmla="*/ 8655743 w 8655743"/>
                <a:gd name="connsiteY2" fmla="*/ 2086252 h 2086252"/>
                <a:gd name="connsiteX3" fmla="*/ 8655743 w 8655743"/>
                <a:gd name="connsiteY3" fmla="*/ 1080368 h 2086252"/>
                <a:gd name="connsiteX4" fmla="*/ 4974454 w 8655743"/>
                <a:gd name="connsiteY4" fmla="*/ 1056442 h 2086252"/>
                <a:gd name="connsiteX5" fmla="*/ 5055343 w 8655743"/>
                <a:gd name="connsiteY5" fmla="*/ 133165 h 2086252"/>
                <a:gd name="connsiteX6" fmla="*/ 2337786 w 8655743"/>
                <a:gd name="connsiteY6" fmla="*/ 257452 h 2086252"/>
                <a:gd name="connsiteX7" fmla="*/ 1986985 w 8655743"/>
                <a:gd name="connsiteY7" fmla="*/ 648321 h 2086252"/>
                <a:gd name="connsiteX8" fmla="*/ 0 w 8655743"/>
                <a:gd name="connsiteY8" fmla="*/ 648320 h 2086252"/>
                <a:gd name="connsiteX0" fmla="*/ 0 w 8655743"/>
                <a:gd name="connsiteY0" fmla="*/ 734179 h 2172111"/>
                <a:gd name="connsiteX1" fmla="*/ 2959 w 8655743"/>
                <a:gd name="connsiteY1" fmla="*/ 2172111 h 2172111"/>
                <a:gd name="connsiteX2" fmla="*/ 8655743 w 8655743"/>
                <a:gd name="connsiteY2" fmla="*/ 2172111 h 2172111"/>
                <a:gd name="connsiteX3" fmla="*/ 8655743 w 8655743"/>
                <a:gd name="connsiteY3" fmla="*/ 1166227 h 2172111"/>
                <a:gd name="connsiteX4" fmla="*/ 4974454 w 8655743"/>
                <a:gd name="connsiteY4" fmla="*/ 1142301 h 2172111"/>
                <a:gd name="connsiteX5" fmla="*/ 5055343 w 8655743"/>
                <a:gd name="connsiteY5" fmla="*/ 219024 h 2172111"/>
                <a:gd name="connsiteX6" fmla="*/ 1598959 w 8655743"/>
                <a:gd name="connsiteY6" fmla="*/ 85859 h 2172111"/>
                <a:gd name="connsiteX7" fmla="*/ 1986985 w 8655743"/>
                <a:gd name="connsiteY7" fmla="*/ 734180 h 2172111"/>
                <a:gd name="connsiteX8" fmla="*/ 0 w 8655743"/>
                <a:gd name="connsiteY8" fmla="*/ 734179 h 2172111"/>
                <a:gd name="connsiteX0" fmla="*/ 0 w 8655743"/>
                <a:gd name="connsiteY0" fmla="*/ 770183 h 2208115"/>
                <a:gd name="connsiteX1" fmla="*/ 2959 w 8655743"/>
                <a:gd name="connsiteY1" fmla="*/ 2208115 h 2208115"/>
                <a:gd name="connsiteX2" fmla="*/ 8655743 w 8655743"/>
                <a:gd name="connsiteY2" fmla="*/ 2208115 h 2208115"/>
                <a:gd name="connsiteX3" fmla="*/ 8655743 w 8655743"/>
                <a:gd name="connsiteY3" fmla="*/ 1202231 h 2208115"/>
                <a:gd name="connsiteX4" fmla="*/ 4974454 w 8655743"/>
                <a:gd name="connsiteY4" fmla="*/ 1178305 h 2208115"/>
                <a:gd name="connsiteX5" fmla="*/ 5055343 w 8655743"/>
                <a:gd name="connsiteY5" fmla="*/ 255028 h 2208115"/>
                <a:gd name="connsiteX6" fmla="*/ 1598959 w 8655743"/>
                <a:gd name="connsiteY6" fmla="*/ 121863 h 2208115"/>
                <a:gd name="connsiteX7" fmla="*/ 1382935 w 8655743"/>
                <a:gd name="connsiteY7" fmla="*/ 986207 h 2208115"/>
                <a:gd name="connsiteX8" fmla="*/ 0 w 8655743"/>
                <a:gd name="connsiteY8" fmla="*/ 770183 h 2208115"/>
                <a:gd name="connsiteX0" fmla="*/ 0 w 8655743"/>
                <a:gd name="connsiteY0" fmla="*/ 892046 h 2329978"/>
                <a:gd name="connsiteX1" fmla="*/ 2959 w 8655743"/>
                <a:gd name="connsiteY1" fmla="*/ 2329978 h 2329978"/>
                <a:gd name="connsiteX2" fmla="*/ 8655743 w 8655743"/>
                <a:gd name="connsiteY2" fmla="*/ 2329978 h 2329978"/>
                <a:gd name="connsiteX3" fmla="*/ 8655743 w 8655743"/>
                <a:gd name="connsiteY3" fmla="*/ 1324094 h 2329978"/>
                <a:gd name="connsiteX4" fmla="*/ 4974454 w 8655743"/>
                <a:gd name="connsiteY4" fmla="*/ 1300168 h 2329978"/>
                <a:gd name="connsiteX5" fmla="*/ 5055343 w 8655743"/>
                <a:gd name="connsiteY5" fmla="*/ 376891 h 2329978"/>
                <a:gd name="connsiteX6" fmla="*/ 1814984 w 8655743"/>
                <a:gd name="connsiteY6" fmla="*/ 121863 h 2329978"/>
                <a:gd name="connsiteX7" fmla="*/ 1382935 w 8655743"/>
                <a:gd name="connsiteY7" fmla="*/ 1108070 h 2329978"/>
                <a:gd name="connsiteX8" fmla="*/ 0 w 8655743"/>
                <a:gd name="connsiteY8" fmla="*/ 892046 h 2329978"/>
                <a:gd name="connsiteX0" fmla="*/ 0 w 8655743"/>
                <a:gd name="connsiteY0" fmla="*/ 1108070 h 2329978"/>
                <a:gd name="connsiteX1" fmla="*/ 2959 w 8655743"/>
                <a:gd name="connsiteY1" fmla="*/ 2329978 h 2329978"/>
                <a:gd name="connsiteX2" fmla="*/ 8655743 w 8655743"/>
                <a:gd name="connsiteY2" fmla="*/ 2329978 h 2329978"/>
                <a:gd name="connsiteX3" fmla="*/ 8655743 w 8655743"/>
                <a:gd name="connsiteY3" fmla="*/ 1324094 h 2329978"/>
                <a:gd name="connsiteX4" fmla="*/ 4974454 w 8655743"/>
                <a:gd name="connsiteY4" fmla="*/ 1300168 h 2329978"/>
                <a:gd name="connsiteX5" fmla="*/ 5055343 w 8655743"/>
                <a:gd name="connsiteY5" fmla="*/ 376891 h 2329978"/>
                <a:gd name="connsiteX6" fmla="*/ 1814984 w 8655743"/>
                <a:gd name="connsiteY6" fmla="*/ 121863 h 2329978"/>
                <a:gd name="connsiteX7" fmla="*/ 1382935 w 8655743"/>
                <a:gd name="connsiteY7" fmla="*/ 1108070 h 2329978"/>
                <a:gd name="connsiteX8" fmla="*/ 0 w 8655743"/>
                <a:gd name="connsiteY8" fmla="*/ 1108070 h 2329978"/>
                <a:gd name="connsiteX0" fmla="*/ 0 w 8655743"/>
                <a:gd name="connsiteY0" fmla="*/ 913949 h 2135857"/>
                <a:gd name="connsiteX1" fmla="*/ 2959 w 8655743"/>
                <a:gd name="connsiteY1" fmla="*/ 2135857 h 2135857"/>
                <a:gd name="connsiteX2" fmla="*/ 8655743 w 8655743"/>
                <a:gd name="connsiteY2" fmla="*/ 2135857 h 2135857"/>
                <a:gd name="connsiteX3" fmla="*/ 8655743 w 8655743"/>
                <a:gd name="connsiteY3" fmla="*/ 1129973 h 2135857"/>
                <a:gd name="connsiteX4" fmla="*/ 4974454 w 8655743"/>
                <a:gd name="connsiteY4" fmla="*/ 1106047 h 2135857"/>
                <a:gd name="connsiteX5" fmla="*/ 5055343 w 8655743"/>
                <a:gd name="connsiteY5" fmla="*/ 182770 h 2135857"/>
                <a:gd name="connsiteX6" fmla="*/ 1814984 w 8655743"/>
                <a:gd name="connsiteY6" fmla="*/ 121863 h 2135857"/>
                <a:gd name="connsiteX7" fmla="*/ 1382935 w 8655743"/>
                <a:gd name="connsiteY7" fmla="*/ 913949 h 2135857"/>
                <a:gd name="connsiteX8" fmla="*/ 0 w 8655743"/>
                <a:gd name="connsiteY8" fmla="*/ 913949 h 2135857"/>
                <a:gd name="connsiteX0" fmla="*/ 0 w 8655743"/>
                <a:gd name="connsiteY0" fmla="*/ 956117 h 2178025"/>
                <a:gd name="connsiteX1" fmla="*/ 2959 w 8655743"/>
                <a:gd name="connsiteY1" fmla="*/ 2178025 h 2178025"/>
                <a:gd name="connsiteX2" fmla="*/ 8655743 w 8655743"/>
                <a:gd name="connsiteY2" fmla="*/ 2178025 h 2178025"/>
                <a:gd name="connsiteX3" fmla="*/ 8655743 w 8655743"/>
                <a:gd name="connsiteY3" fmla="*/ 1172141 h 2178025"/>
                <a:gd name="connsiteX4" fmla="*/ 4974454 w 8655743"/>
                <a:gd name="connsiteY4" fmla="*/ 1148215 h 2178025"/>
                <a:gd name="connsiteX5" fmla="*/ 4808285 w 8655743"/>
                <a:gd name="connsiteY5" fmla="*/ 164031 h 2178025"/>
                <a:gd name="connsiteX6" fmla="*/ 1814984 w 8655743"/>
                <a:gd name="connsiteY6" fmla="*/ 164031 h 2178025"/>
                <a:gd name="connsiteX7" fmla="*/ 1382935 w 8655743"/>
                <a:gd name="connsiteY7" fmla="*/ 956117 h 2178025"/>
                <a:gd name="connsiteX8" fmla="*/ 0 w 8655743"/>
                <a:gd name="connsiteY8" fmla="*/ 956117 h 2178025"/>
                <a:gd name="connsiteX0" fmla="*/ 0 w 8655743"/>
                <a:gd name="connsiteY0" fmla="*/ 948103 h 2170011"/>
                <a:gd name="connsiteX1" fmla="*/ 2959 w 8655743"/>
                <a:gd name="connsiteY1" fmla="*/ 2170011 h 2170011"/>
                <a:gd name="connsiteX2" fmla="*/ 8655743 w 8655743"/>
                <a:gd name="connsiteY2" fmla="*/ 2170011 h 2170011"/>
                <a:gd name="connsiteX3" fmla="*/ 8655743 w 8655743"/>
                <a:gd name="connsiteY3" fmla="*/ 1164127 h 2170011"/>
                <a:gd name="connsiteX4" fmla="*/ 5055343 w 8655743"/>
                <a:gd name="connsiteY4" fmla="*/ 1092121 h 2170011"/>
                <a:gd name="connsiteX5" fmla="*/ 4808285 w 8655743"/>
                <a:gd name="connsiteY5" fmla="*/ 156017 h 2170011"/>
                <a:gd name="connsiteX6" fmla="*/ 1814984 w 8655743"/>
                <a:gd name="connsiteY6" fmla="*/ 156017 h 2170011"/>
                <a:gd name="connsiteX7" fmla="*/ 1382935 w 8655743"/>
                <a:gd name="connsiteY7" fmla="*/ 948103 h 2170011"/>
                <a:gd name="connsiteX8" fmla="*/ 0 w 8655743"/>
                <a:gd name="connsiteY8" fmla="*/ 948103 h 2170011"/>
                <a:gd name="connsiteX0" fmla="*/ 0 w 8655743"/>
                <a:gd name="connsiteY0" fmla="*/ 1008110 h 2230018"/>
                <a:gd name="connsiteX1" fmla="*/ 2959 w 8655743"/>
                <a:gd name="connsiteY1" fmla="*/ 2230018 h 2230018"/>
                <a:gd name="connsiteX2" fmla="*/ 8655743 w 8655743"/>
                <a:gd name="connsiteY2" fmla="*/ 2230018 h 2230018"/>
                <a:gd name="connsiteX3" fmla="*/ 8655743 w 8655743"/>
                <a:gd name="connsiteY3" fmla="*/ 1224134 h 2230018"/>
                <a:gd name="connsiteX4" fmla="*/ 5140337 w 8655743"/>
                <a:gd name="connsiteY4" fmla="*/ 1512168 h 2230018"/>
                <a:gd name="connsiteX5" fmla="*/ 4808285 w 8655743"/>
                <a:gd name="connsiteY5" fmla="*/ 216024 h 2230018"/>
                <a:gd name="connsiteX6" fmla="*/ 1814984 w 8655743"/>
                <a:gd name="connsiteY6" fmla="*/ 216024 h 2230018"/>
                <a:gd name="connsiteX7" fmla="*/ 1382935 w 8655743"/>
                <a:gd name="connsiteY7" fmla="*/ 1008110 h 2230018"/>
                <a:gd name="connsiteX8" fmla="*/ 0 w 8655743"/>
                <a:gd name="connsiteY8" fmla="*/ 1008110 h 2230018"/>
                <a:gd name="connsiteX0" fmla="*/ 0 w 8670527"/>
                <a:gd name="connsiteY0" fmla="*/ 1008110 h 2230018"/>
                <a:gd name="connsiteX1" fmla="*/ 2959 w 8670527"/>
                <a:gd name="connsiteY1" fmla="*/ 2230018 h 2230018"/>
                <a:gd name="connsiteX2" fmla="*/ 8655743 w 8670527"/>
                <a:gd name="connsiteY2" fmla="*/ 2230018 h 2230018"/>
                <a:gd name="connsiteX3" fmla="*/ 8670527 w 8670527"/>
                <a:gd name="connsiteY3" fmla="*/ 1656185 h 2230018"/>
                <a:gd name="connsiteX4" fmla="*/ 5140337 w 8670527"/>
                <a:gd name="connsiteY4" fmla="*/ 1512168 h 2230018"/>
                <a:gd name="connsiteX5" fmla="*/ 4808285 w 8670527"/>
                <a:gd name="connsiteY5" fmla="*/ 216024 h 2230018"/>
                <a:gd name="connsiteX6" fmla="*/ 1814984 w 8670527"/>
                <a:gd name="connsiteY6" fmla="*/ 216024 h 2230018"/>
                <a:gd name="connsiteX7" fmla="*/ 1382935 w 8670527"/>
                <a:gd name="connsiteY7" fmla="*/ 1008110 h 2230018"/>
                <a:gd name="connsiteX8" fmla="*/ 0 w 8670527"/>
                <a:gd name="connsiteY8" fmla="*/ 1008110 h 2230018"/>
                <a:gd name="connsiteX0" fmla="*/ 0 w 8670527"/>
                <a:gd name="connsiteY0" fmla="*/ 1008110 h 2230018"/>
                <a:gd name="connsiteX1" fmla="*/ 2959 w 8670527"/>
                <a:gd name="connsiteY1" fmla="*/ 2230018 h 2230018"/>
                <a:gd name="connsiteX2" fmla="*/ 8655743 w 8670527"/>
                <a:gd name="connsiteY2" fmla="*/ 2230018 h 2230018"/>
                <a:gd name="connsiteX3" fmla="*/ 8670527 w 8670527"/>
                <a:gd name="connsiteY3" fmla="*/ 1656185 h 2230018"/>
                <a:gd name="connsiteX4" fmla="*/ 5140337 w 8670527"/>
                <a:gd name="connsiteY4" fmla="*/ 1512168 h 2230018"/>
                <a:gd name="connsiteX5" fmla="*/ 4808285 w 8670527"/>
                <a:gd name="connsiteY5" fmla="*/ 216024 h 2230018"/>
                <a:gd name="connsiteX6" fmla="*/ 1814984 w 8670527"/>
                <a:gd name="connsiteY6" fmla="*/ 216024 h 2230018"/>
                <a:gd name="connsiteX7" fmla="*/ 1382935 w 8670527"/>
                <a:gd name="connsiteY7" fmla="*/ 1368151 h 2230018"/>
                <a:gd name="connsiteX8" fmla="*/ 0 w 8670527"/>
                <a:gd name="connsiteY8" fmla="*/ 1008110 h 2230018"/>
                <a:gd name="connsiteX0" fmla="*/ 0 w 8670527"/>
                <a:gd name="connsiteY0" fmla="*/ 1368151 h 2230018"/>
                <a:gd name="connsiteX1" fmla="*/ 2959 w 8670527"/>
                <a:gd name="connsiteY1" fmla="*/ 2230018 h 2230018"/>
                <a:gd name="connsiteX2" fmla="*/ 8655743 w 8670527"/>
                <a:gd name="connsiteY2" fmla="*/ 2230018 h 2230018"/>
                <a:gd name="connsiteX3" fmla="*/ 8670527 w 8670527"/>
                <a:gd name="connsiteY3" fmla="*/ 1656185 h 2230018"/>
                <a:gd name="connsiteX4" fmla="*/ 5140337 w 8670527"/>
                <a:gd name="connsiteY4" fmla="*/ 1512168 h 2230018"/>
                <a:gd name="connsiteX5" fmla="*/ 4808285 w 8670527"/>
                <a:gd name="connsiteY5" fmla="*/ 216024 h 2230018"/>
                <a:gd name="connsiteX6" fmla="*/ 1814984 w 8670527"/>
                <a:gd name="connsiteY6" fmla="*/ 216024 h 2230018"/>
                <a:gd name="connsiteX7" fmla="*/ 1382935 w 8670527"/>
                <a:gd name="connsiteY7" fmla="*/ 1368151 h 2230018"/>
                <a:gd name="connsiteX8" fmla="*/ 0 w 8670527"/>
                <a:gd name="connsiteY8" fmla="*/ 1368151 h 2230018"/>
                <a:gd name="connsiteX0" fmla="*/ 0 w 8670527"/>
                <a:gd name="connsiteY0" fmla="*/ 1368151 h 2230018"/>
                <a:gd name="connsiteX1" fmla="*/ 2959 w 8670527"/>
                <a:gd name="connsiteY1" fmla="*/ 2230018 h 2230018"/>
                <a:gd name="connsiteX2" fmla="*/ 8655743 w 8670527"/>
                <a:gd name="connsiteY2" fmla="*/ 2230018 h 2230018"/>
                <a:gd name="connsiteX3" fmla="*/ 8670527 w 8670527"/>
                <a:gd name="connsiteY3" fmla="*/ 1656185 h 2230018"/>
                <a:gd name="connsiteX4" fmla="*/ 5140337 w 8670527"/>
                <a:gd name="connsiteY4" fmla="*/ 1512168 h 2230018"/>
                <a:gd name="connsiteX5" fmla="*/ 4808285 w 8670527"/>
                <a:gd name="connsiteY5" fmla="*/ 216024 h 2230018"/>
                <a:gd name="connsiteX6" fmla="*/ 1598959 w 8670527"/>
                <a:gd name="connsiteY6" fmla="*/ 216024 h 2230018"/>
                <a:gd name="connsiteX7" fmla="*/ 1382935 w 8670527"/>
                <a:gd name="connsiteY7" fmla="*/ 1368151 h 2230018"/>
                <a:gd name="connsiteX8" fmla="*/ 0 w 8670527"/>
                <a:gd name="connsiteY8" fmla="*/ 1368151 h 2230018"/>
                <a:gd name="connsiteX0" fmla="*/ 0 w 8670527"/>
                <a:gd name="connsiteY0" fmla="*/ 1368151 h 2230018"/>
                <a:gd name="connsiteX1" fmla="*/ 2959 w 8670527"/>
                <a:gd name="connsiteY1" fmla="*/ 2230018 h 2230018"/>
                <a:gd name="connsiteX2" fmla="*/ 8655743 w 8670527"/>
                <a:gd name="connsiteY2" fmla="*/ 2230018 h 2230018"/>
                <a:gd name="connsiteX3" fmla="*/ 8670527 w 8670527"/>
                <a:gd name="connsiteY3" fmla="*/ 1656185 h 2230018"/>
                <a:gd name="connsiteX4" fmla="*/ 5140337 w 8670527"/>
                <a:gd name="connsiteY4" fmla="*/ 1512168 h 2230018"/>
                <a:gd name="connsiteX5" fmla="*/ 4808285 w 8670527"/>
                <a:gd name="connsiteY5" fmla="*/ 216024 h 2230018"/>
                <a:gd name="connsiteX6" fmla="*/ 1598959 w 8670527"/>
                <a:gd name="connsiteY6" fmla="*/ 216024 h 2230018"/>
                <a:gd name="connsiteX7" fmla="*/ 1166911 w 8670527"/>
                <a:gd name="connsiteY7" fmla="*/ 1368151 h 2230018"/>
                <a:gd name="connsiteX8" fmla="*/ 0 w 8670527"/>
                <a:gd name="connsiteY8" fmla="*/ 1368151 h 2230018"/>
                <a:gd name="connsiteX0" fmla="*/ 0 w 8670527"/>
                <a:gd name="connsiteY0" fmla="*/ 1368151 h 2230018"/>
                <a:gd name="connsiteX1" fmla="*/ 2959 w 8670527"/>
                <a:gd name="connsiteY1" fmla="*/ 2230018 h 2230018"/>
                <a:gd name="connsiteX2" fmla="*/ 8655743 w 8670527"/>
                <a:gd name="connsiteY2" fmla="*/ 2230018 h 2230018"/>
                <a:gd name="connsiteX3" fmla="*/ 8670527 w 8670527"/>
                <a:gd name="connsiteY3" fmla="*/ 1656185 h 2230018"/>
                <a:gd name="connsiteX4" fmla="*/ 5140337 w 8670527"/>
                <a:gd name="connsiteY4" fmla="*/ 1512168 h 2230018"/>
                <a:gd name="connsiteX5" fmla="*/ 4808285 w 8670527"/>
                <a:gd name="connsiteY5" fmla="*/ 216024 h 2230018"/>
                <a:gd name="connsiteX6" fmla="*/ 1598959 w 8670527"/>
                <a:gd name="connsiteY6" fmla="*/ 216024 h 2230018"/>
                <a:gd name="connsiteX7" fmla="*/ 0 w 8670527"/>
                <a:gd name="connsiteY7" fmla="*/ 1368151 h 2230018"/>
                <a:gd name="connsiteX0" fmla="*/ 0 w 8670527"/>
                <a:gd name="connsiteY0" fmla="*/ 1368151 h 2230018"/>
                <a:gd name="connsiteX1" fmla="*/ 4767311 w 8670527"/>
                <a:gd name="connsiteY1" fmla="*/ 2230018 h 2230018"/>
                <a:gd name="connsiteX2" fmla="*/ 8655743 w 8670527"/>
                <a:gd name="connsiteY2" fmla="*/ 2230018 h 2230018"/>
                <a:gd name="connsiteX3" fmla="*/ 8670527 w 8670527"/>
                <a:gd name="connsiteY3" fmla="*/ 1656185 h 2230018"/>
                <a:gd name="connsiteX4" fmla="*/ 5140337 w 8670527"/>
                <a:gd name="connsiteY4" fmla="*/ 1512168 h 2230018"/>
                <a:gd name="connsiteX5" fmla="*/ 4808285 w 8670527"/>
                <a:gd name="connsiteY5" fmla="*/ 216024 h 2230018"/>
                <a:gd name="connsiteX6" fmla="*/ 1598959 w 8670527"/>
                <a:gd name="connsiteY6" fmla="*/ 216024 h 2230018"/>
                <a:gd name="connsiteX7" fmla="*/ 0 w 8670527"/>
                <a:gd name="connsiteY7" fmla="*/ 1368151 h 2230018"/>
                <a:gd name="connsiteX0" fmla="*/ 6829 w 7078397"/>
                <a:gd name="connsiteY0" fmla="*/ 335666 h 2349660"/>
                <a:gd name="connsiteX1" fmla="*/ 3175181 w 7078397"/>
                <a:gd name="connsiteY1" fmla="*/ 2349660 h 2349660"/>
                <a:gd name="connsiteX2" fmla="*/ 7063613 w 7078397"/>
                <a:gd name="connsiteY2" fmla="*/ 2349660 h 2349660"/>
                <a:gd name="connsiteX3" fmla="*/ 7078397 w 7078397"/>
                <a:gd name="connsiteY3" fmla="*/ 1775827 h 2349660"/>
                <a:gd name="connsiteX4" fmla="*/ 3548207 w 7078397"/>
                <a:gd name="connsiteY4" fmla="*/ 1631810 h 2349660"/>
                <a:gd name="connsiteX5" fmla="*/ 3216155 w 7078397"/>
                <a:gd name="connsiteY5" fmla="*/ 335666 h 2349660"/>
                <a:gd name="connsiteX6" fmla="*/ 6829 w 7078397"/>
                <a:gd name="connsiteY6" fmla="*/ 335666 h 2349660"/>
                <a:gd name="connsiteX0" fmla="*/ 682217 w 4544459"/>
                <a:gd name="connsiteY0" fmla="*/ 119642 h 2133636"/>
                <a:gd name="connsiteX1" fmla="*/ 641243 w 4544459"/>
                <a:gd name="connsiteY1" fmla="*/ 2133636 h 2133636"/>
                <a:gd name="connsiteX2" fmla="*/ 4529675 w 4544459"/>
                <a:gd name="connsiteY2" fmla="*/ 2133636 h 2133636"/>
                <a:gd name="connsiteX3" fmla="*/ 4544459 w 4544459"/>
                <a:gd name="connsiteY3" fmla="*/ 1559803 h 2133636"/>
                <a:gd name="connsiteX4" fmla="*/ 1014269 w 4544459"/>
                <a:gd name="connsiteY4" fmla="*/ 1415786 h 2133636"/>
                <a:gd name="connsiteX5" fmla="*/ 682217 w 4544459"/>
                <a:gd name="connsiteY5" fmla="*/ 119642 h 2133636"/>
                <a:gd name="connsiteX0" fmla="*/ 958927 w 4489117"/>
                <a:gd name="connsiteY0" fmla="*/ 95639 h 813489"/>
                <a:gd name="connsiteX1" fmla="*/ 585901 w 4489117"/>
                <a:gd name="connsiteY1" fmla="*/ 813489 h 813489"/>
                <a:gd name="connsiteX2" fmla="*/ 4474333 w 4489117"/>
                <a:gd name="connsiteY2" fmla="*/ 813489 h 813489"/>
                <a:gd name="connsiteX3" fmla="*/ 4489117 w 4489117"/>
                <a:gd name="connsiteY3" fmla="*/ 239656 h 813489"/>
                <a:gd name="connsiteX4" fmla="*/ 958927 w 4489117"/>
                <a:gd name="connsiteY4" fmla="*/ 95639 h 813489"/>
                <a:gd name="connsiteX0" fmla="*/ 958927 w 4489119"/>
                <a:gd name="connsiteY0" fmla="*/ 173145 h 890995"/>
                <a:gd name="connsiteX1" fmla="*/ 585901 w 4489119"/>
                <a:gd name="connsiteY1" fmla="*/ 890995 h 890995"/>
                <a:gd name="connsiteX2" fmla="*/ 4474333 w 4489119"/>
                <a:gd name="connsiteY2" fmla="*/ 890995 h 890995"/>
                <a:gd name="connsiteX3" fmla="*/ 4489119 w 4489119"/>
                <a:gd name="connsiteY3" fmla="*/ 171635 h 890995"/>
                <a:gd name="connsiteX4" fmla="*/ 958927 w 4489119"/>
                <a:gd name="connsiteY4" fmla="*/ 173145 h 890995"/>
                <a:gd name="connsiteX0" fmla="*/ 3479207 w 7009399"/>
                <a:gd name="connsiteY0" fmla="*/ 173145 h 890995"/>
                <a:gd name="connsiteX1" fmla="*/ 585901 w 7009399"/>
                <a:gd name="connsiteY1" fmla="*/ 890995 h 890995"/>
                <a:gd name="connsiteX2" fmla="*/ 6994613 w 7009399"/>
                <a:gd name="connsiteY2" fmla="*/ 890995 h 890995"/>
                <a:gd name="connsiteX3" fmla="*/ 7009399 w 7009399"/>
                <a:gd name="connsiteY3" fmla="*/ 171635 h 890995"/>
                <a:gd name="connsiteX4" fmla="*/ 3479207 w 7009399"/>
                <a:gd name="connsiteY4" fmla="*/ 173145 h 890995"/>
                <a:gd name="connsiteX0" fmla="*/ 3688784 w 7218976"/>
                <a:gd name="connsiteY0" fmla="*/ 173145 h 890995"/>
                <a:gd name="connsiteX1" fmla="*/ 1295542 w 7218976"/>
                <a:gd name="connsiteY1" fmla="*/ 298948 h 890995"/>
                <a:gd name="connsiteX2" fmla="*/ 795478 w 7218976"/>
                <a:gd name="connsiteY2" fmla="*/ 890995 h 890995"/>
                <a:gd name="connsiteX3" fmla="*/ 7204190 w 7218976"/>
                <a:gd name="connsiteY3" fmla="*/ 890995 h 890995"/>
                <a:gd name="connsiteX4" fmla="*/ 7218976 w 7218976"/>
                <a:gd name="connsiteY4" fmla="*/ 171635 h 890995"/>
                <a:gd name="connsiteX5" fmla="*/ 3688784 w 7218976"/>
                <a:gd name="connsiteY5" fmla="*/ 173145 h 890995"/>
                <a:gd name="connsiteX0" fmla="*/ 3688784 w 7218976"/>
                <a:gd name="connsiteY0" fmla="*/ 173145 h 890995"/>
                <a:gd name="connsiteX1" fmla="*/ 1295542 w 7218976"/>
                <a:gd name="connsiteY1" fmla="*/ 298948 h 890995"/>
                <a:gd name="connsiteX2" fmla="*/ 795478 w 7218976"/>
                <a:gd name="connsiteY2" fmla="*/ 890995 h 890995"/>
                <a:gd name="connsiteX3" fmla="*/ 7204190 w 7218976"/>
                <a:gd name="connsiteY3" fmla="*/ 890995 h 890995"/>
                <a:gd name="connsiteX4" fmla="*/ 7218976 w 7218976"/>
                <a:gd name="connsiteY4" fmla="*/ 171635 h 890995"/>
                <a:gd name="connsiteX5" fmla="*/ 3688784 w 7218976"/>
                <a:gd name="connsiteY5" fmla="*/ 173145 h 890995"/>
                <a:gd name="connsiteX0" fmla="*/ 7218976 w 7218976"/>
                <a:gd name="connsiteY0" fmla="*/ 98674 h 818034"/>
                <a:gd name="connsiteX1" fmla="*/ 1295542 w 7218976"/>
                <a:gd name="connsiteY1" fmla="*/ 225987 h 818034"/>
                <a:gd name="connsiteX2" fmla="*/ 795478 w 7218976"/>
                <a:gd name="connsiteY2" fmla="*/ 818034 h 818034"/>
                <a:gd name="connsiteX3" fmla="*/ 7204190 w 7218976"/>
                <a:gd name="connsiteY3" fmla="*/ 818034 h 818034"/>
                <a:gd name="connsiteX4" fmla="*/ 7218976 w 7218976"/>
                <a:gd name="connsiteY4" fmla="*/ 98674 h 818034"/>
                <a:gd name="connsiteX0" fmla="*/ 7218976 w 7218976"/>
                <a:gd name="connsiteY0" fmla="*/ 98674 h 818034"/>
                <a:gd name="connsiteX1" fmla="*/ 1295542 w 7218976"/>
                <a:gd name="connsiteY1" fmla="*/ 225987 h 818034"/>
                <a:gd name="connsiteX2" fmla="*/ 795478 w 7218976"/>
                <a:gd name="connsiteY2" fmla="*/ 818034 h 818034"/>
                <a:gd name="connsiteX3" fmla="*/ 7204190 w 7218976"/>
                <a:gd name="connsiteY3" fmla="*/ 818034 h 818034"/>
                <a:gd name="connsiteX4" fmla="*/ 7218976 w 7218976"/>
                <a:gd name="connsiteY4" fmla="*/ 98674 h 8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8976" h="818034">
                  <a:moveTo>
                    <a:pt x="7218976" y="98674"/>
                  </a:moveTo>
                  <a:cubicBezTo>
                    <a:pt x="6234201" y="0"/>
                    <a:pt x="1777760" y="106345"/>
                    <a:pt x="1295542" y="225987"/>
                  </a:cubicBezTo>
                  <a:cubicBezTo>
                    <a:pt x="813324" y="345629"/>
                    <a:pt x="0" y="730578"/>
                    <a:pt x="795478" y="818034"/>
                  </a:cubicBezTo>
                  <a:lnTo>
                    <a:pt x="7204190" y="818034"/>
                  </a:lnTo>
                  <a:lnTo>
                    <a:pt x="7218976" y="9867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A78F"/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652119" y="260648"/>
              <a:ext cx="3240361" cy="471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dirty="0" smtClean="0">
                  <a:latin typeface="+mj-lt"/>
                </a:rPr>
                <a:t>Polynomial kernels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609789" y="5589241"/>
              <a:ext cx="2610283" cy="471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+mj-lt"/>
                </a:rPr>
                <a:t>NP-complete for k=4</a:t>
              </a: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3766926" y="548680"/>
              <a:ext cx="1610148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Vertex Cover</a:t>
              </a:r>
              <a:endParaRPr 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5740162" y="1772817"/>
              <a:ext cx="1352118" cy="50405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Distance to linear forest</a:t>
              </a:r>
              <a:endParaRPr 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467544" y="2708924"/>
              <a:ext cx="1539804" cy="43204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Distance to </a:t>
              </a:r>
              <a:r>
                <a:rPr lang="en-US" sz="800" dirty="0" err="1" smtClean="0">
                  <a:solidFill>
                    <a:schemeClr val="tx1"/>
                  </a:solidFill>
                </a:rPr>
                <a:t>Cograph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5769759" y="4797151"/>
              <a:ext cx="1250513" cy="36004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err="1" smtClean="0">
                  <a:solidFill>
                    <a:schemeClr val="tx1"/>
                  </a:solidFill>
                </a:rPr>
                <a:t>Treewidth</a:t>
              </a:r>
              <a:endParaRPr 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5292080" y="5589242"/>
              <a:ext cx="2206101" cy="36004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Chromatic Number</a:t>
              </a:r>
              <a:endParaRPr lang="en-US" sz="800" b="1" dirty="0"/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3244821" y="4655847"/>
              <a:ext cx="1512169" cy="50134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Odd Cycle Transversal</a:t>
              </a:r>
              <a:endParaRPr 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557547" y="5445224"/>
              <a:ext cx="1422165" cy="57606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Distance to Perfect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75" name="Straight Arrow Connector 74"/>
            <p:cNvCxnSpPr>
              <a:stCxn id="69" idx="2"/>
              <a:endCxn id="102" idx="0"/>
            </p:cNvCxnSpPr>
            <p:nvPr/>
          </p:nvCxnSpPr>
          <p:spPr>
            <a:xfrm rot="5400000">
              <a:off x="6193602" y="2486302"/>
              <a:ext cx="432051" cy="13188"/>
            </a:xfrm>
            <a:prstGeom prst="straightConnector1">
              <a:avLst/>
            </a:prstGeom>
            <a:ln cap="sq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urved Connector 132"/>
            <p:cNvCxnSpPr>
              <a:stCxn id="104" idx="2"/>
              <a:endCxn id="101" idx="0"/>
            </p:cNvCxnSpPr>
            <p:nvPr/>
          </p:nvCxnSpPr>
          <p:spPr>
            <a:xfrm rot="5400000">
              <a:off x="2763357" y="2413241"/>
              <a:ext cx="288830" cy="16089"/>
            </a:xfrm>
            <a:prstGeom prst="straightConnector1">
              <a:avLst/>
            </a:prstGeom>
            <a:ln cap="sq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ounded Rectangle 76"/>
            <p:cNvSpPr/>
            <p:nvPr/>
          </p:nvSpPr>
          <p:spPr>
            <a:xfrm>
              <a:off x="5782318" y="1052736"/>
              <a:ext cx="1267807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Max Leaf #</a:t>
              </a:r>
              <a:endParaRPr 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558893" y="1772817"/>
              <a:ext cx="1322520" cy="50405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Distance to Co-cluster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79" name="Straight Arrow Connector 78"/>
            <p:cNvCxnSpPr>
              <a:stCxn id="102" idx="2"/>
              <a:endCxn id="105" idx="0"/>
            </p:cNvCxnSpPr>
            <p:nvPr/>
          </p:nvCxnSpPr>
          <p:spPr>
            <a:xfrm rot="5400000">
              <a:off x="6069920" y="3455927"/>
              <a:ext cx="648070" cy="18156"/>
            </a:xfrm>
            <a:prstGeom prst="straightConnector1">
              <a:avLst/>
            </a:prstGeom>
            <a:ln cap="sq"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71" idx="2"/>
              <a:endCxn id="72" idx="0"/>
            </p:cNvCxnSpPr>
            <p:nvPr/>
          </p:nvCxnSpPr>
          <p:spPr>
            <a:xfrm rot="16200000" flipH="1">
              <a:off x="6179048" y="5373158"/>
              <a:ext cx="432051" cy="115"/>
            </a:xfrm>
            <a:prstGeom prst="straightConnector1">
              <a:avLst/>
            </a:prstGeom>
            <a:ln cap="sq"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103" idx="2"/>
              <a:endCxn id="108" idx="0"/>
            </p:cNvCxnSpPr>
            <p:nvPr/>
          </p:nvCxnSpPr>
          <p:spPr>
            <a:xfrm rot="5400000">
              <a:off x="3094131" y="2226484"/>
              <a:ext cx="648071" cy="2477039"/>
            </a:xfrm>
            <a:prstGeom prst="straightConnector1">
              <a:avLst/>
            </a:prstGeom>
            <a:ln cap="sq"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37"/>
            <p:cNvCxnSpPr>
              <a:stCxn id="73" idx="2"/>
              <a:endCxn id="74" idx="0"/>
            </p:cNvCxnSpPr>
            <p:nvPr/>
          </p:nvCxnSpPr>
          <p:spPr>
            <a:xfrm rot="5400000">
              <a:off x="2490752" y="3935069"/>
              <a:ext cx="288033" cy="2732276"/>
            </a:xfrm>
            <a:prstGeom prst="curvedConnector3">
              <a:avLst>
                <a:gd name="adj1" fmla="val 25343"/>
              </a:avLst>
            </a:prstGeom>
            <a:ln cap="sq"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101" idx="2"/>
              <a:endCxn id="108" idx="0"/>
            </p:cNvCxnSpPr>
            <p:nvPr/>
          </p:nvCxnSpPr>
          <p:spPr>
            <a:xfrm rot="5400000">
              <a:off x="2288058" y="3177369"/>
              <a:ext cx="503259" cy="720081"/>
            </a:xfrm>
            <a:prstGeom prst="straightConnector1">
              <a:avLst/>
            </a:prstGeom>
            <a:ln cap="sq"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41"/>
            <p:cNvCxnSpPr>
              <a:stCxn id="69" idx="2"/>
              <a:endCxn id="103" idx="0"/>
            </p:cNvCxnSpPr>
            <p:nvPr/>
          </p:nvCxnSpPr>
          <p:spPr>
            <a:xfrm rot="5400000">
              <a:off x="5320429" y="1613127"/>
              <a:ext cx="432049" cy="1759536"/>
            </a:xfrm>
            <a:prstGeom prst="curvedConnector3">
              <a:avLst>
                <a:gd name="adj1" fmla="val 50000"/>
              </a:avLst>
            </a:prstGeom>
            <a:ln cap="sq"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70" idx="2"/>
              <a:endCxn id="74" idx="0"/>
            </p:cNvCxnSpPr>
            <p:nvPr/>
          </p:nvCxnSpPr>
          <p:spPr>
            <a:xfrm rot="16200000" flipH="1">
              <a:off x="100911" y="4277505"/>
              <a:ext cx="2304254" cy="31184"/>
            </a:xfrm>
            <a:prstGeom prst="straightConnector1">
              <a:avLst/>
            </a:prstGeom>
            <a:ln cap="sq"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102" idx="2"/>
              <a:endCxn id="73" idx="0"/>
            </p:cNvCxnSpPr>
            <p:nvPr/>
          </p:nvCxnSpPr>
          <p:spPr>
            <a:xfrm rot="5400000">
              <a:off x="4444532" y="2697345"/>
              <a:ext cx="1514877" cy="2402127"/>
            </a:xfrm>
            <a:prstGeom prst="straightConnector1">
              <a:avLst/>
            </a:prstGeom>
            <a:ln cap="sq"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98"/>
            <p:cNvCxnSpPr>
              <a:stCxn id="73" idx="2"/>
              <a:endCxn id="72" idx="0"/>
            </p:cNvCxnSpPr>
            <p:nvPr/>
          </p:nvCxnSpPr>
          <p:spPr>
            <a:xfrm rot="16200000" flipH="1">
              <a:off x="4981993" y="4176103"/>
              <a:ext cx="432051" cy="2394225"/>
            </a:xfrm>
            <a:prstGeom prst="curvedConnector3">
              <a:avLst>
                <a:gd name="adj1" fmla="val 17124"/>
              </a:avLst>
            </a:prstGeom>
            <a:ln cap="sq"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108" idx="2"/>
              <a:endCxn id="74" idx="0"/>
            </p:cNvCxnSpPr>
            <p:nvPr/>
          </p:nvCxnSpPr>
          <p:spPr>
            <a:xfrm rot="5400000">
              <a:off x="1146718" y="4412295"/>
              <a:ext cx="1154841" cy="911016"/>
            </a:xfrm>
            <a:prstGeom prst="straightConnector1">
              <a:avLst/>
            </a:prstGeom>
            <a:ln cap="sq"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urved Connector 88"/>
            <p:cNvCxnSpPr>
              <a:stCxn id="68" idx="2"/>
              <a:endCxn id="69" idx="0"/>
            </p:cNvCxnSpPr>
            <p:nvPr/>
          </p:nvCxnSpPr>
          <p:spPr>
            <a:xfrm rot="16200000" flipH="1">
              <a:off x="5062062" y="418657"/>
              <a:ext cx="864097" cy="1844221"/>
            </a:xfrm>
            <a:prstGeom prst="curvedConnector3">
              <a:avLst>
                <a:gd name="adj1" fmla="val 82877"/>
              </a:avLst>
            </a:prstGeom>
            <a:ln cap="sq"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urved Connector 134"/>
            <p:cNvCxnSpPr>
              <a:stCxn id="78" idx="2"/>
              <a:endCxn id="70" idx="0"/>
            </p:cNvCxnSpPr>
            <p:nvPr/>
          </p:nvCxnSpPr>
          <p:spPr>
            <a:xfrm rot="16200000" flipH="1">
              <a:off x="1012773" y="2484250"/>
              <a:ext cx="432053" cy="17293"/>
            </a:xfrm>
            <a:prstGeom prst="straightConnector1">
              <a:avLst/>
            </a:prstGeom>
            <a:ln cap="sq">
              <a:round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105" idx="2"/>
              <a:endCxn id="71" idx="0"/>
            </p:cNvCxnSpPr>
            <p:nvPr/>
          </p:nvCxnSpPr>
          <p:spPr>
            <a:xfrm rot="16200000" flipH="1">
              <a:off x="6101915" y="4504049"/>
              <a:ext cx="576063" cy="10139"/>
            </a:xfrm>
            <a:prstGeom prst="straightConnector1">
              <a:avLst/>
            </a:prstGeom>
            <a:ln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106" idx="2"/>
              <a:endCxn id="71" idx="0"/>
            </p:cNvCxnSpPr>
            <p:nvPr/>
          </p:nvCxnSpPr>
          <p:spPr>
            <a:xfrm rot="5400000">
              <a:off x="6971337" y="3644767"/>
              <a:ext cx="576063" cy="1728704"/>
            </a:xfrm>
            <a:prstGeom prst="straightConnector1">
              <a:avLst/>
            </a:prstGeom>
            <a:ln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174"/>
            <p:cNvCxnSpPr>
              <a:stCxn id="69" idx="2"/>
              <a:endCxn id="106" idx="0"/>
            </p:cNvCxnSpPr>
            <p:nvPr/>
          </p:nvCxnSpPr>
          <p:spPr>
            <a:xfrm rot="16200000" flipH="1">
              <a:off x="6513886" y="2179205"/>
              <a:ext cx="1512169" cy="1707499"/>
            </a:xfrm>
            <a:prstGeom prst="curvedConnector3">
              <a:avLst>
                <a:gd name="adj1" fmla="val 11840"/>
              </a:avLst>
            </a:prstGeom>
            <a:ln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185"/>
            <p:cNvCxnSpPr>
              <a:stCxn id="68" idx="2"/>
              <a:endCxn id="101" idx="0"/>
            </p:cNvCxnSpPr>
            <p:nvPr/>
          </p:nvCxnSpPr>
          <p:spPr>
            <a:xfrm rot="5400000">
              <a:off x="2907374" y="901074"/>
              <a:ext cx="1656980" cy="1672273"/>
            </a:xfrm>
            <a:prstGeom prst="curvedConnector3">
              <a:avLst>
                <a:gd name="adj1" fmla="val 85361"/>
              </a:avLst>
            </a:prstGeom>
            <a:ln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stCxn id="104" idx="2"/>
              <a:endCxn id="70" idx="0"/>
            </p:cNvCxnSpPr>
            <p:nvPr/>
          </p:nvCxnSpPr>
          <p:spPr>
            <a:xfrm rot="5400000">
              <a:off x="1860604" y="1653712"/>
              <a:ext cx="432054" cy="1678370"/>
            </a:xfrm>
            <a:prstGeom prst="straightConnector1">
              <a:avLst/>
            </a:prstGeom>
            <a:ln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stCxn id="107" idx="2"/>
              <a:endCxn id="104" idx="0"/>
            </p:cNvCxnSpPr>
            <p:nvPr/>
          </p:nvCxnSpPr>
          <p:spPr>
            <a:xfrm rot="5400000">
              <a:off x="2735797" y="1592797"/>
              <a:ext cx="360038" cy="1588"/>
            </a:xfrm>
            <a:prstGeom prst="straightConnector1">
              <a:avLst/>
            </a:prstGeom>
            <a:ln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stCxn id="107" idx="2"/>
              <a:endCxn id="78" idx="0"/>
            </p:cNvCxnSpPr>
            <p:nvPr/>
          </p:nvCxnSpPr>
          <p:spPr>
            <a:xfrm rot="5400000">
              <a:off x="1887966" y="744966"/>
              <a:ext cx="360039" cy="1695663"/>
            </a:xfrm>
            <a:prstGeom prst="straightConnector1">
              <a:avLst/>
            </a:prstGeom>
            <a:ln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77" idx="2"/>
              <a:endCxn id="69" idx="0"/>
            </p:cNvCxnSpPr>
            <p:nvPr/>
          </p:nvCxnSpPr>
          <p:spPr>
            <a:xfrm rot="5400000">
              <a:off x="6236202" y="1592796"/>
              <a:ext cx="360041" cy="1"/>
            </a:xfrm>
            <a:prstGeom prst="straightConnector1">
              <a:avLst/>
            </a:prstGeom>
            <a:ln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250"/>
            <p:cNvCxnSpPr>
              <a:stCxn id="68" idx="1"/>
              <a:endCxn id="78" idx="1"/>
            </p:cNvCxnSpPr>
            <p:nvPr/>
          </p:nvCxnSpPr>
          <p:spPr>
            <a:xfrm rot="10800000" flipV="1">
              <a:off x="558894" y="728700"/>
              <a:ext cx="3208033" cy="1296144"/>
            </a:xfrm>
            <a:prstGeom prst="curvedConnector3">
              <a:avLst>
                <a:gd name="adj1" fmla="val 107126"/>
              </a:avLst>
            </a:prstGeom>
            <a:ln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46"/>
            <p:cNvCxnSpPr>
              <a:stCxn id="104" idx="2"/>
              <a:endCxn id="103" idx="0"/>
            </p:cNvCxnSpPr>
            <p:nvPr/>
          </p:nvCxnSpPr>
          <p:spPr>
            <a:xfrm rot="16200000" flipH="1">
              <a:off x="3570225" y="1622460"/>
              <a:ext cx="432050" cy="1740869"/>
            </a:xfrm>
            <a:prstGeom prst="curvedConnector3">
              <a:avLst>
                <a:gd name="adj1" fmla="val 52055"/>
              </a:avLst>
            </a:prstGeom>
            <a:ln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ounded Rectangle 100"/>
            <p:cNvSpPr/>
            <p:nvPr/>
          </p:nvSpPr>
          <p:spPr>
            <a:xfrm>
              <a:off x="2195736" y="2565700"/>
              <a:ext cx="1407981" cy="72008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Distance to split graph components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5713785" y="2708922"/>
              <a:ext cx="1378495" cy="43204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Feedback Vertex Set</a:t>
              </a:r>
              <a:endParaRPr 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3851920" y="2708920"/>
              <a:ext cx="1609529" cy="43204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Distance to Interval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2339752" y="1772816"/>
              <a:ext cx="1152128" cy="50405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Distance to Cluster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5580112" y="3789040"/>
              <a:ext cx="1609529" cy="43204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Distance to </a:t>
              </a:r>
              <a:r>
                <a:rPr lang="en-US" sz="800" dirty="0" err="1" smtClean="0">
                  <a:solidFill>
                    <a:schemeClr val="tx1"/>
                  </a:solidFill>
                </a:rPr>
                <a:t>Outerplanar</a:t>
              </a:r>
              <a:endParaRPr 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7498975" y="3789040"/>
              <a:ext cx="1249489" cy="43204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err="1" smtClean="0">
                  <a:solidFill>
                    <a:schemeClr val="tx1"/>
                  </a:solidFill>
                </a:rPr>
                <a:t>Pathwidth</a:t>
              </a:r>
              <a:endParaRPr 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1907703" y="1052738"/>
              <a:ext cx="2016225" cy="36004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Distance to Clique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1423561" y="3789039"/>
              <a:ext cx="1512169" cy="50134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Distance to </a:t>
              </a:r>
              <a:r>
                <a:rPr lang="en-US" sz="800" dirty="0" err="1" smtClean="0">
                  <a:solidFill>
                    <a:schemeClr val="tx1"/>
                  </a:solidFill>
                </a:rPr>
                <a:t>Chordal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652119" y="4221087"/>
              <a:ext cx="3255147" cy="102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dirty="0" smtClean="0">
                  <a:latin typeface="+mj-lt"/>
                </a:rPr>
                <a:t>FPT, no poly</a:t>
              </a:r>
            </a:p>
            <a:p>
              <a:pPr algn="r"/>
              <a:r>
                <a:rPr lang="en-US" sz="1000" dirty="0" smtClean="0">
                  <a:latin typeface="+mj-lt"/>
                </a:rPr>
                <a:t>kernel unless</a:t>
              </a:r>
            </a:p>
            <a:p>
              <a:pPr algn="r"/>
              <a:r>
                <a:rPr lang="en-US" sz="1000" dirty="0" err="1" smtClean="0">
                  <a:latin typeface="+mj-lt"/>
                </a:rPr>
                <a:t>NP⊆coNP</a:t>
              </a:r>
              <a:r>
                <a:rPr lang="en-US" sz="1000" dirty="0" smtClean="0">
                  <a:latin typeface="+mj-lt"/>
                </a:rPr>
                <a:t>/poly</a:t>
              </a:r>
            </a:p>
          </p:txBody>
        </p:sp>
      </p:grpSp>
      <p:pic>
        <p:nvPicPr>
          <p:cNvPr id="8" name="Independence"/>
          <p:cNvPicPr>
            <a:picLocks noChangeAspect="1" noChangeArrowheads="1"/>
          </p:cNvPicPr>
          <p:nvPr/>
        </p:nvPicPr>
        <p:blipFill>
          <a:blip r:embed="rId2" cstate="screen"/>
          <a:srcRect b="28424"/>
          <a:stretch>
            <a:fillRect/>
          </a:stretch>
        </p:blipFill>
        <p:spPr bwMode="auto">
          <a:xfrm>
            <a:off x="179512" y="188640"/>
            <a:ext cx="4657725" cy="25020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3" name="ColoringHierarchy"/>
          <p:cNvGrpSpPr/>
          <p:nvPr/>
        </p:nvGrpSpPr>
        <p:grpSpPr>
          <a:xfrm>
            <a:off x="2027225" y="3328192"/>
            <a:ext cx="4846320" cy="2809056"/>
            <a:chOff x="236738" y="260648"/>
            <a:chExt cx="8685334" cy="5840531"/>
          </a:xfrm>
        </p:grpSpPr>
        <p:sp>
          <p:nvSpPr>
            <p:cNvPr id="145" name="Rectangle 144"/>
            <p:cNvSpPr/>
            <p:nvPr/>
          </p:nvSpPr>
          <p:spPr>
            <a:xfrm>
              <a:off x="251520" y="260648"/>
              <a:ext cx="8640960" cy="5760640"/>
            </a:xfrm>
            <a:prstGeom prst="rect">
              <a:avLst/>
            </a:prstGeom>
            <a:gradFill>
              <a:gsLst>
                <a:gs pos="0">
                  <a:srgbClr val="FFDCB9"/>
                </a:gs>
                <a:gs pos="100000">
                  <a:schemeClr val="accent6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46" name="Freeform 145"/>
            <p:cNvSpPr/>
            <p:nvPr/>
          </p:nvSpPr>
          <p:spPr>
            <a:xfrm rot="10800000">
              <a:off x="236738" y="260649"/>
              <a:ext cx="8685334" cy="3508510"/>
            </a:xfrm>
            <a:custGeom>
              <a:avLst/>
              <a:gdLst>
                <a:gd name="connsiteX0" fmla="*/ 0 w 8664606"/>
                <a:gd name="connsiteY0" fmla="*/ 266330 h 1828800"/>
                <a:gd name="connsiteX1" fmla="*/ 8878 w 8664606"/>
                <a:gd name="connsiteY1" fmla="*/ 1828800 h 1828800"/>
                <a:gd name="connsiteX2" fmla="*/ 8664606 w 8664606"/>
                <a:gd name="connsiteY2" fmla="*/ 1828800 h 1828800"/>
                <a:gd name="connsiteX3" fmla="*/ 8664606 w 8664606"/>
                <a:gd name="connsiteY3" fmla="*/ 798990 h 1828800"/>
                <a:gd name="connsiteX4" fmla="*/ 4971495 w 8664606"/>
                <a:gd name="connsiteY4" fmla="*/ 798990 h 1828800"/>
                <a:gd name="connsiteX5" fmla="*/ 4385569 w 8664606"/>
                <a:gd name="connsiteY5" fmla="*/ 559293 h 1828800"/>
                <a:gd name="connsiteX6" fmla="*/ 4163627 w 8664606"/>
                <a:gd name="connsiteY6" fmla="*/ 8878 h 1828800"/>
                <a:gd name="connsiteX7" fmla="*/ 2334827 w 8664606"/>
                <a:gd name="connsiteY7" fmla="*/ 0 h 1828800"/>
                <a:gd name="connsiteX8" fmla="*/ 1811045 w 8664606"/>
                <a:gd name="connsiteY8" fmla="*/ 426128 h 1828800"/>
                <a:gd name="connsiteX9" fmla="*/ 0 w 8664606"/>
                <a:gd name="connsiteY9" fmla="*/ 266330 h 1828800"/>
                <a:gd name="connsiteX0" fmla="*/ 0 w 8664606"/>
                <a:gd name="connsiteY0" fmla="*/ 266330 h 1828800"/>
                <a:gd name="connsiteX1" fmla="*/ 217503 w 8664606"/>
                <a:gd name="connsiteY1" fmla="*/ 1687012 h 1828800"/>
                <a:gd name="connsiteX2" fmla="*/ 8664606 w 8664606"/>
                <a:gd name="connsiteY2" fmla="*/ 1828800 h 1828800"/>
                <a:gd name="connsiteX3" fmla="*/ 8664606 w 8664606"/>
                <a:gd name="connsiteY3" fmla="*/ 798990 h 1828800"/>
                <a:gd name="connsiteX4" fmla="*/ 4971495 w 8664606"/>
                <a:gd name="connsiteY4" fmla="*/ 798990 h 1828800"/>
                <a:gd name="connsiteX5" fmla="*/ 4385569 w 8664606"/>
                <a:gd name="connsiteY5" fmla="*/ 559293 h 1828800"/>
                <a:gd name="connsiteX6" fmla="*/ 4163627 w 8664606"/>
                <a:gd name="connsiteY6" fmla="*/ 8878 h 1828800"/>
                <a:gd name="connsiteX7" fmla="*/ 2334827 w 8664606"/>
                <a:gd name="connsiteY7" fmla="*/ 0 h 1828800"/>
                <a:gd name="connsiteX8" fmla="*/ 1811045 w 8664606"/>
                <a:gd name="connsiteY8" fmla="*/ 426128 h 1828800"/>
                <a:gd name="connsiteX9" fmla="*/ 0 w 8664606"/>
                <a:gd name="connsiteY9" fmla="*/ 266330 h 1828800"/>
                <a:gd name="connsiteX0" fmla="*/ 2959 w 8667565"/>
                <a:gd name="connsiteY0" fmla="*/ 266330 h 1828800"/>
                <a:gd name="connsiteX1" fmla="*/ 2959 w 8667565"/>
                <a:gd name="connsiteY1" fmla="*/ 1828800 h 1828800"/>
                <a:gd name="connsiteX2" fmla="*/ 8667565 w 8667565"/>
                <a:gd name="connsiteY2" fmla="*/ 1828800 h 1828800"/>
                <a:gd name="connsiteX3" fmla="*/ 8667565 w 8667565"/>
                <a:gd name="connsiteY3" fmla="*/ 798990 h 1828800"/>
                <a:gd name="connsiteX4" fmla="*/ 4974454 w 8667565"/>
                <a:gd name="connsiteY4" fmla="*/ 798990 h 1828800"/>
                <a:gd name="connsiteX5" fmla="*/ 4388528 w 8667565"/>
                <a:gd name="connsiteY5" fmla="*/ 559293 h 1828800"/>
                <a:gd name="connsiteX6" fmla="*/ 4166586 w 8667565"/>
                <a:gd name="connsiteY6" fmla="*/ 8878 h 1828800"/>
                <a:gd name="connsiteX7" fmla="*/ 2337786 w 8667565"/>
                <a:gd name="connsiteY7" fmla="*/ 0 h 1828800"/>
                <a:gd name="connsiteX8" fmla="*/ 1814004 w 8667565"/>
                <a:gd name="connsiteY8" fmla="*/ 426128 h 1828800"/>
                <a:gd name="connsiteX9" fmla="*/ 2959 w 8667565"/>
                <a:gd name="connsiteY9" fmla="*/ 266330 h 1828800"/>
                <a:gd name="connsiteX0" fmla="*/ 0 w 8667565"/>
                <a:gd name="connsiteY0" fmla="*/ 390868 h 1828800"/>
                <a:gd name="connsiteX1" fmla="*/ 2959 w 8667565"/>
                <a:gd name="connsiteY1" fmla="*/ 1828800 h 1828800"/>
                <a:gd name="connsiteX2" fmla="*/ 8667565 w 8667565"/>
                <a:gd name="connsiteY2" fmla="*/ 1828800 h 1828800"/>
                <a:gd name="connsiteX3" fmla="*/ 8667565 w 8667565"/>
                <a:gd name="connsiteY3" fmla="*/ 798990 h 1828800"/>
                <a:gd name="connsiteX4" fmla="*/ 4974454 w 8667565"/>
                <a:gd name="connsiteY4" fmla="*/ 798990 h 1828800"/>
                <a:gd name="connsiteX5" fmla="*/ 4388528 w 8667565"/>
                <a:gd name="connsiteY5" fmla="*/ 559293 h 1828800"/>
                <a:gd name="connsiteX6" fmla="*/ 4166586 w 8667565"/>
                <a:gd name="connsiteY6" fmla="*/ 8878 h 1828800"/>
                <a:gd name="connsiteX7" fmla="*/ 2337786 w 8667565"/>
                <a:gd name="connsiteY7" fmla="*/ 0 h 1828800"/>
                <a:gd name="connsiteX8" fmla="*/ 1814004 w 8667565"/>
                <a:gd name="connsiteY8" fmla="*/ 426128 h 1828800"/>
                <a:gd name="connsiteX9" fmla="*/ 0 w 8667565"/>
                <a:gd name="connsiteY9" fmla="*/ 390868 h 1828800"/>
                <a:gd name="connsiteX0" fmla="*/ 0 w 8667565"/>
                <a:gd name="connsiteY0" fmla="*/ 390868 h 1828800"/>
                <a:gd name="connsiteX1" fmla="*/ 2959 w 8667565"/>
                <a:gd name="connsiteY1" fmla="*/ 1828800 h 1828800"/>
                <a:gd name="connsiteX2" fmla="*/ 8667565 w 8667565"/>
                <a:gd name="connsiteY2" fmla="*/ 1828800 h 1828800"/>
                <a:gd name="connsiteX3" fmla="*/ 8223695 w 8667565"/>
                <a:gd name="connsiteY3" fmla="*/ 678900 h 1828800"/>
                <a:gd name="connsiteX4" fmla="*/ 4974454 w 8667565"/>
                <a:gd name="connsiteY4" fmla="*/ 798990 h 1828800"/>
                <a:gd name="connsiteX5" fmla="*/ 4388528 w 8667565"/>
                <a:gd name="connsiteY5" fmla="*/ 559293 h 1828800"/>
                <a:gd name="connsiteX6" fmla="*/ 4166586 w 8667565"/>
                <a:gd name="connsiteY6" fmla="*/ 8878 h 1828800"/>
                <a:gd name="connsiteX7" fmla="*/ 2337786 w 8667565"/>
                <a:gd name="connsiteY7" fmla="*/ 0 h 1828800"/>
                <a:gd name="connsiteX8" fmla="*/ 1814004 w 8667565"/>
                <a:gd name="connsiteY8" fmla="*/ 426128 h 1828800"/>
                <a:gd name="connsiteX9" fmla="*/ 0 w 8667565"/>
                <a:gd name="connsiteY9" fmla="*/ 390868 h 1828800"/>
                <a:gd name="connsiteX0" fmla="*/ 0 w 8667565"/>
                <a:gd name="connsiteY0" fmla="*/ 390868 h 1828800"/>
                <a:gd name="connsiteX1" fmla="*/ 2959 w 8667565"/>
                <a:gd name="connsiteY1" fmla="*/ 1828800 h 1828800"/>
                <a:gd name="connsiteX2" fmla="*/ 8667565 w 8667565"/>
                <a:gd name="connsiteY2" fmla="*/ 1828800 h 1828800"/>
                <a:gd name="connsiteX3" fmla="*/ 8655743 w 8667565"/>
                <a:gd name="connsiteY3" fmla="*/ 822916 h 1828800"/>
                <a:gd name="connsiteX4" fmla="*/ 4974454 w 8667565"/>
                <a:gd name="connsiteY4" fmla="*/ 798990 h 1828800"/>
                <a:gd name="connsiteX5" fmla="*/ 4388528 w 8667565"/>
                <a:gd name="connsiteY5" fmla="*/ 559293 h 1828800"/>
                <a:gd name="connsiteX6" fmla="*/ 4166586 w 8667565"/>
                <a:gd name="connsiteY6" fmla="*/ 8878 h 1828800"/>
                <a:gd name="connsiteX7" fmla="*/ 2337786 w 8667565"/>
                <a:gd name="connsiteY7" fmla="*/ 0 h 1828800"/>
                <a:gd name="connsiteX8" fmla="*/ 1814004 w 8667565"/>
                <a:gd name="connsiteY8" fmla="*/ 426128 h 1828800"/>
                <a:gd name="connsiteX9" fmla="*/ 0 w 8667565"/>
                <a:gd name="connsiteY9" fmla="*/ 390868 h 1828800"/>
                <a:gd name="connsiteX0" fmla="*/ 0 w 8655743"/>
                <a:gd name="connsiteY0" fmla="*/ 390868 h 1828800"/>
                <a:gd name="connsiteX1" fmla="*/ 2959 w 8655743"/>
                <a:gd name="connsiteY1" fmla="*/ 1828800 h 1828800"/>
                <a:gd name="connsiteX2" fmla="*/ 8063644 w 8655743"/>
                <a:gd name="connsiteY2" fmla="*/ 1470988 h 1828800"/>
                <a:gd name="connsiteX3" fmla="*/ 8655743 w 8655743"/>
                <a:gd name="connsiteY3" fmla="*/ 822916 h 1828800"/>
                <a:gd name="connsiteX4" fmla="*/ 4974454 w 8655743"/>
                <a:gd name="connsiteY4" fmla="*/ 798990 h 1828800"/>
                <a:gd name="connsiteX5" fmla="*/ 4388528 w 8655743"/>
                <a:gd name="connsiteY5" fmla="*/ 559293 h 1828800"/>
                <a:gd name="connsiteX6" fmla="*/ 4166586 w 8655743"/>
                <a:gd name="connsiteY6" fmla="*/ 8878 h 1828800"/>
                <a:gd name="connsiteX7" fmla="*/ 2337786 w 8655743"/>
                <a:gd name="connsiteY7" fmla="*/ 0 h 1828800"/>
                <a:gd name="connsiteX8" fmla="*/ 1814004 w 8655743"/>
                <a:gd name="connsiteY8" fmla="*/ 426128 h 1828800"/>
                <a:gd name="connsiteX9" fmla="*/ 0 w 8655743"/>
                <a:gd name="connsiteY9" fmla="*/ 390868 h 1828800"/>
                <a:gd name="connsiteX0" fmla="*/ 0 w 8655743"/>
                <a:gd name="connsiteY0" fmla="*/ 390868 h 1828800"/>
                <a:gd name="connsiteX1" fmla="*/ 2959 w 8655743"/>
                <a:gd name="connsiteY1" fmla="*/ 1828800 h 1828800"/>
                <a:gd name="connsiteX2" fmla="*/ 8655743 w 8655743"/>
                <a:gd name="connsiteY2" fmla="*/ 1828800 h 1828800"/>
                <a:gd name="connsiteX3" fmla="*/ 8655743 w 8655743"/>
                <a:gd name="connsiteY3" fmla="*/ 822916 h 1828800"/>
                <a:gd name="connsiteX4" fmla="*/ 4974454 w 8655743"/>
                <a:gd name="connsiteY4" fmla="*/ 798990 h 1828800"/>
                <a:gd name="connsiteX5" fmla="*/ 4388528 w 8655743"/>
                <a:gd name="connsiteY5" fmla="*/ 559293 h 1828800"/>
                <a:gd name="connsiteX6" fmla="*/ 4166586 w 8655743"/>
                <a:gd name="connsiteY6" fmla="*/ 8878 h 1828800"/>
                <a:gd name="connsiteX7" fmla="*/ 2337786 w 8655743"/>
                <a:gd name="connsiteY7" fmla="*/ 0 h 1828800"/>
                <a:gd name="connsiteX8" fmla="*/ 1814004 w 8655743"/>
                <a:gd name="connsiteY8" fmla="*/ 426128 h 1828800"/>
                <a:gd name="connsiteX9" fmla="*/ 0 w 8655743"/>
                <a:gd name="connsiteY9" fmla="*/ 390868 h 1828800"/>
                <a:gd name="connsiteX0" fmla="*/ 0 w 8655743"/>
                <a:gd name="connsiteY0" fmla="*/ 390868 h 1828800"/>
                <a:gd name="connsiteX1" fmla="*/ 2959 w 8655743"/>
                <a:gd name="connsiteY1" fmla="*/ 1828800 h 1828800"/>
                <a:gd name="connsiteX2" fmla="*/ 8655743 w 8655743"/>
                <a:gd name="connsiteY2" fmla="*/ 1828800 h 1828800"/>
                <a:gd name="connsiteX3" fmla="*/ 8655743 w 8655743"/>
                <a:gd name="connsiteY3" fmla="*/ 822916 h 1828800"/>
                <a:gd name="connsiteX4" fmla="*/ 4974454 w 8655743"/>
                <a:gd name="connsiteY4" fmla="*/ 798990 h 1828800"/>
                <a:gd name="connsiteX5" fmla="*/ 4388528 w 8655743"/>
                <a:gd name="connsiteY5" fmla="*/ 559293 h 1828800"/>
                <a:gd name="connsiteX6" fmla="*/ 4166586 w 8655743"/>
                <a:gd name="connsiteY6" fmla="*/ 8878 h 1828800"/>
                <a:gd name="connsiteX7" fmla="*/ 2337786 w 8655743"/>
                <a:gd name="connsiteY7" fmla="*/ 0 h 1828800"/>
                <a:gd name="connsiteX8" fmla="*/ 1814004 w 8655743"/>
                <a:gd name="connsiteY8" fmla="*/ 426128 h 1828800"/>
                <a:gd name="connsiteX9" fmla="*/ 0 w 8655743"/>
                <a:gd name="connsiteY9" fmla="*/ 390868 h 1828800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814004 w 8655743"/>
                <a:gd name="connsiteY8" fmla="*/ 510465 h 1913137"/>
                <a:gd name="connsiteX9" fmla="*/ 0 w 8655743"/>
                <a:gd name="connsiteY9" fmla="*/ 475205 h 1913137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814004 w 8655743"/>
                <a:gd name="connsiteY8" fmla="*/ 510465 h 1913137"/>
                <a:gd name="connsiteX9" fmla="*/ 0 w 8655743"/>
                <a:gd name="connsiteY9" fmla="*/ 475205 h 1913137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814004 w 8655743"/>
                <a:gd name="connsiteY8" fmla="*/ 510465 h 1913137"/>
                <a:gd name="connsiteX9" fmla="*/ 0 w 8655743"/>
                <a:gd name="connsiteY9" fmla="*/ 475205 h 1913137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814004 w 8655743"/>
                <a:gd name="connsiteY8" fmla="*/ 510465 h 1913137"/>
                <a:gd name="connsiteX9" fmla="*/ 0 w 8655743"/>
                <a:gd name="connsiteY9" fmla="*/ 475205 h 1913137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986985 w 8655743"/>
                <a:gd name="connsiteY8" fmla="*/ 475206 h 1913137"/>
                <a:gd name="connsiteX9" fmla="*/ 0 w 8655743"/>
                <a:gd name="connsiteY9" fmla="*/ 475205 h 1913137"/>
                <a:gd name="connsiteX0" fmla="*/ 0 w 8655743"/>
                <a:gd name="connsiteY0" fmla="*/ 515155 h 1953087"/>
                <a:gd name="connsiteX1" fmla="*/ 2959 w 8655743"/>
                <a:gd name="connsiteY1" fmla="*/ 1953087 h 1953087"/>
                <a:gd name="connsiteX2" fmla="*/ 8655743 w 8655743"/>
                <a:gd name="connsiteY2" fmla="*/ 1953087 h 1953087"/>
                <a:gd name="connsiteX3" fmla="*/ 8655743 w 8655743"/>
                <a:gd name="connsiteY3" fmla="*/ 947203 h 1953087"/>
                <a:gd name="connsiteX4" fmla="*/ 4974454 w 8655743"/>
                <a:gd name="connsiteY4" fmla="*/ 923277 h 1953087"/>
                <a:gd name="connsiteX5" fmla="*/ 4166586 w 8655743"/>
                <a:gd name="connsiteY5" fmla="*/ 133165 h 1953087"/>
                <a:gd name="connsiteX6" fmla="*/ 2337786 w 8655743"/>
                <a:gd name="connsiteY6" fmla="*/ 124287 h 1953087"/>
                <a:gd name="connsiteX7" fmla="*/ 1986985 w 8655743"/>
                <a:gd name="connsiteY7" fmla="*/ 515156 h 1953087"/>
                <a:gd name="connsiteX8" fmla="*/ 0 w 8655743"/>
                <a:gd name="connsiteY8" fmla="*/ 515155 h 1953087"/>
                <a:gd name="connsiteX0" fmla="*/ 0 w 8655743"/>
                <a:gd name="connsiteY0" fmla="*/ 1091219 h 1953087"/>
                <a:gd name="connsiteX1" fmla="*/ 2959 w 8655743"/>
                <a:gd name="connsiteY1" fmla="*/ 1953087 h 1953087"/>
                <a:gd name="connsiteX2" fmla="*/ 8655743 w 8655743"/>
                <a:gd name="connsiteY2" fmla="*/ 1953087 h 1953087"/>
                <a:gd name="connsiteX3" fmla="*/ 8655743 w 8655743"/>
                <a:gd name="connsiteY3" fmla="*/ 947203 h 1953087"/>
                <a:gd name="connsiteX4" fmla="*/ 4974454 w 8655743"/>
                <a:gd name="connsiteY4" fmla="*/ 923277 h 1953087"/>
                <a:gd name="connsiteX5" fmla="*/ 4166586 w 8655743"/>
                <a:gd name="connsiteY5" fmla="*/ 133165 h 1953087"/>
                <a:gd name="connsiteX6" fmla="*/ 2337786 w 8655743"/>
                <a:gd name="connsiteY6" fmla="*/ 124287 h 1953087"/>
                <a:gd name="connsiteX7" fmla="*/ 1986985 w 8655743"/>
                <a:gd name="connsiteY7" fmla="*/ 515156 h 1953087"/>
                <a:gd name="connsiteX8" fmla="*/ 0 w 8655743"/>
                <a:gd name="connsiteY8" fmla="*/ 1091219 h 1953087"/>
                <a:gd name="connsiteX0" fmla="*/ 0 w 8655743"/>
                <a:gd name="connsiteY0" fmla="*/ 1091219 h 1953087"/>
                <a:gd name="connsiteX1" fmla="*/ 2959 w 8655743"/>
                <a:gd name="connsiteY1" fmla="*/ 1953087 h 1953087"/>
                <a:gd name="connsiteX2" fmla="*/ 8655743 w 8655743"/>
                <a:gd name="connsiteY2" fmla="*/ 1953087 h 1953087"/>
                <a:gd name="connsiteX3" fmla="*/ 8655743 w 8655743"/>
                <a:gd name="connsiteY3" fmla="*/ 947203 h 1953087"/>
                <a:gd name="connsiteX4" fmla="*/ 4974454 w 8655743"/>
                <a:gd name="connsiteY4" fmla="*/ 923277 h 1953087"/>
                <a:gd name="connsiteX5" fmla="*/ 4166586 w 8655743"/>
                <a:gd name="connsiteY5" fmla="*/ 133165 h 1953087"/>
                <a:gd name="connsiteX6" fmla="*/ 2337786 w 8655743"/>
                <a:gd name="connsiteY6" fmla="*/ 124287 h 1953087"/>
                <a:gd name="connsiteX7" fmla="*/ 2610379 w 8655743"/>
                <a:gd name="connsiteY7" fmla="*/ 875196 h 1953087"/>
                <a:gd name="connsiteX8" fmla="*/ 0 w 8655743"/>
                <a:gd name="connsiteY8" fmla="*/ 1091219 h 1953087"/>
                <a:gd name="connsiteX0" fmla="*/ 0 w 8655743"/>
                <a:gd name="connsiteY0" fmla="*/ 1050077 h 1911945"/>
                <a:gd name="connsiteX1" fmla="*/ 2959 w 8655743"/>
                <a:gd name="connsiteY1" fmla="*/ 1911945 h 1911945"/>
                <a:gd name="connsiteX2" fmla="*/ 8655743 w 8655743"/>
                <a:gd name="connsiteY2" fmla="*/ 1911945 h 1911945"/>
                <a:gd name="connsiteX3" fmla="*/ 8655743 w 8655743"/>
                <a:gd name="connsiteY3" fmla="*/ 906061 h 1911945"/>
                <a:gd name="connsiteX4" fmla="*/ 4974454 w 8655743"/>
                <a:gd name="connsiteY4" fmla="*/ 882135 h 1911945"/>
                <a:gd name="connsiteX5" fmla="*/ 4166586 w 8655743"/>
                <a:gd name="connsiteY5" fmla="*/ 92023 h 1911945"/>
                <a:gd name="connsiteX6" fmla="*/ 2895103 w 8655743"/>
                <a:gd name="connsiteY6" fmla="*/ 329998 h 1911945"/>
                <a:gd name="connsiteX7" fmla="*/ 2610379 w 8655743"/>
                <a:gd name="connsiteY7" fmla="*/ 834054 h 1911945"/>
                <a:gd name="connsiteX8" fmla="*/ 0 w 8655743"/>
                <a:gd name="connsiteY8" fmla="*/ 1050077 h 1911945"/>
                <a:gd name="connsiteX0" fmla="*/ 0 w 8655743"/>
                <a:gd name="connsiteY0" fmla="*/ 812102 h 1673970"/>
                <a:gd name="connsiteX1" fmla="*/ 2959 w 8655743"/>
                <a:gd name="connsiteY1" fmla="*/ 1673970 h 1673970"/>
                <a:gd name="connsiteX2" fmla="*/ 8655743 w 8655743"/>
                <a:gd name="connsiteY2" fmla="*/ 1673970 h 1673970"/>
                <a:gd name="connsiteX3" fmla="*/ 8655743 w 8655743"/>
                <a:gd name="connsiteY3" fmla="*/ 668086 h 1673970"/>
                <a:gd name="connsiteX4" fmla="*/ 4974454 w 8655743"/>
                <a:gd name="connsiteY4" fmla="*/ 644160 h 1673970"/>
                <a:gd name="connsiteX5" fmla="*/ 4520253 w 8655743"/>
                <a:gd name="connsiteY5" fmla="*/ 92023 h 1673970"/>
                <a:gd name="connsiteX6" fmla="*/ 2895103 w 8655743"/>
                <a:gd name="connsiteY6" fmla="*/ 92023 h 1673970"/>
                <a:gd name="connsiteX7" fmla="*/ 2610379 w 8655743"/>
                <a:gd name="connsiteY7" fmla="*/ 596079 h 1673970"/>
                <a:gd name="connsiteX8" fmla="*/ 0 w 8655743"/>
                <a:gd name="connsiteY8" fmla="*/ 812102 h 1673970"/>
                <a:gd name="connsiteX0" fmla="*/ 0 w 8670526"/>
                <a:gd name="connsiteY0" fmla="*/ 812102 h 1673970"/>
                <a:gd name="connsiteX1" fmla="*/ 2959 w 8670526"/>
                <a:gd name="connsiteY1" fmla="*/ 1673970 h 1673970"/>
                <a:gd name="connsiteX2" fmla="*/ 8655743 w 8670526"/>
                <a:gd name="connsiteY2" fmla="*/ 1673970 h 1673970"/>
                <a:gd name="connsiteX3" fmla="*/ 8670526 w 8670526"/>
                <a:gd name="connsiteY3" fmla="*/ 1244150 h 1673970"/>
                <a:gd name="connsiteX4" fmla="*/ 4974454 w 8670526"/>
                <a:gd name="connsiteY4" fmla="*/ 644160 h 1673970"/>
                <a:gd name="connsiteX5" fmla="*/ 4520253 w 8670526"/>
                <a:gd name="connsiteY5" fmla="*/ 92023 h 1673970"/>
                <a:gd name="connsiteX6" fmla="*/ 2895103 w 8670526"/>
                <a:gd name="connsiteY6" fmla="*/ 92023 h 1673970"/>
                <a:gd name="connsiteX7" fmla="*/ 2610379 w 8670526"/>
                <a:gd name="connsiteY7" fmla="*/ 596079 h 1673970"/>
                <a:gd name="connsiteX8" fmla="*/ 0 w 8670526"/>
                <a:gd name="connsiteY8" fmla="*/ 812102 h 1673970"/>
                <a:gd name="connsiteX0" fmla="*/ 0 w 8670526"/>
                <a:gd name="connsiteY0" fmla="*/ 870692 h 1732560"/>
                <a:gd name="connsiteX1" fmla="*/ 2959 w 8670526"/>
                <a:gd name="connsiteY1" fmla="*/ 1732560 h 1732560"/>
                <a:gd name="connsiteX2" fmla="*/ 8655743 w 8670526"/>
                <a:gd name="connsiteY2" fmla="*/ 1732560 h 1732560"/>
                <a:gd name="connsiteX3" fmla="*/ 8670526 w 8670526"/>
                <a:gd name="connsiteY3" fmla="*/ 1302740 h 1732560"/>
                <a:gd name="connsiteX4" fmla="*/ 5415382 w 8670526"/>
                <a:gd name="connsiteY4" fmla="*/ 1054289 h 1732560"/>
                <a:gd name="connsiteX5" fmla="*/ 4520253 w 8670526"/>
                <a:gd name="connsiteY5" fmla="*/ 150613 h 1732560"/>
                <a:gd name="connsiteX6" fmla="*/ 2895103 w 8670526"/>
                <a:gd name="connsiteY6" fmla="*/ 150613 h 1732560"/>
                <a:gd name="connsiteX7" fmla="*/ 2610379 w 8670526"/>
                <a:gd name="connsiteY7" fmla="*/ 654669 h 1732560"/>
                <a:gd name="connsiteX8" fmla="*/ 0 w 8670526"/>
                <a:gd name="connsiteY8" fmla="*/ 870692 h 1732560"/>
                <a:gd name="connsiteX0" fmla="*/ 0 w 8670526"/>
                <a:gd name="connsiteY0" fmla="*/ 870693 h 1732561"/>
                <a:gd name="connsiteX1" fmla="*/ 2959 w 8670526"/>
                <a:gd name="connsiteY1" fmla="*/ 1732561 h 1732561"/>
                <a:gd name="connsiteX2" fmla="*/ 8655743 w 8670526"/>
                <a:gd name="connsiteY2" fmla="*/ 1732561 h 1732561"/>
                <a:gd name="connsiteX3" fmla="*/ 8670526 w 8670526"/>
                <a:gd name="connsiteY3" fmla="*/ 1302741 h 1732561"/>
                <a:gd name="connsiteX4" fmla="*/ 5415382 w 8670526"/>
                <a:gd name="connsiteY4" fmla="*/ 1054290 h 1732561"/>
                <a:gd name="connsiteX5" fmla="*/ 4767310 w 8670526"/>
                <a:gd name="connsiteY5" fmla="*/ 150613 h 1732561"/>
                <a:gd name="connsiteX6" fmla="*/ 2895103 w 8670526"/>
                <a:gd name="connsiteY6" fmla="*/ 150614 h 1732561"/>
                <a:gd name="connsiteX7" fmla="*/ 2610379 w 8670526"/>
                <a:gd name="connsiteY7" fmla="*/ 654670 h 1732561"/>
                <a:gd name="connsiteX8" fmla="*/ 0 w 8670526"/>
                <a:gd name="connsiteY8" fmla="*/ 870693 h 1732561"/>
                <a:gd name="connsiteX0" fmla="*/ 0 w 8670526"/>
                <a:gd name="connsiteY0" fmla="*/ 870693 h 1732561"/>
                <a:gd name="connsiteX1" fmla="*/ 2959 w 8670526"/>
                <a:gd name="connsiteY1" fmla="*/ 1732561 h 1732561"/>
                <a:gd name="connsiteX2" fmla="*/ 8655743 w 8670526"/>
                <a:gd name="connsiteY2" fmla="*/ 1732561 h 1732561"/>
                <a:gd name="connsiteX3" fmla="*/ 8670526 w 8670526"/>
                <a:gd name="connsiteY3" fmla="*/ 1302741 h 1732561"/>
                <a:gd name="connsiteX4" fmla="*/ 5415382 w 8670526"/>
                <a:gd name="connsiteY4" fmla="*/ 1054290 h 1732561"/>
                <a:gd name="connsiteX5" fmla="*/ 4767310 w 8670526"/>
                <a:gd name="connsiteY5" fmla="*/ 150613 h 1732561"/>
                <a:gd name="connsiteX6" fmla="*/ 2895103 w 8670526"/>
                <a:gd name="connsiteY6" fmla="*/ 150614 h 1732561"/>
                <a:gd name="connsiteX7" fmla="*/ 2373051 w 8670526"/>
                <a:gd name="connsiteY7" fmla="*/ 857920 h 1732561"/>
                <a:gd name="connsiteX8" fmla="*/ 0 w 8670526"/>
                <a:gd name="connsiteY8" fmla="*/ 870693 h 1732561"/>
                <a:gd name="connsiteX0" fmla="*/ 0 w 8655743"/>
                <a:gd name="connsiteY0" fmla="*/ 2838158 h 3700026"/>
                <a:gd name="connsiteX1" fmla="*/ 2959 w 8655743"/>
                <a:gd name="connsiteY1" fmla="*/ 3700026 h 3700026"/>
                <a:gd name="connsiteX2" fmla="*/ 8655743 w 8655743"/>
                <a:gd name="connsiteY2" fmla="*/ 3700026 h 3700026"/>
                <a:gd name="connsiteX3" fmla="*/ 8640960 w 8655743"/>
                <a:gd name="connsiteY3" fmla="*/ 171635 h 3700026"/>
                <a:gd name="connsiteX4" fmla="*/ 5415382 w 8655743"/>
                <a:gd name="connsiteY4" fmla="*/ 3021755 h 3700026"/>
                <a:gd name="connsiteX5" fmla="*/ 4767310 w 8655743"/>
                <a:gd name="connsiteY5" fmla="*/ 2118078 h 3700026"/>
                <a:gd name="connsiteX6" fmla="*/ 2895103 w 8655743"/>
                <a:gd name="connsiteY6" fmla="*/ 2118079 h 3700026"/>
                <a:gd name="connsiteX7" fmla="*/ 2373051 w 8655743"/>
                <a:gd name="connsiteY7" fmla="*/ 2825385 h 3700026"/>
                <a:gd name="connsiteX8" fmla="*/ 0 w 8655743"/>
                <a:gd name="connsiteY8" fmla="*/ 2838158 h 3700026"/>
                <a:gd name="connsiteX0" fmla="*/ 0 w 8655743"/>
                <a:gd name="connsiteY0" fmla="*/ 2838158 h 3700026"/>
                <a:gd name="connsiteX1" fmla="*/ 2959 w 8655743"/>
                <a:gd name="connsiteY1" fmla="*/ 3700026 h 3700026"/>
                <a:gd name="connsiteX2" fmla="*/ 8655743 w 8655743"/>
                <a:gd name="connsiteY2" fmla="*/ 3700026 h 3700026"/>
                <a:gd name="connsiteX3" fmla="*/ 8640960 w 8655743"/>
                <a:gd name="connsiteY3" fmla="*/ 171635 h 3700026"/>
                <a:gd name="connsiteX4" fmla="*/ 5288763 w 8655743"/>
                <a:gd name="connsiteY4" fmla="*/ 531675 h 3700026"/>
                <a:gd name="connsiteX5" fmla="*/ 4767310 w 8655743"/>
                <a:gd name="connsiteY5" fmla="*/ 2118078 h 3700026"/>
                <a:gd name="connsiteX6" fmla="*/ 2895103 w 8655743"/>
                <a:gd name="connsiteY6" fmla="*/ 2118079 h 3700026"/>
                <a:gd name="connsiteX7" fmla="*/ 2373051 w 8655743"/>
                <a:gd name="connsiteY7" fmla="*/ 2825385 h 3700026"/>
                <a:gd name="connsiteX8" fmla="*/ 0 w 8655743"/>
                <a:gd name="connsiteY8" fmla="*/ 2838158 h 3700026"/>
                <a:gd name="connsiteX0" fmla="*/ 0 w 8655743"/>
                <a:gd name="connsiteY0" fmla="*/ 2622134 h 3484002"/>
                <a:gd name="connsiteX1" fmla="*/ 2959 w 8655743"/>
                <a:gd name="connsiteY1" fmla="*/ 3484002 h 3484002"/>
                <a:gd name="connsiteX2" fmla="*/ 8655743 w 8655743"/>
                <a:gd name="connsiteY2" fmla="*/ 3484002 h 3484002"/>
                <a:gd name="connsiteX3" fmla="*/ 8640960 w 8655743"/>
                <a:gd name="connsiteY3" fmla="*/ 171635 h 3484002"/>
                <a:gd name="connsiteX4" fmla="*/ 5288763 w 8655743"/>
                <a:gd name="connsiteY4" fmla="*/ 315651 h 3484002"/>
                <a:gd name="connsiteX5" fmla="*/ 4767310 w 8655743"/>
                <a:gd name="connsiteY5" fmla="*/ 1902054 h 3484002"/>
                <a:gd name="connsiteX6" fmla="*/ 2895103 w 8655743"/>
                <a:gd name="connsiteY6" fmla="*/ 1902055 h 3484002"/>
                <a:gd name="connsiteX7" fmla="*/ 2373051 w 8655743"/>
                <a:gd name="connsiteY7" fmla="*/ 2609361 h 3484002"/>
                <a:gd name="connsiteX8" fmla="*/ 0 w 8655743"/>
                <a:gd name="connsiteY8" fmla="*/ 2622134 h 3484002"/>
                <a:gd name="connsiteX0" fmla="*/ 0 w 8655743"/>
                <a:gd name="connsiteY0" fmla="*/ 2622134 h 3484002"/>
                <a:gd name="connsiteX1" fmla="*/ 2959 w 8655743"/>
                <a:gd name="connsiteY1" fmla="*/ 3484002 h 3484002"/>
                <a:gd name="connsiteX2" fmla="*/ 8655743 w 8655743"/>
                <a:gd name="connsiteY2" fmla="*/ 3484002 h 3484002"/>
                <a:gd name="connsiteX3" fmla="*/ 8640960 w 8655743"/>
                <a:gd name="connsiteY3" fmla="*/ 171635 h 3484002"/>
                <a:gd name="connsiteX4" fmla="*/ 5288763 w 8655743"/>
                <a:gd name="connsiteY4" fmla="*/ 315651 h 3484002"/>
                <a:gd name="connsiteX5" fmla="*/ 5125553 w 8655743"/>
                <a:gd name="connsiteY5" fmla="*/ 1467782 h 3484002"/>
                <a:gd name="connsiteX6" fmla="*/ 2895103 w 8655743"/>
                <a:gd name="connsiteY6" fmla="*/ 1902055 h 3484002"/>
                <a:gd name="connsiteX7" fmla="*/ 2373051 w 8655743"/>
                <a:gd name="connsiteY7" fmla="*/ 2609361 h 3484002"/>
                <a:gd name="connsiteX8" fmla="*/ 0 w 8655743"/>
                <a:gd name="connsiteY8" fmla="*/ 2622134 h 3484002"/>
                <a:gd name="connsiteX0" fmla="*/ 0 w 8655743"/>
                <a:gd name="connsiteY0" fmla="*/ 2622134 h 3484002"/>
                <a:gd name="connsiteX1" fmla="*/ 2959 w 8655743"/>
                <a:gd name="connsiteY1" fmla="*/ 3484002 h 3484002"/>
                <a:gd name="connsiteX2" fmla="*/ 8655743 w 8655743"/>
                <a:gd name="connsiteY2" fmla="*/ 3484002 h 3484002"/>
                <a:gd name="connsiteX3" fmla="*/ 8640960 w 8655743"/>
                <a:gd name="connsiteY3" fmla="*/ 171635 h 3484002"/>
                <a:gd name="connsiteX4" fmla="*/ 5400600 w 8655743"/>
                <a:gd name="connsiteY4" fmla="*/ 243643 h 3484002"/>
                <a:gd name="connsiteX5" fmla="*/ 5125553 w 8655743"/>
                <a:gd name="connsiteY5" fmla="*/ 1467782 h 3484002"/>
                <a:gd name="connsiteX6" fmla="*/ 2895103 w 8655743"/>
                <a:gd name="connsiteY6" fmla="*/ 1902055 h 3484002"/>
                <a:gd name="connsiteX7" fmla="*/ 2373051 w 8655743"/>
                <a:gd name="connsiteY7" fmla="*/ 2609361 h 3484002"/>
                <a:gd name="connsiteX8" fmla="*/ 0 w 8655743"/>
                <a:gd name="connsiteY8" fmla="*/ 2622134 h 3484002"/>
                <a:gd name="connsiteX0" fmla="*/ 0 w 8655743"/>
                <a:gd name="connsiteY0" fmla="*/ 2622134 h 3484002"/>
                <a:gd name="connsiteX1" fmla="*/ 2959 w 8655743"/>
                <a:gd name="connsiteY1" fmla="*/ 3484002 h 3484002"/>
                <a:gd name="connsiteX2" fmla="*/ 8655743 w 8655743"/>
                <a:gd name="connsiteY2" fmla="*/ 3484002 h 3484002"/>
                <a:gd name="connsiteX3" fmla="*/ 8640960 w 8655743"/>
                <a:gd name="connsiteY3" fmla="*/ 171635 h 3484002"/>
                <a:gd name="connsiteX4" fmla="*/ 5400600 w 8655743"/>
                <a:gd name="connsiteY4" fmla="*/ 243643 h 3484002"/>
                <a:gd name="connsiteX5" fmla="*/ 5040560 w 8655743"/>
                <a:gd name="connsiteY5" fmla="*/ 1467782 h 3484002"/>
                <a:gd name="connsiteX6" fmla="*/ 2895103 w 8655743"/>
                <a:gd name="connsiteY6" fmla="*/ 1902055 h 3484002"/>
                <a:gd name="connsiteX7" fmla="*/ 2373051 w 8655743"/>
                <a:gd name="connsiteY7" fmla="*/ 2609361 h 3484002"/>
                <a:gd name="connsiteX8" fmla="*/ 0 w 8655743"/>
                <a:gd name="connsiteY8" fmla="*/ 2622134 h 3484002"/>
                <a:gd name="connsiteX0" fmla="*/ 0 w 8655743"/>
                <a:gd name="connsiteY0" fmla="*/ 2622134 h 3484002"/>
                <a:gd name="connsiteX1" fmla="*/ 2959 w 8655743"/>
                <a:gd name="connsiteY1" fmla="*/ 3484002 h 3484002"/>
                <a:gd name="connsiteX2" fmla="*/ 8655743 w 8655743"/>
                <a:gd name="connsiteY2" fmla="*/ 3484002 h 3484002"/>
                <a:gd name="connsiteX3" fmla="*/ 8640960 w 8655743"/>
                <a:gd name="connsiteY3" fmla="*/ 171635 h 3484002"/>
                <a:gd name="connsiteX4" fmla="*/ 5400600 w 8655743"/>
                <a:gd name="connsiteY4" fmla="*/ 243643 h 3484002"/>
                <a:gd name="connsiteX5" fmla="*/ 5040560 w 8655743"/>
                <a:gd name="connsiteY5" fmla="*/ 1467782 h 3484002"/>
                <a:gd name="connsiteX6" fmla="*/ 2895103 w 8655743"/>
                <a:gd name="connsiteY6" fmla="*/ 1902055 h 3484002"/>
                <a:gd name="connsiteX7" fmla="*/ 1224136 w 8655743"/>
                <a:gd name="connsiteY7" fmla="*/ 2187859 h 3484002"/>
                <a:gd name="connsiteX8" fmla="*/ 0 w 8655743"/>
                <a:gd name="connsiteY8" fmla="*/ 2622134 h 3484002"/>
                <a:gd name="connsiteX0" fmla="*/ 0 w 8655743"/>
                <a:gd name="connsiteY0" fmla="*/ 2622134 h 3484002"/>
                <a:gd name="connsiteX1" fmla="*/ 2959 w 8655743"/>
                <a:gd name="connsiteY1" fmla="*/ 3484002 h 3484002"/>
                <a:gd name="connsiteX2" fmla="*/ 8655743 w 8655743"/>
                <a:gd name="connsiteY2" fmla="*/ 3484002 h 3484002"/>
                <a:gd name="connsiteX3" fmla="*/ 8640960 w 8655743"/>
                <a:gd name="connsiteY3" fmla="*/ 171635 h 3484002"/>
                <a:gd name="connsiteX4" fmla="*/ 5400600 w 8655743"/>
                <a:gd name="connsiteY4" fmla="*/ 243643 h 3484002"/>
                <a:gd name="connsiteX5" fmla="*/ 5040560 w 8655743"/>
                <a:gd name="connsiteY5" fmla="*/ 1467782 h 3484002"/>
                <a:gd name="connsiteX6" fmla="*/ 3600400 w 8655743"/>
                <a:gd name="connsiteY6" fmla="*/ 1971835 h 3484002"/>
                <a:gd name="connsiteX7" fmla="*/ 1224136 w 8655743"/>
                <a:gd name="connsiteY7" fmla="*/ 2187859 h 3484002"/>
                <a:gd name="connsiteX8" fmla="*/ 0 w 8655743"/>
                <a:gd name="connsiteY8" fmla="*/ 2622134 h 3484002"/>
                <a:gd name="connsiteX0" fmla="*/ 0 w 8655743"/>
                <a:gd name="connsiteY0" fmla="*/ 2622134 h 3484002"/>
                <a:gd name="connsiteX1" fmla="*/ 2959 w 8655743"/>
                <a:gd name="connsiteY1" fmla="*/ 3484002 h 3484002"/>
                <a:gd name="connsiteX2" fmla="*/ 8655743 w 8655743"/>
                <a:gd name="connsiteY2" fmla="*/ 3484002 h 3484002"/>
                <a:gd name="connsiteX3" fmla="*/ 8640960 w 8655743"/>
                <a:gd name="connsiteY3" fmla="*/ 171635 h 3484002"/>
                <a:gd name="connsiteX4" fmla="*/ 5400600 w 8655743"/>
                <a:gd name="connsiteY4" fmla="*/ 243643 h 3484002"/>
                <a:gd name="connsiteX5" fmla="*/ 5040560 w 8655743"/>
                <a:gd name="connsiteY5" fmla="*/ 1467782 h 3484002"/>
                <a:gd name="connsiteX6" fmla="*/ 3600400 w 8655743"/>
                <a:gd name="connsiteY6" fmla="*/ 1971835 h 3484002"/>
                <a:gd name="connsiteX7" fmla="*/ 360040 w 8655743"/>
                <a:gd name="connsiteY7" fmla="*/ 2187859 h 3484002"/>
                <a:gd name="connsiteX8" fmla="*/ 0 w 8655743"/>
                <a:gd name="connsiteY8" fmla="*/ 2622134 h 3484002"/>
                <a:gd name="connsiteX0" fmla="*/ 29591 w 8685334"/>
                <a:gd name="connsiteY0" fmla="*/ 2622134 h 3484002"/>
                <a:gd name="connsiteX1" fmla="*/ 32550 w 8685334"/>
                <a:gd name="connsiteY1" fmla="*/ 3484002 h 3484002"/>
                <a:gd name="connsiteX2" fmla="*/ 8685334 w 8685334"/>
                <a:gd name="connsiteY2" fmla="*/ 3484002 h 3484002"/>
                <a:gd name="connsiteX3" fmla="*/ 8670551 w 8685334"/>
                <a:gd name="connsiteY3" fmla="*/ 171635 h 3484002"/>
                <a:gd name="connsiteX4" fmla="*/ 5430191 w 8685334"/>
                <a:gd name="connsiteY4" fmla="*/ 243643 h 3484002"/>
                <a:gd name="connsiteX5" fmla="*/ 5070151 w 8685334"/>
                <a:gd name="connsiteY5" fmla="*/ 1467782 h 3484002"/>
                <a:gd name="connsiteX6" fmla="*/ 3629991 w 8685334"/>
                <a:gd name="connsiteY6" fmla="*/ 1971835 h 3484002"/>
                <a:gd name="connsiteX7" fmla="*/ 389631 w 8685334"/>
                <a:gd name="connsiteY7" fmla="*/ 2187859 h 3484002"/>
                <a:gd name="connsiteX8" fmla="*/ 29591 w 8685334"/>
                <a:gd name="connsiteY8" fmla="*/ 2622134 h 3484002"/>
                <a:gd name="connsiteX0" fmla="*/ 29591 w 8685334"/>
                <a:gd name="connsiteY0" fmla="*/ 2636520 h 3498388"/>
                <a:gd name="connsiteX1" fmla="*/ 32550 w 8685334"/>
                <a:gd name="connsiteY1" fmla="*/ 3498388 h 3498388"/>
                <a:gd name="connsiteX2" fmla="*/ 8685334 w 8685334"/>
                <a:gd name="connsiteY2" fmla="*/ 3498388 h 3498388"/>
                <a:gd name="connsiteX3" fmla="*/ 8670551 w 8685334"/>
                <a:gd name="connsiteY3" fmla="*/ 186021 h 3498388"/>
                <a:gd name="connsiteX4" fmla="*/ 5430191 w 8685334"/>
                <a:gd name="connsiteY4" fmla="*/ 258029 h 3498388"/>
                <a:gd name="connsiteX5" fmla="*/ 5070152 w 8685334"/>
                <a:gd name="connsiteY5" fmla="*/ 1734192 h 3498388"/>
                <a:gd name="connsiteX6" fmla="*/ 3629991 w 8685334"/>
                <a:gd name="connsiteY6" fmla="*/ 1986221 h 3498388"/>
                <a:gd name="connsiteX7" fmla="*/ 389631 w 8685334"/>
                <a:gd name="connsiteY7" fmla="*/ 2202245 h 3498388"/>
                <a:gd name="connsiteX8" fmla="*/ 29591 w 8685334"/>
                <a:gd name="connsiteY8" fmla="*/ 2636520 h 3498388"/>
                <a:gd name="connsiteX0" fmla="*/ 29591 w 8685334"/>
                <a:gd name="connsiteY0" fmla="*/ 2678392 h 3540260"/>
                <a:gd name="connsiteX1" fmla="*/ 32550 w 8685334"/>
                <a:gd name="connsiteY1" fmla="*/ 3540260 h 3540260"/>
                <a:gd name="connsiteX2" fmla="*/ 8685334 w 8685334"/>
                <a:gd name="connsiteY2" fmla="*/ 3540260 h 3540260"/>
                <a:gd name="connsiteX3" fmla="*/ 8670551 w 8685334"/>
                <a:gd name="connsiteY3" fmla="*/ 227893 h 3540260"/>
                <a:gd name="connsiteX4" fmla="*/ 5430191 w 8685334"/>
                <a:gd name="connsiteY4" fmla="*/ 299901 h 3540260"/>
                <a:gd name="connsiteX5" fmla="*/ 5070152 w 8685334"/>
                <a:gd name="connsiteY5" fmla="*/ 2027299 h 3540260"/>
                <a:gd name="connsiteX6" fmla="*/ 3629991 w 8685334"/>
                <a:gd name="connsiteY6" fmla="*/ 2028093 h 3540260"/>
                <a:gd name="connsiteX7" fmla="*/ 389631 w 8685334"/>
                <a:gd name="connsiteY7" fmla="*/ 2244117 h 3540260"/>
                <a:gd name="connsiteX8" fmla="*/ 29591 w 8685334"/>
                <a:gd name="connsiteY8" fmla="*/ 2678392 h 3540260"/>
                <a:gd name="connsiteX0" fmla="*/ 29591 w 8685334"/>
                <a:gd name="connsiteY0" fmla="*/ 2678392 h 3540260"/>
                <a:gd name="connsiteX1" fmla="*/ 32550 w 8685334"/>
                <a:gd name="connsiteY1" fmla="*/ 3540260 h 3540260"/>
                <a:gd name="connsiteX2" fmla="*/ 8685334 w 8685334"/>
                <a:gd name="connsiteY2" fmla="*/ 3540260 h 3540260"/>
                <a:gd name="connsiteX3" fmla="*/ 8670551 w 8685334"/>
                <a:gd name="connsiteY3" fmla="*/ 227893 h 3540260"/>
                <a:gd name="connsiteX4" fmla="*/ 5430191 w 8685334"/>
                <a:gd name="connsiteY4" fmla="*/ 299901 h 3540260"/>
                <a:gd name="connsiteX5" fmla="*/ 5070152 w 8685334"/>
                <a:gd name="connsiteY5" fmla="*/ 2027299 h 3540260"/>
                <a:gd name="connsiteX6" fmla="*/ 389631 w 8685334"/>
                <a:gd name="connsiteY6" fmla="*/ 2244117 h 3540260"/>
                <a:gd name="connsiteX7" fmla="*/ 29591 w 8685334"/>
                <a:gd name="connsiteY7" fmla="*/ 2678392 h 3540260"/>
                <a:gd name="connsiteX0" fmla="*/ 29591 w 8685334"/>
                <a:gd name="connsiteY0" fmla="*/ 2678392 h 3540260"/>
                <a:gd name="connsiteX1" fmla="*/ 32550 w 8685334"/>
                <a:gd name="connsiteY1" fmla="*/ 3540260 h 3540260"/>
                <a:gd name="connsiteX2" fmla="*/ 8685334 w 8685334"/>
                <a:gd name="connsiteY2" fmla="*/ 3540260 h 3540260"/>
                <a:gd name="connsiteX3" fmla="*/ 8670551 w 8685334"/>
                <a:gd name="connsiteY3" fmla="*/ 227893 h 3540260"/>
                <a:gd name="connsiteX4" fmla="*/ 5430191 w 8685334"/>
                <a:gd name="connsiteY4" fmla="*/ 299901 h 3540260"/>
                <a:gd name="connsiteX5" fmla="*/ 4921165 w 8685334"/>
                <a:gd name="connsiteY5" fmla="*/ 2027299 h 3540260"/>
                <a:gd name="connsiteX6" fmla="*/ 389631 w 8685334"/>
                <a:gd name="connsiteY6" fmla="*/ 2244117 h 3540260"/>
                <a:gd name="connsiteX7" fmla="*/ 29591 w 8685334"/>
                <a:gd name="connsiteY7" fmla="*/ 2678392 h 3540260"/>
                <a:gd name="connsiteX0" fmla="*/ 29591 w 8685334"/>
                <a:gd name="connsiteY0" fmla="*/ 2646642 h 3508510"/>
                <a:gd name="connsiteX1" fmla="*/ 32550 w 8685334"/>
                <a:gd name="connsiteY1" fmla="*/ 3508510 h 3508510"/>
                <a:gd name="connsiteX2" fmla="*/ 8685334 w 8685334"/>
                <a:gd name="connsiteY2" fmla="*/ 3508510 h 3508510"/>
                <a:gd name="connsiteX3" fmla="*/ 8670551 w 8685334"/>
                <a:gd name="connsiteY3" fmla="*/ 386643 h 3508510"/>
                <a:gd name="connsiteX4" fmla="*/ 5430191 w 8685334"/>
                <a:gd name="connsiteY4" fmla="*/ 268151 h 3508510"/>
                <a:gd name="connsiteX5" fmla="*/ 4921165 w 8685334"/>
                <a:gd name="connsiteY5" fmla="*/ 1995549 h 3508510"/>
                <a:gd name="connsiteX6" fmla="*/ 389631 w 8685334"/>
                <a:gd name="connsiteY6" fmla="*/ 2212367 h 3508510"/>
                <a:gd name="connsiteX7" fmla="*/ 29591 w 8685334"/>
                <a:gd name="connsiteY7" fmla="*/ 2646642 h 3508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85334" h="3508510">
                  <a:moveTo>
                    <a:pt x="29591" y="2646642"/>
                  </a:moveTo>
                  <a:cubicBezTo>
                    <a:pt x="32550" y="3167465"/>
                    <a:pt x="29591" y="2987687"/>
                    <a:pt x="32550" y="3508510"/>
                  </a:cubicBezTo>
                  <a:lnTo>
                    <a:pt x="8685334" y="3508510"/>
                  </a:lnTo>
                  <a:cubicBezTo>
                    <a:pt x="8680406" y="2332380"/>
                    <a:pt x="8675479" y="1562773"/>
                    <a:pt x="8670551" y="386643"/>
                  </a:cubicBezTo>
                  <a:cubicBezTo>
                    <a:pt x="8057003" y="215008"/>
                    <a:pt x="6055089" y="0"/>
                    <a:pt x="5430191" y="268151"/>
                  </a:cubicBezTo>
                  <a:cubicBezTo>
                    <a:pt x="4805293" y="536302"/>
                    <a:pt x="5761258" y="1671513"/>
                    <a:pt x="4921165" y="1995549"/>
                  </a:cubicBezTo>
                  <a:cubicBezTo>
                    <a:pt x="4081072" y="2319585"/>
                    <a:pt x="1229724" y="2103852"/>
                    <a:pt x="389631" y="2212367"/>
                  </a:cubicBezTo>
                  <a:cubicBezTo>
                    <a:pt x="0" y="2277512"/>
                    <a:pt x="89104" y="2430618"/>
                    <a:pt x="29591" y="2646642"/>
                  </a:cubicBez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236738" y="4286498"/>
              <a:ext cx="8670526" cy="1732561"/>
            </a:xfrm>
            <a:custGeom>
              <a:avLst/>
              <a:gdLst>
                <a:gd name="connsiteX0" fmla="*/ 0 w 8664606"/>
                <a:gd name="connsiteY0" fmla="*/ 266330 h 1828800"/>
                <a:gd name="connsiteX1" fmla="*/ 8878 w 8664606"/>
                <a:gd name="connsiteY1" fmla="*/ 1828800 h 1828800"/>
                <a:gd name="connsiteX2" fmla="*/ 8664606 w 8664606"/>
                <a:gd name="connsiteY2" fmla="*/ 1828800 h 1828800"/>
                <a:gd name="connsiteX3" fmla="*/ 8664606 w 8664606"/>
                <a:gd name="connsiteY3" fmla="*/ 798990 h 1828800"/>
                <a:gd name="connsiteX4" fmla="*/ 4971495 w 8664606"/>
                <a:gd name="connsiteY4" fmla="*/ 798990 h 1828800"/>
                <a:gd name="connsiteX5" fmla="*/ 4385569 w 8664606"/>
                <a:gd name="connsiteY5" fmla="*/ 559293 h 1828800"/>
                <a:gd name="connsiteX6" fmla="*/ 4163627 w 8664606"/>
                <a:gd name="connsiteY6" fmla="*/ 8878 h 1828800"/>
                <a:gd name="connsiteX7" fmla="*/ 2334827 w 8664606"/>
                <a:gd name="connsiteY7" fmla="*/ 0 h 1828800"/>
                <a:gd name="connsiteX8" fmla="*/ 1811045 w 8664606"/>
                <a:gd name="connsiteY8" fmla="*/ 426128 h 1828800"/>
                <a:gd name="connsiteX9" fmla="*/ 0 w 8664606"/>
                <a:gd name="connsiteY9" fmla="*/ 266330 h 1828800"/>
                <a:gd name="connsiteX0" fmla="*/ 0 w 8664606"/>
                <a:gd name="connsiteY0" fmla="*/ 266330 h 1828800"/>
                <a:gd name="connsiteX1" fmla="*/ 217503 w 8664606"/>
                <a:gd name="connsiteY1" fmla="*/ 1687012 h 1828800"/>
                <a:gd name="connsiteX2" fmla="*/ 8664606 w 8664606"/>
                <a:gd name="connsiteY2" fmla="*/ 1828800 h 1828800"/>
                <a:gd name="connsiteX3" fmla="*/ 8664606 w 8664606"/>
                <a:gd name="connsiteY3" fmla="*/ 798990 h 1828800"/>
                <a:gd name="connsiteX4" fmla="*/ 4971495 w 8664606"/>
                <a:gd name="connsiteY4" fmla="*/ 798990 h 1828800"/>
                <a:gd name="connsiteX5" fmla="*/ 4385569 w 8664606"/>
                <a:gd name="connsiteY5" fmla="*/ 559293 h 1828800"/>
                <a:gd name="connsiteX6" fmla="*/ 4163627 w 8664606"/>
                <a:gd name="connsiteY6" fmla="*/ 8878 h 1828800"/>
                <a:gd name="connsiteX7" fmla="*/ 2334827 w 8664606"/>
                <a:gd name="connsiteY7" fmla="*/ 0 h 1828800"/>
                <a:gd name="connsiteX8" fmla="*/ 1811045 w 8664606"/>
                <a:gd name="connsiteY8" fmla="*/ 426128 h 1828800"/>
                <a:gd name="connsiteX9" fmla="*/ 0 w 8664606"/>
                <a:gd name="connsiteY9" fmla="*/ 266330 h 1828800"/>
                <a:gd name="connsiteX0" fmla="*/ 2959 w 8667565"/>
                <a:gd name="connsiteY0" fmla="*/ 266330 h 1828800"/>
                <a:gd name="connsiteX1" fmla="*/ 2959 w 8667565"/>
                <a:gd name="connsiteY1" fmla="*/ 1828800 h 1828800"/>
                <a:gd name="connsiteX2" fmla="*/ 8667565 w 8667565"/>
                <a:gd name="connsiteY2" fmla="*/ 1828800 h 1828800"/>
                <a:gd name="connsiteX3" fmla="*/ 8667565 w 8667565"/>
                <a:gd name="connsiteY3" fmla="*/ 798990 h 1828800"/>
                <a:gd name="connsiteX4" fmla="*/ 4974454 w 8667565"/>
                <a:gd name="connsiteY4" fmla="*/ 798990 h 1828800"/>
                <a:gd name="connsiteX5" fmla="*/ 4388528 w 8667565"/>
                <a:gd name="connsiteY5" fmla="*/ 559293 h 1828800"/>
                <a:gd name="connsiteX6" fmla="*/ 4166586 w 8667565"/>
                <a:gd name="connsiteY6" fmla="*/ 8878 h 1828800"/>
                <a:gd name="connsiteX7" fmla="*/ 2337786 w 8667565"/>
                <a:gd name="connsiteY7" fmla="*/ 0 h 1828800"/>
                <a:gd name="connsiteX8" fmla="*/ 1814004 w 8667565"/>
                <a:gd name="connsiteY8" fmla="*/ 426128 h 1828800"/>
                <a:gd name="connsiteX9" fmla="*/ 2959 w 8667565"/>
                <a:gd name="connsiteY9" fmla="*/ 266330 h 1828800"/>
                <a:gd name="connsiteX0" fmla="*/ 0 w 8667565"/>
                <a:gd name="connsiteY0" fmla="*/ 390868 h 1828800"/>
                <a:gd name="connsiteX1" fmla="*/ 2959 w 8667565"/>
                <a:gd name="connsiteY1" fmla="*/ 1828800 h 1828800"/>
                <a:gd name="connsiteX2" fmla="*/ 8667565 w 8667565"/>
                <a:gd name="connsiteY2" fmla="*/ 1828800 h 1828800"/>
                <a:gd name="connsiteX3" fmla="*/ 8667565 w 8667565"/>
                <a:gd name="connsiteY3" fmla="*/ 798990 h 1828800"/>
                <a:gd name="connsiteX4" fmla="*/ 4974454 w 8667565"/>
                <a:gd name="connsiteY4" fmla="*/ 798990 h 1828800"/>
                <a:gd name="connsiteX5" fmla="*/ 4388528 w 8667565"/>
                <a:gd name="connsiteY5" fmla="*/ 559293 h 1828800"/>
                <a:gd name="connsiteX6" fmla="*/ 4166586 w 8667565"/>
                <a:gd name="connsiteY6" fmla="*/ 8878 h 1828800"/>
                <a:gd name="connsiteX7" fmla="*/ 2337786 w 8667565"/>
                <a:gd name="connsiteY7" fmla="*/ 0 h 1828800"/>
                <a:gd name="connsiteX8" fmla="*/ 1814004 w 8667565"/>
                <a:gd name="connsiteY8" fmla="*/ 426128 h 1828800"/>
                <a:gd name="connsiteX9" fmla="*/ 0 w 8667565"/>
                <a:gd name="connsiteY9" fmla="*/ 390868 h 1828800"/>
                <a:gd name="connsiteX0" fmla="*/ 0 w 8667565"/>
                <a:gd name="connsiteY0" fmla="*/ 390868 h 1828800"/>
                <a:gd name="connsiteX1" fmla="*/ 2959 w 8667565"/>
                <a:gd name="connsiteY1" fmla="*/ 1828800 h 1828800"/>
                <a:gd name="connsiteX2" fmla="*/ 8667565 w 8667565"/>
                <a:gd name="connsiteY2" fmla="*/ 1828800 h 1828800"/>
                <a:gd name="connsiteX3" fmla="*/ 8223695 w 8667565"/>
                <a:gd name="connsiteY3" fmla="*/ 678900 h 1828800"/>
                <a:gd name="connsiteX4" fmla="*/ 4974454 w 8667565"/>
                <a:gd name="connsiteY4" fmla="*/ 798990 h 1828800"/>
                <a:gd name="connsiteX5" fmla="*/ 4388528 w 8667565"/>
                <a:gd name="connsiteY5" fmla="*/ 559293 h 1828800"/>
                <a:gd name="connsiteX6" fmla="*/ 4166586 w 8667565"/>
                <a:gd name="connsiteY6" fmla="*/ 8878 h 1828800"/>
                <a:gd name="connsiteX7" fmla="*/ 2337786 w 8667565"/>
                <a:gd name="connsiteY7" fmla="*/ 0 h 1828800"/>
                <a:gd name="connsiteX8" fmla="*/ 1814004 w 8667565"/>
                <a:gd name="connsiteY8" fmla="*/ 426128 h 1828800"/>
                <a:gd name="connsiteX9" fmla="*/ 0 w 8667565"/>
                <a:gd name="connsiteY9" fmla="*/ 390868 h 1828800"/>
                <a:gd name="connsiteX0" fmla="*/ 0 w 8667565"/>
                <a:gd name="connsiteY0" fmla="*/ 390868 h 1828800"/>
                <a:gd name="connsiteX1" fmla="*/ 2959 w 8667565"/>
                <a:gd name="connsiteY1" fmla="*/ 1828800 h 1828800"/>
                <a:gd name="connsiteX2" fmla="*/ 8667565 w 8667565"/>
                <a:gd name="connsiteY2" fmla="*/ 1828800 h 1828800"/>
                <a:gd name="connsiteX3" fmla="*/ 8655743 w 8667565"/>
                <a:gd name="connsiteY3" fmla="*/ 822916 h 1828800"/>
                <a:gd name="connsiteX4" fmla="*/ 4974454 w 8667565"/>
                <a:gd name="connsiteY4" fmla="*/ 798990 h 1828800"/>
                <a:gd name="connsiteX5" fmla="*/ 4388528 w 8667565"/>
                <a:gd name="connsiteY5" fmla="*/ 559293 h 1828800"/>
                <a:gd name="connsiteX6" fmla="*/ 4166586 w 8667565"/>
                <a:gd name="connsiteY6" fmla="*/ 8878 h 1828800"/>
                <a:gd name="connsiteX7" fmla="*/ 2337786 w 8667565"/>
                <a:gd name="connsiteY7" fmla="*/ 0 h 1828800"/>
                <a:gd name="connsiteX8" fmla="*/ 1814004 w 8667565"/>
                <a:gd name="connsiteY8" fmla="*/ 426128 h 1828800"/>
                <a:gd name="connsiteX9" fmla="*/ 0 w 8667565"/>
                <a:gd name="connsiteY9" fmla="*/ 390868 h 1828800"/>
                <a:gd name="connsiteX0" fmla="*/ 0 w 8655743"/>
                <a:gd name="connsiteY0" fmla="*/ 390868 h 1828800"/>
                <a:gd name="connsiteX1" fmla="*/ 2959 w 8655743"/>
                <a:gd name="connsiteY1" fmla="*/ 1828800 h 1828800"/>
                <a:gd name="connsiteX2" fmla="*/ 8063644 w 8655743"/>
                <a:gd name="connsiteY2" fmla="*/ 1470988 h 1828800"/>
                <a:gd name="connsiteX3" fmla="*/ 8655743 w 8655743"/>
                <a:gd name="connsiteY3" fmla="*/ 822916 h 1828800"/>
                <a:gd name="connsiteX4" fmla="*/ 4974454 w 8655743"/>
                <a:gd name="connsiteY4" fmla="*/ 798990 h 1828800"/>
                <a:gd name="connsiteX5" fmla="*/ 4388528 w 8655743"/>
                <a:gd name="connsiteY5" fmla="*/ 559293 h 1828800"/>
                <a:gd name="connsiteX6" fmla="*/ 4166586 w 8655743"/>
                <a:gd name="connsiteY6" fmla="*/ 8878 h 1828800"/>
                <a:gd name="connsiteX7" fmla="*/ 2337786 w 8655743"/>
                <a:gd name="connsiteY7" fmla="*/ 0 h 1828800"/>
                <a:gd name="connsiteX8" fmla="*/ 1814004 w 8655743"/>
                <a:gd name="connsiteY8" fmla="*/ 426128 h 1828800"/>
                <a:gd name="connsiteX9" fmla="*/ 0 w 8655743"/>
                <a:gd name="connsiteY9" fmla="*/ 390868 h 1828800"/>
                <a:gd name="connsiteX0" fmla="*/ 0 w 8655743"/>
                <a:gd name="connsiteY0" fmla="*/ 390868 h 1828800"/>
                <a:gd name="connsiteX1" fmla="*/ 2959 w 8655743"/>
                <a:gd name="connsiteY1" fmla="*/ 1828800 h 1828800"/>
                <a:gd name="connsiteX2" fmla="*/ 8655743 w 8655743"/>
                <a:gd name="connsiteY2" fmla="*/ 1828800 h 1828800"/>
                <a:gd name="connsiteX3" fmla="*/ 8655743 w 8655743"/>
                <a:gd name="connsiteY3" fmla="*/ 822916 h 1828800"/>
                <a:gd name="connsiteX4" fmla="*/ 4974454 w 8655743"/>
                <a:gd name="connsiteY4" fmla="*/ 798990 h 1828800"/>
                <a:gd name="connsiteX5" fmla="*/ 4388528 w 8655743"/>
                <a:gd name="connsiteY5" fmla="*/ 559293 h 1828800"/>
                <a:gd name="connsiteX6" fmla="*/ 4166586 w 8655743"/>
                <a:gd name="connsiteY6" fmla="*/ 8878 h 1828800"/>
                <a:gd name="connsiteX7" fmla="*/ 2337786 w 8655743"/>
                <a:gd name="connsiteY7" fmla="*/ 0 h 1828800"/>
                <a:gd name="connsiteX8" fmla="*/ 1814004 w 8655743"/>
                <a:gd name="connsiteY8" fmla="*/ 426128 h 1828800"/>
                <a:gd name="connsiteX9" fmla="*/ 0 w 8655743"/>
                <a:gd name="connsiteY9" fmla="*/ 390868 h 1828800"/>
                <a:gd name="connsiteX0" fmla="*/ 0 w 8655743"/>
                <a:gd name="connsiteY0" fmla="*/ 390868 h 1828800"/>
                <a:gd name="connsiteX1" fmla="*/ 2959 w 8655743"/>
                <a:gd name="connsiteY1" fmla="*/ 1828800 h 1828800"/>
                <a:gd name="connsiteX2" fmla="*/ 8655743 w 8655743"/>
                <a:gd name="connsiteY2" fmla="*/ 1828800 h 1828800"/>
                <a:gd name="connsiteX3" fmla="*/ 8655743 w 8655743"/>
                <a:gd name="connsiteY3" fmla="*/ 822916 h 1828800"/>
                <a:gd name="connsiteX4" fmla="*/ 4974454 w 8655743"/>
                <a:gd name="connsiteY4" fmla="*/ 798990 h 1828800"/>
                <a:gd name="connsiteX5" fmla="*/ 4388528 w 8655743"/>
                <a:gd name="connsiteY5" fmla="*/ 559293 h 1828800"/>
                <a:gd name="connsiteX6" fmla="*/ 4166586 w 8655743"/>
                <a:gd name="connsiteY6" fmla="*/ 8878 h 1828800"/>
                <a:gd name="connsiteX7" fmla="*/ 2337786 w 8655743"/>
                <a:gd name="connsiteY7" fmla="*/ 0 h 1828800"/>
                <a:gd name="connsiteX8" fmla="*/ 1814004 w 8655743"/>
                <a:gd name="connsiteY8" fmla="*/ 426128 h 1828800"/>
                <a:gd name="connsiteX9" fmla="*/ 0 w 8655743"/>
                <a:gd name="connsiteY9" fmla="*/ 390868 h 1828800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814004 w 8655743"/>
                <a:gd name="connsiteY8" fmla="*/ 510465 h 1913137"/>
                <a:gd name="connsiteX9" fmla="*/ 0 w 8655743"/>
                <a:gd name="connsiteY9" fmla="*/ 475205 h 1913137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814004 w 8655743"/>
                <a:gd name="connsiteY8" fmla="*/ 510465 h 1913137"/>
                <a:gd name="connsiteX9" fmla="*/ 0 w 8655743"/>
                <a:gd name="connsiteY9" fmla="*/ 475205 h 1913137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814004 w 8655743"/>
                <a:gd name="connsiteY8" fmla="*/ 510465 h 1913137"/>
                <a:gd name="connsiteX9" fmla="*/ 0 w 8655743"/>
                <a:gd name="connsiteY9" fmla="*/ 475205 h 1913137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814004 w 8655743"/>
                <a:gd name="connsiteY8" fmla="*/ 510465 h 1913137"/>
                <a:gd name="connsiteX9" fmla="*/ 0 w 8655743"/>
                <a:gd name="connsiteY9" fmla="*/ 475205 h 1913137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986985 w 8655743"/>
                <a:gd name="connsiteY8" fmla="*/ 475206 h 1913137"/>
                <a:gd name="connsiteX9" fmla="*/ 0 w 8655743"/>
                <a:gd name="connsiteY9" fmla="*/ 475205 h 1913137"/>
                <a:gd name="connsiteX0" fmla="*/ 0 w 8655743"/>
                <a:gd name="connsiteY0" fmla="*/ 515155 h 1953087"/>
                <a:gd name="connsiteX1" fmla="*/ 2959 w 8655743"/>
                <a:gd name="connsiteY1" fmla="*/ 1953087 h 1953087"/>
                <a:gd name="connsiteX2" fmla="*/ 8655743 w 8655743"/>
                <a:gd name="connsiteY2" fmla="*/ 1953087 h 1953087"/>
                <a:gd name="connsiteX3" fmla="*/ 8655743 w 8655743"/>
                <a:gd name="connsiteY3" fmla="*/ 947203 h 1953087"/>
                <a:gd name="connsiteX4" fmla="*/ 4974454 w 8655743"/>
                <a:gd name="connsiteY4" fmla="*/ 923277 h 1953087"/>
                <a:gd name="connsiteX5" fmla="*/ 4166586 w 8655743"/>
                <a:gd name="connsiteY5" fmla="*/ 133165 h 1953087"/>
                <a:gd name="connsiteX6" fmla="*/ 2337786 w 8655743"/>
                <a:gd name="connsiteY6" fmla="*/ 124287 h 1953087"/>
                <a:gd name="connsiteX7" fmla="*/ 1986985 w 8655743"/>
                <a:gd name="connsiteY7" fmla="*/ 515156 h 1953087"/>
                <a:gd name="connsiteX8" fmla="*/ 0 w 8655743"/>
                <a:gd name="connsiteY8" fmla="*/ 515155 h 1953087"/>
                <a:gd name="connsiteX0" fmla="*/ 0 w 8655743"/>
                <a:gd name="connsiteY0" fmla="*/ 1091219 h 1953087"/>
                <a:gd name="connsiteX1" fmla="*/ 2959 w 8655743"/>
                <a:gd name="connsiteY1" fmla="*/ 1953087 h 1953087"/>
                <a:gd name="connsiteX2" fmla="*/ 8655743 w 8655743"/>
                <a:gd name="connsiteY2" fmla="*/ 1953087 h 1953087"/>
                <a:gd name="connsiteX3" fmla="*/ 8655743 w 8655743"/>
                <a:gd name="connsiteY3" fmla="*/ 947203 h 1953087"/>
                <a:gd name="connsiteX4" fmla="*/ 4974454 w 8655743"/>
                <a:gd name="connsiteY4" fmla="*/ 923277 h 1953087"/>
                <a:gd name="connsiteX5" fmla="*/ 4166586 w 8655743"/>
                <a:gd name="connsiteY5" fmla="*/ 133165 h 1953087"/>
                <a:gd name="connsiteX6" fmla="*/ 2337786 w 8655743"/>
                <a:gd name="connsiteY6" fmla="*/ 124287 h 1953087"/>
                <a:gd name="connsiteX7" fmla="*/ 1986985 w 8655743"/>
                <a:gd name="connsiteY7" fmla="*/ 515156 h 1953087"/>
                <a:gd name="connsiteX8" fmla="*/ 0 w 8655743"/>
                <a:gd name="connsiteY8" fmla="*/ 1091219 h 1953087"/>
                <a:gd name="connsiteX0" fmla="*/ 0 w 8655743"/>
                <a:gd name="connsiteY0" fmla="*/ 1091219 h 1953087"/>
                <a:gd name="connsiteX1" fmla="*/ 2959 w 8655743"/>
                <a:gd name="connsiteY1" fmla="*/ 1953087 h 1953087"/>
                <a:gd name="connsiteX2" fmla="*/ 8655743 w 8655743"/>
                <a:gd name="connsiteY2" fmla="*/ 1953087 h 1953087"/>
                <a:gd name="connsiteX3" fmla="*/ 8655743 w 8655743"/>
                <a:gd name="connsiteY3" fmla="*/ 947203 h 1953087"/>
                <a:gd name="connsiteX4" fmla="*/ 4974454 w 8655743"/>
                <a:gd name="connsiteY4" fmla="*/ 923277 h 1953087"/>
                <a:gd name="connsiteX5" fmla="*/ 4166586 w 8655743"/>
                <a:gd name="connsiteY5" fmla="*/ 133165 h 1953087"/>
                <a:gd name="connsiteX6" fmla="*/ 2337786 w 8655743"/>
                <a:gd name="connsiteY6" fmla="*/ 124287 h 1953087"/>
                <a:gd name="connsiteX7" fmla="*/ 2610379 w 8655743"/>
                <a:gd name="connsiteY7" fmla="*/ 875196 h 1953087"/>
                <a:gd name="connsiteX8" fmla="*/ 0 w 8655743"/>
                <a:gd name="connsiteY8" fmla="*/ 1091219 h 1953087"/>
                <a:gd name="connsiteX0" fmla="*/ 0 w 8655743"/>
                <a:gd name="connsiteY0" fmla="*/ 1050077 h 1911945"/>
                <a:gd name="connsiteX1" fmla="*/ 2959 w 8655743"/>
                <a:gd name="connsiteY1" fmla="*/ 1911945 h 1911945"/>
                <a:gd name="connsiteX2" fmla="*/ 8655743 w 8655743"/>
                <a:gd name="connsiteY2" fmla="*/ 1911945 h 1911945"/>
                <a:gd name="connsiteX3" fmla="*/ 8655743 w 8655743"/>
                <a:gd name="connsiteY3" fmla="*/ 906061 h 1911945"/>
                <a:gd name="connsiteX4" fmla="*/ 4974454 w 8655743"/>
                <a:gd name="connsiteY4" fmla="*/ 882135 h 1911945"/>
                <a:gd name="connsiteX5" fmla="*/ 4166586 w 8655743"/>
                <a:gd name="connsiteY5" fmla="*/ 92023 h 1911945"/>
                <a:gd name="connsiteX6" fmla="*/ 2895103 w 8655743"/>
                <a:gd name="connsiteY6" fmla="*/ 329998 h 1911945"/>
                <a:gd name="connsiteX7" fmla="*/ 2610379 w 8655743"/>
                <a:gd name="connsiteY7" fmla="*/ 834054 h 1911945"/>
                <a:gd name="connsiteX8" fmla="*/ 0 w 8655743"/>
                <a:gd name="connsiteY8" fmla="*/ 1050077 h 1911945"/>
                <a:gd name="connsiteX0" fmla="*/ 0 w 8655743"/>
                <a:gd name="connsiteY0" fmla="*/ 812102 h 1673970"/>
                <a:gd name="connsiteX1" fmla="*/ 2959 w 8655743"/>
                <a:gd name="connsiteY1" fmla="*/ 1673970 h 1673970"/>
                <a:gd name="connsiteX2" fmla="*/ 8655743 w 8655743"/>
                <a:gd name="connsiteY2" fmla="*/ 1673970 h 1673970"/>
                <a:gd name="connsiteX3" fmla="*/ 8655743 w 8655743"/>
                <a:gd name="connsiteY3" fmla="*/ 668086 h 1673970"/>
                <a:gd name="connsiteX4" fmla="*/ 4974454 w 8655743"/>
                <a:gd name="connsiteY4" fmla="*/ 644160 h 1673970"/>
                <a:gd name="connsiteX5" fmla="*/ 4520253 w 8655743"/>
                <a:gd name="connsiteY5" fmla="*/ 92023 h 1673970"/>
                <a:gd name="connsiteX6" fmla="*/ 2895103 w 8655743"/>
                <a:gd name="connsiteY6" fmla="*/ 92023 h 1673970"/>
                <a:gd name="connsiteX7" fmla="*/ 2610379 w 8655743"/>
                <a:gd name="connsiteY7" fmla="*/ 596079 h 1673970"/>
                <a:gd name="connsiteX8" fmla="*/ 0 w 8655743"/>
                <a:gd name="connsiteY8" fmla="*/ 812102 h 1673970"/>
                <a:gd name="connsiteX0" fmla="*/ 0 w 8670526"/>
                <a:gd name="connsiteY0" fmla="*/ 812102 h 1673970"/>
                <a:gd name="connsiteX1" fmla="*/ 2959 w 8670526"/>
                <a:gd name="connsiteY1" fmla="*/ 1673970 h 1673970"/>
                <a:gd name="connsiteX2" fmla="*/ 8655743 w 8670526"/>
                <a:gd name="connsiteY2" fmla="*/ 1673970 h 1673970"/>
                <a:gd name="connsiteX3" fmla="*/ 8670526 w 8670526"/>
                <a:gd name="connsiteY3" fmla="*/ 1244150 h 1673970"/>
                <a:gd name="connsiteX4" fmla="*/ 4974454 w 8670526"/>
                <a:gd name="connsiteY4" fmla="*/ 644160 h 1673970"/>
                <a:gd name="connsiteX5" fmla="*/ 4520253 w 8670526"/>
                <a:gd name="connsiteY5" fmla="*/ 92023 h 1673970"/>
                <a:gd name="connsiteX6" fmla="*/ 2895103 w 8670526"/>
                <a:gd name="connsiteY6" fmla="*/ 92023 h 1673970"/>
                <a:gd name="connsiteX7" fmla="*/ 2610379 w 8670526"/>
                <a:gd name="connsiteY7" fmla="*/ 596079 h 1673970"/>
                <a:gd name="connsiteX8" fmla="*/ 0 w 8670526"/>
                <a:gd name="connsiteY8" fmla="*/ 812102 h 1673970"/>
                <a:gd name="connsiteX0" fmla="*/ 0 w 8670526"/>
                <a:gd name="connsiteY0" fmla="*/ 870692 h 1732560"/>
                <a:gd name="connsiteX1" fmla="*/ 2959 w 8670526"/>
                <a:gd name="connsiteY1" fmla="*/ 1732560 h 1732560"/>
                <a:gd name="connsiteX2" fmla="*/ 8655743 w 8670526"/>
                <a:gd name="connsiteY2" fmla="*/ 1732560 h 1732560"/>
                <a:gd name="connsiteX3" fmla="*/ 8670526 w 8670526"/>
                <a:gd name="connsiteY3" fmla="*/ 1302740 h 1732560"/>
                <a:gd name="connsiteX4" fmla="*/ 5415382 w 8670526"/>
                <a:gd name="connsiteY4" fmla="*/ 1054289 h 1732560"/>
                <a:gd name="connsiteX5" fmla="*/ 4520253 w 8670526"/>
                <a:gd name="connsiteY5" fmla="*/ 150613 h 1732560"/>
                <a:gd name="connsiteX6" fmla="*/ 2895103 w 8670526"/>
                <a:gd name="connsiteY6" fmla="*/ 150613 h 1732560"/>
                <a:gd name="connsiteX7" fmla="*/ 2610379 w 8670526"/>
                <a:gd name="connsiteY7" fmla="*/ 654669 h 1732560"/>
                <a:gd name="connsiteX8" fmla="*/ 0 w 8670526"/>
                <a:gd name="connsiteY8" fmla="*/ 870692 h 1732560"/>
                <a:gd name="connsiteX0" fmla="*/ 0 w 8670526"/>
                <a:gd name="connsiteY0" fmla="*/ 870693 h 1732561"/>
                <a:gd name="connsiteX1" fmla="*/ 2959 w 8670526"/>
                <a:gd name="connsiteY1" fmla="*/ 1732561 h 1732561"/>
                <a:gd name="connsiteX2" fmla="*/ 8655743 w 8670526"/>
                <a:gd name="connsiteY2" fmla="*/ 1732561 h 1732561"/>
                <a:gd name="connsiteX3" fmla="*/ 8670526 w 8670526"/>
                <a:gd name="connsiteY3" fmla="*/ 1302741 h 1732561"/>
                <a:gd name="connsiteX4" fmla="*/ 5415382 w 8670526"/>
                <a:gd name="connsiteY4" fmla="*/ 1054290 h 1732561"/>
                <a:gd name="connsiteX5" fmla="*/ 4767310 w 8670526"/>
                <a:gd name="connsiteY5" fmla="*/ 150613 h 1732561"/>
                <a:gd name="connsiteX6" fmla="*/ 2895103 w 8670526"/>
                <a:gd name="connsiteY6" fmla="*/ 150614 h 1732561"/>
                <a:gd name="connsiteX7" fmla="*/ 2610379 w 8670526"/>
                <a:gd name="connsiteY7" fmla="*/ 654670 h 1732561"/>
                <a:gd name="connsiteX8" fmla="*/ 0 w 8670526"/>
                <a:gd name="connsiteY8" fmla="*/ 870693 h 1732561"/>
                <a:gd name="connsiteX0" fmla="*/ 0 w 8670526"/>
                <a:gd name="connsiteY0" fmla="*/ 870693 h 1732561"/>
                <a:gd name="connsiteX1" fmla="*/ 2959 w 8670526"/>
                <a:gd name="connsiteY1" fmla="*/ 1732561 h 1732561"/>
                <a:gd name="connsiteX2" fmla="*/ 8655743 w 8670526"/>
                <a:gd name="connsiteY2" fmla="*/ 1732561 h 1732561"/>
                <a:gd name="connsiteX3" fmla="*/ 8670526 w 8670526"/>
                <a:gd name="connsiteY3" fmla="*/ 1302741 h 1732561"/>
                <a:gd name="connsiteX4" fmla="*/ 5415382 w 8670526"/>
                <a:gd name="connsiteY4" fmla="*/ 1054290 h 1732561"/>
                <a:gd name="connsiteX5" fmla="*/ 4767310 w 8670526"/>
                <a:gd name="connsiteY5" fmla="*/ 150613 h 1732561"/>
                <a:gd name="connsiteX6" fmla="*/ 2895103 w 8670526"/>
                <a:gd name="connsiteY6" fmla="*/ 150614 h 1732561"/>
                <a:gd name="connsiteX7" fmla="*/ 2373051 w 8670526"/>
                <a:gd name="connsiteY7" fmla="*/ 857920 h 1732561"/>
                <a:gd name="connsiteX8" fmla="*/ 0 w 8670526"/>
                <a:gd name="connsiteY8" fmla="*/ 870693 h 1732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70526" h="1732561">
                  <a:moveTo>
                    <a:pt x="0" y="870693"/>
                  </a:moveTo>
                  <a:cubicBezTo>
                    <a:pt x="2959" y="1391516"/>
                    <a:pt x="0" y="1211738"/>
                    <a:pt x="2959" y="1732561"/>
                  </a:cubicBezTo>
                  <a:lnTo>
                    <a:pt x="8655743" y="1732561"/>
                  </a:lnTo>
                  <a:lnTo>
                    <a:pt x="8670526" y="1302741"/>
                  </a:lnTo>
                  <a:cubicBezTo>
                    <a:pt x="8056978" y="1131106"/>
                    <a:pt x="6065918" y="1246311"/>
                    <a:pt x="5415382" y="1054290"/>
                  </a:cubicBezTo>
                  <a:cubicBezTo>
                    <a:pt x="4764846" y="862269"/>
                    <a:pt x="5187357" y="301226"/>
                    <a:pt x="4767310" y="150613"/>
                  </a:cubicBezTo>
                  <a:cubicBezTo>
                    <a:pt x="4347263" y="0"/>
                    <a:pt x="3294146" y="32730"/>
                    <a:pt x="2895103" y="150614"/>
                  </a:cubicBezTo>
                  <a:cubicBezTo>
                    <a:pt x="2496060" y="268498"/>
                    <a:pt x="2762682" y="792775"/>
                    <a:pt x="2373051" y="857920"/>
                  </a:cubicBezTo>
                  <a:lnTo>
                    <a:pt x="0" y="87069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A78F"/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5652120" y="260648"/>
              <a:ext cx="3240360" cy="511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dirty="0" smtClean="0">
                  <a:latin typeface="+mj-lt"/>
                </a:rPr>
                <a:t>Polynomial kernels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2609789" y="5589241"/>
              <a:ext cx="2610283" cy="511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+mj-lt"/>
                </a:rPr>
                <a:t>NP-complete for k=2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5652120" y="1642371"/>
              <a:ext cx="3255145" cy="1151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dirty="0" smtClean="0">
                  <a:latin typeface="+mj-lt"/>
                </a:rPr>
                <a:t>FPT, no poly</a:t>
              </a:r>
            </a:p>
            <a:p>
              <a:pPr algn="r"/>
              <a:r>
                <a:rPr lang="en-US" sz="1000" dirty="0" smtClean="0">
                  <a:latin typeface="+mj-lt"/>
                </a:rPr>
                <a:t>kernel unless</a:t>
              </a:r>
            </a:p>
            <a:p>
              <a:pPr algn="r"/>
              <a:r>
                <a:rPr lang="en-US" sz="1000" dirty="0" err="1" smtClean="0">
                  <a:latin typeface="+mj-lt"/>
                </a:rPr>
                <a:t>NP⊆coNP</a:t>
              </a:r>
              <a:r>
                <a:rPr lang="en-US" sz="1000" dirty="0" smtClean="0">
                  <a:latin typeface="+mj-lt"/>
                </a:rPr>
                <a:t>/poly</a:t>
              </a:r>
            </a:p>
          </p:txBody>
        </p:sp>
        <p:sp>
          <p:nvSpPr>
            <p:cNvPr id="151" name="Rounded Rectangle 150"/>
            <p:cNvSpPr/>
            <p:nvPr/>
          </p:nvSpPr>
          <p:spPr>
            <a:xfrm>
              <a:off x="3766926" y="548680"/>
              <a:ext cx="1610148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Vertex Cover</a:t>
              </a:r>
              <a:endParaRPr 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52" name="Rounded Rectangle 151"/>
            <p:cNvSpPr/>
            <p:nvPr/>
          </p:nvSpPr>
          <p:spPr>
            <a:xfrm>
              <a:off x="5740162" y="1772817"/>
              <a:ext cx="1352118" cy="50405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Distance to linear forest</a:t>
              </a:r>
              <a:endParaRPr 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53" name="Rounded Rectangle 152"/>
            <p:cNvSpPr/>
            <p:nvPr/>
          </p:nvSpPr>
          <p:spPr>
            <a:xfrm>
              <a:off x="467544" y="2708924"/>
              <a:ext cx="1539804" cy="43204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Distance to </a:t>
              </a:r>
              <a:r>
                <a:rPr lang="en-US" sz="800" dirty="0" err="1" smtClean="0">
                  <a:solidFill>
                    <a:schemeClr val="tx1"/>
                  </a:solidFill>
                </a:rPr>
                <a:t>Cograph</a:t>
              </a:r>
              <a:endParaRPr 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54" name="Rounded Rectangle 153"/>
            <p:cNvSpPr/>
            <p:nvPr/>
          </p:nvSpPr>
          <p:spPr>
            <a:xfrm>
              <a:off x="1423561" y="3789039"/>
              <a:ext cx="1512169" cy="50134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Distance to </a:t>
              </a:r>
              <a:r>
                <a:rPr lang="en-US" sz="800" dirty="0" err="1" smtClean="0">
                  <a:solidFill>
                    <a:schemeClr val="tx1"/>
                  </a:solidFill>
                </a:rPr>
                <a:t>Chordal</a:t>
              </a:r>
              <a:endParaRPr 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55" name="Rounded Rectangle 154"/>
            <p:cNvSpPr/>
            <p:nvPr/>
          </p:nvSpPr>
          <p:spPr>
            <a:xfrm>
              <a:off x="5769759" y="4797151"/>
              <a:ext cx="1250513" cy="36004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err="1" smtClean="0">
                  <a:solidFill>
                    <a:schemeClr val="tx1"/>
                  </a:solidFill>
                </a:rPr>
                <a:t>Treewidth</a:t>
              </a:r>
              <a:endParaRPr 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56" name="Rounded Rectangle 155"/>
            <p:cNvSpPr/>
            <p:nvPr/>
          </p:nvSpPr>
          <p:spPr>
            <a:xfrm>
              <a:off x="5292080" y="5589242"/>
              <a:ext cx="2206101" cy="36004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Chromatic Number</a:t>
              </a:r>
              <a:endParaRPr lang="en-US" sz="800" b="1" dirty="0"/>
            </a:p>
          </p:txBody>
        </p:sp>
        <p:sp>
          <p:nvSpPr>
            <p:cNvPr id="157" name="Rounded Rectangle 156"/>
            <p:cNvSpPr/>
            <p:nvPr/>
          </p:nvSpPr>
          <p:spPr>
            <a:xfrm>
              <a:off x="3244821" y="4655847"/>
              <a:ext cx="1512169" cy="50134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Odd Cycle Transversal</a:t>
              </a:r>
              <a:endParaRPr lang="en-US" sz="800" b="1" dirty="0"/>
            </a:p>
          </p:txBody>
        </p:sp>
        <p:sp>
          <p:nvSpPr>
            <p:cNvPr id="158" name="Rounded Rectangle 157"/>
            <p:cNvSpPr/>
            <p:nvPr/>
          </p:nvSpPr>
          <p:spPr>
            <a:xfrm>
              <a:off x="557547" y="5445224"/>
              <a:ext cx="1422165" cy="57606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Distance to Perfect</a:t>
              </a:r>
              <a:endParaRPr lang="en-US" sz="800" b="1" dirty="0"/>
            </a:p>
          </p:txBody>
        </p:sp>
        <p:cxnSp>
          <p:nvCxnSpPr>
            <p:cNvPr id="159" name="Straight Arrow Connector 158"/>
            <p:cNvCxnSpPr>
              <a:stCxn id="152" idx="2"/>
              <a:endCxn id="187" idx="0"/>
            </p:cNvCxnSpPr>
            <p:nvPr/>
          </p:nvCxnSpPr>
          <p:spPr>
            <a:xfrm rot="5400000">
              <a:off x="6193602" y="2486302"/>
              <a:ext cx="432051" cy="13188"/>
            </a:xfrm>
            <a:prstGeom prst="straightConnector1">
              <a:avLst/>
            </a:prstGeom>
            <a:ln cap="sq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urved Connector 132"/>
            <p:cNvCxnSpPr>
              <a:stCxn id="190" idx="2"/>
              <a:endCxn id="186" idx="0"/>
            </p:cNvCxnSpPr>
            <p:nvPr/>
          </p:nvCxnSpPr>
          <p:spPr>
            <a:xfrm rot="5400000">
              <a:off x="2763357" y="2413241"/>
              <a:ext cx="288830" cy="16089"/>
            </a:xfrm>
            <a:prstGeom prst="straightConnector1">
              <a:avLst/>
            </a:prstGeom>
            <a:ln cap="sq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Rounded Rectangle 160"/>
            <p:cNvSpPr/>
            <p:nvPr/>
          </p:nvSpPr>
          <p:spPr>
            <a:xfrm>
              <a:off x="5782318" y="1052736"/>
              <a:ext cx="1267807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Max Leaf #</a:t>
              </a:r>
              <a:endParaRPr 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62" name="Rounded Rectangle 161"/>
            <p:cNvSpPr/>
            <p:nvPr/>
          </p:nvSpPr>
          <p:spPr>
            <a:xfrm>
              <a:off x="558893" y="1772817"/>
              <a:ext cx="1322520" cy="50405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Distance to Co-cluster</a:t>
              </a:r>
              <a:endParaRPr 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63" name="Rounded Rectangle 162"/>
            <p:cNvSpPr/>
            <p:nvPr/>
          </p:nvSpPr>
          <p:spPr>
            <a:xfrm>
              <a:off x="5580112" y="3789040"/>
              <a:ext cx="1609529" cy="43204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Distance to </a:t>
              </a:r>
              <a:r>
                <a:rPr lang="en-US" sz="800" dirty="0" err="1" smtClean="0">
                  <a:solidFill>
                    <a:schemeClr val="tx1"/>
                  </a:solidFill>
                </a:rPr>
                <a:t>Outerplanar</a:t>
              </a:r>
              <a:endParaRPr lang="en-US" sz="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64" name="Straight Arrow Connector 163"/>
            <p:cNvCxnSpPr>
              <a:stCxn id="187" idx="2"/>
              <a:endCxn id="163" idx="0"/>
            </p:cNvCxnSpPr>
            <p:nvPr/>
          </p:nvCxnSpPr>
          <p:spPr>
            <a:xfrm rot="5400000">
              <a:off x="6069920" y="3455927"/>
              <a:ext cx="648070" cy="18156"/>
            </a:xfrm>
            <a:prstGeom prst="straightConnector1">
              <a:avLst/>
            </a:prstGeom>
            <a:ln cap="sq"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/>
            <p:cNvCxnSpPr>
              <a:stCxn id="155" idx="2"/>
              <a:endCxn id="156" idx="0"/>
            </p:cNvCxnSpPr>
            <p:nvPr/>
          </p:nvCxnSpPr>
          <p:spPr>
            <a:xfrm rot="16200000" flipH="1">
              <a:off x="6179048" y="5373158"/>
              <a:ext cx="432051" cy="115"/>
            </a:xfrm>
            <a:prstGeom prst="straightConnector1">
              <a:avLst/>
            </a:prstGeom>
            <a:ln cap="sq"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/>
            <p:cNvCxnSpPr>
              <a:stCxn id="188" idx="2"/>
              <a:endCxn id="154" idx="0"/>
            </p:cNvCxnSpPr>
            <p:nvPr/>
          </p:nvCxnSpPr>
          <p:spPr>
            <a:xfrm rot="5400000">
              <a:off x="3094131" y="2226484"/>
              <a:ext cx="648071" cy="2477039"/>
            </a:xfrm>
            <a:prstGeom prst="straightConnector1">
              <a:avLst/>
            </a:prstGeom>
            <a:ln cap="sq"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37"/>
            <p:cNvCxnSpPr>
              <a:stCxn id="157" idx="2"/>
              <a:endCxn id="158" idx="0"/>
            </p:cNvCxnSpPr>
            <p:nvPr/>
          </p:nvCxnSpPr>
          <p:spPr>
            <a:xfrm rot="5400000">
              <a:off x="2490752" y="3935069"/>
              <a:ext cx="288033" cy="2732276"/>
            </a:xfrm>
            <a:prstGeom prst="curvedConnector3">
              <a:avLst>
                <a:gd name="adj1" fmla="val 25343"/>
              </a:avLst>
            </a:prstGeom>
            <a:ln cap="sq"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167"/>
            <p:cNvCxnSpPr>
              <a:stCxn id="186" idx="2"/>
              <a:endCxn id="154" idx="0"/>
            </p:cNvCxnSpPr>
            <p:nvPr/>
          </p:nvCxnSpPr>
          <p:spPr>
            <a:xfrm rot="5400000">
              <a:off x="2288058" y="3177369"/>
              <a:ext cx="503259" cy="720081"/>
            </a:xfrm>
            <a:prstGeom prst="straightConnector1">
              <a:avLst/>
            </a:prstGeom>
            <a:ln cap="sq"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41"/>
            <p:cNvCxnSpPr>
              <a:stCxn id="152" idx="2"/>
              <a:endCxn id="188" idx="0"/>
            </p:cNvCxnSpPr>
            <p:nvPr/>
          </p:nvCxnSpPr>
          <p:spPr>
            <a:xfrm rot="5400000">
              <a:off x="5320429" y="1613127"/>
              <a:ext cx="432049" cy="1759536"/>
            </a:xfrm>
            <a:prstGeom prst="curvedConnector3">
              <a:avLst>
                <a:gd name="adj1" fmla="val 50000"/>
              </a:avLst>
            </a:prstGeom>
            <a:ln cap="sq"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/>
            <p:cNvCxnSpPr>
              <a:stCxn id="153" idx="2"/>
              <a:endCxn id="158" idx="0"/>
            </p:cNvCxnSpPr>
            <p:nvPr/>
          </p:nvCxnSpPr>
          <p:spPr>
            <a:xfrm rot="16200000" flipH="1">
              <a:off x="100911" y="4277505"/>
              <a:ext cx="2304254" cy="31184"/>
            </a:xfrm>
            <a:prstGeom prst="straightConnector1">
              <a:avLst/>
            </a:prstGeom>
            <a:ln cap="sq"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Arrow Connector 170"/>
            <p:cNvCxnSpPr>
              <a:stCxn id="187" idx="2"/>
              <a:endCxn id="157" idx="0"/>
            </p:cNvCxnSpPr>
            <p:nvPr/>
          </p:nvCxnSpPr>
          <p:spPr>
            <a:xfrm rot="5400000">
              <a:off x="4444532" y="2697345"/>
              <a:ext cx="1514877" cy="2402127"/>
            </a:xfrm>
            <a:prstGeom prst="straightConnector1">
              <a:avLst/>
            </a:prstGeom>
            <a:ln cap="sq"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98"/>
            <p:cNvCxnSpPr>
              <a:stCxn id="157" idx="2"/>
              <a:endCxn id="156" idx="0"/>
            </p:cNvCxnSpPr>
            <p:nvPr/>
          </p:nvCxnSpPr>
          <p:spPr>
            <a:xfrm rot="16200000" flipH="1">
              <a:off x="4981993" y="4176103"/>
              <a:ext cx="432051" cy="2394225"/>
            </a:xfrm>
            <a:prstGeom prst="curvedConnector3">
              <a:avLst>
                <a:gd name="adj1" fmla="val 17124"/>
              </a:avLst>
            </a:prstGeom>
            <a:ln cap="sq"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/>
            <p:cNvCxnSpPr>
              <a:stCxn id="154" idx="2"/>
              <a:endCxn id="158" idx="0"/>
            </p:cNvCxnSpPr>
            <p:nvPr/>
          </p:nvCxnSpPr>
          <p:spPr>
            <a:xfrm rot="5400000">
              <a:off x="1146718" y="4412295"/>
              <a:ext cx="1154841" cy="911016"/>
            </a:xfrm>
            <a:prstGeom prst="straightConnector1">
              <a:avLst/>
            </a:prstGeom>
            <a:ln cap="sq"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urved Connector 173"/>
            <p:cNvCxnSpPr>
              <a:stCxn id="151" idx="2"/>
              <a:endCxn id="152" idx="0"/>
            </p:cNvCxnSpPr>
            <p:nvPr/>
          </p:nvCxnSpPr>
          <p:spPr>
            <a:xfrm rot="16200000" flipH="1">
              <a:off x="5062062" y="418657"/>
              <a:ext cx="864097" cy="1844221"/>
            </a:xfrm>
            <a:prstGeom prst="curvedConnector3">
              <a:avLst>
                <a:gd name="adj1" fmla="val 82877"/>
              </a:avLst>
            </a:prstGeom>
            <a:ln cap="sq"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urved Connector 134"/>
            <p:cNvCxnSpPr>
              <a:stCxn id="162" idx="2"/>
              <a:endCxn id="153" idx="0"/>
            </p:cNvCxnSpPr>
            <p:nvPr/>
          </p:nvCxnSpPr>
          <p:spPr>
            <a:xfrm rot="16200000" flipH="1">
              <a:off x="1012773" y="2484250"/>
              <a:ext cx="432053" cy="17293"/>
            </a:xfrm>
            <a:prstGeom prst="straightConnector1">
              <a:avLst/>
            </a:prstGeom>
            <a:ln cap="sq">
              <a:round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Arrow Connector 175"/>
            <p:cNvCxnSpPr>
              <a:stCxn id="163" idx="2"/>
              <a:endCxn id="155" idx="0"/>
            </p:cNvCxnSpPr>
            <p:nvPr/>
          </p:nvCxnSpPr>
          <p:spPr>
            <a:xfrm rot="16200000" flipH="1">
              <a:off x="6101915" y="4504049"/>
              <a:ext cx="576063" cy="10139"/>
            </a:xfrm>
            <a:prstGeom prst="straightConnector1">
              <a:avLst/>
            </a:prstGeom>
            <a:ln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Arrow Connector 176"/>
            <p:cNvCxnSpPr>
              <a:stCxn id="191" idx="2"/>
              <a:endCxn id="155" idx="0"/>
            </p:cNvCxnSpPr>
            <p:nvPr/>
          </p:nvCxnSpPr>
          <p:spPr>
            <a:xfrm rot="5400000">
              <a:off x="6971337" y="3644767"/>
              <a:ext cx="576063" cy="1728704"/>
            </a:xfrm>
            <a:prstGeom prst="straightConnector1">
              <a:avLst/>
            </a:prstGeom>
            <a:ln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4"/>
            <p:cNvCxnSpPr>
              <a:stCxn id="152" idx="2"/>
              <a:endCxn id="191" idx="0"/>
            </p:cNvCxnSpPr>
            <p:nvPr/>
          </p:nvCxnSpPr>
          <p:spPr>
            <a:xfrm rot="16200000" flipH="1">
              <a:off x="6513886" y="2179205"/>
              <a:ext cx="1512169" cy="1707499"/>
            </a:xfrm>
            <a:prstGeom prst="curvedConnector3">
              <a:avLst>
                <a:gd name="adj1" fmla="val 11840"/>
              </a:avLst>
            </a:prstGeom>
            <a:ln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Arrow Connector 185"/>
            <p:cNvCxnSpPr>
              <a:stCxn id="151" idx="2"/>
              <a:endCxn id="186" idx="0"/>
            </p:cNvCxnSpPr>
            <p:nvPr/>
          </p:nvCxnSpPr>
          <p:spPr>
            <a:xfrm rot="5400000">
              <a:off x="2907374" y="901074"/>
              <a:ext cx="1656980" cy="1672273"/>
            </a:xfrm>
            <a:prstGeom prst="curvedConnector3">
              <a:avLst>
                <a:gd name="adj1" fmla="val 85361"/>
              </a:avLst>
            </a:prstGeom>
            <a:ln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/>
            <p:cNvCxnSpPr>
              <a:stCxn id="190" idx="2"/>
              <a:endCxn id="153" idx="0"/>
            </p:cNvCxnSpPr>
            <p:nvPr/>
          </p:nvCxnSpPr>
          <p:spPr>
            <a:xfrm rot="5400000">
              <a:off x="1860604" y="1653712"/>
              <a:ext cx="432054" cy="1678370"/>
            </a:xfrm>
            <a:prstGeom prst="straightConnector1">
              <a:avLst/>
            </a:prstGeom>
            <a:ln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/>
            <p:cNvCxnSpPr>
              <a:stCxn id="189" idx="2"/>
              <a:endCxn id="190" idx="0"/>
            </p:cNvCxnSpPr>
            <p:nvPr/>
          </p:nvCxnSpPr>
          <p:spPr>
            <a:xfrm rot="5400000">
              <a:off x="2735797" y="1592797"/>
              <a:ext cx="360038" cy="1588"/>
            </a:xfrm>
            <a:prstGeom prst="straightConnector1">
              <a:avLst/>
            </a:prstGeom>
            <a:ln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Arrow Connector 181"/>
            <p:cNvCxnSpPr>
              <a:stCxn id="189" idx="2"/>
              <a:endCxn id="162" idx="0"/>
            </p:cNvCxnSpPr>
            <p:nvPr/>
          </p:nvCxnSpPr>
          <p:spPr>
            <a:xfrm rot="5400000">
              <a:off x="1887966" y="744966"/>
              <a:ext cx="360039" cy="1695663"/>
            </a:xfrm>
            <a:prstGeom prst="straightConnector1">
              <a:avLst/>
            </a:prstGeom>
            <a:ln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/>
            <p:cNvCxnSpPr>
              <a:stCxn id="161" idx="2"/>
              <a:endCxn id="152" idx="0"/>
            </p:cNvCxnSpPr>
            <p:nvPr/>
          </p:nvCxnSpPr>
          <p:spPr>
            <a:xfrm rot="5400000">
              <a:off x="6236202" y="1592796"/>
              <a:ext cx="360041" cy="1"/>
            </a:xfrm>
            <a:prstGeom prst="straightConnector1">
              <a:avLst/>
            </a:prstGeom>
            <a:ln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Arrow Connector 250"/>
            <p:cNvCxnSpPr>
              <a:stCxn id="151" idx="1"/>
              <a:endCxn id="162" idx="1"/>
            </p:cNvCxnSpPr>
            <p:nvPr/>
          </p:nvCxnSpPr>
          <p:spPr>
            <a:xfrm rot="10800000" flipV="1">
              <a:off x="558894" y="728700"/>
              <a:ext cx="3208033" cy="1296144"/>
            </a:xfrm>
            <a:prstGeom prst="curvedConnector3">
              <a:avLst>
                <a:gd name="adj1" fmla="val 107126"/>
              </a:avLst>
            </a:prstGeom>
            <a:ln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46"/>
            <p:cNvCxnSpPr>
              <a:stCxn id="190" idx="2"/>
              <a:endCxn id="188" idx="0"/>
            </p:cNvCxnSpPr>
            <p:nvPr/>
          </p:nvCxnSpPr>
          <p:spPr>
            <a:xfrm rot="16200000" flipH="1">
              <a:off x="3570225" y="1622460"/>
              <a:ext cx="432050" cy="1740869"/>
            </a:xfrm>
            <a:prstGeom prst="curvedConnector3">
              <a:avLst>
                <a:gd name="adj1" fmla="val 52055"/>
              </a:avLst>
            </a:prstGeom>
            <a:ln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Rounded Rectangle 185"/>
            <p:cNvSpPr/>
            <p:nvPr/>
          </p:nvSpPr>
          <p:spPr>
            <a:xfrm>
              <a:off x="2195736" y="2565700"/>
              <a:ext cx="1407981" cy="72008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Distance to split graph components</a:t>
              </a:r>
              <a:endParaRPr 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87" name="Rounded Rectangle 186"/>
            <p:cNvSpPr/>
            <p:nvPr/>
          </p:nvSpPr>
          <p:spPr>
            <a:xfrm>
              <a:off x="5713785" y="2708922"/>
              <a:ext cx="1378495" cy="43204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Feedback Vertex Set</a:t>
              </a:r>
              <a:endParaRPr 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88" name="Rounded Rectangle 187"/>
            <p:cNvSpPr/>
            <p:nvPr/>
          </p:nvSpPr>
          <p:spPr>
            <a:xfrm>
              <a:off x="3851920" y="2708920"/>
              <a:ext cx="1609529" cy="43204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Distance to Interval</a:t>
              </a:r>
              <a:endParaRPr 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89" name="Rounded Rectangle 188"/>
            <p:cNvSpPr/>
            <p:nvPr/>
          </p:nvSpPr>
          <p:spPr>
            <a:xfrm>
              <a:off x="1907703" y="1052738"/>
              <a:ext cx="2016225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Distance to Clique</a:t>
              </a:r>
              <a:endParaRPr 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90" name="Rounded Rectangle 189"/>
            <p:cNvSpPr/>
            <p:nvPr/>
          </p:nvSpPr>
          <p:spPr>
            <a:xfrm>
              <a:off x="2339752" y="1772816"/>
              <a:ext cx="1152128" cy="50405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Distance to Cluster</a:t>
              </a:r>
              <a:endParaRPr 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91" name="Rounded Rectangle 190"/>
            <p:cNvSpPr/>
            <p:nvPr/>
          </p:nvSpPr>
          <p:spPr>
            <a:xfrm>
              <a:off x="7498975" y="3789040"/>
              <a:ext cx="1249489" cy="43204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err="1" smtClean="0">
                  <a:solidFill>
                    <a:schemeClr val="tx1"/>
                  </a:solidFill>
                </a:rPr>
                <a:t>Pathwidth</a:t>
              </a:r>
              <a:endParaRPr lang="en-US" sz="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PathHierarchy"/>
          <p:cNvGrpSpPr/>
          <p:nvPr/>
        </p:nvGrpSpPr>
        <p:grpSpPr>
          <a:xfrm>
            <a:off x="4376911" y="3933056"/>
            <a:ext cx="4164672" cy="2762031"/>
            <a:chOff x="208123" y="260646"/>
            <a:chExt cx="8699143" cy="5769321"/>
          </a:xfrm>
        </p:grpSpPr>
        <p:sp>
          <p:nvSpPr>
            <p:cNvPr id="12" name="Rectangle 11"/>
            <p:cNvSpPr/>
            <p:nvPr/>
          </p:nvSpPr>
          <p:spPr>
            <a:xfrm>
              <a:off x="251520" y="260648"/>
              <a:ext cx="8640960" cy="5760640"/>
            </a:xfrm>
            <a:prstGeom prst="rect">
              <a:avLst/>
            </a:prstGeom>
            <a:gradFill>
              <a:gsLst>
                <a:gs pos="0">
                  <a:srgbClr val="FFDCB9"/>
                </a:gs>
                <a:gs pos="100000">
                  <a:schemeClr val="accent6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3" name="Freeform 12"/>
            <p:cNvSpPr/>
            <p:nvPr/>
          </p:nvSpPr>
          <p:spPr>
            <a:xfrm rot="10800000">
              <a:off x="236737" y="260648"/>
              <a:ext cx="8655743" cy="5500401"/>
            </a:xfrm>
            <a:custGeom>
              <a:avLst/>
              <a:gdLst>
                <a:gd name="connsiteX0" fmla="*/ 0 w 8664606"/>
                <a:gd name="connsiteY0" fmla="*/ 266330 h 1828800"/>
                <a:gd name="connsiteX1" fmla="*/ 8878 w 8664606"/>
                <a:gd name="connsiteY1" fmla="*/ 1828800 h 1828800"/>
                <a:gd name="connsiteX2" fmla="*/ 8664606 w 8664606"/>
                <a:gd name="connsiteY2" fmla="*/ 1828800 h 1828800"/>
                <a:gd name="connsiteX3" fmla="*/ 8664606 w 8664606"/>
                <a:gd name="connsiteY3" fmla="*/ 798990 h 1828800"/>
                <a:gd name="connsiteX4" fmla="*/ 4971495 w 8664606"/>
                <a:gd name="connsiteY4" fmla="*/ 798990 h 1828800"/>
                <a:gd name="connsiteX5" fmla="*/ 4385569 w 8664606"/>
                <a:gd name="connsiteY5" fmla="*/ 559293 h 1828800"/>
                <a:gd name="connsiteX6" fmla="*/ 4163627 w 8664606"/>
                <a:gd name="connsiteY6" fmla="*/ 8878 h 1828800"/>
                <a:gd name="connsiteX7" fmla="*/ 2334827 w 8664606"/>
                <a:gd name="connsiteY7" fmla="*/ 0 h 1828800"/>
                <a:gd name="connsiteX8" fmla="*/ 1811045 w 8664606"/>
                <a:gd name="connsiteY8" fmla="*/ 426128 h 1828800"/>
                <a:gd name="connsiteX9" fmla="*/ 0 w 8664606"/>
                <a:gd name="connsiteY9" fmla="*/ 266330 h 1828800"/>
                <a:gd name="connsiteX0" fmla="*/ 0 w 8664606"/>
                <a:gd name="connsiteY0" fmla="*/ 266330 h 1828800"/>
                <a:gd name="connsiteX1" fmla="*/ 217503 w 8664606"/>
                <a:gd name="connsiteY1" fmla="*/ 1687012 h 1828800"/>
                <a:gd name="connsiteX2" fmla="*/ 8664606 w 8664606"/>
                <a:gd name="connsiteY2" fmla="*/ 1828800 h 1828800"/>
                <a:gd name="connsiteX3" fmla="*/ 8664606 w 8664606"/>
                <a:gd name="connsiteY3" fmla="*/ 798990 h 1828800"/>
                <a:gd name="connsiteX4" fmla="*/ 4971495 w 8664606"/>
                <a:gd name="connsiteY4" fmla="*/ 798990 h 1828800"/>
                <a:gd name="connsiteX5" fmla="*/ 4385569 w 8664606"/>
                <a:gd name="connsiteY5" fmla="*/ 559293 h 1828800"/>
                <a:gd name="connsiteX6" fmla="*/ 4163627 w 8664606"/>
                <a:gd name="connsiteY6" fmla="*/ 8878 h 1828800"/>
                <a:gd name="connsiteX7" fmla="*/ 2334827 w 8664606"/>
                <a:gd name="connsiteY7" fmla="*/ 0 h 1828800"/>
                <a:gd name="connsiteX8" fmla="*/ 1811045 w 8664606"/>
                <a:gd name="connsiteY8" fmla="*/ 426128 h 1828800"/>
                <a:gd name="connsiteX9" fmla="*/ 0 w 8664606"/>
                <a:gd name="connsiteY9" fmla="*/ 266330 h 1828800"/>
                <a:gd name="connsiteX0" fmla="*/ 2959 w 8667565"/>
                <a:gd name="connsiteY0" fmla="*/ 266330 h 1828800"/>
                <a:gd name="connsiteX1" fmla="*/ 2959 w 8667565"/>
                <a:gd name="connsiteY1" fmla="*/ 1828800 h 1828800"/>
                <a:gd name="connsiteX2" fmla="*/ 8667565 w 8667565"/>
                <a:gd name="connsiteY2" fmla="*/ 1828800 h 1828800"/>
                <a:gd name="connsiteX3" fmla="*/ 8667565 w 8667565"/>
                <a:gd name="connsiteY3" fmla="*/ 798990 h 1828800"/>
                <a:gd name="connsiteX4" fmla="*/ 4974454 w 8667565"/>
                <a:gd name="connsiteY4" fmla="*/ 798990 h 1828800"/>
                <a:gd name="connsiteX5" fmla="*/ 4388528 w 8667565"/>
                <a:gd name="connsiteY5" fmla="*/ 559293 h 1828800"/>
                <a:gd name="connsiteX6" fmla="*/ 4166586 w 8667565"/>
                <a:gd name="connsiteY6" fmla="*/ 8878 h 1828800"/>
                <a:gd name="connsiteX7" fmla="*/ 2337786 w 8667565"/>
                <a:gd name="connsiteY7" fmla="*/ 0 h 1828800"/>
                <a:gd name="connsiteX8" fmla="*/ 1814004 w 8667565"/>
                <a:gd name="connsiteY8" fmla="*/ 426128 h 1828800"/>
                <a:gd name="connsiteX9" fmla="*/ 2959 w 8667565"/>
                <a:gd name="connsiteY9" fmla="*/ 266330 h 1828800"/>
                <a:gd name="connsiteX0" fmla="*/ 0 w 8667565"/>
                <a:gd name="connsiteY0" fmla="*/ 390868 h 1828800"/>
                <a:gd name="connsiteX1" fmla="*/ 2959 w 8667565"/>
                <a:gd name="connsiteY1" fmla="*/ 1828800 h 1828800"/>
                <a:gd name="connsiteX2" fmla="*/ 8667565 w 8667565"/>
                <a:gd name="connsiteY2" fmla="*/ 1828800 h 1828800"/>
                <a:gd name="connsiteX3" fmla="*/ 8667565 w 8667565"/>
                <a:gd name="connsiteY3" fmla="*/ 798990 h 1828800"/>
                <a:gd name="connsiteX4" fmla="*/ 4974454 w 8667565"/>
                <a:gd name="connsiteY4" fmla="*/ 798990 h 1828800"/>
                <a:gd name="connsiteX5" fmla="*/ 4388528 w 8667565"/>
                <a:gd name="connsiteY5" fmla="*/ 559293 h 1828800"/>
                <a:gd name="connsiteX6" fmla="*/ 4166586 w 8667565"/>
                <a:gd name="connsiteY6" fmla="*/ 8878 h 1828800"/>
                <a:gd name="connsiteX7" fmla="*/ 2337786 w 8667565"/>
                <a:gd name="connsiteY7" fmla="*/ 0 h 1828800"/>
                <a:gd name="connsiteX8" fmla="*/ 1814004 w 8667565"/>
                <a:gd name="connsiteY8" fmla="*/ 426128 h 1828800"/>
                <a:gd name="connsiteX9" fmla="*/ 0 w 8667565"/>
                <a:gd name="connsiteY9" fmla="*/ 390868 h 1828800"/>
                <a:gd name="connsiteX0" fmla="*/ 0 w 8667565"/>
                <a:gd name="connsiteY0" fmla="*/ 390868 h 1828800"/>
                <a:gd name="connsiteX1" fmla="*/ 2959 w 8667565"/>
                <a:gd name="connsiteY1" fmla="*/ 1828800 h 1828800"/>
                <a:gd name="connsiteX2" fmla="*/ 8667565 w 8667565"/>
                <a:gd name="connsiteY2" fmla="*/ 1828800 h 1828800"/>
                <a:gd name="connsiteX3" fmla="*/ 8223695 w 8667565"/>
                <a:gd name="connsiteY3" fmla="*/ 678900 h 1828800"/>
                <a:gd name="connsiteX4" fmla="*/ 4974454 w 8667565"/>
                <a:gd name="connsiteY4" fmla="*/ 798990 h 1828800"/>
                <a:gd name="connsiteX5" fmla="*/ 4388528 w 8667565"/>
                <a:gd name="connsiteY5" fmla="*/ 559293 h 1828800"/>
                <a:gd name="connsiteX6" fmla="*/ 4166586 w 8667565"/>
                <a:gd name="connsiteY6" fmla="*/ 8878 h 1828800"/>
                <a:gd name="connsiteX7" fmla="*/ 2337786 w 8667565"/>
                <a:gd name="connsiteY7" fmla="*/ 0 h 1828800"/>
                <a:gd name="connsiteX8" fmla="*/ 1814004 w 8667565"/>
                <a:gd name="connsiteY8" fmla="*/ 426128 h 1828800"/>
                <a:gd name="connsiteX9" fmla="*/ 0 w 8667565"/>
                <a:gd name="connsiteY9" fmla="*/ 390868 h 1828800"/>
                <a:gd name="connsiteX0" fmla="*/ 0 w 8667565"/>
                <a:gd name="connsiteY0" fmla="*/ 390868 h 1828800"/>
                <a:gd name="connsiteX1" fmla="*/ 2959 w 8667565"/>
                <a:gd name="connsiteY1" fmla="*/ 1828800 h 1828800"/>
                <a:gd name="connsiteX2" fmla="*/ 8667565 w 8667565"/>
                <a:gd name="connsiteY2" fmla="*/ 1828800 h 1828800"/>
                <a:gd name="connsiteX3" fmla="*/ 8655743 w 8667565"/>
                <a:gd name="connsiteY3" fmla="*/ 822916 h 1828800"/>
                <a:gd name="connsiteX4" fmla="*/ 4974454 w 8667565"/>
                <a:gd name="connsiteY4" fmla="*/ 798990 h 1828800"/>
                <a:gd name="connsiteX5" fmla="*/ 4388528 w 8667565"/>
                <a:gd name="connsiteY5" fmla="*/ 559293 h 1828800"/>
                <a:gd name="connsiteX6" fmla="*/ 4166586 w 8667565"/>
                <a:gd name="connsiteY6" fmla="*/ 8878 h 1828800"/>
                <a:gd name="connsiteX7" fmla="*/ 2337786 w 8667565"/>
                <a:gd name="connsiteY7" fmla="*/ 0 h 1828800"/>
                <a:gd name="connsiteX8" fmla="*/ 1814004 w 8667565"/>
                <a:gd name="connsiteY8" fmla="*/ 426128 h 1828800"/>
                <a:gd name="connsiteX9" fmla="*/ 0 w 8667565"/>
                <a:gd name="connsiteY9" fmla="*/ 390868 h 1828800"/>
                <a:gd name="connsiteX0" fmla="*/ 0 w 8655743"/>
                <a:gd name="connsiteY0" fmla="*/ 390868 h 1828800"/>
                <a:gd name="connsiteX1" fmla="*/ 2959 w 8655743"/>
                <a:gd name="connsiteY1" fmla="*/ 1828800 h 1828800"/>
                <a:gd name="connsiteX2" fmla="*/ 8063644 w 8655743"/>
                <a:gd name="connsiteY2" fmla="*/ 1470988 h 1828800"/>
                <a:gd name="connsiteX3" fmla="*/ 8655743 w 8655743"/>
                <a:gd name="connsiteY3" fmla="*/ 822916 h 1828800"/>
                <a:gd name="connsiteX4" fmla="*/ 4974454 w 8655743"/>
                <a:gd name="connsiteY4" fmla="*/ 798990 h 1828800"/>
                <a:gd name="connsiteX5" fmla="*/ 4388528 w 8655743"/>
                <a:gd name="connsiteY5" fmla="*/ 559293 h 1828800"/>
                <a:gd name="connsiteX6" fmla="*/ 4166586 w 8655743"/>
                <a:gd name="connsiteY6" fmla="*/ 8878 h 1828800"/>
                <a:gd name="connsiteX7" fmla="*/ 2337786 w 8655743"/>
                <a:gd name="connsiteY7" fmla="*/ 0 h 1828800"/>
                <a:gd name="connsiteX8" fmla="*/ 1814004 w 8655743"/>
                <a:gd name="connsiteY8" fmla="*/ 426128 h 1828800"/>
                <a:gd name="connsiteX9" fmla="*/ 0 w 8655743"/>
                <a:gd name="connsiteY9" fmla="*/ 390868 h 1828800"/>
                <a:gd name="connsiteX0" fmla="*/ 0 w 8655743"/>
                <a:gd name="connsiteY0" fmla="*/ 390868 h 1828800"/>
                <a:gd name="connsiteX1" fmla="*/ 2959 w 8655743"/>
                <a:gd name="connsiteY1" fmla="*/ 1828800 h 1828800"/>
                <a:gd name="connsiteX2" fmla="*/ 8655743 w 8655743"/>
                <a:gd name="connsiteY2" fmla="*/ 1828800 h 1828800"/>
                <a:gd name="connsiteX3" fmla="*/ 8655743 w 8655743"/>
                <a:gd name="connsiteY3" fmla="*/ 822916 h 1828800"/>
                <a:gd name="connsiteX4" fmla="*/ 4974454 w 8655743"/>
                <a:gd name="connsiteY4" fmla="*/ 798990 h 1828800"/>
                <a:gd name="connsiteX5" fmla="*/ 4388528 w 8655743"/>
                <a:gd name="connsiteY5" fmla="*/ 559293 h 1828800"/>
                <a:gd name="connsiteX6" fmla="*/ 4166586 w 8655743"/>
                <a:gd name="connsiteY6" fmla="*/ 8878 h 1828800"/>
                <a:gd name="connsiteX7" fmla="*/ 2337786 w 8655743"/>
                <a:gd name="connsiteY7" fmla="*/ 0 h 1828800"/>
                <a:gd name="connsiteX8" fmla="*/ 1814004 w 8655743"/>
                <a:gd name="connsiteY8" fmla="*/ 426128 h 1828800"/>
                <a:gd name="connsiteX9" fmla="*/ 0 w 8655743"/>
                <a:gd name="connsiteY9" fmla="*/ 390868 h 1828800"/>
                <a:gd name="connsiteX0" fmla="*/ 0 w 8655743"/>
                <a:gd name="connsiteY0" fmla="*/ 390868 h 1828800"/>
                <a:gd name="connsiteX1" fmla="*/ 2959 w 8655743"/>
                <a:gd name="connsiteY1" fmla="*/ 1828800 h 1828800"/>
                <a:gd name="connsiteX2" fmla="*/ 8655743 w 8655743"/>
                <a:gd name="connsiteY2" fmla="*/ 1828800 h 1828800"/>
                <a:gd name="connsiteX3" fmla="*/ 8655743 w 8655743"/>
                <a:gd name="connsiteY3" fmla="*/ 822916 h 1828800"/>
                <a:gd name="connsiteX4" fmla="*/ 4974454 w 8655743"/>
                <a:gd name="connsiteY4" fmla="*/ 798990 h 1828800"/>
                <a:gd name="connsiteX5" fmla="*/ 4388528 w 8655743"/>
                <a:gd name="connsiteY5" fmla="*/ 559293 h 1828800"/>
                <a:gd name="connsiteX6" fmla="*/ 4166586 w 8655743"/>
                <a:gd name="connsiteY6" fmla="*/ 8878 h 1828800"/>
                <a:gd name="connsiteX7" fmla="*/ 2337786 w 8655743"/>
                <a:gd name="connsiteY7" fmla="*/ 0 h 1828800"/>
                <a:gd name="connsiteX8" fmla="*/ 1814004 w 8655743"/>
                <a:gd name="connsiteY8" fmla="*/ 426128 h 1828800"/>
                <a:gd name="connsiteX9" fmla="*/ 0 w 8655743"/>
                <a:gd name="connsiteY9" fmla="*/ 390868 h 1828800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814004 w 8655743"/>
                <a:gd name="connsiteY8" fmla="*/ 510465 h 1913137"/>
                <a:gd name="connsiteX9" fmla="*/ 0 w 8655743"/>
                <a:gd name="connsiteY9" fmla="*/ 475205 h 1913137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814004 w 8655743"/>
                <a:gd name="connsiteY8" fmla="*/ 510465 h 1913137"/>
                <a:gd name="connsiteX9" fmla="*/ 0 w 8655743"/>
                <a:gd name="connsiteY9" fmla="*/ 475205 h 1913137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814004 w 8655743"/>
                <a:gd name="connsiteY8" fmla="*/ 510465 h 1913137"/>
                <a:gd name="connsiteX9" fmla="*/ 0 w 8655743"/>
                <a:gd name="connsiteY9" fmla="*/ 475205 h 1913137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814004 w 8655743"/>
                <a:gd name="connsiteY8" fmla="*/ 510465 h 1913137"/>
                <a:gd name="connsiteX9" fmla="*/ 0 w 8655743"/>
                <a:gd name="connsiteY9" fmla="*/ 475205 h 1913137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986985 w 8655743"/>
                <a:gd name="connsiteY8" fmla="*/ 475206 h 1913137"/>
                <a:gd name="connsiteX9" fmla="*/ 0 w 8655743"/>
                <a:gd name="connsiteY9" fmla="*/ 475205 h 1913137"/>
                <a:gd name="connsiteX0" fmla="*/ 0 w 8655743"/>
                <a:gd name="connsiteY0" fmla="*/ 515155 h 1953087"/>
                <a:gd name="connsiteX1" fmla="*/ 2959 w 8655743"/>
                <a:gd name="connsiteY1" fmla="*/ 1953087 h 1953087"/>
                <a:gd name="connsiteX2" fmla="*/ 8655743 w 8655743"/>
                <a:gd name="connsiteY2" fmla="*/ 1953087 h 1953087"/>
                <a:gd name="connsiteX3" fmla="*/ 8655743 w 8655743"/>
                <a:gd name="connsiteY3" fmla="*/ 947203 h 1953087"/>
                <a:gd name="connsiteX4" fmla="*/ 4974454 w 8655743"/>
                <a:gd name="connsiteY4" fmla="*/ 923277 h 1953087"/>
                <a:gd name="connsiteX5" fmla="*/ 4166586 w 8655743"/>
                <a:gd name="connsiteY5" fmla="*/ 133165 h 1953087"/>
                <a:gd name="connsiteX6" fmla="*/ 2337786 w 8655743"/>
                <a:gd name="connsiteY6" fmla="*/ 124287 h 1953087"/>
                <a:gd name="connsiteX7" fmla="*/ 1986985 w 8655743"/>
                <a:gd name="connsiteY7" fmla="*/ 515156 h 1953087"/>
                <a:gd name="connsiteX8" fmla="*/ 0 w 8655743"/>
                <a:gd name="connsiteY8" fmla="*/ 515155 h 1953087"/>
                <a:gd name="connsiteX0" fmla="*/ 0 w 8655743"/>
                <a:gd name="connsiteY0" fmla="*/ 648320 h 2086252"/>
                <a:gd name="connsiteX1" fmla="*/ 2959 w 8655743"/>
                <a:gd name="connsiteY1" fmla="*/ 2086252 h 2086252"/>
                <a:gd name="connsiteX2" fmla="*/ 8655743 w 8655743"/>
                <a:gd name="connsiteY2" fmla="*/ 2086252 h 2086252"/>
                <a:gd name="connsiteX3" fmla="*/ 8655743 w 8655743"/>
                <a:gd name="connsiteY3" fmla="*/ 1080368 h 2086252"/>
                <a:gd name="connsiteX4" fmla="*/ 4974454 w 8655743"/>
                <a:gd name="connsiteY4" fmla="*/ 1056442 h 2086252"/>
                <a:gd name="connsiteX5" fmla="*/ 5055343 w 8655743"/>
                <a:gd name="connsiteY5" fmla="*/ 133165 h 2086252"/>
                <a:gd name="connsiteX6" fmla="*/ 2337786 w 8655743"/>
                <a:gd name="connsiteY6" fmla="*/ 257452 h 2086252"/>
                <a:gd name="connsiteX7" fmla="*/ 1986985 w 8655743"/>
                <a:gd name="connsiteY7" fmla="*/ 648321 h 2086252"/>
                <a:gd name="connsiteX8" fmla="*/ 0 w 8655743"/>
                <a:gd name="connsiteY8" fmla="*/ 648320 h 2086252"/>
                <a:gd name="connsiteX0" fmla="*/ 0 w 8655743"/>
                <a:gd name="connsiteY0" fmla="*/ 734179 h 2172111"/>
                <a:gd name="connsiteX1" fmla="*/ 2959 w 8655743"/>
                <a:gd name="connsiteY1" fmla="*/ 2172111 h 2172111"/>
                <a:gd name="connsiteX2" fmla="*/ 8655743 w 8655743"/>
                <a:gd name="connsiteY2" fmla="*/ 2172111 h 2172111"/>
                <a:gd name="connsiteX3" fmla="*/ 8655743 w 8655743"/>
                <a:gd name="connsiteY3" fmla="*/ 1166227 h 2172111"/>
                <a:gd name="connsiteX4" fmla="*/ 4974454 w 8655743"/>
                <a:gd name="connsiteY4" fmla="*/ 1142301 h 2172111"/>
                <a:gd name="connsiteX5" fmla="*/ 5055343 w 8655743"/>
                <a:gd name="connsiteY5" fmla="*/ 219024 h 2172111"/>
                <a:gd name="connsiteX6" fmla="*/ 1598959 w 8655743"/>
                <a:gd name="connsiteY6" fmla="*/ 85859 h 2172111"/>
                <a:gd name="connsiteX7" fmla="*/ 1986985 w 8655743"/>
                <a:gd name="connsiteY7" fmla="*/ 734180 h 2172111"/>
                <a:gd name="connsiteX8" fmla="*/ 0 w 8655743"/>
                <a:gd name="connsiteY8" fmla="*/ 734179 h 2172111"/>
                <a:gd name="connsiteX0" fmla="*/ 0 w 8655743"/>
                <a:gd name="connsiteY0" fmla="*/ 770183 h 2208115"/>
                <a:gd name="connsiteX1" fmla="*/ 2959 w 8655743"/>
                <a:gd name="connsiteY1" fmla="*/ 2208115 h 2208115"/>
                <a:gd name="connsiteX2" fmla="*/ 8655743 w 8655743"/>
                <a:gd name="connsiteY2" fmla="*/ 2208115 h 2208115"/>
                <a:gd name="connsiteX3" fmla="*/ 8655743 w 8655743"/>
                <a:gd name="connsiteY3" fmla="*/ 1202231 h 2208115"/>
                <a:gd name="connsiteX4" fmla="*/ 4974454 w 8655743"/>
                <a:gd name="connsiteY4" fmla="*/ 1178305 h 2208115"/>
                <a:gd name="connsiteX5" fmla="*/ 5055343 w 8655743"/>
                <a:gd name="connsiteY5" fmla="*/ 255028 h 2208115"/>
                <a:gd name="connsiteX6" fmla="*/ 1598959 w 8655743"/>
                <a:gd name="connsiteY6" fmla="*/ 121863 h 2208115"/>
                <a:gd name="connsiteX7" fmla="*/ 1382935 w 8655743"/>
                <a:gd name="connsiteY7" fmla="*/ 986207 h 2208115"/>
                <a:gd name="connsiteX8" fmla="*/ 0 w 8655743"/>
                <a:gd name="connsiteY8" fmla="*/ 770183 h 2208115"/>
                <a:gd name="connsiteX0" fmla="*/ 0 w 8655743"/>
                <a:gd name="connsiteY0" fmla="*/ 892046 h 2329978"/>
                <a:gd name="connsiteX1" fmla="*/ 2959 w 8655743"/>
                <a:gd name="connsiteY1" fmla="*/ 2329978 h 2329978"/>
                <a:gd name="connsiteX2" fmla="*/ 8655743 w 8655743"/>
                <a:gd name="connsiteY2" fmla="*/ 2329978 h 2329978"/>
                <a:gd name="connsiteX3" fmla="*/ 8655743 w 8655743"/>
                <a:gd name="connsiteY3" fmla="*/ 1324094 h 2329978"/>
                <a:gd name="connsiteX4" fmla="*/ 4974454 w 8655743"/>
                <a:gd name="connsiteY4" fmla="*/ 1300168 h 2329978"/>
                <a:gd name="connsiteX5" fmla="*/ 5055343 w 8655743"/>
                <a:gd name="connsiteY5" fmla="*/ 376891 h 2329978"/>
                <a:gd name="connsiteX6" fmla="*/ 1814984 w 8655743"/>
                <a:gd name="connsiteY6" fmla="*/ 121863 h 2329978"/>
                <a:gd name="connsiteX7" fmla="*/ 1382935 w 8655743"/>
                <a:gd name="connsiteY7" fmla="*/ 1108070 h 2329978"/>
                <a:gd name="connsiteX8" fmla="*/ 0 w 8655743"/>
                <a:gd name="connsiteY8" fmla="*/ 892046 h 2329978"/>
                <a:gd name="connsiteX0" fmla="*/ 0 w 8655743"/>
                <a:gd name="connsiteY0" fmla="*/ 1108070 h 2329978"/>
                <a:gd name="connsiteX1" fmla="*/ 2959 w 8655743"/>
                <a:gd name="connsiteY1" fmla="*/ 2329978 h 2329978"/>
                <a:gd name="connsiteX2" fmla="*/ 8655743 w 8655743"/>
                <a:gd name="connsiteY2" fmla="*/ 2329978 h 2329978"/>
                <a:gd name="connsiteX3" fmla="*/ 8655743 w 8655743"/>
                <a:gd name="connsiteY3" fmla="*/ 1324094 h 2329978"/>
                <a:gd name="connsiteX4" fmla="*/ 4974454 w 8655743"/>
                <a:gd name="connsiteY4" fmla="*/ 1300168 h 2329978"/>
                <a:gd name="connsiteX5" fmla="*/ 5055343 w 8655743"/>
                <a:gd name="connsiteY5" fmla="*/ 376891 h 2329978"/>
                <a:gd name="connsiteX6" fmla="*/ 1814984 w 8655743"/>
                <a:gd name="connsiteY6" fmla="*/ 121863 h 2329978"/>
                <a:gd name="connsiteX7" fmla="*/ 1382935 w 8655743"/>
                <a:gd name="connsiteY7" fmla="*/ 1108070 h 2329978"/>
                <a:gd name="connsiteX8" fmla="*/ 0 w 8655743"/>
                <a:gd name="connsiteY8" fmla="*/ 1108070 h 2329978"/>
                <a:gd name="connsiteX0" fmla="*/ 0 w 8655743"/>
                <a:gd name="connsiteY0" fmla="*/ 913949 h 2135857"/>
                <a:gd name="connsiteX1" fmla="*/ 2959 w 8655743"/>
                <a:gd name="connsiteY1" fmla="*/ 2135857 h 2135857"/>
                <a:gd name="connsiteX2" fmla="*/ 8655743 w 8655743"/>
                <a:gd name="connsiteY2" fmla="*/ 2135857 h 2135857"/>
                <a:gd name="connsiteX3" fmla="*/ 8655743 w 8655743"/>
                <a:gd name="connsiteY3" fmla="*/ 1129973 h 2135857"/>
                <a:gd name="connsiteX4" fmla="*/ 4974454 w 8655743"/>
                <a:gd name="connsiteY4" fmla="*/ 1106047 h 2135857"/>
                <a:gd name="connsiteX5" fmla="*/ 5055343 w 8655743"/>
                <a:gd name="connsiteY5" fmla="*/ 182770 h 2135857"/>
                <a:gd name="connsiteX6" fmla="*/ 1814984 w 8655743"/>
                <a:gd name="connsiteY6" fmla="*/ 121863 h 2135857"/>
                <a:gd name="connsiteX7" fmla="*/ 1382935 w 8655743"/>
                <a:gd name="connsiteY7" fmla="*/ 913949 h 2135857"/>
                <a:gd name="connsiteX8" fmla="*/ 0 w 8655743"/>
                <a:gd name="connsiteY8" fmla="*/ 913949 h 2135857"/>
                <a:gd name="connsiteX0" fmla="*/ 0 w 8655743"/>
                <a:gd name="connsiteY0" fmla="*/ 956117 h 2178025"/>
                <a:gd name="connsiteX1" fmla="*/ 2959 w 8655743"/>
                <a:gd name="connsiteY1" fmla="*/ 2178025 h 2178025"/>
                <a:gd name="connsiteX2" fmla="*/ 8655743 w 8655743"/>
                <a:gd name="connsiteY2" fmla="*/ 2178025 h 2178025"/>
                <a:gd name="connsiteX3" fmla="*/ 8655743 w 8655743"/>
                <a:gd name="connsiteY3" fmla="*/ 1172141 h 2178025"/>
                <a:gd name="connsiteX4" fmla="*/ 4974454 w 8655743"/>
                <a:gd name="connsiteY4" fmla="*/ 1148215 h 2178025"/>
                <a:gd name="connsiteX5" fmla="*/ 4808285 w 8655743"/>
                <a:gd name="connsiteY5" fmla="*/ 164031 h 2178025"/>
                <a:gd name="connsiteX6" fmla="*/ 1814984 w 8655743"/>
                <a:gd name="connsiteY6" fmla="*/ 164031 h 2178025"/>
                <a:gd name="connsiteX7" fmla="*/ 1382935 w 8655743"/>
                <a:gd name="connsiteY7" fmla="*/ 956117 h 2178025"/>
                <a:gd name="connsiteX8" fmla="*/ 0 w 8655743"/>
                <a:gd name="connsiteY8" fmla="*/ 956117 h 2178025"/>
                <a:gd name="connsiteX0" fmla="*/ 0 w 8655743"/>
                <a:gd name="connsiteY0" fmla="*/ 948103 h 2170011"/>
                <a:gd name="connsiteX1" fmla="*/ 2959 w 8655743"/>
                <a:gd name="connsiteY1" fmla="*/ 2170011 h 2170011"/>
                <a:gd name="connsiteX2" fmla="*/ 8655743 w 8655743"/>
                <a:gd name="connsiteY2" fmla="*/ 2170011 h 2170011"/>
                <a:gd name="connsiteX3" fmla="*/ 8655743 w 8655743"/>
                <a:gd name="connsiteY3" fmla="*/ 1164127 h 2170011"/>
                <a:gd name="connsiteX4" fmla="*/ 5055343 w 8655743"/>
                <a:gd name="connsiteY4" fmla="*/ 1092121 h 2170011"/>
                <a:gd name="connsiteX5" fmla="*/ 4808285 w 8655743"/>
                <a:gd name="connsiteY5" fmla="*/ 156017 h 2170011"/>
                <a:gd name="connsiteX6" fmla="*/ 1814984 w 8655743"/>
                <a:gd name="connsiteY6" fmla="*/ 156017 h 2170011"/>
                <a:gd name="connsiteX7" fmla="*/ 1382935 w 8655743"/>
                <a:gd name="connsiteY7" fmla="*/ 948103 h 2170011"/>
                <a:gd name="connsiteX8" fmla="*/ 0 w 8655743"/>
                <a:gd name="connsiteY8" fmla="*/ 948103 h 2170011"/>
                <a:gd name="connsiteX0" fmla="*/ 0 w 8655743"/>
                <a:gd name="connsiteY0" fmla="*/ 1008110 h 2230018"/>
                <a:gd name="connsiteX1" fmla="*/ 2959 w 8655743"/>
                <a:gd name="connsiteY1" fmla="*/ 2230018 h 2230018"/>
                <a:gd name="connsiteX2" fmla="*/ 8655743 w 8655743"/>
                <a:gd name="connsiteY2" fmla="*/ 2230018 h 2230018"/>
                <a:gd name="connsiteX3" fmla="*/ 8655743 w 8655743"/>
                <a:gd name="connsiteY3" fmla="*/ 1224134 h 2230018"/>
                <a:gd name="connsiteX4" fmla="*/ 5140337 w 8655743"/>
                <a:gd name="connsiteY4" fmla="*/ 1512168 h 2230018"/>
                <a:gd name="connsiteX5" fmla="*/ 4808285 w 8655743"/>
                <a:gd name="connsiteY5" fmla="*/ 216024 h 2230018"/>
                <a:gd name="connsiteX6" fmla="*/ 1814984 w 8655743"/>
                <a:gd name="connsiteY6" fmla="*/ 216024 h 2230018"/>
                <a:gd name="connsiteX7" fmla="*/ 1382935 w 8655743"/>
                <a:gd name="connsiteY7" fmla="*/ 1008110 h 2230018"/>
                <a:gd name="connsiteX8" fmla="*/ 0 w 8655743"/>
                <a:gd name="connsiteY8" fmla="*/ 1008110 h 2230018"/>
                <a:gd name="connsiteX0" fmla="*/ 0 w 8670527"/>
                <a:gd name="connsiteY0" fmla="*/ 1008110 h 2230018"/>
                <a:gd name="connsiteX1" fmla="*/ 2959 w 8670527"/>
                <a:gd name="connsiteY1" fmla="*/ 2230018 h 2230018"/>
                <a:gd name="connsiteX2" fmla="*/ 8655743 w 8670527"/>
                <a:gd name="connsiteY2" fmla="*/ 2230018 h 2230018"/>
                <a:gd name="connsiteX3" fmla="*/ 8670527 w 8670527"/>
                <a:gd name="connsiteY3" fmla="*/ 1656185 h 2230018"/>
                <a:gd name="connsiteX4" fmla="*/ 5140337 w 8670527"/>
                <a:gd name="connsiteY4" fmla="*/ 1512168 h 2230018"/>
                <a:gd name="connsiteX5" fmla="*/ 4808285 w 8670527"/>
                <a:gd name="connsiteY5" fmla="*/ 216024 h 2230018"/>
                <a:gd name="connsiteX6" fmla="*/ 1814984 w 8670527"/>
                <a:gd name="connsiteY6" fmla="*/ 216024 h 2230018"/>
                <a:gd name="connsiteX7" fmla="*/ 1382935 w 8670527"/>
                <a:gd name="connsiteY7" fmla="*/ 1008110 h 2230018"/>
                <a:gd name="connsiteX8" fmla="*/ 0 w 8670527"/>
                <a:gd name="connsiteY8" fmla="*/ 1008110 h 2230018"/>
                <a:gd name="connsiteX0" fmla="*/ 0 w 8670527"/>
                <a:gd name="connsiteY0" fmla="*/ 1008110 h 2230018"/>
                <a:gd name="connsiteX1" fmla="*/ 2959 w 8670527"/>
                <a:gd name="connsiteY1" fmla="*/ 2230018 h 2230018"/>
                <a:gd name="connsiteX2" fmla="*/ 8655743 w 8670527"/>
                <a:gd name="connsiteY2" fmla="*/ 2230018 h 2230018"/>
                <a:gd name="connsiteX3" fmla="*/ 8670527 w 8670527"/>
                <a:gd name="connsiteY3" fmla="*/ 1656185 h 2230018"/>
                <a:gd name="connsiteX4" fmla="*/ 5140337 w 8670527"/>
                <a:gd name="connsiteY4" fmla="*/ 1512168 h 2230018"/>
                <a:gd name="connsiteX5" fmla="*/ 4808285 w 8670527"/>
                <a:gd name="connsiteY5" fmla="*/ 216024 h 2230018"/>
                <a:gd name="connsiteX6" fmla="*/ 1814984 w 8670527"/>
                <a:gd name="connsiteY6" fmla="*/ 216024 h 2230018"/>
                <a:gd name="connsiteX7" fmla="*/ 1382935 w 8670527"/>
                <a:gd name="connsiteY7" fmla="*/ 1368151 h 2230018"/>
                <a:gd name="connsiteX8" fmla="*/ 0 w 8670527"/>
                <a:gd name="connsiteY8" fmla="*/ 1008110 h 2230018"/>
                <a:gd name="connsiteX0" fmla="*/ 0 w 8670527"/>
                <a:gd name="connsiteY0" fmla="*/ 1368151 h 2230018"/>
                <a:gd name="connsiteX1" fmla="*/ 2959 w 8670527"/>
                <a:gd name="connsiteY1" fmla="*/ 2230018 h 2230018"/>
                <a:gd name="connsiteX2" fmla="*/ 8655743 w 8670527"/>
                <a:gd name="connsiteY2" fmla="*/ 2230018 h 2230018"/>
                <a:gd name="connsiteX3" fmla="*/ 8670527 w 8670527"/>
                <a:gd name="connsiteY3" fmla="*/ 1656185 h 2230018"/>
                <a:gd name="connsiteX4" fmla="*/ 5140337 w 8670527"/>
                <a:gd name="connsiteY4" fmla="*/ 1512168 h 2230018"/>
                <a:gd name="connsiteX5" fmla="*/ 4808285 w 8670527"/>
                <a:gd name="connsiteY5" fmla="*/ 216024 h 2230018"/>
                <a:gd name="connsiteX6" fmla="*/ 1814984 w 8670527"/>
                <a:gd name="connsiteY6" fmla="*/ 216024 h 2230018"/>
                <a:gd name="connsiteX7" fmla="*/ 1382935 w 8670527"/>
                <a:gd name="connsiteY7" fmla="*/ 1368151 h 2230018"/>
                <a:gd name="connsiteX8" fmla="*/ 0 w 8670527"/>
                <a:gd name="connsiteY8" fmla="*/ 1368151 h 2230018"/>
                <a:gd name="connsiteX0" fmla="*/ 0 w 8670527"/>
                <a:gd name="connsiteY0" fmla="*/ 1368151 h 2230018"/>
                <a:gd name="connsiteX1" fmla="*/ 2959 w 8670527"/>
                <a:gd name="connsiteY1" fmla="*/ 2230018 h 2230018"/>
                <a:gd name="connsiteX2" fmla="*/ 8655743 w 8670527"/>
                <a:gd name="connsiteY2" fmla="*/ 2230018 h 2230018"/>
                <a:gd name="connsiteX3" fmla="*/ 8670527 w 8670527"/>
                <a:gd name="connsiteY3" fmla="*/ 1656185 h 2230018"/>
                <a:gd name="connsiteX4" fmla="*/ 5140337 w 8670527"/>
                <a:gd name="connsiteY4" fmla="*/ 1512168 h 2230018"/>
                <a:gd name="connsiteX5" fmla="*/ 4808285 w 8670527"/>
                <a:gd name="connsiteY5" fmla="*/ 216024 h 2230018"/>
                <a:gd name="connsiteX6" fmla="*/ 1598959 w 8670527"/>
                <a:gd name="connsiteY6" fmla="*/ 216024 h 2230018"/>
                <a:gd name="connsiteX7" fmla="*/ 1382935 w 8670527"/>
                <a:gd name="connsiteY7" fmla="*/ 1368151 h 2230018"/>
                <a:gd name="connsiteX8" fmla="*/ 0 w 8670527"/>
                <a:gd name="connsiteY8" fmla="*/ 1368151 h 2230018"/>
                <a:gd name="connsiteX0" fmla="*/ 0 w 8670527"/>
                <a:gd name="connsiteY0" fmla="*/ 1368151 h 2230018"/>
                <a:gd name="connsiteX1" fmla="*/ 2959 w 8670527"/>
                <a:gd name="connsiteY1" fmla="*/ 2230018 h 2230018"/>
                <a:gd name="connsiteX2" fmla="*/ 8655743 w 8670527"/>
                <a:gd name="connsiteY2" fmla="*/ 2230018 h 2230018"/>
                <a:gd name="connsiteX3" fmla="*/ 8670527 w 8670527"/>
                <a:gd name="connsiteY3" fmla="*/ 1656185 h 2230018"/>
                <a:gd name="connsiteX4" fmla="*/ 5140337 w 8670527"/>
                <a:gd name="connsiteY4" fmla="*/ 1512168 h 2230018"/>
                <a:gd name="connsiteX5" fmla="*/ 4808285 w 8670527"/>
                <a:gd name="connsiteY5" fmla="*/ 216024 h 2230018"/>
                <a:gd name="connsiteX6" fmla="*/ 1598959 w 8670527"/>
                <a:gd name="connsiteY6" fmla="*/ 216024 h 2230018"/>
                <a:gd name="connsiteX7" fmla="*/ 1166911 w 8670527"/>
                <a:gd name="connsiteY7" fmla="*/ 1368151 h 2230018"/>
                <a:gd name="connsiteX8" fmla="*/ 0 w 8670527"/>
                <a:gd name="connsiteY8" fmla="*/ 1368151 h 2230018"/>
                <a:gd name="connsiteX0" fmla="*/ 0 w 8655743"/>
                <a:gd name="connsiteY0" fmla="*/ 4633039 h 5494906"/>
                <a:gd name="connsiteX1" fmla="*/ 2959 w 8655743"/>
                <a:gd name="connsiteY1" fmla="*/ 5494906 h 5494906"/>
                <a:gd name="connsiteX2" fmla="*/ 8655743 w 8655743"/>
                <a:gd name="connsiteY2" fmla="*/ 5494906 h 5494906"/>
                <a:gd name="connsiteX3" fmla="*/ 8640960 w 8655743"/>
                <a:gd name="connsiteY3" fmla="*/ 171635 h 5494906"/>
                <a:gd name="connsiteX4" fmla="*/ 5140337 w 8655743"/>
                <a:gd name="connsiteY4" fmla="*/ 4777056 h 5494906"/>
                <a:gd name="connsiteX5" fmla="*/ 4808285 w 8655743"/>
                <a:gd name="connsiteY5" fmla="*/ 3480912 h 5494906"/>
                <a:gd name="connsiteX6" fmla="*/ 1598959 w 8655743"/>
                <a:gd name="connsiteY6" fmla="*/ 3480912 h 5494906"/>
                <a:gd name="connsiteX7" fmla="*/ 1166911 w 8655743"/>
                <a:gd name="connsiteY7" fmla="*/ 4633039 h 5494906"/>
                <a:gd name="connsiteX8" fmla="*/ 0 w 8655743"/>
                <a:gd name="connsiteY8" fmla="*/ 4633039 h 5494906"/>
                <a:gd name="connsiteX0" fmla="*/ 0 w 8655743"/>
                <a:gd name="connsiteY0" fmla="*/ 4869076 h 5730943"/>
                <a:gd name="connsiteX1" fmla="*/ 2959 w 8655743"/>
                <a:gd name="connsiteY1" fmla="*/ 5730943 h 5730943"/>
                <a:gd name="connsiteX2" fmla="*/ 8655743 w 8655743"/>
                <a:gd name="connsiteY2" fmla="*/ 5730943 h 5730943"/>
                <a:gd name="connsiteX3" fmla="*/ 8640960 w 8655743"/>
                <a:gd name="connsiteY3" fmla="*/ 407672 h 5730943"/>
                <a:gd name="connsiteX4" fmla="*/ 4896544 w 8655743"/>
                <a:gd name="connsiteY4" fmla="*/ 551546 h 5730943"/>
                <a:gd name="connsiteX5" fmla="*/ 4808285 w 8655743"/>
                <a:gd name="connsiteY5" fmla="*/ 3716949 h 5730943"/>
                <a:gd name="connsiteX6" fmla="*/ 1598959 w 8655743"/>
                <a:gd name="connsiteY6" fmla="*/ 3716949 h 5730943"/>
                <a:gd name="connsiteX7" fmla="*/ 1166911 w 8655743"/>
                <a:gd name="connsiteY7" fmla="*/ 4869076 h 5730943"/>
                <a:gd name="connsiteX8" fmla="*/ 0 w 8655743"/>
                <a:gd name="connsiteY8" fmla="*/ 4869076 h 5730943"/>
                <a:gd name="connsiteX0" fmla="*/ 0 w 8655743"/>
                <a:gd name="connsiteY0" fmla="*/ 4633039 h 5494906"/>
                <a:gd name="connsiteX1" fmla="*/ 2959 w 8655743"/>
                <a:gd name="connsiteY1" fmla="*/ 5494906 h 5494906"/>
                <a:gd name="connsiteX2" fmla="*/ 8655743 w 8655743"/>
                <a:gd name="connsiteY2" fmla="*/ 5494906 h 5494906"/>
                <a:gd name="connsiteX3" fmla="*/ 8640960 w 8655743"/>
                <a:gd name="connsiteY3" fmla="*/ 171635 h 5494906"/>
                <a:gd name="connsiteX4" fmla="*/ 4896544 w 8655743"/>
                <a:gd name="connsiteY4" fmla="*/ 315509 h 5494906"/>
                <a:gd name="connsiteX5" fmla="*/ 3726421 w 8655743"/>
                <a:gd name="connsiteY5" fmla="*/ 1610360 h 5494906"/>
                <a:gd name="connsiteX6" fmla="*/ 1598959 w 8655743"/>
                <a:gd name="connsiteY6" fmla="*/ 3480912 h 5494906"/>
                <a:gd name="connsiteX7" fmla="*/ 1166911 w 8655743"/>
                <a:gd name="connsiteY7" fmla="*/ 4633039 h 5494906"/>
                <a:gd name="connsiteX8" fmla="*/ 0 w 8655743"/>
                <a:gd name="connsiteY8" fmla="*/ 4633039 h 5494906"/>
                <a:gd name="connsiteX0" fmla="*/ 0 w 8655743"/>
                <a:gd name="connsiteY0" fmla="*/ 4633039 h 5494906"/>
                <a:gd name="connsiteX1" fmla="*/ 2959 w 8655743"/>
                <a:gd name="connsiteY1" fmla="*/ 5494906 h 5494906"/>
                <a:gd name="connsiteX2" fmla="*/ 8655743 w 8655743"/>
                <a:gd name="connsiteY2" fmla="*/ 5494906 h 5494906"/>
                <a:gd name="connsiteX3" fmla="*/ 8640960 w 8655743"/>
                <a:gd name="connsiteY3" fmla="*/ 171635 h 5494906"/>
                <a:gd name="connsiteX4" fmla="*/ 4896544 w 8655743"/>
                <a:gd name="connsiteY4" fmla="*/ 315509 h 5494906"/>
                <a:gd name="connsiteX5" fmla="*/ 3726421 w 8655743"/>
                <a:gd name="connsiteY5" fmla="*/ 1610360 h 5494906"/>
                <a:gd name="connsiteX6" fmla="*/ 3110162 w 8655743"/>
                <a:gd name="connsiteY6" fmla="*/ 3984249 h 5494906"/>
                <a:gd name="connsiteX7" fmla="*/ 1166911 w 8655743"/>
                <a:gd name="connsiteY7" fmla="*/ 4633039 h 5494906"/>
                <a:gd name="connsiteX8" fmla="*/ 0 w 8655743"/>
                <a:gd name="connsiteY8" fmla="*/ 4633039 h 5494906"/>
                <a:gd name="connsiteX0" fmla="*/ 0 w 8655743"/>
                <a:gd name="connsiteY0" fmla="*/ 4633039 h 5494906"/>
                <a:gd name="connsiteX1" fmla="*/ 2959 w 8655743"/>
                <a:gd name="connsiteY1" fmla="*/ 5494906 h 5494906"/>
                <a:gd name="connsiteX2" fmla="*/ 8655743 w 8655743"/>
                <a:gd name="connsiteY2" fmla="*/ 5494906 h 5494906"/>
                <a:gd name="connsiteX3" fmla="*/ 8640960 w 8655743"/>
                <a:gd name="connsiteY3" fmla="*/ 171635 h 5494906"/>
                <a:gd name="connsiteX4" fmla="*/ 4896544 w 8655743"/>
                <a:gd name="connsiteY4" fmla="*/ 315509 h 5494906"/>
                <a:gd name="connsiteX5" fmla="*/ 3726421 w 8655743"/>
                <a:gd name="connsiteY5" fmla="*/ 1610360 h 5494906"/>
                <a:gd name="connsiteX6" fmla="*/ 3881603 w 8655743"/>
                <a:gd name="connsiteY6" fmla="*/ 4343134 h 5494906"/>
                <a:gd name="connsiteX7" fmla="*/ 1166911 w 8655743"/>
                <a:gd name="connsiteY7" fmla="*/ 4633039 h 5494906"/>
                <a:gd name="connsiteX8" fmla="*/ 0 w 8655743"/>
                <a:gd name="connsiteY8" fmla="*/ 4633039 h 5494906"/>
                <a:gd name="connsiteX0" fmla="*/ 0 w 8655743"/>
                <a:gd name="connsiteY0" fmla="*/ 4633039 h 5494906"/>
                <a:gd name="connsiteX1" fmla="*/ 2959 w 8655743"/>
                <a:gd name="connsiteY1" fmla="*/ 5494906 h 5494906"/>
                <a:gd name="connsiteX2" fmla="*/ 8655743 w 8655743"/>
                <a:gd name="connsiteY2" fmla="*/ 5494906 h 5494906"/>
                <a:gd name="connsiteX3" fmla="*/ 8640960 w 8655743"/>
                <a:gd name="connsiteY3" fmla="*/ 171635 h 5494906"/>
                <a:gd name="connsiteX4" fmla="*/ 4896544 w 8655743"/>
                <a:gd name="connsiteY4" fmla="*/ 315509 h 5494906"/>
                <a:gd name="connsiteX5" fmla="*/ 3726421 w 8655743"/>
                <a:gd name="connsiteY5" fmla="*/ 1610360 h 5494906"/>
                <a:gd name="connsiteX6" fmla="*/ 3726421 w 8655743"/>
                <a:gd name="connsiteY6" fmla="*/ 4559737 h 5494906"/>
                <a:gd name="connsiteX7" fmla="*/ 1166911 w 8655743"/>
                <a:gd name="connsiteY7" fmla="*/ 4633039 h 5494906"/>
                <a:gd name="connsiteX8" fmla="*/ 0 w 8655743"/>
                <a:gd name="connsiteY8" fmla="*/ 4633039 h 5494906"/>
                <a:gd name="connsiteX0" fmla="*/ 0 w 8655743"/>
                <a:gd name="connsiteY0" fmla="*/ 4633039 h 5494906"/>
                <a:gd name="connsiteX1" fmla="*/ 2959 w 8655743"/>
                <a:gd name="connsiteY1" fmla="*/ 5494906 h 5494906"/>
                <a:gd name="connsiteX2" fmla="*/ 8655743 w 8655743"/>
                <a:gd name="connsiteY2" fmla="*/ 5494906 h 5494906"/>
                <a:gd name="connsiteX3" fmla="*/ 8640960 w 8655743"/>
                <a:gd name="connsiteY3" fmla="*/ 171635 h 5494906"/>
                <a:gd name="connsiteX4" fmla="*/ 4896544 w 8655743"/>
                <a:gd name="connsiteY4" fmla="*/ 315509 h 5494906"/>
                <a:gd name="connsiteX5" fmla="*/ 3726421 w 8655743"/>
                <a:gd name="connsiteY5" fmla="*/ 1610360 h 5494906"/>
                <a:gd name="connsiteX6" fmla="*/ 3515406 w 8655743"/>
                <a:gd name="connsiteY6" fmla="*/ 4703607 h 5494906"/>
                <a:gd name="connsiteX7" fmla="*/ 1166911 w 8655743"/>
                <a:gd name="connsiteY7" fmla="*/ 4633039 h 5494906"/>
                <a:gd name="connsiteX8" fmla="*/ 0 w 8655743"/>
                <a:gd name="connsiteY8" fmla="*/ 4633039 h 549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55743" h="5494906">
                  <a:moveTo>
                    <a:pt x="0" y="4633039"/>
                  </a:moveTo>
                  <a:cubicBezTo>
                    <a:pt x="2959" y="5153862"/>
                    <a:pt x="0" y="4974083"/>
                    <a:pt x="2959" y="5494906"/>
                  </a:cubicBezTo>
                  <a:lnTo>
                    <a:pt x="8655743" y="5494906"/>
                  </a:lnTo>
                  <a:cubicBezTo>
                    <a:pt x="8650815" y="3720482"/>
                    <a:pt x="8645888" y="1946059"/>
                    <a:pt x="8640960" y="171635"/>
                  </a:cubicBezTo>
                  <a:cubicBezTo>
                    <a:pt x="8027412" y="0"/>
                    <a:pt x="5715634" y="75722"/>
                    <a:pt x="4896544" y="315509"/>
                  </a:cubicBezTo>
                  <a:cubicBezTo>
                    <a:pt x="4077454" y="555296"/>
                    <a:pt x="3956611" y="879010"/>
                    <a:pt x="3726421" y="1610360"/>
                  </a:cubicBezTo>
                  <a:cubicBezTo>
                    <a:pt x="3496231" y="2341710"/>
                    <a:pt x="3941991" y="4199827"/>
                    <a:pt x="3515406" y="4703607"/>
                  </a:cubicBezTo>
                  <a:cubicBezTo>
                    <a:pt x="3088821" y="5207387"/>
                    <a:pt x="1556542" y="4567894"/>
                    <a:pt x="1166911" y="4633039"/>
                  </a:cubicBezTo>
                  <a:lnTo>
                    <a:pt x="0" y="4633039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4" name="Freeform 13"/>
            <p:cNvSpPr/>
            <p:nvPr/>
          </p:nvSpPr>
          <p:spPr>
            <a:xfrm rot="10800000">
              <a:off x="5010877" y="260647"/>
              <a:ext cx="3881603" cy="3312369"/>
            </a:xfrm>
            <a:custGeom>
              <a:avLst/>
              <a:gdLst>
                <a:gd name="connsiteX0" fmla="*/ 0 w 8664606"/>
                <a:gd name="connsiteY0" fmla="*/ 266330 h 1828800"/>
                <a:gd name="connsiteX1" fmla="*/ 8878 w 8664606"/>
                <a:gd name="connsiteY1" fmla="*/ 1828800 h 1828800"/>
                <a:gd name="connsiteX2" fmla="*/ 8664606 w 8664606"/>
                <a:gd name="connsiteY2" fmla="*/ 1828800 h 1828800"/>
                <a:gd name="connsiteX3" fmla="*/ 8664606 w 8664606"/>
                <a:gd name="connsiteY3" fmla="*/ 798990 h 1828800"/>
                <a:gd name="connsiteX4" fmla="*/ 4971495 w 8664606"/>
                <a:gd name="connsiteY4" fmla="*/ 798990 h 1828800"/>
                <a:gd name="connsiteX5" fmla="*/ 4385569 w 8664606"/>
                <a:gd name="connsiteY5" fmla="*/ 559293 h 1828800"/>
                <a:gd name="connsiteX6" fmla="*/ 4163627 w 8664606"/>
                <a:gd name="connsiteY6" fmla="*/ 8878 h 1828800"/>
                <a:gd name="connsiteX7" fmla="*/ 2334827 w 8664606"/>
                <a:gd name="connsiteY7" fmla="*/ 0 h 1828800"/>
                <a:gd name="connsiteX8" fmla="*/ 1811045 w 8664606"/>
                <a:gd name="connsiteY8" fmla="*/ 426128 h 1828800"/>
                <a:gd name="connsiteX9" fmla="*/ 0 w 8664606"/>
                <a:gd name="connsiteY9" fmla="*/ 266330 h 1828800"/>
                <a:gd name="connsiteX0" fmla="*/ 0 w 8664606"/>
                <a:gd name="connsiteY0" fmla="*/ 266330 h 1828800"/>
                <a:gd name="connsiteX1" fmla="*/ 217503 w 8664606"/>
                <a:gd name="connsiteY1" fmla="*/ 1687012 h 1828800"/>
                <a:gd name="connsiteX2" fmla="*/ 8664606 w 8664606"/>
                <a:gd name="connsiteY2" fmla="*/ 1828800 h 1828800"/>
                <a:gd name="connsiteX3" fmla="*/ 8664606 w 8664606"/>
                <a:gd name="connsiteY3" fmla="*/ 798990 h 1828800"/>
                <a:gd name="connsiteX4" fmla="*/ 4971495 w 8664606"/>
                <a:gd name="connsiteY4" fmla="*/ 798990 h 1828800"/>
                <a:gd name="connsiteX5" fmla="*/ 4385569 w 8664606"/>
                <a:gd name="connsiteY5" fmla="*/ 559293 h 1828800"/>
                <a:gd name="connsiteX6" fmla="*/ 4163627 w 8664606"/>
                <a:gd name="connsiteY6" fmla="*/ 8878 h 1828800"/>
                <a:gd name="connsiteX7" fmla="*/ 2334827 w 8664606"/>
                <a:gd name="connsiteY7" fmla="*/ 0 h 1828800"/>
                <a:gd name="connsiteX8" fmla="*/ 1811045 w 8664606"/>
                <a:gd name="connsiteY8" fmla="*/ 426128 h 1828800"/>
                <a:gd name="connsiteX9" fmla="*/ 0 w 8664606"/>
                <a:gd name="connsiteY9" fmla="*/ 266330 h 1828800"/>
                <a:gd name="connsiteX0" fmla="*/ 2959 w 8667565"/>
                <a:gd name="connsiteY0" fmla="*/ 266330 h 1828800"/>
                <a:gd name="connsiteX1" fmla="*/ 2959 w 8667565"/>
                <a:gd name="connsiteY1" fmla="*/ 1828800 h 1828800"/>
                <a:gd name="connsiteX2" fmla="*/ 8667565 w 8667565"/>
                <a:gd name="connsiteY2" fmla="*/ 1828800 h 1828800"/>
                <a:gd name="connsiteX3" fmla="*/ 8667565 w 8667565"/>
                <a:gd name="connsiteY3" fmla="*/ 798990 h 1828800"/>
                <a:gd name="connsiteX4" fmla="*/ 4974454 w 8667565"/>
                <a:gd name="connsiteY4" fmla="*/ 798990 h 1828800"/>
                <a:gd name="connsiteX5" fmla="*/ 4388528 w 8667565"/>
                <a:gd name="connsiteY5" fmla="*/ 559293 h 1828800"/>
                <a:gd name="connsiteX6" fmla="*/ 4166586 w 8667565"/>
                <a:gd name="connsiteY6" fmla="*/ 8878 h 1828800"/>
                <a:gd name="connsiteX7" fmla="*/ 2337786 w 8667565"/>
                <a:gd name="connsiteY7" fmla="*/ 0 h 1828800"/>
                <a:gd name="connsiteX8" fmla="*/ 1814004 w 8667565"/>
                <a:gd name="connsiteY8" fmla="*/ 426128 h 1828800"/>
                <a:gd name="connsiteX9" fmla="*/ 2959 w 8667565"/>
                <a:gd name="connsiteY9" fmla="*/ 266330 h 1828800"/>
                <a:gd name="connsiteX0" fmla="*/ 0 w 8667565"/>
                <a:gd name="connsiteY0" fmla="*/ 390868 h 1828800"/>
                <a:gd name="connsiteX1" fmla="*/ 2959 w 8667565"/>
                <a:gd name="connsiteY1" fmla="*/ 1828800 h 1828800"/>
                <a:gd name="connsiteX2" fmla="*/ 8667565 w 8667565"/>
                <a:gd name="connsiteY2" fmla="*/ 1828800 h 1828800"/>
                <a:gd name="connsiteX3" fmla="*/ 8667565 w 8667565"/>
                <a:gd name="connsiteY3" fmla="*/ 798990 h 1828800"/>
                <a:gd name="connsiteX4" fmla="*/ 4974454 w 8667565"/>
                <a:gd name="connsiteY4" fmla="*/ 798990 h 1828800"/>
                <a:gd name="connsiteX5" fmla="*/ 4388528 w 8667565"/>
                <a:gd name="connsiteY5" fmla="*/ 559293 h 1828800"/>
                <a:gd name="connsiteX6" fmla="*/ 4166586 w 8667565"/>
                <a:gd name="connsiteY6" fmla="*/ 8878 h 1828800"/>
                <a:gd name="connsiteX7" fmla="*/ 2337786 w 8667565"/>
                <a:gd name="connsiteY7" fmla="*/ 0 h 1828800"/>
                <a:gd name="connsiteX8" fmla="*/ 1814004 w 8667565"/>
                <a:gd name="connsiteY8" fmla="*/ 426128 h 1828800"/>
                <a:gd name="connsiteX9" fmla="*/ 0 w 8667565"/>
                <a:gd name="connsiteY9" fmla="*/ 390868 h 1828800"/>
                <a:gd name="connsiteX0" fmla="*/ 0 w 8667565"/>
                <a:gd name="connsiteY0" fmla="*/ 390868 h 1828800"/>
                <a:gd name="connsiteX1" fmla="*/ 2959 w 8667565"/>
                <a:gd name="connsiteY1" fmla="*/ 1828800 h 1828800"/>
                <a:gd name="connsiteX2" fmla="*/ 8667565 w 8667565"/>
                <a:gd name="connsiteY2" fmla="*/ 1828800 h 1828800"/>
                <a:gd name="connsiteX3" fmla="*/ 8223695 w 8667565"/>
                <a:gd name="connsiteY3" fmla="*/ 678900 h 1828800"/>
                <a:gd name="connsiteX4" fmla="*/ 4974454 w 8667565"/>
                <a:gd name="connsiteY4" fmla="*/ 798990 h 1828800"/>
                <a:gd name="connsiteX5" fmla="*/ 4388528 w 8667565"/>
                <a:gd name="connsiteY5" fmla="*/ 559293 h 1828800"/>
                <a:gd name="connsiteX6" fmla="*/ 4166586 w 8667565"/>
                <a:gd name="connsiteY6" fmla="*/ 8878 h 1828800"/>
                <a:gd name="connsiteX7" fmla="*/ 2337786 w 8667565"/>
                <a:gd name="connsiteY7" fmla="*/ 0 h 1828800"/>
                <a:gd name="connsiteX8" fmla="*/ 1814004 w 8667565"/>
                <a:gd name="connsiteY8" fmla="*/ 426128 h 1828800"/>
                <a:gd name="connsiteX9" fmla="*/ 0 w 8667565"/>
                <a:gd name="connsiteY9" fmla="*/ 390868 h 1828800"/>
                <a:gd name="connsiteX0" fmla="*/ 0 w 8667565"/>
                <a:gd name="connsiteY0" fmla="*/ 390868 h 1828800"/>
                <a:gd name="connsiteX1" fmla="*/ 2959 w 8667565"/>
                <a:gd name="connsiteY1" fmla="*/ 1828800 h 1828800"/>
                <a:gd name="connsiteX2" fmla="*/ 8667565 w 8667565"/>
                <a:gd name="connsiteY2" fmla="*/ 1828800 h 1828800"/>
                <a:gd name="connsiteX3" fmla="*/ 8655743 w 8667565"/>
                <a:gd name="connsiteY3" fmla="*/ 822916 h 1828800"/>
                <a:gd name="connsiteX4" fmla="*/ 4974454 w 8667565"/>
                <a:gd name="connsiteY4" fmla="*/ 798990 h 1828800"/>
                <a:gd name="connsiteX5" fmla="*/ 4388528 w 8667565"/>
                <a:gd name="connsiteY5" fmla="*/ 559293 h 1828800"/>
                <a:gd name="connsiteX6" fmla="*/ 4166586 w 8667565"/>
                <a:gd name="connsiteY6" fmla="*/ 8878 h 1828800"/>
                <a:gd name="connsiteX7" fmla="*/ 2337786 w 8667565"/>
                <a:gd name="connsiteY7" fmla="*/ 0 h 1828800"/>
                <a:gd name="connsiteX8" fmla="*/ 1814004 w 8667565"/>
                <a:gd name="connsiteY8" fmla="*/ 426128 h 1828800"/>
                <a:gd name="connsiteX9" fmla="*/ 0 w 8667565"/>
                <a:gd name="connsiteY9" fmla="*/ 390868 h 1828800"/>
                <a:gd name="connsiteX0" fmla="*/ 0 w 8655743"/>
                <a:gd name="connsiteY0" fmla="*/ 390868 h 1828800"/>
                <a:gd name="connsiteX1" fmla="*/ 2959 w 8655743"/>
                <a:gd name="connsiteY1" fmla="*/ 1828800 h 1828800"/>
                <a:gd name="connsiteX2" fmla="*/ 8063644 w 8655743"/>
                <a:gd name="connsiteY2" fmla="*/ 1470988 h 1828800"/>
                <a:gd name="connsiteX3" fmla="*/ 8655743 w 8655743"/>
                <a:gd name="connsiteY3" fmla="*/ 822916 h 1828800"/>
                <a:gd name="connsiteX4" fmla="*/ 4974454 w 8655743"/>
                <a:gd name="connsiteY4" fmla="*/ 798990 h 1828800"/>
                <a:gd name="connsiteX5" fmla="*/ 4388528 w 8655743"/>
                <a:gd name="connsiteY5" fmla="*/ 559293 h 1828800"/>
                <a:gd name="connsiteX6" fmla="*/ 4166586 w 8655743"/>
                <a:gd name="connsiteY6" fmla="*/ 8878 h 1828800"/>
                <a:gd name="connsiteX7" fmla="*/ 2337786 w 8655743"/>
                <a:gd name="connsiteY7" fmla="*/ 0 h 1828800"/>
                <a:gd name="connsiteX8" fmla="*/ 1814004 w 8655743"/>
                <a:gd name="connsiteY8" fmla="*/ 426128 h 1828800"/>
                <a:gd name="connsiteX9" fmla="*/ 0 w 8655743"/>
                <a:gd name="connsiteY9" fmla="*/ 390868 h 1828800"/>
                <a:gd name="connsiteX0" fmla="*/ 0 w 8655743"/>
                <a:gd name="connsiteY0" fmla="*/ 390868 h 1828800"/>
                <a:gd name="connsiteX1" fmla="*/ 2959 w 8655743"/>
                <a:gd name="connsiteY1" fmla="*/ 1828800 h 1828800"/>
                <a:gd name="connsiteX2" fmla="*/ 8655743 w 8655743"/>
                <a:gd name="connsiteY2" fmla="*/ 1828800 h 1828800"/>
                <a:gd name="connsiteX3" fmla="*/ 8655743 w 8655743"/>
                <a:gd name="connsiteY3" fmla="*/ 822916 h 1828800"/>
                <a:gd name="connsiteX4" fmla="*/ 4974454 w 8655743"/>
                <a:gd name="connsiteY4" fmla="*/ 798990 h 1828800"/>
                <a:gd name="connsiteX5" fmla="*/ 4388528 w 8655743"/>
                <a:gd name="connsiteY5" fmla="*/ 559293 h 1828800"/>
                <a:gd name="connsiteX6" fmla="*/ 4166586 w 8655743"/>
                <a:gd name="connsiteY6" fmla="*/ 8878 h 1828800"/>
                <a:gd name="connsiteX7" fmla="*/ 2337786 w 8655743"/>
                <a:gd name="connsiteY7" fmla="*/ 0 h 1828800"/>
                <a:gd name="connsiteX8" fmla="*/ 1814004 w 8655743"/>
                <a:gd name="connsiteY8" fmla="*/ 426128 h 1828800"/>
                <a:gd name="connsiteX9" fmla="*/ 0 w 8655743"/>
                <a:gd name="connsiteY9" fmla="*/ 390868 h 1828800"/>
                <a:gd name="connsiteX0" fmla="*/ 0 w 8655743"/>
                <a:gd name="connsiteY0" fmla="*/ 390868 h 1828800"/>
                <a:gd name="connsiteX1" fmla="*/ 2959 w 8655743"/>
                <a:gd name="connsiteY1" fmla="*/ 1828800 h 1828800"/>
                <a:gd name="connsiteX2" fmla="*/ 8655743 w 8655743"/>
                <a:gd name="connsiteY2" fmla="*/ 1828800 h 1828800"/>
                <a:gd name="connsiteX3" fmla="*/ 8655743 w 8655743"/>
                <a:gd name="connsiteY3" fmla="*/ 822916 h 1828800"/>
                <a:gd name="connsiteX4" fmla="*/ 4974454 w 8655743"/>
                <a:gd name="connsiteY4" fmla="*/ 798990 h 1828800"/>
                <a:gd name="connsiteX5" fmla="*/ 4388528 w 8655743"/>
                <a:gd name="connsiteY5" fmla="*/ 559293 h 1828800"/>
                <a:gd name="connsiteX6" fmla="*/ 4166586 w 8655743"/>
                <a:gd name="connsiteY6" fmla="*/ 8878 h 1828800"/>
                <a:gd name="connsiteX7" fmla="*/ 2337786 w 8655743"/>
                <a:gd name="connsiteY7" fmla="*/ 0 h 1828800"/>
                <a:gd name="connsiteX8" fmla="*/ 1814004 w 8655743"/>
                <a:gd name="connsiteY8" fmla="*/ 426128 h 1828800"/>
                <a:gd name="connsiteX9" fmla="*/ 0 w 8655743"/>
                <a:gd name="connsiteY9" fmla="*/ 390868 h 1828800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814004 w 8655743"/>
                <a:gd name="connsiteY8" fmla="*/ 510465 h 1913137"/>
                <a:gd name="connsiteX9" fmla="*/ 0 w 8655743"/>
                <a:gd name="connsiteY9" fmla="*/ 475205 h 1913137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814004 w 8655743"/>
                <a:gd name="connsiteY8" fmla="*/ 510465 h 1913137"/>
                <a:gd name="connsiteX9" fmla="*/ 0 w 8655743"/>
                <a:gd name="connsiteY9" fmla="*/ 475205 h 1913137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814004 w 8655743"/>
                <a:gd name="connsiteY8" fmla="*/ 510465 h 1913137"/>
                <a:gd name="connsiteX9" fmla="*/ 0 w 8655743"/>
                <a:gd name="connsiteY9" fmla="*/ 475205 h 1913137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814004 w 8655743"/>
                <a:gd name="connsiteY8" fmla="*/ 510465 h 1913137"/>
                <a:gd name="connsiteX9" fmla="*/ 0 w 8655743"/>
                <a:gd name="connsiteY9" fmla="*/ 475205 h 1913137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986985 w 8655743"/>
                <a:gd name="connsiteY8" fmla="*/ 475206 h 1913137"/>
                <a:gd name="connsiteX9" fmla="*/ 0 w 8655743"/>
                <a:gd name="connsiteY9" fmla="*/ 475205 h 1913137"/>
                <a:gd name="connsiteX0" fmla="*/ 0 w 8655743"/>
                <a:gd name="connsiteY0" fmla="*/ 515155 h 1953087"/>
                <a:gd name="connsiteX1" fmla="*/ 2959 w 8655743"/>
                <a:gd name="connsiteY1" fmla="*/ 1953087 h 1953087"/>
                <a:gd name="connsiteX2" fmla="*/ 8655743 w 8655743"/>
                <a:gd name="connsiteY2" fmla="*/ 1953087 h 1953087"/>
                <a:gd name="connsiteX3" fmla="*/ 8655743 w 8655743"/>
                <a:gd name="connsiteY3" fmla="*/ 947203 h 1953087"/>
                <a:gd name="connsiteX4" fmla="*/ 4974454 w 8655743"/>
                <a:gd name="connsiteY4" fmla="*/ 923277 h 1953087"/>
                <a:gd name="connsiteX5" fmla="*/ 4166586 w 8655743"/>
                <a:gd name="connsiteY5" fmla="*/ 133165 h 1953087"/>
                <a:gd name="connsiteX6" fmla="*/ 2337786 w 8655743"/>
                <a:gd name="connsiteY6" fmla="*/ 124287 h 1953087"/>
                <a:gd name="connsiteX7" fmla="*/ 1986985 w 8655743"/>
                <a:gd name="connsiteY7" fmla="*/ 515156 h 1953087"/>
                <a:gd name="connsiteX8" fmla="*/ 0 w 8655743"/>
                <a:gd name="connsiteY8" fmla="*/ 515155 h 1953087"/>
                <a:gd name="connsiteX0" fmla="*/ 0 w 8655743"/>
                <a:gd name="connsiteY0" fmla="*/ 494769 h 1932701"/>
                <a:gd name="connsiteX1" fmla="*/ 2959 w 8655743"/>
                <a:gd name="connsiteY1" fmla="*/ 1932701 h 1932701"/>
                <a:gd name="connsiteX2" fmla="*/ 8655743 w 8655743"/>
                <a:gd name="connsiteY2" fmla="*/ 1932701 h 1932701"/>
                <a:gd name="connsiteX3" fmla="*/ 8655743 w 8655743"/>
                <a:gd name="connsiteY3" fmla="*/ 926817 h 1932701"/>
                <a:gd name="connsiteX4" fmla="*/ 5127351 w 8655743"/>
                <a:gd name="connsiteY4" fmla="*/ 780573 h 1932701"/>
                <a:gd name="connsiteX5" fmla="*/ 4166586 w 8655743"/>
                <a:gd name="connsiteY5" fmla="*/ 112779 h 1932701"/>
                <a:gd name="connsiteX6" fmla="*/ 2337786 w 8655743"/>
                <a:gd name="connsiteY6" fmla="*/ 103901 h 1932701"/>
                <a:gd name="connsiteX7" fmla="*/ 1986985 w 8655743"/>
                <a:gd name="connsiteY7" fmla="*/ 494770 h 1932701"/>
                <a:gd name="connsiteX8" fmla="*/ 0 w 8655743"/>
                <a:gd name="connsiteY8" fmla="*/ 494769 h 1932701"/>
                <a:gd name="connsiteX0" fmla="*/ 0 w 8655743"/>
                <a:gd name="connsiteY0" fmla="*/ 475047 h 1912979"/>
                <a:gd name="connsiteX1" fmla="*/ 2959 w 8655743"/>
                <a:gd name="connsiteY1" fmla="*/ 1912979 h 1912979"/>
                <a:gd name="connsiteX2" fmla="*/ 8655743 w 8655743"/>
                <a:gd name="connsiteY2" fmla="*/ 1912979 h 1912979"/>
                <a:gd name="connsiteX3" fmla="*/ 8655743 w 8655743"/>
                <a:gd name="connsiteY3" fmla="*/ 907095 h 1912979"/>
                <a:gd name="connsiteX4" fmla="*/ 5127351 w 8655743"/>
                <a:gd name="connsiteY4" fmla="*/ 760851 h 1912979"/>
                <a:gd name="connsiteX5" fmla="*/ 4828976 w 8655743"/>
                <a:gd name="connsiteY5" fmla="*/ 112779 h 1912979"/>
                <a:gd name="connsiteX6" fmla="*/ 2337786 w 8655743"/>
                <a:gd name="connsiteY6" fmla="*/ 84179 h 1912979"/>
                <a:gd name="connsiteX7" fmla="*/ 1986985 w 8655743"/>
                <a:gd name="connsiteY7" fmla="*/ 475048 h 1912979"/>
                <a:gd name="connsiteX8" fmla="*/ 0 w 8655743"/>
                <a:gd name="connsiteY8" fmla="*/ 475047 h 1912979"/>
                <a:gd name="connsiteX0" fmla="*/ 0 w 8655743"/>
                <a:gd name="connsiteY0" fmla="*/ 475047 h 1912979"/>
                <a:gd name="connsiteX1" fmla="*/ 2959 w 8655743"/>
                <a:gd name="connsiteY1" fmla="*/ 1912979 h 1912979"/>
                <a:gd name="connsiteX2" fmla="*/ 8655743 w 8655743"/>
                <a:gd name="connsiteY2" fmla="*/ 1912979 h 1912979"/>
                <a:gd name="connsiteX3" fmla="*/ 8655743 w 8655743"/>
                <a:gd name="connsiteY3" fmla="*/ 907095 h 1912979"/>
                <a:gd name="connsiteX4" fmla="*/ 5127351 w 8655743"/>
                <a:gd name="connsiteY4" fmla="*/ 760851 h 1912979"/>
                <a:gd name="connsiteX5" fmla="*/ 4828976 w 8655743"/>
                <a:gd name="connsiteY5" fmla="*/ 112779 h 1912979"/>
                <a:gd name="connsiteX6" fmla="*/ 2337786 w 8655743"/>
                <a:gd name="connsiteY6" fmla="*/ 84179 h 1912979"/>
                <a:gd name="connsiteX7" fmla="*/ 606882 w 8655743"/>
                <a:gd name="connsiteY7" fmla="*/ 112779 h 1912979"/>
                <a:gd name="connsiteX8" fmla="*/ 0 w 8655743"/>
                <a:gd name="connsiteY8" fmla="*/ 475047 h 1912979"/>
                <a:gd name="connsiteX0" fmla="*/ 0 w 8655743"/>
                <a:gd name="connsiteY0" fmla="*/ 475047 h 1912979"/>
                <a:gd name="connsiteX1" fmla="*/ 2959 w 8655743"/>
                <a:gd name="connsiteY1" fmla="*/ 1912979 h 1912979"/>
                <a:gd name="connsiteX2" fmla="*/ 8655743 w 8655743"/>
                <a:gd name="connsiteY2" fmla="*/ 1912979 h 1912979"/>
                <a:gd name="connsiteX3" fmla="*/ 8655743 w 8655743"/>
                <a:gd name="connsiteY3" fmla="*/ 907095 h 1912979"/>
                <a:gd name="connsiteX4" fmla="*/ 5127351 w 8655743"/>
                <a:gd name="connsiteY4" fmla="*/ 760851 h 1912979"/>
                <a:gd name="connsiteX5" fmla="*/ 4828976 w 8655743"/>
                <a:gd name="connsiteY5" fmla="*/ 112779 h 1912979"/>
                <a:gd name="connsiteX6" fmla="*/ 2337786 w 8655743"/>
                <a:gd name="connsiteY6" fmla="*/ 84179 h 1912979"/>
                <a:gd name="connsiteX7" fmla="*/ 0 w 8655743"/>
                <a:gd name="connsiteY7" fmla="*/ 475047 h 1912979"/>
                <a:gd name="connsiteX0" fmla="*/ 0 w 8655743"/>
                <a:gd name="connsiteY0" fmla="*/ 304800 h 1960985"/>
                <a:gd name="connsiteX1" fmla="*/ 2959 w 8655743"/>
                <a:gd name="connsiteY1" fmla="*/ 1960985 h 1960985"/>
                <a:gd name="connsiteX2" fmla="*/ 8655743 w 8655743"/>
                <a:gd name="connsiteY2" fmla="*/ 1960985 h 1960985"/>
                <a:gd name="connsiteX3" fmla="*/ 8655743 w 8655743"/>
                <a:gd name="connsiteY3" fmla="*/ 955101 h 1960985"/>
                <a:gd name="connsiteX4" fmla="*/ 5127351 w 8655743"/>
                <a:gd name="connsiteY4" fmla="*/ 808857 h 1960985"/>
                <a:gd name="connsiteX5" fmla="*/ 4828976 w 8655743"/>
                <a:gd name="connsiteY5" fmla="*/ 160785 h 1960985"/>
                <a:gd name="connsiteX6" fmla="*/ 2337786 w 8655743"/>
                <a:gd name="connsiteY6" fmla="*/ 132185 h 1960985"/>
                <a:gd name="connsiteX7" fmla="*/ 0 w 8655743"/>
                <a:gd name="connsiteY7" fmla="*/ 304800 h 1960985"/>
                <a:gd name="connsiteX0" fmla="*/ 0 w 8655743"/>
                <a:gd name="connsiteY0" fmla="*/ 304800 h 1960985"/>
                <a:gd name="connsiteX1" fmla="*/ 2959 w 8655743"/>
                <a:gd name="connsiteY1" fmla="*/ 1960985 h 1960985"/>
                <a:gd name="connsiteX2" fmla="*/ 8655743 w 8655743"/>
                <a:gd name="connsiteY2" fmla="*/ 1960985 h 1960985"/>
                <a:gd name="connsiteX3" fmla="*/ 6567511 w 8655743"/>
                <a:gd name="connsiteY3" fmla="*/ 1668091 h 1960985"/>
                <a:gd name="connsiteX4" fmla="*/ 5127351 w 8655743"/>
                <a:gd name="connsiteY4" fmla="*/ 808857 h 1960985"/>
                <a:gd name="connsiteX5" fmla="*/ 4828976 w 8655743"/>
                <a:gd name="connsiteY5" fmla="*/ 160785 h 1960985"/>
                <a:gd name="connsiteX6" fmla="*/ 2337786 w 8655743"/>
                <a:gd name="connsiteY6" fmla="*/ 132185 h 1960985"/>
                <a:gd name="connsiteX7" fmla="*/ 0 w 8655743"/>
                <a:gd name="connsiteY7" fmla="*/ 304800 h 1960985"/>
                <a:gd name="connsiteX0" fmla="*/ 0 w 8655743"/>
                <a:gd name="connsiteY0" fmla="*/ 304800 h 1960985"/>
                <a:gd name="connsiteX1" fmla="*/ 2959 w 8655743"/>
                <a:gd name="connsiteY1" fmla="*/ 1960985 h 1960985"/>
                <a:gd name="connsiteX2" fmla="*/ 8655743 w 8655743"/>
                <a:gd name="connsiteY2" fmla="*/ 1960985 h 1960985"/>
                <a:gd name="connsiteX3" fmla="*/ 5127351 w 8655743"/>
                <a:gd name="connsiteY3" fmla="*/ 808857 h 1960985"/>
                <a:gd name="connsiteX4" fmla="*/ 4828976 w 8655743"/>
                <a:gd name="connsiteY4" fmla="*/ 160785 h 1960985"/>
                <a:gd name="connsiteX5" fmla="*/ 2337786 w 8655743"/>
                <a:gd name="connsiteY5" fmla="*/ 132185 h 1960985"/>
                <a:gd name="connsiteX6" fmla="*/ 0 w 8655743"/>
                <a:gd name="connsiteY6" fmla="*/ 304800 h 1960985"/>
                <a:gd name="connsiteX0" fmla="*/ 0 w 6089602"/>
                <a:gd name="connsiteY0" fmla="*/ 304800 h 1960985"/>
                <a:gd name="connsiteX1" fmla="*/ 2959 w 6089602"/>
                <a:gd name="connsiteY1" fmla="*/ 1960985 h 1960985"/>
                <a:gd name="connsiteX2" fmla="*/ 6089602 w 6089602"/>
                <a:gd name="connsiteY2" fmla="*/ 1960985 h 1960985"/>
                <a:gd name="connsiteX3" fmla="*/ 5127351 w 6089602"/>
                <a:gd name="connsiteY3" fmla="*/ 808857 h 1960985"/>
                <a:gd name="connsiteX4" fmla="*/ 4828976 w 6089602"/>
                <a:gd name="connsiteY4" fmla="*/ 160785 h 1960985"/>
                <a:gd name="connsiteX5" fmla="*/ 2337786 w 6089602"/>
                <a:gd name="connsiteY5" fmla="*/ 132185 h 1960985"/>
                <a:gd name="connsiteX6" fmla="*/ 0 w 6089602"/>
                <a:gd name="connsiteY6" fmla="*/ 304800 h 1960985"/>
                <a:gd name="connsiteX0" fmla="*/ 0 w 6089602"/>
                <a:gd name="connsiteY0" fmla="*/ 316800 h 1972985"/>
                <a:gd name="connsiteX1" fmla="*/ 2959 w 6089602"/>
                <a:gd name="connsiteY1" fmla="*/ 1972985 h 1972985"/>
                <a:gd name="connsiteX2" fmla="*/ 6089602 w 6089602"/>
                <a:gd name="connsiteY2" fmla="*/ 1972985 h 1972985"/>
                <a:gd name="connsiteX3" fmla="*/ 5703417 w 6089602"/>
                <a:gd name="connsiteY3" fmla="*/ 1180897 h 1972985"/>
                <a:gd name="connsiteX4" fmla="*/ 4828976 w 6089602"/>
                <a:gd name="connsiteY4" fmla="*/ 172785 h 1972985"/>
                <a:gd name="connsiteX5" fmla="*/ 2337786 w 6089602"/>
                <a:gd name="connsiteY5" fmla="*/ 144185 h 1972985"/>
                <a:gd name="connsiteX6" fmla="*/ 0 w 6089602"/>
                <a:gd name="connsiteY6" fmla="*/ 316800 h 1972985"/>
                <a:gd name="connsiteX0" fmla="*/ 0 w 6089602"/>
                <a:gd name="connsiteY0" fmla="*/ 304800 h 1960985"/>
                <a:gd name="connsiteX1" fmla="*/ 2959 w 6089602"/>
                <a:gd name="connsiteY1" fmla="*/ 1960985 h 1960985"/>
                <a:gd name="connsiteX2" fmla="*/ 6089602 w 6089602"/>
                <a:gd name="connsiteY2" fmla="*/ 1960985 h 1960985"/>
                <a:gd name="connsiteX3" fmla="*/ 5703417 w 6089602"/>
                <a:gd name="connsiteY3" fmla="*/ 1168897 h 1960985"/>
                <a:gd name="connsiteX4" fmla="*/ 5235363 w 6089602"/>
                <a:gd name="connsiteY4" fmla="*/ 304803 h 1960985"/>
                <a:gd name="connsiteX5" fmla="*/ 2337786 w 6089602"/>
                <a:gd name="connsiteY5" fmla="*/ 132185 h 1960985"/>
                <a:gd name="connsiteX6" fmla="*/ 0 w 6089602"/>
                <a:gd name="connsiteY6" fmla="*/ 304800 h 1960985"/>
                <a:gd name="connsiteX0" fmla="*/ 0 w 6089602"/>
                <a:gd name="connsiteY0" fmla="*/ 340634 h 1852802"/>
                <a:gd name="connsiteX1" fmla="*/ 2959 w 6089602"/>
                <a:gd name="connsiteY1" fmla="*/ 1852802 h 1852802"/>
                <a:gd name="connsiteX2" fmla="*/ 6089602 w 6089602"/>
                <a:gd name="connsiteY2" fmla="*/ 1852802 h 1852802"/>
                <a:gd name="connsiteX3" fmla="*/ 5703417 w 6089602"/>
                <a:gd name="connsiteY3" fmla="*/ 1060714 h 1852802"/>
                <a:gd name="connsiteX4" fmla="*/ 5235363 w 6089602"/>
                <a:gd name="connsiteY4" fmla="*/ 196620 h 1852802"/>
                <a:gd name="connsiteX5" fmla="*/ 2337786 w 6089602"/>
                <a:gd name="connsiteY5" fmla="*/ 24002 h 1852802"/>
                <a:gd name="connsiteX6" fmla="*/ 0 w 6089602"/>
                <a:gd name="connsiteY6" fmla="*/ 340634 h 1852802"/>
                <a:gd name="connsiteX0" fmla="*/ 0 w 6089602"/>
                <a:gd name="connsiteY0" fmla="*/ 340634 h 1852802"/>
                <a:gd name="connsiteX1" fmla="*/ 2959 w 6089602"/>
                <a:gd name="connsiteY1" fmla="*/ 1852802 h 1852802"/>
                <a:gd name="connsiteX2" fmla="*/ 6089602 w 6089602"/>
                <a:gd name="connsiteY2" fmla="*/ 1852802 h 1852802"/>
                <a:gd name="connsiteX3" fmla="*/ 5703417 w 6089602"/>
                <a:gd name="connsiteY3" fmla="*/ 1060714 h 1852802"/>
                <a:gd name="connsiteX4" fmla="*/ 4924004 w 6089602"/>
                <a:gd name="connsiteY4" fmla="*/ 196620 h 1852802"/>
                <a:gd name="connsiteX5" fmla="*/ 2337786 w 6089602"/>
                <a:gd name="connsiteY5" fmla="*/ 24002 h 1852802"/>
                <a:gd name="connsiteX6" fmla="*/ 0 w 6089602"/>
                <a:gd name="connsiteY6" fmla="*/ 340634 h 1852802"/>
                <a:gd name="connsiteX0" fmla="*/ 0 w 6089602"/>
                <a:gd name="connsiteY0" fmla="*/ 312034 h 1824202"/>
                <a:gd name="connsiteX1" fmla="*/ 2959 w 6089602"/>
                <a:gd name="connsiteY1" fmla="*/ 1824202 h 1824202"/>
                <a:gd name="connsiteX2" fmla="*/ 6089602 w 6089602"/>
                <a:gd name="connsiteY2" fmla="*/ 1824202 h 1824202"/>
                <a:gd name="connsiteX3" fmla="*/ 5703417 w 6089602"/>
                <a:gd name="connsiteY3" fmla="*/ 1032114 h 1824202"/>
                <a:gd name="connsiteX4" fmla="*/ 4924004 w 6089602"/>
                <a:gd name="connsiteY4" fmla="*/ 168020 h 1824202"/>
                <a:gd name="connsiteX5" fmla="*/ 2310043 w 6089602"/>
                <a:gd name="connsiteY5" fmla="*/ 24002 h 1824202"/>
                <a:gd name="connsiteX6" fmla="*/ 0 w 6089602"/>
                <a:gd name="connsiteY6" fmla="*/ 312034 h 1824202"/>
                <a:gd name="connsiteX0" fmla="*/ 0 w 6089602"/>
                <a:gd name="connsiteY0" fmla="*/ 312034 h 1824202"/>
                <a:gd name="connsiteX1" fmla="*/ 2959 w 6089602"/>
                <a:gd name="connsiteY1" fmla="*/ 1824202 h 1824202"/>
                <a:gd name="connsiteX2" fmla="*/ 6089602 w 6089602"/>
                <a:gd name="connsiteY2" fmla="*/ 1824202 h 1824202"/>
                <a:gd name="connsiteX3" fmla="*/ 5728769 w 6089602"/>
                <a:gd name="connsiteY3" fmla="*/ 960106 h 1824202"/>
                <a:gd name="connsiteX4" fmla="*/ 4924004 w 6089602"/>
                <a:gd name="connsiteY4" fmla="*/ 168020 h 1824202"/>
                <a:gd name="connsiteX5" fmla="*/ 2310043 w 6089602"/>
                <a:gd name="connsiteY5" fmla="*/ 24002 h 1824202"/>
                <a:gd name="connsiteX6" fmla="*/ 0 w 6089602"/>
                <a:gd name="connsiteY6" fmla="*/ 312034 h 1824202"/>
                <a:gd name="connsiteX0" fmla="*/ 0 w 6089602"/>
                <a:gd name="connsiteY0" fmla="*/ 312034 h 1824202"/>
                <a:gd name="connsiteX1" fmla="*/ 2959 w 6089602"/>
                <a:gd name="connsiteY1" fmla="*/ 1824202 h 1824202"/>
                <a:gd name="connsiteX2" fmla="*/ 6089602 w 6089602"/>
                <a:gd name="connsiteY2" fmla="*/ 1824202 h 1824202"/>
                <a:gd name="connsiteX3" fmla="*/ 5728769 w 6089602"/>
                <a:gd name="connsiteY3" fmla="*/ 960106 h 1824202"/>
                <a:gd name="connsiteX4" fmla="*/ 4924004 w 6089602"/>
                <a:gd name="connsiteY4" fmla="*/ 168020 h 1824202"/>
                <a:gd name="connsiteX5" fmla="*/ 2310043 w 6089602"/>
                <a:gd name="connsiteY5" fmla="*/ 24002 h 1824202"/>
                <a:gd name="connsiteX6" fmla="*/ 0 w 6089602"/>
                <a:gd name="connsiteY6" fmla="*/ 312034 h 1824202"/>
                <a:gd name="connsiteX0" fmla="*/ 0 w 6089602"/>
                <a:gd name="connsiteY0" fmla="*/ 312034 h 1824202"/>
                <a:gd name="connsiteX1" fmla="*/ 2959 w 6089602"/>
                <a:gd name="connsiteY1" fmla="*/ 1824202 h 1824202"/>
                <a:gd name="connsiteX2" fmla="*/ 6089602 w 6089602"/>
                <a:gd name="connsiteY2" fmla="*/ 1824202 h 1824202"/>
                <a:gd name="connsiteX3" fmla="*/ 5631408 w 6089602"/>
                <a:gd name="connsiteY3" fmla="*/ 600066 h 1824202"/>
                <a:gd name="connsiteX4" fmla="*/ 4924004 w 6089602"/>
                <a:gd name="connsiteY4" fmla="*/ 168020 h 1824202"/>
                <a:gd name="connsiteX5" fmla="*/ 2310043 w 6089602"/>
                <a:gd name="connsiteY5" fmla="*/ 24002 h 1824202"/>
                <a:gd name="connsiteX6" fmla="*/ 0 w 6089602"/>
                <a:gd name="connsiteY6" fmla="*/ 312034 h 1824202"/>
                <a:gd name="connsiteX0" fmla="*/ 0 w 6089602"/>
                <a:gd name="connsiteY0" fmla="*/ 312034 h 1824202"/>
                <a:gd name="connsiteX1" fmla="*/ 2959 w 6089602"/>
                <a:gd name="connsiteY1" fmla="*/ 1824202 h 1824202"/>
                <a:gd name="connsiteX2" fmla="*/ 6089602 w 6089602"/>
                <a:gd name="connsiteY2" fmla="*/ 1824202 h 1824202"/>
                <a:gd name="connsiteX3" fmla="*/ 5631408 w 6089602"/>
                <a:gd name="connsiteY3" fmla="*/ 600066 h 1824202"/>
                <a:gd name="connsiteX4" fmla="*/ 4924004 w 6089602"/>
                <a:gd name="connsiteY4" fmla="*/ 168020 h 1824202"/>
                <a:gd name="connsiteX5" fmla="*/ 2310043 w 6089602"/>
                <a:gd name="connsiteY5" fmla="*/ 24002 h 1824202"/>
                <a:gd name="connsiteX6" fmla="*/ 0 w 6089602"/>
                <a:gd name="connsiteY6" fmla="*/ 312034 h 1824202"/>
                <a:gd name="connsiteX0" fmla="*/ 0 w 6089602"/>
                <a:gd name="connsiteY0" fmla="*/ 312034 h 1824202"/>
                <a:gd name="connsiteX1" fmla="*/ 2959 w 6089602"/>
                <a:gd name="connsiteY1" fmla="*/ 1824202 h 1824202"/>
                <a:gd name="connsiteX2" fmla="*/ 6089602 w 6089602"/>
                <a:gd name="connsiteY2" fmla="*/ 1824202 h 1824202"/>
                <a:gd name="connsiteX3" fmla="*/ 5703417 w 6089602"/>
                <a:gd name="connsiteY3" fmla="*/ 672074 h 1824202"/>
                <a:gd name="connsiteX4" fmla="*/ 4924004 w 6089602"/>
                <a:gd name="connsiteY4" fmla="*/ 168020 h 1824202"/>
                <a:gd name="connsiteX5" fmla="*/ 2310043 w 6089602"/>
                <a:gd name="connsiteY5" fmla="*/ 24002 h 1824202"/>
                <a:gd name="connsiteX6" fmla="*/ 0 w 6089602"/>
                <a:gd name="connsiteY6" fmla="*/ 312034 h 1824202"/>
                <a:gd name="connsiteX0" fmla="*/ 0 w 6089602"/>
                <a:gd name="connsiteY0" fmla="*/ 312034 h 1824202"/>
                <a:gd name="connsiteX1" fmla="*/ 2959 w 6089602"/>
                <a:gd name="connsiteY1" fmla="*/ 1824202 h 1824202"/>
                <a:gd name="connsiteX2" fmla="*/ 6089602 w 6089602"/>
                <a:gd name="connsiteY2" fmla="*/ 1824202 h 1824202"/>
                <a:gd name="connsiteX3" fmla="*/ 5703417 w 6089602"/>
                <a:gd name="connsiteY3" fmla="*/ 672074 h 1824202"/>
                <a:gd name="connsiteX4" fmla="*/ 4924004 w 6089602"/>
                <a:gd name="connsiteY4" fmla="*/ 168020 h 1824202"/>
                <a:gd name="connsiteX5" fmla="*/ 2310043 w 6089602"/>
                <a:gd name="connsiteY5" fmla="*/ 24002 h 1824202"/>
                <a:gd name="connsiteX6" fmla="*/ 0 w 6089602"/>
                <a:gd name="connsiteY6" fmla="*/ 312034 h 1824202"/>
                <a:gd name="connsiteX0" fmla="*/ 0 w 6131022"/>
                <a:gd name="connsiteY0" fmla="*/ 312034 h 1824202"/>
                <a:gd name="connsiteX1" fmla="*/ 2959 w 6131022"/>
                <a:gd name="connsiteY1" fmla="*/ 1824202 h 1824202"/>
                <a:gd name="connsiteX2" fmla="*/ 6089602 w 6131022"/>
                <a:gd name="connsiteY2" fmla="*/ 1824202 h 1824202"/>
                <a:gd name="connsiteX3" fmla="*/ 5703417 w 6131022"/>
                <a:gd name="connsiteY3" fmla="*/ 672074 h 1824202"/>
                <a:gd name="connsiteX4" fmla="*/ 4924004 w 6131022"/>
                <a:gd name="connsiteY4" fmla="*/ 168020 h 1824202"/>
                <a:gd name="connsiteX5" fmla="*/ 2310043 w 6131022"/>
                <a:gd name="connsiteY5" fmla="*/ 24002 h 1824202"/>
                <a:gd name="connsiteX6" fmla="*/ 0 w 6131022"/>
                <a:gd name="connsiteY6" fmla="*/ 312034 h 1824202"/>
                <a:gd name="connsiteX0" fmla="*/ 0 w 6089602"/>
                <a:gd name="connsiteY0" fmla="*/ 312034 h 1824202"/>
                <a:gd name="connsiteX1" fmla="*/ 2959 w 6089602"/>
                <a:gd name="connsiteY1" fmla="*/ 1824202 h 1824202"/>
                <a:gd name="connsiteX2" fmla="*/ 6089602 w 6089602"/>
                <a:gd name="connsiteY2" fmla="*/ 1824202 h 1824202"/>
                <a:gd name="connsiteX3" fmla="*/ 5703417 w 6089602"/>
                <a:gd name="connsiteY3" fmla="*/ 672074 h 1824202"/>
                <a:gd name="connsiteX4" fmla="*/ 4924004 w 6089602"/>
                <a:gd name="connsiteY4" fmla="*/ 168020 h 1824202"/>
                <a:gd name="connsiteX5" fmla="*/ 2310043 w 6089602"/>
                <a:gd name="connsiteY5" fmla="*/ 24002 h 1824202"/>
                <a:gd name="connsiteX6" fmla="*/ 0 w 6089602"/>
                <a:gd name="connsiteY6" fmla="*/ 312034 h 1824202"/>
                <a:gd name="connsiteX0" fmla="*/ 0 w 7687112"/>
                <a:gd name="connsiteY0" fmla="*/ 312034 h 1824203"/>
                <a:gd name="connsiteX1" fmla="*/ 2959 w 7687112"/>
                <a:gd name="connsiteY1" fmla="*/ 1824202 h 1824203"/>
                <a:gd name="connsiteX2" fmla="*/ 7687112 w 7687112"/>
                <a:gd name="connsiteY2" fmla="*/ 1824203 h 1824203"/>
                <a:gd name="connsiteX3" fmla="*/ 5703417 w 7687112"/>
                <a:gd name="connsiteY3" fmla="*/ 672074 h 1824203"/>
                <a:gd name="connsiteX4" fmla="*/ 4924004 w 7687112"/>
                <a:gd name="connsiteY4" fmla="*/ 168020 h 1824203"/>
                <a:gd name="connsiteX5" fmla="*/ 2310043 w 7687112"/>
                <a:gd name="connsiteY5" fmla="*/ 24002 h 1824203"/>
                <a:gd name="connsiteX6" fmla="*/ 0 w 7687112"/>
                <a:gd name="connsiteY6" fmla="*/ 312034 h 1824203"/>
                <a:gd name="connsiteX0" fmla="*/ 0 w 8757276"/>
                <a:gd name="connsiteY0" fmla="*/ 312034 h 1824203"/>
                <a:gd name="connsiteX1" fmla="*/ 2959 w 8757276"/>
                <a:gd name="connsiteY1" fmla="*/ 1824202 h 1824203"/>
                <a:gd name="connsiteX2" fmla="*/ 7687112 w 8757276"/>
                <a:gd name="connsiteY2" fmla="*/ 1824203 h 1824203"/>
                <a:gd name="connsiteX3" fmla="*/ 7287592 w 8757276"/>
                <a:gd name="connsiteY3" fmla="*/ 272269 h 1824203"/>
                <a:gd name="connsiteX4" fmla="*/ 5703417 w 8757276"/>
                <a:gd name="connsiteY4" fmla="*/ 672074 h 1824203"/>
                <a:gd name="connsiteX5" fmla="*/ 4924004 w 8757276"/>
                <a:gd name="connsiteY5" fmla="*/ 168020 h 1824203"/>
                <a:gd name="connsiteX6" fmla="*/ 2310043 w 8757276"/>
                <a:gd name="connsiteY6" fmla="*/ 24002 h 1824203"/>
                <a:gd name="connsiteX7" fmla="*/ 0 w 8757276"/>
                <a:gd name="connsiteY7" fmla="*/ 312034 h 1824203"/>
                <a:gd name="connsiteX0" fmla="*/ 0 w 8757276"/>
                <a:gd name="connsiteY0" fmla="*/ 1363194 h 2875363"/>
                <a:gd name="connsiteX1" fmla="*/ 2959 w 8757276"/>
                <a:gd name="connsiteY1" fmla="*/ 2875362 h 2875363"/>
                <a:gd name="connsiteX2" fmla="*/ 7687112 w 8757276"/>
                <a:gd name="connsiteY2" fmla="*/ 2875363 h 2875363"/>
                <a:gd name="connsiteX3" fmla="*/ 7287592 w 8757276"/>
                <a:gd name="connsiteY3" fmla="*/ 1323429 h 2875363"/>
                <a:gd name="connsiteX4" fmla="*/ 6278685 w 8757276"/>
                <a:gd name="connsiteY4" fmla="*/ 261581 h 2875363"/>
                <a:gd name="connsiteX5" fmla="*/ 4924004 w 8757276"/>
                <a:gd name="connsiteY5" fmla="*/ 1219180 h 2875363"/>
                <a:gd name="connsiteX6" fmla="*/ 2310043 w 8757276"/>
                <a:gd name="connsiteY6" fmla="*/ 1075162 h 2875363"/>
                <a:gd name="connsiteX7" fmla="*/ 0 w 8757276"/>
                <a:gd name="connsiteY7" fmla="*/ 1363194 h 2875363"/>
                <a:gd name="connsiteX0" fmla="*/ 0 w 8757276"/>
                <a:gd name="connsiteY0" fmla="*/ 1363194 h 2875363"/>
                <a:gd name="connsiteX1" fmla="*/ 2959 w 8757276"/>
                <a:gd name="connsiteY1" fmla="*/ 2875362 h 2875363"/>
                <a:gd name="connsiteX2" fmla="*/ 7687112 w 8757276"/>
                <a:gd name="connsiteY2" fmla="*/ 2875363 h 2875363"/>
                <a:gd name="connsiteX3" fmla="*/ 7287592 w 8757276"/>
                <a:gd name="connsiteY3" fmla="*/ 1323429 h 2875363"/>
                <a:gd name="connsiteX4" fmla="*/ 6278685 w 8757276"/>
                <a:gd name="connsiteY4" fmla="*/ 261581 h 2875363"/>
                <a:gd name="connsiteX5" fmla="*/ 5559399 w 8757276"/>
                <a:gd name="connsiteY5" fmla="*/ 424942 h 2875363"/>
                <a:gd name="connsiteX6" fmla="*/ 2310043 w 8757276"/>
                <a:gd name="connsiteY6" fmla="*/ 1075162 h 2875363"/>
                <a:gd name="connsiteX7" fmla="*/ 0 w 8757276"/>
                <a:gd name="connsiteY7" fmla="*/ 1363194 h 2875363"/>
                <a:gd name="connsiteX0" fmla="*/ 0 w 8757276"/>
                <a:gd name="connsiteY0" fmla="*/ 1363194 h 2875363"/>
                <a:gd name="connsiteX1" fmla="*/ 2959 w 8757276"/>
                <a:gd name="connsiteY1" fmla="*/ 2875362 h 2875363"/>
                <a:gd name="connsiteX2" fmla="*/ 7687112 w 8757276"/>
                <a:gd name="connsiteY2" fmla="*/ 2875363 h 2875363"/>
                <a:gd name="connsiteX3" fmla="*/ 7287592 w 8757276"/>
                <a:gd name="connsiteY3" fmla="*/ 1323429 h 2875363"/>
                <a:gd name="connsiteX4" fmla="*/ 6278685 w 8757276"/>
                <a:gd name="connsiteY4" fmla="*/ 261581 h 2875363"/>
                <a:gd name="connsiteX5" fmla="*/ 5559399 w 8757276"/>
                <a:gd name="connsiteY5" fmla="*/ 424942 h 2875363"/>
                <a:gd name="connsiteX6" fmla="*/ 4335264 w 8757276"/>
                <a:gd name="connsiteY6" fmla="*/ 1567568 h 2875363"/>
                <a:gd name="connsiteX7" fmla="*/ 2310043 w 8757276"/>
                <a:gd name="connsiteY7" fmla="*/ 1075162 h 2875363"/>
                <a:gd name="connsiteX8" fmla="*/ 0 w 8757276"/>
                <a:gd name="connsiteY8" fmla="*/ 1363194 h 2875363"/>
                <a:gd name="connsiteX0" fmla="*/ 0 w 8757276"/>
                <a:gd name="connsiteY0" fmla="*/ 1363194 h 2875363"/>
                <a:gd name="connsiteX1" fmla="*/ 2959 w 8757276"/>
                <a:gd name="connsiteY1" fmla="*/ 2875362 h 2875363"/>
                <a:gd name="connsiteX2" fmla="*/ 7687112 w 8757276"/>
                <a:gd name="connsiteY2" fmla="*/ 2875363 h 2875363"/>
                <a:gd name="connsiteX3" fmla="*/ 7287592 w 8757276"/>
                <a:gd name="connsiteY3" fmla="*/ 1323429 h 2875363"/>
                <a:gd name="connsiteX4" fmla="*/ 6278685 w 8757276"/>
                <a:gd name="connsiteY4" fmla="*/ 261581 h 2875363"/>
                <a:gd name="connsiteX5" fmla="*/ 5559399 w 8757276"/>
                <a:gd name="connsiteY5" fmla="*/ 424942 h 2875363"/>
                <a:gd name="connsiteX6" fmla="*/ 4335264 w 8757276"/>
                <a:gd name="connsiteY6" fmla="*/ 1567568 h 2875363"/>
                <a:gd name="connsiteX7" fmla="*/ 1717623 w 8757276"/>
                <a:gd name="connsiteY7" fmla="*/ 1323429 h 2875363"/>
                <a:gd name="connsiteX8" fmla="*/ 0 w 8757276"/>
                <a:gd name="connsiteY8" fmla="*/ 1363194 h 2875363"/>
                <a:gd name="connsiteX0" fmla="*/ 0 w 8757276"/>
                <a:gd name="connsiteY0" fmla="*/ 1813513 h 2875363"/>
                <a:gd name="connsiteX1" fmla="*/ 2959 w 8757276"/>
                <a:gd name="connsiteY1" fmla="*/ 2875362 h 2875363"/>
                <a:gd name="connsiteX2" fmla="*/ 7687112 w 8757276"/>
                <a:gd name="connsiteY2" fmla="*/ 2875363 h 2875363"/>
                <a:gd name="connsiteX3" fmla="*/ 7287592 w 8757276"/>
                <a:gd name="connsiteY3" fmla="*/ 1323429 h 2875363"/>
                <a:gd name="connsiteX4" fmla="*/ 6278685 w 8757276"/>
                <a:gd name="connsiteY4" fmla="*/ 261581 h 2875363"/>
                <a:gd name="connsiteX5" fmla="*/ 5559399 w 8757276"/>
                <a:gd name="connsiteY5" fmla="*/ 424942 h 2875363"/>
                <a:gd name="connsiteX6" fmla="*/ 4335264 w 8757276"/>
                <a:gd name="connsiteY6" fmla="*/ 1567568 h 2875363"/>
                <a:gd name="connsiteX7" fmla="*/ 1717623 w 8757276"/>
                <a:gd name="connsiteY7" fmla="*/ 1323429 h 2875363"/>
                <a:gd name="connsiteX8" fmla="*/ 0 w 8757276"/>
                <a:gd name="connsiteY8" fmla="*/ 1813513 h 2875363"/>
                <a:gd name="connsiteX0" fmla="*/ 0 w 8757276"/>
                <a:gd name="connsiteY0" fmla="*/ 1429261 h 2491111"/>
                <a:gd name="connsiteX1" fmla="*/ 2959 w 8757276"/>
                <a:gd name="connsiteY1" fmla="*/ 2491110 h 2491111"/>
                <a:gd name="connsiteX2" fmla="*/ 7687112 w 8757276"/>
                <a:gd name="connsiteY2" fmla="*/ 2491111 h 2491111"/>
                <a:gd name="connsiteX3" fmla="*/ 7287592 w 8757276"/>
                <a:gd name="connsiteY3" fmla="*/ 939177 h 2491111"/>
                <a:gd name="connsiteX4" fmla="*/ 5559399 w 8757276"/>
                <a:gd name="connsiteY4" fmla="*/ 40690 h 2491111"/>
                <a:gd name="connsiteX5" fmla="*/ 4335264 w 8757276"/>
                <a:gd name="connsiteY5" fmla="*/ 1183316 h 2491111"/>
                <a:gd name="connsiteX6" fmla="*/ 1717623 w 8757276"/>
                <a:gd name="connsiteY6" fmla="*/ 939177 h 2491111"/>
                <a:gd name="connsiteX7" fmla="*/ 0 w 8757276"/>
                <a:gd name="connsiteY7" fmla="*/ 1429261 h 2491111"/>
                <a:gd name="connsiteX0" fmla="*/ 0 w 8757276"/>
                <a:gd name="connsiteY0" fmla="*/ 1469952 h 2531802"/>
                <a:gd name="connsiteX1" fmla="*/ 2959 w 8757276"/>
                <a:gd name="connsiteY1" fmla="*/ 2531801 h 2531802"/>
                <a:gd name="connsiteX2" fmla="*/ 7687112 w 8757276"/>
                <a:gd name="connsiteY2" fmla="*/ 2531802 h 2531802"/>
                <a:gd name="connsiteX3" fmla="*/ 7287592 w 8757276"/>
                <a:gd name="connsiteY3" fmla="*/ 979868 h 2531802"/>
                <a:gd name="connsiteX4" fmla="*/ 5703415 w 8757276"/>
                <a:gd name="connsiteY4" fmla="*/ 40690 h 2531802"/>
                <a:gd name="connsiteX5" fmla="*/ 4335264 w 8757276"/>
                <a:gd name="connsiteY5" fmla="*/ 1224007 h 2531802"/>
                <a:gd name="connsiteX6" fmla="*/ 1717623 w 8757276"/>
                <a:gd name="connsiteY6" fmla="*/ 979868 h 2531802"/>
                <a:gd name="connsiteX7" fmla="*/ 0 w 8757276"/>
                <a:gd name="connsiteY7" fmla="*/ 1469952 h 2531802"/>
                <a:gd name="connsiteX0" fmla="*/ 0 w 8757276"/>
                <a:gd name="connsiteY0" fmla="*/ 1633263 h 2695113"/>
                <a:gd name="connsiteX1" fmla="*/ 2959 w 8757276"/>
                <a:gd name="connsiteY1" fmla="*/ 2695112 h 2695113"/>
                <a:gd name="connsiteX2" fmla="*/ 7687112 w 8757276"/>
                <a:gd name="connsiteY2" fmla="*/ 2695113 h 2695113"/>
                <a:gd name="connsiteX3" fmla="*/ 7287592 w 8757276"/>
                <a:gd name="connsiteY3" fmla="*/ 1143179 h 2695113"/>
                <a:gd name="connsiteX4" fmla="*/ 6711528 w 8757276"/>
                <a:gd name="connsiteY4" fmla="*/ 163310 h 2695113"/>
                <a:gd name="connsiteX5" fmla="*/ 5703415 w 8757276"/>
                <a:gd name="connsiteY5" fmla="*/ 204001 h 2695113"/>
                <a:gd name="connsiteX6" fmla="*/ 4335264 w 8757276"/>
                <a:gd name="connsiteY6" fmla="*/ 1387318 h 2695113"/>
                <a:gd name="connsiteX7" fmla="*/ 1717623 w 8757276"/>
                <a:gd name="connsiteY7" fmla="*/ 1143179 h 2695113"/>
                <a:gd name="connsiteX8" fmla="*/ 0 w 8757276"/>
                <a:gd name="connsiteY8" fmla="*/ 1633263 h 2695113"/>
                <a:gd name="connsiteX0" fmla="*/ 0 w 8757276"/>
                <a:gd name="connsiteY0" fmla="*/ 1633263 h 2695113"/>
                <a:gd name="connsiteX1" fmla="*/ 2959 w 8757276"/>
                <a:gd name="connsiteY1" fmla="*/ 2695112 h 2695113"/>
                <a:gd name="connsiteX2" fmla="*/ 7687112 w 8757276"/>
                <a:gd name="connsiteY2" fmla="*/ 2695113 h 2695113"/>
                <a:gd name="connsiteX3" fmla="*/ 7025851 w 8757276"/>
                <a:gd name="connsiteY3" fmla="*/ 1143179 h 2695113"/>
                <a:gd name="connsiteX4" fmla="*/ 6711528 w 8757276"/>
                <a:gd name="connsiteY4" fmla="*/ 163310 h 2695113"/>
                <a:gd name="connsiteX5" fmla="*/ 5703415 w 8757276"/>
                <a:gd name="connsiteY5" fmla="*/ 204001 h 2695113"/>
                <a:gd name="connsiteX6" fmla="*/ 4335264 w 8757276"/>
                <a:gd name="connsiteY6" fmla="*/ 1387318 h 2695113"/>
                <a:gd name="connsiteX7" fmla="*/ 1717623 w 8757276"/>
                <a:gd name="connsiteY7" fmla="*/ 1143179 h 2695113"/>
                <a:gd name="connsiteX8" fmla="*/ 0 w 8757276"/>
                <a:gd name="connsiteY8" fmla="*/ 1633263 h 2695113"/>
                <a:gd name="connsiteX0" fmla="*/ 0 w 7687112"/>
                <a:gd name="connsiteY0" fmla="*/ 1633263 h 2695113"/>
                <a:gd name="connsiteX1" fmla="*/ 2959 w 7687112"/>
                <a:gd name="connsiteY1" fmla="*/ 2695112 h 2695113"/>
                <a:gd name="connsiteX2" fmla="*/ 7687112 w 7687112"/>
                <a:gd name="connsiteY2" fmla="*/ 2695113 h 2695113"/>
                <a:gd name="connsiteX3" fmla="*/ 7025851 w 7687112"/>
                <a:gd name="connsiteY3" fmla="*/ 1143179 h 2695113"/>
                <a:gd name="connsiteX4" fmla="*/ 6711528 w 7687112"/>
                <a:gd name="connsiteY4" fmla="*/ 163310 h 2695113"/>
                <a:gd name="connsiteX5" fmla="*/ 5703415 w 7687112"/>
                <a:gd name="connsiteY5" fmla="*/ 204001 h 2695113"/>
                <a:gd name="connsiteX6" fmla="*/ 4335264 w 7687112"/>
                <a:gd name="connsiteY6" fmla="*/ 1387318 h 2695113"/>
                <a:gd name="connsiteX7" fmla="*/ 1717623 w 7687112"/>
                <a:gd name="connsiteY7" fmla="*/ 1143179 h 2695113"/>
                <a:gd name="connsiteX8" fmla="*/ 0 w 7687112"/>
                <a:gd name="connsiteY8" fmla="*/ 1633263 h 2695113"/>
                <a:gd name="connsiteX0" fmla="*/ 0 w 7687112"/>
                <a:gd name="connsiteY0" fmla="*/ 1633263 h 2695113"/>
                <a:gd name="connsiteX1" fmla="*/ 2959 w 7687112"/>
                <a:gd name="connsiteY1" fmla="*/ 2695112 h 2695113"/>
                <a:gd name="connsiteX2" fmla="*/ 7687112 w 7687112"/>
                <a:gd name="connsiteY2" fmla="*/ 2695113 h 2695113"/>
                <a:gd name="connsiteX3" fmla="*/ 7025851 w 7687112"/>
                <a:gd name="connsiteY3" fmla="*/ 1143179 h 2695113"/>
                <a:gd name="connsiteX4" fmla="*/ 6711528 w 7687112"/>
                <a:gd name="connsiteY4" fmla="*/ 163310 h 2695113"/>
                <a:gd name="connsiteX5" fmla="*/ 5703415 w 7687112"/>
                <a:gd name="connsiteY5" fmla="*/ 204001 h 2695113"/>
                <a:gd name="connsiteX6" fmla="*/ 4335264 w 7687112"/>
                <a:gd name="connsiteY6" fmla="*/ 1387318 h 2695113"/>
                <a:gd name="connsiteX7" fmla="*/ 1717623 w 7687112"/>
                <a:gd name="connsiteY7" fmla="*/ 1143179 h 2695113"/>
                <a:gd name="connsiteX8" fmla="*/ 0 w 7687112"/>
                <a:gd name="connsiteY8" fmla="*/ 1633263 h 2695113"/>
                <a:gd name="connsiteX0" fmla="*/ 0 w 7687112"/>
                <a:gd name="connsiteY0" fmla="*/ 1633263 h 2695113"/>
                <a:gd name="connsiteX1" fmla="*/ 2959 w 7687112"/>
                <a:gd name="connsiteY1" fmla="*/ 2695112 h 2695113"/>
                <a:gd name="connsiteX2" fmla="*/ 7687112 w 7687112"/>
                <a:gd name="connsiteY2" fmla="*/ 2695113 h 2695113"/>
                <a:gd name="connsiteX3" fmla="*/ 7025851 w 7687112"/>
                <a:gd name="connsiteY3" fmla="*/ 1143179 h 2695113"/>
                <a:gd name="connsiteX4" fmla="*/ 6711528 w 7687112"/>
                <a:gd name="connsiteY4" fmla="*/ 163310 h 2695113"/>
                <a:gd name="connsiteX5" fmla="*/ 5703415 w 7687112"/>
                <a:gd name="connsiteY5" fmla="*/ 204001 h 2695113"/>
                <a:gd name="connsiteX6" fmla="*/ 4335264 w 7687112"/>
                <a:gd name="connsiteY6" fmla="*/ 1387318 h 2695113"/>
                <a:gd name="connsiteX7" fmla="*/ 1717623 w 7687112"/>
                <a:gd name="connsiteY7" fmla="*/ 1143179 h 2695113"/>
                <a:gd name="connsiteX8" fmla="*/ 0 w 7687112"/>
                <a:gd name="connsiteY8" fmla="*/ 1633263 h 2695113"/>
                <a:gd name="connsiteX0" fmla="*/ 0 w 7687112"/>
                <a:gd name="connsiteY0" fmla="*/ 1507551 h 2569401"/>
                <a:gd name="connsiteX1" fmla="*/ 2959 w 7687112"/>
                <a:gd name="connsiteY1" fmla="*/ 2569400 h 2569401"/>
                <a:gd name="connsiteX2" fmla="*/ 7687112 w 7687112"/>
                <a:gd name="connsiteY2" fmla="*/ 2569401 h 2569401"/>
                <a:gd name="connsiteX3" fmla="*/ 7025851 w 7687112"/>
                <a:gd name="connsiteY3" fmla="*/ 1017467 h 2569401"/>
                <a:gd name="connsiteX4" fmla="*/ 6711528 w 7687112"/>
                <a:gd name="connsiteY4" fmla="*/ 37598 h 2569401"/>
                <a:gd name="connsiteX5" fmla="*/ 5663550 w 7687112"/>
                <a:gd name="connsiteY5" fmla="*/ 204001 h 2569401"/>
                <a:gd name="connsiteX6" fmla="*/ 4335264 w 7687112"/>
                <a:gd name="connsiteY6" fmla="*/ 1261606 h 2569401"/>
                <a:gd name="connsiteX7" fmla="*/ 1717623 w 7687112"/>
                <a:gd name="connsiteY7" fmla="*/ 1017467 h 2569401"/>
                <a:gd name="connsiteX8" fmla="*/ 0 w 7687112"/>
                <a:gd name="connsiteY8" fmla="*/ 1507551 h 2569401"/>
                <a:gd name="connsiteX0" fmla="*/ 0 w 7687112"/>
                <a:gd name="connsiteY0" fmla="*/ 304800 h 3980429"/>
                <a:gd name="connsiteX1" fmla="*/ 2959 w 7687112"/>
                <a:gd name="connsiteY1" fmla="*/ 3980428 h 3980429"/>
                <a:gd name="connsiteX2" fmla="*/ 7687112 w 7687112"/>
                <a:gd name="connsiteY2" fmla="*/ 3980429 h 3980429"/>
                <a:gd name="connsiteX3" fmla="*/ 7025851 w 7687112"/>
                <a:gd name="connsiteY3" fmla="*/ 2428495 h 3980429"/>
                <a:gd name="connsiteX4" fmla="*/ 6711528 w 7687112"/>
                <a:gd name="connsiteY4" fmla="*/ 1448626 h 3980429"/>
                <a:gd name="connsiteX5" fmla="*/ 5663550 w 7687112"/>
                <a:gd name="connsiteY5" fmla="*/ 1615029 h 3980429"/>
                <a:gd name="connsiteX6" fmla="*/ 4335264 w 7687112"/>
                <a:gd name="connsiteY6" fmla="*/ 2672634 h 3980429"/>
                <a:gd name="connsiteX7" fmla="*/ 1717623 w 7687112"/>
                <a:gd name="connsiteY7" fmla="*/ 2428495 h 3980429"/>
                <a:gd name="connsiteX8" fmla="*/ 0 w 7687112"/>
                <a:gd name="connsiteY8" fmla="*/ 304800 h 3980429"/>
                <a:gd name="connsiteX0" fmla="*/ 0 w 7687112"/>
                <a:gd name="connsiteY0" fmla="*/ 394638 h 4070267"/>
                <a:gd name="connsiteX1" fmla="*/ 2959 w 7687112"/>
                <a:gd name="connsiteY1" fmla="*/ 4070266 h 4070267"/>
                <a:gd name="connsiteX2" fmla="*/ 7687112 w 7687112"/>
                <a:gd name="connsiteY2" fmla="*/ 4070267 h 4070267"/>
                <a:gd name="connsiteX3" fmla="*/ 7025851 w 7687112"/>
                <a:gd name="connsiteY3" fmla="*/ 2518333 h 4070267"/>
                <a:gd name="connsiteX4" fmla="*/ 6711528 w 7687112"/>
                <a:gd name="connsiteY4" fmla="*/ 1538464 h 4070267"/>
                <a:gd name="connsiteX5" fmla="*/ 5663550 w 7687112"/>
                <a:gd name="connsiteY5" fmla="*/ 1704867 h 4070267"/>
                <a:gd name="connsiteX6" fmla="*/ 4335264 w 7687112"/>
                <a:gd name="connsiteY6" fmla="*/ 2762472 h 4070267"/>
                <a:gd name="connsiteX7" fmla="*/ 3240360 w 7687112"/>
                <a:gd name="connsiteY7" fmla="*/ 394639 h 4070267"/>
                <a:gd name="connsiteX8" fmla="*/ 0 w 7687112"/>
                <a:gd name="connsiteY8" fmla="*/ 394638 h 4070267"/>
                <a:gd name="connsiteX0" fmla="*/ 0 w 7687112"/>
                <a:gd name="connsiteY0" fmla="*/ 394638 h 4070267"/>
                <a:gd name="connsiteX1" fmla="*/ 2959 w 7687112"/>
                <a:gd name="connsiteY1" fmla="*/ 4070266 h 4070267"/>
                <a:gd name="connsiteX2" fmla="*/ 7687112 w 7687112"/>
                <a:gd name="connsiteY2" fmla="*/ 4070267 h 4070267"/>
                <a:gd name="connsiteX3" fmla="*/ 7025851 w 7687112"/>
                <a:gd name="connsiteY3" fmla="*/ 2518333 h 4070267"/>
                <a:gd name="connsiteX4" fmla="*/ 6711528 w 7687112"/>
                <a:gd name="connsiteY4" fmla="*/ 1538464 h 4070267"/>
                <a:gd name="connsiteX5" fmla="*/ 4335264 w 7687112"/>
                <a:gd name="connsiteY5" fmla="*/ 2762472 h 4070267"/>
                <a:gd name="connsiteX6" fmla="*/ 3240360 w 7687112"/>
                <a:gd name="connsiteY6" fmla="*/ 394639 h 4070267"/>
                <a:gd name="connsiteX7" fmla="*/ 0 w 7687112"/>
                <a:gd name="connsiteY7" fmla="*/ 394638 h 4070267"/>
                <a:gd name="connsiteX0" fmla="*/ 0 w 7687112"/>
                <a:gd name="connsiteY0" fmla="*/ 394638 h 4070267"/>
                <a:gd name="connsiteX1" fmla="*/ 2959 w 7687112"/>
                <a:gd name="connsiteY1" fmla="*/ 4070266 h 4070267"/>
                <a:gd name="connsiteX2" fmla="*/ 7687112 w 7687112"/>
                <a:gd name="connsiteY2" fmla="*/ 4070267 h 4070267"/>
                <a:gd name="connsiteX3" fmla="*/ 7025851 w 7687112"/>
                <a:gd name="connsiteY3" fmla="*/ 2518333 h 4070267"/>
                <a:gd name="connsiteX4" fmla="*/ 4335264 w 7687112"/>
                <a:gd name="connsiteY4" fmla="*/ 2762472 h 4070267"/>
                <a:gd name="connsiteX5" fmla="*/ 3240360 w 7687112"/>
                <a:gd name="connsiteY5" fmla="*/ 394639 h 4070267"/>
                <a:gd name="connsiteX6" fmla="*/ 0 w 7687112"/>
                <a:gd name="connsiteY6" fmla="*/ 394638 h 4070267"/>
                <a:gd name="connsiteX0" fmla="*/ 0 w 8409163"/>
                <a:gd name="connsiteY0" fmla="*/ 394638 h 4070267"/>
                <a:gd name="connsiteX1" fmla="*/ 2959 w 8409163"/>
                <a:gd name="connsiteY1" fmla="*/ 4070266 h 4070267"/>
                <a:gd name="connsiteX2" fmla="*/ 7687112 w 8409163"/>
                <a:gd name="connsiteY2" fmla="*/ 4070267 h 4070267"/>
                <a:gd name="connsiteX3" fmla="*/ 4335264 w 8409163"/>
                <a:gd name="connsiteY3" fmla="*/ 2762472 h 4070267"/>
                <a:gd name="connsiteX4" fmla="*/ 3240360 w 8409163"/>
                <a:gd name="connsiteY4" fmla="*/ 394639 h 4070267"/>
                <a:gd name="connsiteX5" fmla="*/ 0 w 8409163"/>
                <a:gd name="connsiteY5" fmla="*/ 394638 h 4070267"/>
                <a:gd name="connsiteX0" fmla="*/ 0 w 4448471"/>
                <a:gd name="connsiteY0" fmla="*/ 394638 h 4070268"/>
                <a:gd name="connsiteX1" fmla="*/ 2959 w 4448471"/>
                <a:gd name="connsiteY1" fmla="*/ 4070266 h 4070268"/>
                <a:gd name="connsiteX2" fmla="*/ 3726420 w 4448471"/>
                <a:gd name="connsiteY2" fmla="*/ 4070268 h 4070268"/>
                <a:gd name="connsiteX3" fmla="*/ 4335264 w 4448471"/>
                <a:gd name="connsiteY3" fmla="*/ 2762472 h 4070268"/>
                <a:gd name="connsiteX4" fmla="*/ 3240360 w 4448471"/>
                <a:gd name="connsiteY4" fmla="*/ 394639 h 4070268"/>
                <a:gd name="connsiteX5" fmla="*/ 0 w 4448471"/>
                <a:gd name="connsiteY5" fmla="*/ 394638 h 4070268"/>
                <a:gd name="connsiteX0" fmla="*/ 0 w 4448471"/>
                <a:gd name="connsiteY0" fmla="*/ 394638 h 4070268"/>
                <a:gd name="connsiteX1" fmla="*/ 2959 w 4448471"/>
                <a:gd name="connsiteY1" fmla="*/ 4070266 h 4070268"/>
                <a:gd name="connsiteX2" fmla="*/ 3726420 w 4448471"/>
                <a:gd name="connsiteY2" fmla="*/ 4070268 h 4070268"/>
                <a:gd name="connsiteX3" fmla="*/ 4176463 w 4448471"/>
                <a:gd name="connsiteY3" fmla="*/ 2762475 h 4070268"/>
                <a:gd name="connsiteX4" fmla="*/ 3240360 w 4448471"/>
                <a:gd name="connsiteY4" fmla="*/ 394639 h 4070268"/>
                <a:gd name="connsiteX5" fmla="*/ 0 w 4448471"/>
                <a:gd name="connsiteY5" fmla="*/ 394638 h 4070268"/>
                <a:gd name="connsiteX0" fmla="*/ 0 w 4237456"/>
                <a:gd name="connsiteY0" fmla="*/ 394638 h 4070273"/>
                <a:gd name="connsiteX1" fmla="*/ 2959 w 4237456"/>
                <a:gd name="connsiteY1" fmla="*/ 4070266 h 4070273"/>
                <a:gd name="connsiteX2" fmla="*/ 3515405 w 4237456"/>
                <a:gd name="connsiteY2" fmla="*/ 4070273 h 4070273"/>
                <a:gd name="connsiteX3" fmla="*/ 4176463 w 4237456"/>
                <a:gd name="connsiteY3" fmla="*/ 2762475 h 4070273"/>
                <a:gd name="connsiteX4" fmla="*/ 3240360 w 4237456"/>
                <a:gd name="connsiteY4" fmla="*/ 394639 h 4070273"/>
                <a:gd name="connsiteX5" fmla="*/ 0 w 4237456"/>
                <a:gd name="connsiteY5" fmla="*/ 394638 h 4070273"/>
                <a:gd name="connsiteX0" fmla="*/ 0 w 4237456"/>
                <a:gd name="connsiteY0" fmla="*/ 394789 h 4070424"/>
                <a:gd name="connsiteX1" fmla="*/ 2959 w 4237456"/>
                <a:gd name="connsiteY1" fmla="*/ 4070417 h 4070424"/>
                <a:gd name="connsiteX2" fmla="*/ 3515405 w 4237456"/>
                <a:gd name="connsiteY2" fmla="*/ 4070424 h 4070424"/>
                <a:gd name="connsiteX3" fmla="*/ 3847458 w 4237456"/>
                <a:gd name="connsiteY3" fmla="*/ 2763530 h 4070424"/>
                <a:gd name="connsiteX4" fmla="*/ 3240360 w 4237456"/>
                <a:gd name="connsiteY4" fmla="*/ 394790 h 4070424"/>
                <a:gd name="connsiteX5" fmla="*/ 0 w 4237456"/>
                <a:gd name="connsiteY5" fmla="*/ 394789 h 4070424"/>
                <a:gd name="connsiteX0" fmla="*/ 0 w 4034419"/>
                <a:gd name="connsiteY0" fmla="*/ 394789 h 4070421"/>
                <a:gd name="connsiteX1" fmla="*/ 2959 w 4034419"/>
                <a:gd name="connsiteY1" fmla="*/ 4070417 h 4070421"/>
                <a:gd name="connsiteX2" fmla="*/ 3312368 w 4034419"/>
                <a:gd name="connsiteY2" fmla="*/ 4070421 h 4070421"/>
                <a:gd name="connsiteX3" fmla="*/ 3847458 w 4034419"/>
                <a:gd name="connsiteY3" fmla="*/ 2763530 h 4070421"/>
                <a:gd name="connsiteX4" fmla="*/ 3240360 w 4034419"/>
                <a:gd name="connsiteY4" fmla="*/ 394790 h 4070421"/>
                <a:gd name="connsiteX5" fmla="*/ 0 w 4034419"/>
                <a:gd name="connsiteY5" fmla="*/ 394789 h 4070421"/>
                <a:gd name="connsiteX0" fmla="*/ 0 w 3881603"/>
                <a:gd name="connsiteY0" fmla="*/ 394789 h 4070422"/>
                <a:gd name="connsiteX1" fmla="*/ 2959 w 3881603"/>
                <a:gd name="connsiteY1" fmla="*/ 4070417 h 4070422"/>
                <a:gd name="connsiteX2" fmla="*/ 3152318 w 3881603"/>
                <a:gd name="connsiteY2" fmla="*/ 4070422 h 4070422"/>
                <a:gd name="connsiteX3" fmla="*/ 3847458 w 3881603"/>
                <a:gd name="connsiteY3" fmla="*/ 2763530 h 4070422"/>
                <a:gd name="connsiteX4" fmla="*/ 3240360 w 3881603"/>
                <a:gd name="connsiteY4" fmla="*/ 394790 h 4070422"/>
                <a:gd name="connsiteX5" fmla="*/ 0 w 3881603"/>
                <a:gd name="connsiteY5" fmla="*/ 394789 h 4070422"/>
                <a:gd name="connsiteX0" fmla="*/ 0 w 3881603"/>
                <a:gd name="connsiteY0" fmla="*/ 304800 h 3980433"/>
                <a:gd name="connsiteX1" fmla="*/ 2959 w 3881603"/>
                <a:gd name="connsiteY1" fmla="*/ 3980428 h 3980433"/>
                <a:gd name="connsiteX2" fmla="*/ 3152318 w 3881603"/>
                <a:gd name="connsiteY2" fmla="*/ 3980433 h 3980433"/>
                <a:gd name="connsiteX3" fmla="*/ 3847458 w 3881603"/>
                <a:gd name="connsiteY3" fmla="*/ 2673541 h 3980433"/>
                <a:gd name="connsiteX4" fmla="*/ 3240360 w 3881603"/>
                <a:gd name="connsiteY4" fmla="*/ 713202 h 3980433"/>
                <a:gd name="connsiteX5" fmla="*/ 0 w 3881603"/>
                <a:gd name="connsiteY5" fmla="*/ 304800 h 3980433"/>
                <a:gd name="connsiteX0" fmla="*/ 0 w 3881603"/>
                <a:gd name="connsiteY0" fmla="*/ 304800 h 3980433"/>
                <a:gd name="connsiteX1" fmla="*/ 2959 w 3881603"/>
                <a:gd name="connsiteY1" fmla="*/ 3980428 h 3980433"/>
                <a:gd name="connsiteX2" fmla="*/ 3152318 w 3881603"/>
                <a:gd name="connsiteY2" fmla="*/ 3980433 h 3980433"/>
                <a:gd name="connsiteX3" fmla="*/ 3847458 w 3881603"/>
                <a:gd name="connsiteY3" fmla="*/ 2673541 h 3980433"/>
                <a:gd name="connsiteX4" fmla="*/ 3240360 w 3881603"/>
                <a:gd name="connsiteY4" fmla="*/ 549843 h 3980433"/>
                <a:gd name="connsiteX5" fmla="*/ 0 w 3881603"/>
                <a:gd name="connsiteY5" fmla="*/ 304800 h 3980433"/>
                <a:gd name="connsiteX0" fmla="*/ 0 w 3881603"/>
                <a:gd name="connsiteY0" fmla="*/ 490084 h 3757313"/>
                <a:gd name="connsiteX1" fmla="*/ 2959 w 3881603"/>
                <a:gd name="connsiteY1" fmla="*/ 3757308 h 3757313"/>
                <a:gd name="connsiteX2" fmla="*/ 3152318 w 3881603"/>
                <a:gd name="connsiteY2" fmla="*/ 3757313 h 3757313"/>
                <a:gd name="connsiteX3" fmla="*/ 3847458 w 3881603"/>
                <a:gd name="connsiteY3" fmla="*/ 2450421 h 3757313"/>
                <a:gd name="connsiteX4" fmla="*/ 3240360 w 3881603"/>
                <a:gd name="connsiteY4" fmla="*/ 326723 h 3757313"/>
                <a:gd name="connsiteX5" fmla="*/ 0 w 3881603"/>
                <a:gd name="connsiteY5" fmla="*/ 490084 h 375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81603" h="3757313">
                  <a:moveTo>
                    <a:pt x="0" y="490084"/>
                  </a:moveTo>
                  <a:cubicBezTo>
                    <a:pt x="2959" y="1010907"/>
                    <a:pt x="0" y="3236485"/>
                    <a:pt x="2959" y="3757308"/>
                  </a:cubicBezTo>
                  <a:lnTo>
                    <a:pt x="3152318" y="3757313"/>
                  </a:lnTo>
                  <a:cubicBezTo>
                    <a:pt x="3874369" y="3539347"/>
                    <a:pt x="3832784" y="3022186"/>
                    <a:pt x="3847458" y="2450421"/>
                  </a:cubicBezTo>
                  <a:cubicBezTo>
                    <a:pt x="3862132" y="1878656"/>
                    <a:pt x="3881603" y="653446"/>
                    <a:pt x="3240360" y="326723"/>
                  </a:cubicBezTo>
                  <a:cubicBezTo>
                    <a:pt x="2599117" y="0"/>
                    <a:pt x="389138" y="185284"/>
                    <a:pt x="0" y="490084"/>
                  </a:cubicBezTo>
                  <a:close/>
                </a:path>
              </a:pathLst>
            </a:cu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endParaRPr lang="en-US" sz="800" dirty="0"/>
            </a:p>
          </p:txBody>
        </p:sp>
        <p:sp>
          <p:nvSpPr>
            <p:cNvPr id="15" name="Freeform 14"/>
            <p:cNvSpPr/>
            <p:nvPr/>
          </p:nvSpPr>
          <p:spPr>
            <a:xfrm rot="10800000">
              <a:off x="1220152" y="260646"/>
              <a:ext cx="7687112" cy="2265131"/>
            </a:xfrm>
            <a:custGeom>
              <a:avLst/>
              <a:gdLst>
                <a:gd name="connsiteX0" fmla="*/ 0 w 8664606"/>
                <a:gd name="connsiteY0" fmla="*/ 266330 h 1828800"/>
                <a:gd name="connsiteX1" fmla="*/ 8878 w 8664606"/>
                <a:gd name="connsiteY1" fmla="*/ 1828800 h 1828800"/>
                <a:gd name="connsiteX2" fmla="*/ 8664606 w 8664606"/>
                <a:gd name="connsiteY2" fmla="*/ 1828800 h 1828800"/>
                <a:gd name="connsiteX3" fmla="*/ 8664606 w 8664606"/>
                <a:gd name="connsiteY3" fmla="*/ 798990 h 1828800"/>
                <a:gd name="connsiteX4" fmla="*/ 4971495 w 8664606"/>
                <a:gd name="connsiteY4" fmla="*/ 798990 h 1828800"/>
                <a:gd name="connsiteX5" fmla="*/ 4385569 w 8664606"/>
                <a:gd name="connsiteY5" fmla="*/ 559293 h 1828800"/>
                <a:gd name="connsiteX6" fmla="*/ 4163627 w 8664606"/>
                <a:gd name="connsiteY6" fmla="*/ 8878 h 1828800"/>
                <a:gd name="connsiteX7" fmla="*/ 2334827 w 8664606"/>
                <a:gd name="connsiteY7" fmla="*/ 0 h 1828800"/>
                <a:gd name="connsiteX8" fmla="*/ 1811045 w 8664606"/>
                <a:gd name="connsiteY8" fmla="*/ 426128 h 1828800"/>
                <a:gd name="connsiteX9" fmla="*/ 0 w 8664606"/>
                <a:gd name="connsiteY9" fmla="*/ 266330 h 1828800"/>
                <a:gd name="connsiteX0" fmla="*/ 0 w 8664606"/>
                <a:gd name="connsiteY0" fmla="*/ 266330 h 1828800"/>
                <a:gd name="connsiteX1" fmla="*/ 217503 w 8664606"/>
                <a:gd name="connsiteY1" fmla="*/ 1687012 h 1828800"/>
                <a:gd name="connsiteX2" fmla="*/ 8664606 w 8664606"/>
                <a:gd name="connsiteY2" fmla="*/ 1828800 h 1828800"/>
                <a:gd name="connsiteX3" fmla="*/ 8664606 w 8664606"/>
                <a:gd name="connsiteY3" fmla="*/ 798990 h 1828800"/>
                <a:gd name="connsiteX4" fmla="*/ 4971495 w 8664606"/>
                <a:gd name="connsiteY4" fmla="*/ 798990 h 1828800"/>
                <a:gd name="connsiteX5" fmla="*/ 4385569 w 8664606"/>
                <a:gd name="connsiteY5" fmla="*/ 559293 h 1828800"/>
                <a:gd name="connsiteX6" fmla="*/ 4163627 w 8664606"/>
                <a:gd name="connsiteY6" fmla="*/ 8878 h 1828800"/>
                <a:gd name="connsiteX7" fmla="*/ 2334827 w 8664606"/>
                <a:gd name="connsiteY7" fmla="*/ 0 h 1828800"/>
                <a:gd name="connsiteX8" fmla="*/ 1811045 w 8664606"/>
                <a:gd name="connsiteY8" fmla="*/ 426128 h 1828800"/>
                <a:gd name="connsiteX9" fmla="*/ 0 w 8664606"/>
                <a:gd name="connsiteY9" fmla="*/ 266330 h 1828800"/>
                <a:gd name="connsiteX0" fmla="*/ 2959 w 8667565"/>
                <a:gd name="connsiteY0" fmla="*/ 266330 h 1828800"/>
                <a:gd name="connsiteX1" fmla="*/ 2959 w 8667565"/>
                <a:gd name="connsiteY1" fmla="*/ 1828800 h 1828800"/>
                <a:gd name="connsiteX2" fmla="*/ 8667565 w 8667565"/>
                <a:gd name="connsiteY2" fmla="*/ 1828800 h 1828800"/>
                <a:gd name="connsiteX3" fmla="*/ 8667565 w 8667565"/>
                <a:gd name="connsiteY3" fmla="*/ 798990 h 1828800"/>
                <a:gd name="connsiteX4" fmla="*/ 4974454 w 8667565"/>
                <a:gd name="connsiteY4" fmla="*/ 798990 h 1828800"/>
                <a:gd name="connsiteX5" fmla="*/ 4388528 w 8667565"/>
                <a:gd name="connsiteY5" fmla="*/ 559293 h 1828800"/>
                <a:gd name="connsiteX6" fmla="*/ 4166586 w 8667565"/>
                <a:gd name="connsiteY6" fmla="*/ 8878 h 1828800"/>
                <a:gd name="connsiteX7" fmla="*/ 2337786 w 8667565"/>
                <a:gd name="connsiteY7" fmla="*/ 0 h 1828800"/>
                <a:gd name="connsiteX8" fmla="*/ 1814004 w 8667565"/>
                <a:gd name="connsiteY8" fmla="*/ 426128 h 1828800"/>
                <a:gd name="connsiteX9" fmla="*/ 2959 w 8667565"/>
                <a:gd name="connsiteY9" fmla="*/ 266330 h 1828800"/>
                <a:gd name="connsiteX0" fmla="*/ 0 w 8667565"/>
                <a:gd name="connsiteY0" fmla="*/ 390868 h 1828800"/>
                <a:gd name="connsiteX1" fmla="*/ 2959 w 8667565"/>
                <a:gd name="connsiteY1" fmla="*/ 1828800 h 1828800"/>
                <a:gd name="connsiteX2" fmla="*/ 8667565 w 8667565"/>
                <a:gd name="connsiteY2" fmla="*/ 1828800 h 1828800"/>
                <a:gd name="connsiteX3" fmla="*/ 8667565 w 8667565"/>
                <a:gd name="connsiteY3" fmla="*/ 798990 h 1828800"/>
                <a:gd name="connsiteX4" fmla="*/ 4974454 w 8667565"/>
                <a:gd name="connsiteY4" fmla="*/ 798990 h 1828800"/>
                <a:gd name="connsiteX5" fmla="*/ 4388528 w 8667565"/>
                <a:gd name="connsiteY5" fmla="*/ 559293 h 1828800"/>
                <a:gd name="connsiteX6" fmla="*/ 4166586 w 8667565"/>
                <a:gd name="connsiteY6" fmla="*/ 8878 h 1828800"/>
                <a:gd name="connsiteX7" fmla="*/ 2337786 w 8667565"/>
                <a:gd name="connsiteY7" fmla="*/ 0 h 1828800"/>
                <a:gd name="connsiteX8" fmla="*/ 1814004 w 8667565"/>
                <a:gd name="connsiteY8" fmla="*/ 426128 h 1828800"/>
                <a:gd name="connsiteX9" fmla="*/ 0 w 8667565"/>
                <a:gd name="connsiteY9" fmla="*/ 390868 h 1828800"/>
                <a:gd name="connsiteX0" fmla="*/ 0 w 8667565"/>
                <a:gd name="connsiteY0" fmla="*/ 390868 h 1828800"/>
                <a:gd name="connsiteX1" fmla="*/ 2959 w 8667565"/>
                <a:gd name="connsiteY1" fmla="*/ 1828800 h 1828800"/>
                <a:gd name="connsiteX2" fmla="*/ 8667565 w 8667565"/>
                <a:gd name="connsiteY2" fmla="*/ 1828800 h 1828800"/>
                <a:gd name="connsiteX3" fmla="*/ 8223695 w 8667565"/>
                <a:gd name="connsiteY3" fmla="*/ 678900 h 1828800"/>
                <a:gd name="connsiteX4" fmla="*/ 4974454 w 8667565"/>
                <a:gd name="connsiteY4" fmla="*/ 798990 h 1828800"/>
                <a:gd name="connsiteX5" fmla="*/ 4388528 w 8667565"/>
                <a:gd name="connsiteY5" fmla="*/ 559293 h 1828800"/>
                <a:gd name="connsiteX6" fmla="*/ 4166586 w 8667565"/>
                <a:gd name="connsiteY6" fmla="*/ 8878 h 1828800"/>
                <a:gd name="connsiteX7" fmla="*/ 2337786 w 8667565"/>
                <a:gd name="connsiteY7" fmla="*/ 0 h 1828800"/>
                <a:gd name="connsiteX8" fmla="*/ 1814004 w 8667565"/>
                <a:gd name="connsiteY8" fmla="*/ 426128 h 1828800"/>
                <a:gd name="connsiteX9" fmla="*/ 0 w 8667565"/>
                <a:gd name="connsiteY9" fmla="*/ 390868 h 1828800"/>
                <a:gd name="connsiteX0" fmla="*/ 0 w 8667565"/>
                <a:gd name="connsiteY0" fmla="*/ 390868 h 1828800"/>
                <a:gd name="connsiteX1" fmla="*/ 2959 w 8667565"/>
                <a:gd name="connsiteY1" fmla="*/ 1828800 h 1828800"/>
                <a:gd name="connsiteX2" fmla="*/ 8667565 w 8667565"/>
                <a:gd name="connsiteY2" fmla="*/ 1828800 h 1828800"/>
                <a:gd name="connsiteX3" fmla="*/ 8655743 w 8667565"/>
                <a:gd name="connsiteY3" fmla="*/ 822916 h 1828800"/>
                <a:gd name="connsiteX4" fmla="*/ 4974454 w 8667565"/>
                <a:gd name="connsiteY4" fmla="*/ 798990 h 1828800"/>
                <a:gd name="connsiteX5" fmla="*/ 4388528 w 8667565"/>
                <a:gd name="connsiteY5" fmla="*/ 559293 h 1828800"/>
                <a:gd name="connsiteX6" fmla="*/ 4166586 w 8667565"/>
                <a:gd name="connsiteY6" fmla="*/ 8878 h 1828800"/>
                <a:gd name="connsiteX7" fmla="*/ 2337786 w 8667565"/>
                <a:gd name="connsiteY7" fmla="*/ 0 h 1828800"/>
                <a:gd name="connsiteX8" fmla="*/ 1814004 w 8667565"/>
                <a:gd name="connsiteY8" fmla="*/ 426128 h 1828800"/>
                <a:gd name="connsiteX9" fmla="*/ 0 w 8667565"/>
                <a:gd name="connsiteY9" fmla="*/ 390868 h 1828800"/>
                <a:gd name="connsiteX0" fmla="*/ 0 w 8655743"/>
                <a:gd name="connsiteY0" fmla="*/ 390868 h 1828800"/>
                <a:gd name="connsiteX1" fmla="*/ 2959 w 8655743"/>
                <a:gd name="connsiteY1" fmla="*/ 1828800 h 1828800"/>
                <a:gd name="connsiteX2" fmla="*/ 8063644 w 8655743"/>
                <a:gd name="connsiteY2" fmla="*/ 1470988 h 1828800"/>
                <a:gd name="connsiteX3" fmla="*/ 8655743 w 8655743"/>
                <a:gd name="connsiteY3" fmla="*/ 822916 h 1828800"/>
                <a:gd name="connsiteX4" fmla="*/ 4974454 w 8655743"/>
                <a:gd name="connsiteY4" fmla="*/ 798990 h 1828800"/>
                <a:gd name="connsiteX5" fmla="*/ 4388528 w 8655743"/>
                <a:gd name="connsiteY5" fmla="*/ 559293 h 1828800"/>
                <a:gd name="connsiteX6" fmla="*/ 4166586 w 8655743"/>
                <a:gd name="connsiteY6" fmla="*/ 8878 h 1828800"/>
                <a:gd name="connsiteX7" fmla="*/ 2337786 w 8655743"/>
                <a:gd name="connsiteY7" fmla="*/ 0 h 1828800"/>
                <a:gd name="connsiteX8" fmla="*/ 1814004 w 8655743"/>
                <a:gd name="connsiteY8" fmla="*/ 426128 h 1828800"/>
                <a:gd name="connsiteX9" fmla="*/ 0 w 8655743"/>
                <a:gd name="connsiteY9" fmla="*/ 390868 h 1828800"/>
                <a:gd name="connsiteX0" fmla="*/ 0 w 8655743"/>
                <a:gd name="connsiteY0" fmla="*/ 390868 h 1828800"/>
                <a:gd name="connsiteX1" fmla="*/ 2959 w 8655743"/>
                <a:gd name="connsiteY1" fmla="*/ 1828800 h 1828800"/>
                <a:gd name="connsiteX2" fmla="*/ 8655743 w 8655743"/>
                <a:gd name="connsiteY2" fmla="*/ 1828800 h 1828800"/>
                <a:gd name="connsiteX3" fmla="*/ 8655743 w 8655743"/>
                <a:gd name="connsiteY3" fmla="*/ 822916 h 1828800"/>
                <a:gd name="connsiteX4" fmla="*/ 4974454 w 8655743"/>
                <a:gd name="connsiteY4" fmla="*/ 798990 h 1828800"/>
                <a:gd name="connsiteX5" fmla="*/ 4388528 w 8655743"/>
                <a:gd name="connsiteY5" fmla="*/ 559293 h 1828800"/>
                <a:gd name="connsiteX6" fmla="*/ 4166586 w 8655743"/>
                <a:gd name="connsiteY6" fmla="*/ 8878 h 1828800"/>
                <a:gd name="connsiteX7" fmla="*/ 2337786 w 8655743"/>
                <a:gd name="connsiteY7" fmla="*/ 0 h 1828800"/>
                <a:gd name="connsiteX8" fmla="*/ 1814004 w 8655743"/>
                <a:gd name="connsiteY8" fmla="*/ 426128 h 1828800"/>
                <a:gd name="connsiteX9" fmla="*/ 0 w 8655743"/>
                <a:gd name="connsiteY9" fmla="*/ 390868 h 1828800"/>
                <a:gd name="connsiteX0" fmla="*/ 0 w 8655743"/>
                <a:gd name="connsiteY0" fmla="*/ 390868 h 1828800"/>
                <a:gd name="connsiteX1" fmla="*/ 2959 w 8655743"/>
                <a:gd name="connsiteY1" fmla="*/ 1828800 h 1828800"/>
                <a:gd name="connsiteX2" fmla="*/ 8655743 w 8655743"/>
                <a:gd name="connsiteY2" fmla="*/ 1828800 h 1828800"/>
                <a:gd name="connsiteX3" fmla="*/ 8655743 w 8655743"/>
                <a:gd name="connsiteY3" fmla="*/ 822916 h 1828800"/>
                <a:gd name="connsiteX4" fmla="*/ 4974454 w 8655743"/>
                <a:gd name="connsiteY4" fmla="*/ 798990 h 1828800"/>
                <a:gd name="connsiteX5" fmla="*/ 4388528 w 8655743"/>
                <a:gd name="connsiteY5" fmla="*/ 559293 h 1828800"/>
                <a:gd name="connsiteX6" fmla="*/ 4166586 w 8655743"/>
                <a:gd name="connsiteY6" fmla="*/ 8878 h 1828800"/>
                <a:gd name="connsiteX7" fmla="*/ 2337786 w 8655743"/>
                <a:gd name="connsiteY7" fmla="*/ 0 h 1828800"/>
                <a:gd name="connsiteX8" fmla="*/ 1814004 w 8655743"/>
                <a:gd name="connsiteY8" fmla="*/ 426128 h 1828800"/>
                <a:gd name="connsiteX9" fmla="*/ 0 w 8655743"/>
                <a:gd name="connsiteY9" fmla="*/ 390868 h 1828800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814004 w 8655743"/>
                <a:gd name="connsiteY8" fmla="*/ 510465 h 1913137"/>
                <a:gd name="connsiteX9" fmla="*/ 0 w 8655743"/>
                <a:gd name="connsiteY9" fmla="*/ 475205 h 1913137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814004 w 8655743"/>
                <a:gd name="connsiteY8" fmla="*/ 510465 h 1913137"/>
                <a:gd name="connsiteX9" fmla="*/ 0 w 8655743"/>
                <a:gd name="connsiteY9" fmla="*/ 475205 h 1913137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814004 w 8655743"/>
                <a:gd name="connsiteY8" fmla="*/ 510465 h 1913137"/>
                <a:gd name="connsiteX9" fmla="*/ 0 w 8655743"/>
                <a:gd name="connsiteY9" fmla="*/ 475205 h 1913137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814004 w 8655743"/>
                <a:gd name="connsiteY8" fmla="*/ 510465 h 1913137"/>
                <a:gd name="connsiteX9" fmla="*/ 0 w 8655743"/>
                <a:gd name="connsiteY9" fmla="*/ 475205 h 1913137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986985 w 8655743"/>
                <a:gd name="connsiteY8" fmla="*/ 475206 h 1913137"/>
                <a:gd name="connsiteX9" fmla="*/ 0 w 8655743"/>
                <a:gd name="connsiteY9" fmla="*/ 475205 h 1913137"/>
                <a:gd name="connsiteX0" fmla="*/ 0 w 8655743"/>
                <a:gd name="connsiteY0" fmla="*/ 515155 h 1953087"/>
                <a:gd name="connsiteX1" fmla="*/ 2959 w 8655743"/>
                <a:gd name="connsiteY1" fmla="*/ 1953087 h 1953087"/>
                <a:gd name="connsiteX2" fmla="*/ 8655743 w 8655743"/>
                <a:gd name="connsiteY2" fmla="*/ 1953087 h 1953087"/>
                <a:gd name="connsiteX3" fmla="*/ 8655743 w 8655743"/>
                <a:gd name="connsiteY3" fmla="*/ 947203 h 1953087"/>
                <a:gd name="connsiteX4" fmla="*/ 4974454 w 8655743"/>
                <a:gd name="connsiteY4" fmla="*/ 923277 h 1953087"/>
                <a:gd name="connsiteX5" fmla="*/ 4166586 w 8655743"/>
                <a:gd name="connsiteY5" fmla="*/ 133165 h 1953087"/>
                <a:gd name="connsiteX6" fmla="*/ 2337786 w 8655743"/>
                <a:gd name="connsiteY6" fmla="*/ 124287 h 1953087"/>
                <a:gd name="connsiteX7" fmla="*/ 1986985 w 8655743"/>
                <a:gd name="connsiteY7" fmla="*/ 515156 h 1953087"/>
                <a:gd name="connsiteX8" fmla="*/ 0 w 8655743"/>
                <a:gd name="connsiteY8" fmla="*/ 515155 h 1953087"/>
                <a:gd name="connsiteX0" fmla="*/ 0 w 8655743"/>
                <a:gd name="connsiteY0" fmla="*/ 494769 h 1932701"/>
                <a:gd name="connsiteX1" fmla="*/ 2959 w 8655743"/>
                <a:gd name="connsiteY1" fmla="*/ 1932701 h 1932701"/>
                <a:gd name="connsiteX2" fmla="*/ 8655743 w 8655743"/>
                <a:gd name="connsiteY2" fmla="*/ 1932701 h 1932701"/>
                <a:gd name="connsiteX3" fmla="*/ 8655743 w 8655743"/>
                <a:gd name="connsiteY3" fmla="*/ 926817 h 1932701"/>
                <a:gd name="connsiteX4" fmla="*/ 5127351 w 8655743"/>
                <a:gd name="connsiteY4" fmla="*/ 780573 h 1932701"/>
                <a:gd name="connsiteX5" fmla="*/ 4166586 w 8655743"/>
                <a:gd name="connsiteY5" fmla="*/ 112779 h 1932701"/>
                <a:gd name="connsiteX6" fmla="*/ 2337786 w 8655743"/>
                <a:gd name="connsiteY6" fmla="*/ 103901 h 1932701"/>
                <a:gd name="connsiteX7" fmla="*/ 1986985 w 8655743"/>
                <a:gd name="connsiteY7" fmla="*/ 494770 h 1932701"/>
                <a:gd name="connsiteX8" fmla="*/ 0 w 8655743"/>
                <a:gd name="connsiteY8" fmla="*/ 494769 h 1932701"/>
                <a:gd name="connsiteX0" fmla="*/ 0 w 8655743"/>
                <a:gd name="connsiteY0" fmla="*/ 475047 h 1912979"/>
                <a:gd name="connsiteX1" fmla="*/ 2959 w 8655743"/>
                <a:gd name="connsiteY1" fmla="*/ 1912979 h 1912979"/>
                <a:gd name="connsiteX2" fmla="*/ 8655743 w 8655743"/>
                <a:gd name="connsiteY2" fmla="*/ 1912979 h 1912979"/>
                <a:gd name="connsiteX3" fmla="*/ 8655743 w 8655743"/>
                <a:gd name="connsiteY3" fmla="*/ 907095 h 1912979"/>
                <a:gd name="connsiteX4" fmla="*/ 5127351 w 8655743"/>
                <a:gd name="connsiteY4" fmla="*/ 760851 h 1912979"/>
                <a:gd name="connsiteX5" fmla="*/ 4828976 w 8655743"/>
                <a:gd name="connsiteY5" fmla="*/ 112779 h 1912979"/>
                <a:gd name="connsiteX6" fmla="*/ 2337786 w 8655743"/>
                <a:gd name="connsiteY6" fmla="*/ 84179 h 1912979"/>
                <a:gd name="connsiteX7" fmla="*/ 1986985 w 8655743"/>
                <a:gd name="connsiteY7" fmla="*/ 475048 h 1912979"/>
                <a:gd name="connsiteX8" fmla="*/ 0 w 8655743"/>
                <a:gd name="connsiteY8" fmla="*/ 475047 h 1912979"/>
                <a:gd name="connsiteX0" fmla="*/ 0 w 8655743"/>
                <a:gd name="connsiteY0" fmla="*/ 475047 h 1912979"/>
                <a:gd name="connsiteX1" fmla="*/ 2959 w 8655743"/>
                <a:gd name="connsiteY1" fmla="*/ 1912979 h 1912979"/>
                <a:gd name="connsiteX2" fmla="*/ 8655743 w 8655743"/>
                <a:gd name="connsiteY2" fmla="*/ 1912979 h 1912979"/>
                <a:gd name="connsiteX3" fmla="*/ 8655743 w 8655743"/>
                <a:gd name="connsiteY3" fmla="*/ 907095 h 1912979"/>
                <a:gd name="connsiteX4" fmla="*/ 5127351 w 8655743"/>
                <a:gd name="connsiteY4" fmla="*/ 760851 h 1912979"/>
                <a:gd name="connsiteX5" fmla="*/ 4828976 w 8655743"/>
                <a:gd name="connsiteY5" fmla="*/ 112779 h 1912979"/>
                <a:gd name="connsiteX6" fmla="*/ 2337786 w 8655743"/>
                <a:gd name="connsiteY6" fmla="*/ 84179 h 1912979"/>
                <a:gd name="connsiteX7" fmla="*/ 606882 w 8655743"/>
                <a:gd name="connsiteY7" fmla="*/ 112779 h 1912979"/>
                <a:gd name="connsiteX8" fmla="*/ 0 w 8655743"/>
                <a:gd name="connsiteY8" fmla="*/ 475047 h 1912979"/>
                <a:gd name="connsiteX0" fmla="*/ 0 w 8655743"/>
                <a:gd name="connsiteY0" fmla="*/ 475047 h 1912979"/>
                <a:gd name="connsiteX1" fmla="*/ 2959 w 8655743"/>
                <a:gd name="connsiteY1" fmla="*/ 1912979 h 1912979"/>
                <a:gd name="connsiteX2" fmla="*/ 8655743 w 8655743"/>
                <a:gd name="connsiteY2" fmla="*/ 1912979 h 1912979"/>
                <a:gd name="connsiteX3" fmla="*/ 8655743 w 8655743"/>
                <a:gd name="connsiteY3" fmla="*/ 907095 h 1912979"/>
                <a:gd name="connsiteX4" fmla="*/ 5127351 w 8655743"/>
                <a:gd name="connsiteY4" fmla="*/ 760851 h 1912979"/>
                <a:gd name="connsiteX5" fmla="*/ 4828976 w 8655743"/>
                <a:gd name="connsiteY5" fmla="*/ 112779 h 1912979"/>
                <a:gd name="connsiteX6" fmla="*/ 2337786 w 8655743"/>
                <a:gd name="connsiteY6" fmla="*/ 84179 h 1912979"/>
                <a:gd name="connsiteX7" fmla="*/ 0 w 8655743"/>
                <a:gd name="connsiteY7" fmla="*/ 475047 h 1912979"/>
                <a:gd name="connsiteX0" fmla="*/ 0 w 8655743"/>
                <a:gd name="connsiteY0" fmla="*/ 304800 h 1960985"/>
                <a:gd name="connsiteX1" fmla="*/ 2959 w 8655743"/>
                <a:gd name="connsiteY1" fmla="*/ 1960985 h 1960985"/>
                <a:gd name="connsiteX2" fmla="*/ 8655743 w 8655743"/>
                <a:gd name="connsiteY2" fmla="*/ 1960985 h 1960985"/>
                <a:gd name="connsiteX3" fmla="*/ 8655743 w 8655743"/>
                <a:gd name="connsiteY3" fmla="*/ 955101 h 1960985"/>
                <a:gd name="connsiteX4" fmla="*/ 5127351 w 8655743"/>
                <a:gd name="connsiteY4" fmla="*/ 808857 h 1960985"/>
                <a:gd name="connsiteX5" fmla="*/ 4828976 w 8655743"/>
                <a:gd name="connsiteY5" fmla="*/ 160785 h 1960985"/>
                <a:gd name="connsiteX6" fmla="*/ 2337786 w 8655743"/>
                <a:gd name="connsiteY6" fmla="*/ 132185 h 1960985"/>
                <a:gd name="connsiteX7" fmla="*/ 0 w 8655743"/>
                <a:gd name="connsiteY7" fmla="*/ 304800 h 1960985"/>
                <a:gd name="connsiteX0" fmla="*/ 0 w 8655743"/>
                <a:gd name="connsiteY0" fmla="*/ 304800 h 1960985"/>
                <a:gd name="connsiteX1" fmla="*/ 2959 w 8655743"/>
                <a:gd name="connsiteY1" fmla="*/ 1960985 h 1960985"/>
                <a:gd name="connsiteX2" fmla="*/ 8655743 w 8655743"/>
                <a:gd name="connsiteY2" fmla="*/ 1960985 h 1960985"/>
                <a:gd name="connsiteX3" fmla="*/ 6567511 w 8655743"/>
                <a:gd name="connsiteY3" fmla="*/ 1668091 h 1960985"/>
                <a:gd name="connsiteX4" fmla="*/ 5127351 w 8655743"/>
                <a:gd name="connsiteY4" fmla="*/ 808857 h 1960985"/>
                <a:gd name="connsiteX5" fmla="*/ 4828976 w 8655743"/>
                <a:gd name="connsiteY5" fmla="*/ 160785 h 1960985"/>
                <a:gd name="connsiteX6" fmla="*/ 2337786 w 8655743"/>
                <a:gd name="connsiteY6" fmla="*/ 132185 h 1960985"/>
                <a:gd name="connsiteX7" fmla="*/ 0 w 8655743"/>
                <a:gd name="connsiteY7" fmla="*/ 304800 h 1960985"/>
                <a:gd name="connsiteX0" fmla="*/ 0 w 8655743"/>
                <a:gd name="connsiteY0" fmla="*/ 304800 h 1960985"/>
                <a:gd name="connsiteX1" fmla="*/ 2959 w 8655743"/>
                <a:gd name="connsiteY1" fmla="*/ 1960985 h 1960985"/>
                <a:gd name="connsiteX2" fmla="*/ 8655743 w 8655743"/>
                <a:gd name="connsiteY2" fmla="*/ 1960985 h 1960985"/>
                <a:gd name="connsiteX3" fmla="*/ 5127351 w 8655743"/>
                <a:gd name="connsiteY3" fmla="*/ 808857 h 1960985"/>
                <a:gd name="connsiteX4" fmla="*/ 4828976 w 8655743"/>
                <a:gd name="connsiteY4" fmla="*/ 160785 h 1960985"/>
                <a:gd name="connsiteX5" fmla="*/ 2337786 w 8655743"/>
                <a:gd name="connsiteY5" fmla="*/ 132185 h 1960985"/>
                <a:gd name="connsiteX6" fmla="*/ 0 w 8655743"/>
                <a:gd name="connsiteY6" fmla="*/ 304800 h 1960985"/>
                <a:gd name="connsiteX0" fmla="*/ 0 w 6089602"/>
                <a:gd name="connsiteY0" fmla="*/ 304800 h 1960985"/>
                <a:gd name="connsiteX1" fmla="*/ 2959 w 6089602"/>
                <a:gd name="connsiteY1" fmla="*/ 1960985 h 1960985"/>
                <a:gd name="connsiteX2" fmla="*/ 6089602 w 6089602"/>
                <a:gd name="connsiteY2" fmla="*/ 1960985 h 1960985"/>
                <a:gd name="connsiteX3" fmla="*/ 5127351 w 6089602"/>
                <a:gd name="connsiteY3" fmla="*/ 808857 h 1960985"/>
                <a:gd name="connsiteX4" fmla="*/ 4828976 w 6089602"/>
                <a:gd name="connsiteY4" fmla="*/ 160785 h 1960985"/>
                <a:gd name="connsiteX5" fmla="*/ 2337786 w 6089602"/>
                <a:gd name="connsiteY5" fmla="*/ 132185 h 1960985"/>
                <a:gd name="connsiteX6" fmla="*/ 0 w 6089602"/>
                <a:gd name="connsiteY6" fmla="*/ 304800 h 1960985"/>
                <a:gd name="connsiteX0" fmla="*/ 0 w 6089602"/>
                <a:gd name="connsiteY0" fmla="*/ 316800 h 1972985"/>
                <a:gd name="connsiteX1" fmla="*/ 2959 w 6089602"/>
                <a:gd name="connsiteY1" fmla="*/ 1972985 h 1972985"/>
                <a:gd name="connsiteX2" fmla="*/ 6089602 w 6089602"/>
                <a:gd name="connsiteY2" fmla="*/ 1972985 h 1972985"/>
                <a:gd name="connsiteX3" fmla="*/ 5703417 w 6089602"/>
                <a:gd name="connsiteY3" fmla="*/ 1180897 h 1972985"/>
                <a:gd name="connsiteX4" fmla="*/ 4828976 w 6089602"/>
                <a:gd name="connsiteY4" fmla="*/ 172785 h 1972985"/>
                <a:gd name="connsiteX5" fmla="*/ 2337786 w 6089602"/>
                <a:gd name="connsiteY5" fmla="*/ 144185 h 1972985"/>
                <a:gd name="connsiteX6" fmla="*/ 0 w 6089602"/>
                <a:gd name="connsiteY6" fmla="*/ 316800 h 1972985"/>
                <a:gd name="connsiteX0" fmla="*/ 0 w 6089602"/>
                <a:gd name="connsiteY0" fmla="*/ 304800 h 1960985"/>
                <a:gd name="connsiteX1" fmla="*/ 2959 w 6089602"/>
                <a:gd name="connsiteY1" fmla="*/ 1960985 h 1960985"/>
                <a:gd name="connsiteX2" fmla="*/ 6089602 w 6089602"/>
                <a:gd name="connsiteY2" fmla="*/ 1960985 h 1960985"/>
                <a:gd name="connsiteX3" fmla="*/ 5703417 w 6089602"/>
                <a:gd name="connsiteY3" fmla="*/ 1168897 h 1960985"/>
                <a:gd name="connsiteX4" fmla="*/ 5235363 w 6089602"/>
                <a:gd name="connsiteY4" fmla="*/ 304803 h 1960985"/>
                <a:gd name="connsiteX5" fmla="*/ 2337786 w 6089602"/>
                <a:gd name="connsiteY5" fmla="*/ 132185 h 1960985"/>
                <a:gd name="connsiteX6" fmla="*/ 0 w 6089602"/>
                <a:gd name="connsiteY6" fmla="*/ 304800 h 1960985"/>
                <a:gd name="connsiteX0" fmla="*/ 0 w 6089602"/>
                <a:gd name="connsiteY0" fmla="*/ 340634 h 1852802"/>
                <a:gd name="connsiteX1" fmla="*/ 2959 w 6089602"/>
                <a:gd name="connsiteY1" fmla="*/ 1852802 h 1852802"/>
                <a:gd name="connsiteX2" fmla="*/ 6089602 w 6089602"/>
                <a:gd name="connsiteY2" fmla="*/ 1852802 h 1852802"/>
                <a:gd name="connsiteX3" fmla="*/ 5703417 w 6089602"/>
                <a:gd name="connsiteY3" fmla="*/ 1060714 h 1852802"/>
                <a:gd name="connsiteX4" fmla="*/ 5235363 w 6089602"/>
                <a:gd name="connsiteY4" fmla="*/ 196620 h 1852802"/>
                <a:gd name="connsiteX5" fmla="*/ 2337786 w 6089602"/>
                <a:gd name="connsiteY5" fmla="*/ 24002 h 1852802"/>
                <a:gd name="connsiteX6" fmla="*/ 0 w 6089602"/>
                <a:gd name="connsiteY6" fmla="*/ 340634 h 1852802"/>
                <a:gd name="connsiteX0" fmla="*/ 0 w 6089602"/>
                <a:gd name="connsiteY0" fmla="*/ 340634 h 1852802"/>
                <a:gd name="connsiteX1" fmla="*/ 2959 w 6089602"/>
                <a:gd name="connsiteY1" fmla="*/ 1852802 h 1852802"/>
                <a:gd name="connsiteX2" fmla="*/ 6089602 w 6089602"/>
                <a:gd name="connsiteY2" fmla="*/ 1852802 h 1852802"/>
                <a:gd name="connsiteX3" fmla="*/ 5703417 w 6089602"/>
                <a:gd name="connsiteY3" fmla="*/ 1060714 h 1852802"/>
                <a:gd name="connsiteX4" fmla="*/ 4924004 w 6089602"/>
                <a:gd name="connsiteY4" fmla="*/ 196620 h 1852802"/>
                <a:gd name="connsiteX5" fmla="*/ 2337786 w 6089602"/>
                <a:gd name="connsiteY5" fmla="*/ 24002 h 1852802"/>
                <a:gd name="connsiteX6" fmla="*/ 0 w 6089602"/>
                <a:gd name="connsiteY6" fmla="*/ 340634 h 1852802"/>
                <a:gd name="connsiteX0" fmla="*/ 0 w 6089602"/>
                <a:gd name="connsiteY0" fmla="*/ 312034 h 1824202"/>
                <a:gd name="connsiteX1" fmla="*/ 2959 w 6089602"/>
                <a:gd name="connsiteY1" fmla="*/ 1824202 h 1824202"/>
                <a:gd name="connsiteX2" fmla="*/ 6089602 w 6089602"/>
                <a:gd name="connsiteY2" fmla="*/ 1824202 h 1824202"/>
                <a:gd name="connsiteX3" fmla="*/ 5703417 w 6089602"/>
                <a:gd name="connsiteY3" fmla="*/ 1032114 h 1824202"/>
                <a:gd name="connsiteX4" fmla="*/ 4924004 w 6089602"/>
                <a:gd name="connsiteY4" fmla="*/ 168020 h 1824202"/>
                <a:gd name="connsiteX5" fmla="*/ 2310043 w 6089602"/>
                <a:gd name="connsiteY5" fmla="*/ 24002 h 1824202"/>
                <a:gd name="connsiteX6" fmla="*/ 0 w 6089602"/>
                <a:gd name="connsiteY6" fmla="*/ 312034 h 1824202"/>
                <a:gd name="connsiteX0" fmla="*/ 0 w 6089602"/>
                <a:gd name="connsiteY0" fmla="*/ 312034 h 1824202"/>
                <a:gd name="connsiteX1" fmla="*/ 2959 w 6089602"/>
                <a:gd name="connsiteY1" fmla="*/ 1824202 h 1824202"/>
                <a:gd name="connsiteX2" fmla="*/ 6089602 w 6089602"/>
                <a:gd name="connsiteY2" fmla="*/ 1824202 h 1824202"/>
                <a:gd name="connsiteX3" fmla="*/ 5728769 w 6089602"/>
                <a:gd name="connsiteY3" fmla="*/ 960106 h 1824202"/>
                <a:gd name="connsiteX4" fmla="*/ 4924004 w 6089602"/>
                <a:gd name="connsiteY4" fmla="*/ 168020 h 1824202"/>
                <a:gd name="connsiteX5" fmla="*/ 2310043 w 6089602"/>
                <a:gd name="connsiteY5" fmla="*/ 24002 h 1824202"/>
                <a:gd name="connsiteX6" fmla="*/ 0 w 6089602"/>
                <a:gd name="connsiteY6" fmla="*/ 312034 h 1824202"/>
                <a:gd name="connsiteX0" fmla="*/ 0 w 6089602"/>
                <a:gd name="connsiteY0" fmla="*/ 312034 h 1824202"/>
                <a:gd name="connsiteX1" fmla="*/ 2959 w 6089602"/>
                <a:gd name="connsiteY1" fmla="*/ 1824202 h 1824202"/>
                <a:gd name="connsiteX2" fmla="*/ 6089602 w 6089602"/>
                <a:gd name="connsiteY2" fmla="*/ 1824202 h 1824202"/>
                <a:gd name="connsiteX3" fmla="*/ 5728769 w 6089602"/>
                <a:gd name="connsiteY3" fmla="*/ 960106 h 1824202"/>
                <a:gd name="connsiteX4" fmla="*/ 4924004 w 6089602"/>
                <a:gd name="connsiteY4" fmla="*/ 168020 h 1824202"/>
                <a:gd name="connsiteX5" fmla="*/ 2310043 w 6089602"/>
                <a:gd name="connsiteY5" fmla="*/ 24002 h 1824202"/>
                <a:gd name="connsiteX6" fmla="*/ 0 w 6089602"/>
                <a:gd name="connsiteY6" fmla="*/ 312034 h 1824202"/>
                <a:gd name="connsiteX0" fmla="*/ 0 w 6089602"/>
                <a:gd name="connsiteY0" fmla="*/ 312034 h 1824202"/>
                <a:gd name="connsiteX1" fmla="*/ 2959 w 6089602"/>
                <a:gd name="connsiteY1" fmla="*/ 1824202 h 1824202"/>
                <a:gd name="connsiteX2" fmla="*/ 6089602 w 6089602"/>
                <a:gd name="connsiteY2" fmla="*/ 1824202 h 1824202"/>
                <a:gd name="connsiteX3" fmla="*/ 5631408 w 6089602"/>
                <a:gd name="connsiteY3" fmla="*/ 600066 h 1824202"/>
                <a:gd name="connsiteX4" fmla="*/ 4924004 w 6089602"/>
                <a:gd name="connsiteY4" fmla="*/ 168020 h 1824202"/>
                <a:gd name="connsiteX5" fmla="*/ 2310043 w 6089602"/>
                <a:gd name="connsiteY5" fmla="*/ 24002 h 1824202"/>
                <a:gd name="connsiteX6" fmla="*/ 0 w 6089602"/>
                <a:gd name="connsiteY6" fmla="*/ 312034 h 1824202"/>
                <a:gd name="connsiteX0" fmla="*/ 0 w 6089602"/>
                <a:gd name="connsiteY0" fmla="*/ 312034 h 1824202"/>
                <a:gd name="connsiteX1" fmla="*/ 2959 w 6089602"/>
                <a:gd name="connsiteY1" fmla="*/ 1824202 h 1824202"/>
                <a:gd name="connsiteX2" fmla="*/ 6089602 w 6089602"/>
                <a:gd name="connsiteY2" fmla="*/ 1824202 h 1824202"/>
                <a:gd name="connsiteX3" fmla="*/ 5631408 w 6089602"/>
                <a:gd name="connsiteY3" fmla="*/ 600066 h 1824202"/>
                <a:gd name="connsiteX4" fmla="*/ 4924004 w 6089602"/>
                <a:gd name="connsiteY4" fmla="*/ 168020 h 1824202"/>
                <a:gd name="connsiteX5" fmla="*/ 2310043 w 6089602"/>
                <a:gd name="connsiteY5" fmla="*/ 24002 h 1824202"/>
                <a:gd name="connsiteX6" fmla="*/ 0 w 6089602"/>
                <a:gd name="connsiteY6" fmla="*/ 312034 h 1824202"/>
                <a:gd name="connsiteX0" fmla="*/ 0 w 6089602"/>
                <a:gd name="connsiteY0" fmla="*/ 312034 h 1824202"/>
                <a:gd name="connsiteX1" fmla="*/ 2959 w 6089602"/>
                <a:gd name="connsiteY1" fmla="*/ 1824202 h 1824202"/>
                <a:gd name="connsiteX2" fmla="*/ 6089602 w 6089602"/>
                <a:gd name="connsiteY2" fmla="*/ 1824202 h 1824202"/>
                <a:gd name="connsiteX3" fmla="*/ 5703417 w 6089602"/>
                <a:gd name="connsiteY3" fmla="*/ 672074 h 1824202"/>
                <a:gd name="connsiteX4" fmla="*/ 4924004 w 6089602"/>
                <a:gd name="connsiteY4" fmla="*/ 168020 h 1824202"/>
                <a:gd name="connsiteX5" fmla="*/ 2310043 w 6089602"/>
                <a:gd name="connsiteY5" fmla="*/ 24002 h 1824202"/>
                <a:gd name="connsiteX6" fmla="*/ 0 w 6089602"/>
                <a:gd name="connsiteY6" fmla="*/ 312034 h 1824202"/>
                <a:gd name="connsiteX0" fmla="*/ 0 w 6089602"/>
                <a:gd name="connsiteY0" fmla="*/ 312034 h 1824202"/>
                <a:gd name="connsiteX1" fmla="*/ 2959 w 6089602"/>
                <a:gd name="connsiteY1" fmla="*/ 1824202 h 1824202"/>
                <a:gd name="connsiteX2" fmla="*/ 6089602 w 6089602"/>
                <a:gd name="connsiteY2" fmla="*/ 1824202 h 1824202"/>
                <a:gd name="connsiteX3" fmla="*/ 5703417 w 6089602"/>
                <a:gd name="connsiteY3" fmla="*/ 672074 h 1824202"/>
                <a:gd name="connsiteX4" fmla="*/ 4924004 w 6089602"/>
                <a:gd name="connsiteY4" fmla="*/ 168020 h 1824202"/>
                <a:gd name="connsiteX5" fmla="*/ 2310043 w 6089602"/>
                <a:gd name="connsiteY5" fmla="*/ 24002 h 1824202"/>
                <a:gd name="connsiteX6" fmla="*/ 0 w 6089602"/>
                <a:gd name="connsiteY6" fmla="*/ 312034 h 1824202"/>
                <a:gd name="connsiteX0" fmla="*/ 0 w 6131022"/>
                <a:gd name="connsiteY0" fmla="*/ 312034 h 1824202"/>
                <a:gd name="connsiteX1" fmla="*/ 2959 w 6131022"/>
                <a:gd name="connsiteY1" fmla="*/ 1824202 h 1824202"/>
                <a:gd name="connsiteX2" fmla="*/ 6089602 w 6131022"/>
                <a:gd name="connsiteY2" fmla="*/ 1824202 h 1824202"/>
                <a:gd name="connsiteX3" fmla="*/ 5703417 w 6131022"/>
                <a:gd name="connsiteY3" fmla="*/ 672074 h 1824202"/>
                <a:gd name="connsiteX4" fmla="*/ 4924004 w 6131022"/>
                <a:gd name="connsiteY4" fmla="*/ 168020 h 1824202"/>
                <a:gd name="connsiteX5" fmla="*/ 2310043 w 6131022"/>
                <a:gd name="connsiteY5" fmla="*/ 24002 h 1824202"/>
                <a:gd name="connsiteX6" fmla="*/ 0 w 6131022"/>
                <a:gd name="connsiteY6" fmla="*/ 312034 h 1824202"/>
                <a:gd name="connsiteX0" fmla="*/ 0 w 6089602"/>
                <a:gd name="connsiteY0" fmla="*/ 312034 h 1824202"/>
                <a:gd name="connsiteX1" fmla="*/ 2959 w 6089602"/>
                <a:gd name="connsiteY1" fmla="*/ 1824202 h 1824202"/>
                <a:gd name="connsiteX2" fmla="*/ 6089602 w 6089602"/>
                <a:gd name="connsiteY2" fmla="*/ 1824202 h 1824202"/>
                <a:gd name="connsiteX3" fmla="*/ 5703417 w 6089602"/>
                <a:gd name="connsiteY3" fmla="*/ 672074 h 1824202"/>
                <a:gd name="connsiteX4" fmla="*/ 4924004 w 6089602"/>
                <a:gd name="connsiteY4" fmla="*/ 168020 h 1824202"/>
                <a:gd name="connsiteX5" fmla="*/ 2310043 w 6089602"/>
                <a:gd name="connsiteY5" fmla="*/ 24002 h 1824202"/>
                <a:gd name="connsiteX6" fmla="*/ 0 w 6089602"/>
                <a:gd name="connsiteY6" fmla="*/ 312034 h 1824202"/>
                <a:gd name="connsiteX0" fmla="*/ 0 w 7687112"/>
                <a:gd name="connsiteY0" fmla="*/ 312034 h 1824203"/>
                <a:gd name="connsiteX1" fmla="*/ 2959 w 7687112"/>
                <a:gd name="connsiteY1" fmla="*/ 1824202 h 1824203"/>
                <a:gd name="connsiteX2" fmla="*/ 7687112 w 7687112"/>
                <a:gd name="connsiteY2" fmla="*/ 1824203 h 1824203"/>
                <a:gd name="connsiteX3" fmla="*/ 5703417 w 7687112"/>
                <a:gd name="connsiteY3" fmla="*/ 672074 h 1824203"/>
                <a:gd name="connsiteX4" fmla="*/ 4924004 w 7687112"/>
                <a:gd name="connsiteY4" fmla="*/ 168020 h 1824203"/>
                <a:gd name="connsiteX5" fmla="*/ 2310043 w 7687112"/>
                <a:gd name="connsiteY5" fmla="*/ 24002 h 1824203"/>
                <a:gd name="connsiteX6" fmla="*/ 0 w 7687112"/>
                <a:gd name="connsiteY6" fmla="*/ 312034 h 1824203"/>
                <a:gd name="connsiteX0" fmla="*/ 0 w 8757276"/>
                <a:gd name="connsiteY0" fmla="*/ 312034 h 1824203"/>
                <a:gd name="connsiteX1" fmla="*/ 2959 w 8757276"/>
                <a:gd name="connsiteY1" fmla="*/ 1824202 h 1824203"/>
                <a:gd name="connsiteX2" fmla="*/ 7687112 w 8757276"/>
                <a:gd name="connsiteY2" fmla="*/ 1824203 h 1824203"/>
                <a:gd name="connsiteX3" fmla="*/ 7287592 w 8757276"/>
                <a:gd name="connsiteY3" fmla="*/ 272269 h 1824203"/>
                <a:gd name="connsiteX4" fmla="*/ 5703417 w 8757276"/>
                <a:gd name="connsiteY4" fmla="*/ 672074 h 1824203"/>
                <a:gd name="connsiteX5" fmla="*/ 4924004 w 8757276"/>
                <a:gd name="connsiteY5" fmla="*/ 168020 h 1824203"/>
                <a:gd name="connsiteX6" fmla="*/ 2310043 w 8757276"/>
                <a:gd name="connsiteY6" fmla="*/ 24002 h 1824203"/>
                <a:gd name="connsiteX7" fmla="*/ 0 w 8757276"/>
                <a:gd name="connsiteY7" fmla="*/ 312034 h 1824203"/>
                <a:gd name="connsiteX0" fmla="*/ 0 w 8757276"/>
                <a:gd name="connsiteY0" fmla="*/ 1363194 h 2875363"/>
                <a:gd name="connsiteX1" fmla="*/ 2959 w 8757276"/>
                <a:gd name="connsiteY1" fmla="*/ 2875362 h 2875363"/>
                <a:gd name="connsiteX2" fmla="*/ 7687112 w 8757276"/>
                <a:gd name="connsiteY2" fmla="*/ 2875363 h 2875363"/>
                <a:gd name="connsiteX3" fmla="*/ 7287592 w 8757276"/>
                <a:gd name="connsiteY3" fmla="*/ 1323429 h 2875363"/>
                <a:gd name="connsiteX4" fmla="*/ 6278685 w 8757276"/>
                <a:gd name="connsiteY4" fmla="*/ 261581 h 2875363"/>
                <a:gd name="connsiteX5" fmla="*/ 4924004 w 8757276"/>
                <a:gd name="connsiteY5" fmla="*/ 1219180 h 2875363"/>
                <a:gd name="connsiteX6" fmla="*/ 2310043 w 8757276"/>
                <a:gd name="connsiteY6" fmla="*/ 1075162 h 2875363"/>
                <a:gd name="connsiteX7" fmla="*/ 0 w 8757276"/>
                <a:gd name="connsiteY7" fmla="*/ 1363194 h 2875363"/>
                <a:gd name="connsiteX0" fmla="*/ 0 w 8757276"/>
                <a:gd name="connsiteY0" fmla="*/ 1363194 h 2875363"/>
                <a:gd name="connsiteX1" fmla="*/ 2959 w 8757276"/>
                <a:gd name="connsiteY1" fmla="*/ 2875362 h 2875363"/>
                <a:gd name="connsiteX2" fmla="*/ 7687112 w 8757276"/>
                <a:gd name="connsiteY2" fmla="*/ 2875363 h 2875363"/>
                <a:gd name="connsiteX3" fmla="*/ 7287592 w 8757276"/>
                <a:gd name="connsiteY3" fmla="*/ 1323429 h 2875363"/>
                <a:gd name="connsiteX4" fmla="*/ 6278685 w 8757276"/>
                <a:gd name="connsiteY4" fmla="*/ 261581 h 2875363"/>
                <a:gd name="connsiteX5" fmla="*/ 5559399 w 8757276"/>
                <a:gd name="connsiteY5" fmla="*/ 424942 h 2875363"/>
                <a:gd name="connsiteX6" fmla="*/ 2310043 w 8757276"/>
                <a:gd name="connsiteY6" fmla="*/ 1075162 h 2875363"/>
                <a:gd name="connsiteX7" fmla="*/ 0 w 8757276"/>
                <a:gd name="connsiteY7" fmla="*/ 1363194 h 2875363"/>
                <a:gd name="connsiteX0" fmla="*/ 0 w 8757276"/>
                <a:gd name="connsiteY0" fmla="*/ 1363194 h 2875363"/>
                <a:gd name="connsiteX1" fmla="*/ 2959 w 8757276"/>
                <a:gd name="connsiteY1" fmla="*/ 2875362 h 2875363"/>
                <a:gd name="connsiteX2" fmla="*/ 7687112 w 8757276"/>
                <a:gd name="connsiteY2" fmla="*/ 2875363 h 2875363"/>
                <a:gd name="connsiteX3" fmla="*/ 7287592 w 8757276"/>
                <a:gd name="connsiteY3" fmla="*/ 1323429 h 2875363"/>
                <a:gd name="connsiteX4" fmla="*/ 6278685 w 8757276"/>
                <a:gd name="connsiteY4" fmla="*/ 261581 h 2875363"/>
                <a:gd name="connsiteX5" fmla="*/ 5559399 w 8757276"/>
                <a:gd name="connsiteY5" fmla="*/ 424942 h 2875363"/>
                <a:gd name="connsiteX6" fmla="*/ 4335264 w 8757276"/>
                <a:gd name="connsiteY6" fmla="*/ 1567568 h 2875363"/>
                <a:gd name="connsiteX7" fmla="*/ 2310043 w 8757276"/>
                <a:gd name="connsiteY7" fmla="*/ 1075162 h 2875363"/>
                <a:gd name="connsiteX8" fmla="*/ 0 w 8757276"/>
                <a:gd name="connsiteY8" fmla="*/ 1363194 h 2875363"/>
                <a:gd name="connsiteX0" fmla="*/ 0 w 8757276"/>
                <a:gd name="connsiteY0" fmla="*/ 1363194 h 2875363"/>
                <a:gd name="connsiteX1" fmla="*/ 2959 w 8757276"/>
                <a:gd name="connsiteY1" fmla="*/ 2875362 h 2875363"/>
                <a:gd name="connsiteX2" fmla="*/ 7687112 w 8757276"/>
                <a:gd name="connsiteY2" fmla="*/ 2875363 h 2875363"/>
                <a:gd name="connsiteX3" fmla="*/ 7287592 w 8757276"/>
                <a:gd name="connsiteY3" fmla="*/ 1323429 h 2875363"/>
                <a:gd name="connsiteX4" fmla="*/ 6278685 w 8757276"/>
                <a:gd name="connsiteY4" fmla="*/ 261581 h 2875363"/>
                <a:gd name="connsiteX5" fmla="*/ 5559399 w 8757276"/>
                <a:gd name="connsiteY5" fmla="*/ 424942 h 2875363"/>
                <a:gd name="connsiteX6" fmla="*/ 4335264 w 8757276"/>
                <a:gd name="connsiteY6" fmla="*/ 1567568 h 2875363"/>
                <a:gd name="connsiteX7" fmla="*/ 1717623 w 8757276"/>
                <a:gd name="connsiteY7" fmla="*/ 1323429 h 2875363"/>
                <a:gd name="connsiteX8" fmla="*/ 0 w 8757276"/>
                <a:gd name="connsiteY8" fmla="*/ 1363194 h 2875363"/>
                <a:gd name="connsiteX0" fmla="*/ 0 w 8757276"/>
                <a:gd name="connsiteY0" fmla="*/ 1813513 h 2875363"/>
                <a:gd name="connsiteX1" fmla="*/ 2959 w 8757276"/>
                <a:gd name="connsiteY1" fmla="*/ 2875362 h 2875363"/>
                <a:gd name="connsiteX2" fmla="*/ 7687112 w 8757276"/>
                <a:gd name="connsiteY2" fmla="*/ 2875363 h 2875363"/>
                <a:gd name="connsiteX3" fmla="*/ 7287592 w 8757276"/>
                <a:gd name="connsiteY3" fmla="*/ 1323429 h 2875363"/>
                <a:gd name="connsiteX4" fmla="*/ 6278685 w 8757276"/>
                <a:gd name="connsiteY4" fmla="*/ 261581 h 2875363"/>
                <a:gd name="connsiteX5" fmla="*/ 5559399 w 8757276"/>
                <a:gd name="connsiteY5" fmla="*/ 424942 h 2875363"/>
                <a:gd name="connsiteX6" fmla="*/ 4335264 w 8757276"/>
                <a:gd name="connsiteY6" fmla="*/ 1567568 h 2875363"/>
                <a:gd name="connsiteX7" fmla="*/ 1717623 w 8757276"/>
                <a:gd name="connsiteY7" fmla="*/ 1323429 h 2875363"/>
                <a:gd name="connsiteX8" fmla="*/ 0 w 8757276"/>
                <a:gd name="connsiteY8" fmla="*/ 1813513 h 2875363"/>
                <a:gd name="connsiteX0" fmla="*/ 0 w 8757276"/>
                <a:gd name="connsiteY0" fmla="*/ 1429261 h 2491111"/>
                <a:gd name="connsiteX1" fmla="*/ 2959 w 8757276"/>
                <a:gd name="connsiteY1" fmla="*/ 2491110 h 2491111"/>
                <a:gd name="connsiteX2" fmla="*/ 7687112 w 8757276"/>
                <a:gd name="connsiteY2" fmla="*/ 2491111 h 2491111"/>
                <a:gd name="connsiteX3" fmla="*/ 7287592 w 8757276"/>
                <a:gd name="connsiteY3" fmla="*/ 939177 h 2491111"/>
                <a:gd name="connsiteX4" fmla="*/ 5559399 w 8757276"/>
                <a:gd name="connsiteY4" fmla="*/ 40690 h 2491111"/>
                <a:gd name="connsiteX5" fmla="*/ 4335264 w 8757276"/>
                <a:gd name="connsiteY5" fmla="*/ 1183316 h 2491111"/>
                <a:gd name="connsiteX6" fmla="*/ 1717623 w 8757276"/>
                <a:gd name="connsiteY6" fmla="*/ 939177 h 2491111"/>
                <a:gd name="connsiteX7" fmla="*/ 0 w 8757276"/>
                <a:gd name="connsiteY7" fmla="*/ 1429261 h 2491111"/>
                <a:gd name="connsiteX0" fmla="*/ 0 w 8757276"/>
                <a:gd name="connsiteY0" fmla="*/ 1469952 h 2531802"/>
                <a:gd name="connsiteX1" fmla="*/ 2959 w 8757276"/>
                <a:gd name="connsiteY1" fmla="*/ 2531801 h 2531802"/>
                <a:gd name="connsiteX2" fmla="*/ 7687112 w 8757276"/>
                <a:gd name="connsiteY2" fmla="*/ 2531802 h 2531802"/>
                <a:gd name="connsiteX3" fmla="*/ 7287592 w 8757276"/>
                <a:gd name="connsiteY3" fmla="*/ 979868 h 2531802"/>
                <a:gd name="connsiteX4" fmla="*/ 5703415 w 8757276"/>
                <a:gd name="connsiteY4" fmla="*/ 40690 h 2531802"/>
                <a:gd name="connsiteX5" fmla="*/ 4335264 w 8757276"/>
                <a:gd name="connsiteY5" fmla="*/ 1224007 h 2531802"/>
                <a:gd name="connsiteX6" fmla="*/ 1717623 w 8757276"/>
                <a:gd name="connsiteY6" fmla="*/ 979868 h 2531802"/>
                <a:gd name="connsiteX7" fmla="*/ 0 w 8757276"/>
                <a:gd name="connsiteY7" fmla="*/ 1469952 h 2531802"/>
                <a:gd name="connsiteX0" fmla="*/ 0 w 8757276"/>
                <a:gd name="connsiteY0" fmla="*/ 1633263 h 2695113"/>
                <a:gd name="connsiteX1" fmla="*/ 2959 w 8757276"/>
                <a:gd name="connsiteY1" fmla="*/ 2695112 h 2695113"/>
                <a:gd name="connsiteX2" fmla="*/ 7687112 w 8757276"/>
                <a:gd name="connsiteY2" fmla="*/ 2695113 h 2695113"/>
                <a:gd name="connsiteX3" fmla="*/ 7287592 w 8757276"/>
                <a:gd name="connsiteY3" fmla="*/ 1143179 h 2695113"/>
                <a:gd name="connsiteX4" fmla="*/ 6711528 w 8757276"/>
                <a:gd name="connsiteY4" fmla="*/ 163310 h 2695113"/>
                <a:gd name="connsiteX5" fmla="*/ 5703415 w 8757276"/>
                <a:gd name="connsiteY5" fmla="*/ 204001 h 2695113"/>
                <a:gd name="connsiteX6" fmla="*/ 4335264 w 8757276"/>
                <a:gd name="connsiteY6" fmla="*/ 1387318 h 2695113"/>
                <a:gd name="connsiteX7" fmla="*/ 1717623 w 8757276"/>
                <a:gd name="connsiteY7" fmla="*/ 1143179 h 2695113"/>
                <a:gd name="connsiteX8" fmla="*/ 0 w 8757276"/>
                <a:gd name="connsiteY8" fmla="*/ 1633263 h 2695113"/>
                <a:gd name="connsiteX0" fmla="*/ 0 w 8757276"/>
                <a:gd name="connsiteY0" fmla="*/ 1633263 h 2695113"/>
                <a:gd name="connsiteX1" fmla="*/ 2959 w 8757276"/>
                <a:gd name="connsiteY1" fmla="*/ 2695112 h 2695113"/>
                <a:gd name="connsiteX2" fmla="*/ 7687112 w 8757276"/>
                <a:gd name="connsiteY2" fmla="*/ 2695113 h 2695113"/>
                <a:gd name="connsiteX3" fmla="*/ 7025851 w 8757276"/>
                <a:gd name="connsiteY3" fmla="*/ 1143179 h 2695113"/>
                <a:gd name="connsiteX4" fmla="*/ 6711528 w 8757276"/>
                <a:gd name="connsiteY4" fmla="*/ 163310 h 2695113"/>
                <a:gd name="connsiteX5" fmla="*/ 5703415 w 8757276"/>
                <a:gd name="connsiteY5" fmla="*/ 204001 h 2695113"/>
                <a:gd name="connsiteX6" fmla="*/ 4335264 w 8757276"/>
                <a:gd name="connsiteY6" fmla="*/ 1387318 h 2695113"/>
                <a:gd name="connsiteX7" fmla="*/ 1717623 w 8757276"/>
                <a:gd name="connsiteY7" fmla="*/ 1143179 h 2695113"/>
                <a:gd name="connsiteX8" fmla="*/ 0 w 8757276"/>
                <a:gd name="connsiteY8" fmla="*/ 1633263 h 2695113"/>
                <a:gd name="connsiteX0" fmla="*/ 0 w 7687112"/>
                <a:gd name="connsiteY0" fmla="*/ 1633263 h 2695113"/>
                <a:gd name="connsiteX1" fmla="*/ 2959 w 7687112"/>
                <a:gd name="connsiteY1" fmla="*/ 2695112 h 2695113"/>
                <a:gd name="connsiteX2" fmla="*/ 7687112 w 7687112"/>
                <a:gd name="connsiteY2" fmla="*/ 2695113 h 2695113"/>
                <a:gd name="connsiteX3" fmla="*/ 7025851 w 7687112"/>
                <a:gd name="connsiteY3" fmla="*/ 1143179 h 2695113"/>
                <a:gd name="connsiteX4" fmla="*/ 6711528 w 7687112"/>
                <a:gd name="connsiteY4" fmla="*/ 163310 h 2695113"/>
                <a:gd name="connsiteX5" fmla="*/ 5703415 w 7687112"/>
                <a:gd name="connsiteY5" fmla="*/ 204001 h 2695113"/>
                <a:gd name="connsiteX6" fmla="*/ 4335264 w 7687112"/>
                <a:gd name="connsiteY6" fmla="*/ 1387318 h 2695113"/>
                <a:gd name="connsiteX7" fmla="*/ 1717623 w 7687112"/>
                <a:gd name="connsiteY7" fmla="*/ 1143179 h 2695113"/>
                <a:gd name="connsiteX8" fmla="*/ 0 w 7687112"/>
                <a:gd name="connsiteY8" fmla="*/ 1633263 h 2695113"/>
                <a:gd name="connsiteX0" fmla="*/ 0 w 7687112"/>
                <a:gd name="connsiteY0" fmla="*/ 1633263 h 2695113"/>
                <a:gd name="connsiteX1" fmla="*/ 2959 w 7687112"/>
                <a:gd name="connsiteY1" fmla="*/ 2695112 h 2695113"/>
                <a:gd name="connsiteX2" fmla="*/ 7687112 w 7687112"/>
                <a:gd name="connsiteY2" fmla="*/ 2695113 h 2695113"/>
                <a:gd name="connsiteX3" fmla="*/ 7025851 w 7687112"/>
                <a:gd name="connsiteY3" fmla="*/ 1143179 h 2695113"/>
                <a:gd name="connsiteX4" fmla="*/ 6711528 w 7687112"/>
                <a:gd name="connsiteY4" fmla="*/ 163310 h 2695113"/>
                <a:gd name="connsiteX5" fmla="*/ 5703415 w 7687112"/>
                <a:gd name="connsiteY5" fmla="*/ 204001 h 2695113"/>
                <a:gd name="connsiteX6" fmla="*/ 4335264 w 7687112"/>
                <a:gd name="connsiteY6" fmla="*/ 1387318 h 2695113"/>
                <a:gd name="connsiteX7" fmla="*/ 1717623 w 7687112"/>
                <a:gd name="connsiteY7" fmla="*/ 1143179 h 2695113"/>
                <a:gd name="connsiteX8" fmla="*/ 0 w 7687112"/>
                <a:gd name="connsiteY8" fmla="*/ 1633263 h 2695113"/>
                <a:gd name="connsiteX0" fmla="*/ 0 w 7687112"/>
                <a:gd name="connsiteY0" fmla="*/ 1633263 h 2695113"/>
                <a:gd name="connsiteX1" fmla="*/ 2959 w 7687112"/>
                <a:gd name="connsiteY1" fmla="*/ 2695112 h 2695113"/>
                <a:gd name="connsiteX2" fmla="*/ 7687112 w 7687112"/>
                <a:gd name="connsiteY2" fmla="*/ 2695113 h 2695113"/>
                <a:gd name="connsiteX3" fmla="*/ 7025851 w 7687112"/>
                <a:gd name="connsiteY3" fmla="*/ 1143179 h 2695113"/>
                <a:gd name="connsiteX4" fmla="*/ 6711528 w 7687112"/>
                <a:gd name="connsiteY4" fmla="*/ 163310 h 2695113"/>
                <a:gd name="connsiteX5" fmla="*/ 5703415 w 7687112"/>
                <a:gd name="connsiteY5" fmla="*/ 204001 h 2695113"/>
                <a:gd name="connsiteX6" fmla="*/ 4335264 w 7687112"/>
                <a:gd name="connsiteY6" fmla="*/ 1387318 h 2695113"/>
                <a:gd name="connsiteX7" fmla="*/ 1717623 w 7687112"/>
                <a:gd name="connsiteY7" fmla="*/ 1143179 h 2695113"/>
                <a:gd name="connsiteX8" fmla="*/ 0 w 7687112"/>
                <a:gd name="connsiteY8" fmla="*/ 1633263 h 2695113"/>
                <a:gd name="connsiteX0" fmla="*/ 0 w 7687112"/>
                <a:gd name="connsiteY0" fmla="*/ 1507551 h 2569401"/>
                <a:gd name="connsiteX1" fmla="*/ 2959 w 7687112"/>
                <a:gd name="connsiteY1" fmla="*/ 2569400 h 2569401"/>
                <a:gd name="connsiteX2" fmla="*/ 7687112 w 7687112"/>
                <a:gd name="connsiteY2" fmla="*/ 2569401 h 2569401"/>
                <a:gd name="connsiteX3" fmla="*/ 7025851 w 7687112"/>
                <a:gd name="connsiteY3" fmla="*/ 1017467 h 2569401"/>
                <a:gd name="connsiteX4" fmla="*/ 6711528 w 7687112"/>
                <a:gd name="connsiteY4" fmla="*/ 37598 h 2569401"/>
                <a:gd name="connsiteX5" fmla="*/ 5663550 w 7687112"/>
                <a:gd name="connsiteY5" fmla="*/ 204001 h 2569401"/>
                <a:gd name="connsiteX6" fmla="*/ 4335264 w 7687112"/>
                <a:gd name="connsiteY6" fmla="*/ 1261606 h 2569401"/>
                <a:gd name="connsiteX7" fmla="*/ 1717623 w 7687112"/>
                <a:gd name="connsiteY7" fmla="*/ 1017467 h 2569401"/>
                <a:gd name="connsiteX8" fmla="*/ 0 w 7687112"/>
                <a:gd name="connsiteY8" fmla="*/ 1507551 h 2569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87112" h="2569401">
                  <a:moveTo>
                    <a:pt x="0" y="1507551"/>
                  </a:moveTo>
                  <a:cubicBezTo>
                    <a:pt x="2959" y="2028374"/>
                    <a:pt x="0" y="2048577"/>
                    <a:pt x="2959" y="2569400"/>
                  </a:cubicBezTo>
                  <a:lnTo>
                    <a:pt x="7687112" y="2569401"/>
                  </a:lnTo>
                  <a:cubicBezTo>
                    <a:pt x="7550102" y="783468"/>
                    <a:pt x="7356467" y="1432652"/>
                    <a:pt x="7025851" y="1017467"/>
                  </a:cubicBezTo>
                  <a:cubicBezTo>
                    <a:pt x="6800886" y="630015"/>
                    <a:pt x="7130972" y="145559"/>
                    <a:pt x="6711528" y="37598"/>
                  </a:cubicBezTo>
                  <a:cubicBezTo>
                    <a:pt x="6361813" y="11271"/>
                    <a:pt x="6059594" y="0"/>
                    <a:pt x="5663550" y="204001"/>
                  </a:cubicBezTo>
                  <a:cubicBezTo>
                    <a:pt x="5267506" y="408002"/>
                    <a:pt x="4992918" y="1126028"/>
                    <a:pt x="4335264" y="1261606"/>
                  </a:cubicBezTo>
                  <a:cubicBezTo>
                    <a:pt x="3677610" y="1397184"/>
                    <a:pt x="2440167" y="976476"/>
                    <a:pt x="1717623" y="1017467"/>
                  </a:cubicBezTo>
                  <a:cubicBezTo>
                    <a:pt x="995079" y="1058458"/>
                    <a:pt x="389138" y="1202751"/>
                    <a:pt x="0" y="1507551"/>
                  </a:cubicBezTo>
                  <a:close/>
                </a:path>
              </a:pathLst>
            </a:custGeom>
            <a:gradFill>
              <a:gsLst>
                <a:gs pos="0">
                  <a:srgbClr val="D0E5A5"/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endParaRPr lang="en-US" sz="800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36737" y="3789040"/>
              <a:ext cx="8670527" cy="2232248"/>
            </a:xfrm>
            <a:custGeom>
              <a:avLst/>
              <a:gdLst>
                <a:gd name="connsiteX0" fmla="*/ 0 w 8664606"/>
                <a:gd name="connsiteY0" fmla="*/ 266330 h 1828800"/>
                <a:gd name="connsiteX1" fmla="*/ 8878 w 8664606"/>
                <a:gd name="connsiteY1" fmla="*/ 1828800 h 1828800"/>
                <a:gd name="connsiteX2" fmla="*/ 8664606 w 8664606"/>
                <a:gd name="connsiteY2" fmla="*/ 1828800 h 1828800"/>
                <a:gd name="connsiteX3" fmla="*/ 8664606 w 8664606"/>
                <a:gd name="connsiteY3" fmla="*/ 798990 h 1828800"/>
                <a:gd name="connsiteX4" fmla="*/ 4971495 w 8664606"/>
                <a:gd name="connsiteY4" fmla="*/ 798990 h 1828800"/>
                <a:gd name="connsiteX5" fmla="*/ 4385569 w 8664606"/>
                <a:gd name="connsiteY5" fmla="*/ 559293 h 1828800"/>
                <a:gd name="connsiteX6" fmla="*/ 4163627 w 8664606"/>
                <a:gd name="connsiteY6" fmla="*/ 8878 h 1828800"/>
                <a:gd name="connsiteX7" fmla="*/ 2334827 w 8664606"/>
                <a:gd name="connsiteY7" fmla="*/ 0 h 1828800"/>
                <a:gd name="connsiteX8" fmla="*/ 1811045 w 8664606"/>
                <a:gd name="connsiteY8" fmla="*/ 426128 h 1828800"/>
                <a:gd name="connsiteX9" fmla="*/ 0 w 8664606"/>
                <a:gd name="connsiteY9" fmla="*/ 266330 h 1828800"/>
                <a:gd name="connsiteX0" fmla="*/ 0 w 8664606"/>
                <a:gd name="connsiteY0" fmla="*/ 266330 h 1828800"/>
                <a:gd name="connsiteX1" fmla="*/ 217503 w 8664606"/>
                <a:gd name="connsiteY1" fmla="*/ 1687012 h 1828800"/>
                <a:gd name="connsiteX2" fmla="*/ 8664606 w 8664606"/>
                <a:gd name="connsiteY2" fmla="*/ 1828800 h 1828800"/>
                <a:gd name="connsiteX3" fmla="*/ 8664606 w 8664606"/>
                <a:gd name="connsiteY3" fmla="*/ 798990 h 1828800"/>
                <a:gd name="connsiteX4" fmla="*/ 4971495 w 8664606"/>
                <a:gd name="connsiteY4" fmla="*/ 798990 h 1828800"/>
                <a:gd name="connsiteX5" fmla="*/ 4385569 w 8664606"/>
                <a:gd name="connsiteY5" fmla="*/ 559293 h 1828800"/>
                <a:gd name="connsiteX6" fmla="*/ 4163627 w 8664606"/>
                <a:gd name="connsiteY6" fmla="*/ 8878 h 1828800"/>
                <a:gd name="connsiteX7" fmla="*/ 2334827 w 8664606"/>
                <a:gd name="connsiteY7" fmla="*/ 0 h 1828800"/>
                <a:gd name="connsiteX8" fmla="*/ 1811045 w 8664606"/>
                <a:gd name="connsiteY8" fmla="*/ 426128 h 1828800"/>
                <a:gd name="connsiteX9" fmla="*/ 0 w 8664606"/>
                <a:gd name="connsiteY9" fmla="*/ 266330 h 1828800"/>
                <a:gd name="connsiteX0" fmla="*/ 2959 w 8667565"/>
                <a:gd name="connsiteY0" fmla="*/ 266330 h 1828800"/>
                <a:gd name="connsiteX1" fmla="*/ 2959 w 8667565"/>
                <a:gd name="connsiteY1" fmla="*/ 1828800 h 1828800"/>
                <a:gd name="connsiteX2" fmla="*/ 8667565 w 8667565"/>
                <a:gd name="connsiteY2" fmla="*/ 1828800 h 1828800"/>
                <a:gd name="connsiteX3" fmla="*/ 8667565 w 8667565"/>
                <a:gd name="connsiteY3" fmla="*/ 798990 h 1828800"/>
                <a:gd name="connsiteX4" fmla="*/ 4974454 w 8667565"/>
                <a:gd name="connsiteY4" fmla="*/ 798990 h 1828800"/>
                <a:gd name="connsiteX5" fmla="*/ 4388528 w 8667565"/>
                <a:gd name="connsiteY5" fmla="*/ 559293 h 1828800"/>
                <a:gd name="connsiteX6" fmla="*/ 4166586 w 8667565"/>
                <a:gd name="connsiteY6" fmla="*/ 8878 h 1828800"/>
                <a:gd name="connsiteX7" fmla="*/ 2337786 w 8667565"/>
                <a:gd name="connsiteY7" fmla="*/ 0 h 1828800"/>
                <a:gd name="connsiteX8" fmla="*/ 1814004 w 8667565"/>
                <a:gd name="connsiteY8" fmla="*/ 426128 h 1828800"/>
                <a:gd name="connsiteX9" fmla="*/ 2959 w 8667565"/>
                <a:gd name="connsiteY9" fmla="*/ 266330 h 1828800"/>
                <a:gd name="connsiteX0" fmla="*/ 0 w 8667565"/>
                <a:gd name="connsiteY0" fmla="*/ 390868 h 1828800"/>
                <a:gd name="connsiteX1" fmla="*/ 2959 w 8667565"/>
                <a:gd name="connsiteY1" fmla="*/ 1828800 h 1828800"/>
                <a:gd name="connsiteX2" fmla="*/ 8667565 w 8667565"/>
                <a:gd name="connsiteY2" fmla="*/ 1828800 h 1828800"/>
                <a:gd name="connsiteX3" fmla="*/ 8667565 w 8667565"/>
                <a:gd name="connsiteY3" fmla="*/ 798990 h 1828800"/>
                <a:gd name="connsiteX4" fmla="*/ 4974454 w 8667565"/>
                <a:gd name="connsiteY4" fmla="*/ 798990 h 1828800"/>
                <a:gd name="connsiteX5" fmla="*/ 4388528 w 8667565"/>
                <a:gd name="connsiteY5" fmla="*/ 559293 h 1828800"/>
                <a:gd name="connsiteX6" fmla="*/ 4166586 w 8667565"/>
                <a:gd name="connsiteY6" fmla="*/ 8878 h 1828800"/>
                <a:gd name="connsiteX7" fmla="*/ 2337786 w 8667565"/>
                <a:gd name="connsiteY7" fmla="*/ 0 h 1828800"/>
                <a:gd name="connsiteX8" fmla="*/ 1814004 w 8667565"/>
                <a:gd name="connsiteY8" fmla="*/ 426128 h 1828800"/>
                <a:gd name="connsiteX9" fmla="*/ 0 w 8667565"/>
                <a:gd name="connsiteY9" fmla="*/ 390868 h 1828800"/>
                <a:gd name="connsiteX0" fmla="*/ 0 w 8667565"/>
                <a:gd name="connsiteY0" fmla="*/ 390868 h 1828800"/>
                <a:gd name="connsiteX1" fmla="*/ 2959 w 8667565"/>
                <a:gd name="connsiteY1" fmla="*/ 1828800 h 1828800"/>
                <a:gd name="connsiteX2" fmla="*/ 8667565 w 8667565"/>
                <a:gd name="connsiteY2" fmla="*/ 1828800 h 1828800"/>
                <a:gd name="connsiteX3" fmla="*/ 8223695 w 8667565"/>
                <a:gd name="connsiteY3" fmla="*/ 678900 h 1828800"/>
                <a:gd name="connsiteX4" fmla="*/ 4974454 w 8667565"/>
                <a:gd name="connsiteY4" fmla="*/ 798990 h 1828800"/>
                <a:gd name="connsiteX5" fmla="*/ 4388528 w 8667565"/>
                <a:gd name="connsiteY5" fmla="*/ 559293 h 1828800"/>
                <a:gd name="connsiteX6" fmla="*/ 4166586 w 8667565"/>
                <a:gd name="connsiteY6" fmla="*/ 8878 h 1828800"/>
                <a:gd name="connsiteX7" fmla="*/ 2337786 w 8667565"/>
                <a:gd name="connsiteY7" fmla="*/ 0 h 1828800"/>
                <a:gd name="connsiteX8" fmla="*/ 1814004 w 8667565"/>
                <a:gd name="connsiteY8" fmla="*/ 426128 h 1828800"/>
                <a:gd name="connsiteX9" fmla="*/ 0 w 8667565"/>
                <a:gd name="connsiteY9" fmla="*/ 390868 h 1828800"/>
                <a:gd name="connsiteX0" fmla="*/ 0 w 8667565"/>
                <a:gd name="connsiteY0" fmla="*/ 390868 h 1828800"/>
                <a:gd name="connsiteX1" fmla="*/ 2959 w 8667565"/>
                <a:gd name="connsiteY1" fmla="*/ 1828800 h 1828800"/>
                <a:gd name="connsiteX2" fmla="*/ 8667565 w 8667565"/>
                <a:gd name="connsiteY2" fmla="*/ 1828800 h 1828800"/>
                <a:gd name="connsiteX3" fmla="*/ 8655743 w 8667565"/>
                <a:gd name="connsiteY3" fmla="*/ 822916 h 1828800"/>
                <a:gd name="connsiteX4" fmla="*/ 4974454 w 8667565"/>
                <a:gd name="connsiteY4" fmla="*/ 798990 h 1828800"/>
                <a:gd name="connsiteX5" fmla="*/ 4388528 w 8667565"/>
                <a:gd name="connsiteY5" fmla="*/ 559293 h 1828800"/>
                <a:gd name="connsiteX6" fmla="*/ 4166586 w 8667565"/>
                <a:gd name="connsiteY6" fmla="*/ 8878 h 1828800"/>
                <a:gd name="connsiteX7" fmla="*/ 2337786 w 8667565"/>
                <a:gd name="connsiteY7" fmla="*/ 0 h 1828800"/>
                <a:gd name="connsiteX8" fmla="*/ 1814004 w 8667565"/>
                <a:gd name="connsiteY8" fmla="*/ 426128 h 1828800"/>
                <a:gd name="connsiteX9" fmla="*/ 0 w 8667565"/>
                <a:gd name="connsiteY9" fmla="*/ 390868 h 1828800"/>
                <a:gd name="connsiteX0" fmla="*/ 0 w 8655743"/>
                <a:gd name="connsiteY0" fmla="*/ 390868 h 1828800"/>
                <a:gd name="connsiteX1" fmla="*/ 2959 w 8655743"/>
                <a:gd name="connsiteY1" fmla="*/ 1828800 h 1828800"/>
                <a:gd name="connsiteX2" fmla="*/ 8063644 w 8655743"/>
                <a:gd name="connsiteY2" fmla="*/ 1470988 h 1828800"/>
                <a:gd name="connsiteX3" fmla="*/ 8655743 w 8655743"/>
                <a:gd name="connsiteY3" fmla="*/ 822916 h 1828800"/>
                <a:gd name="connsiteX4" fmla="*/ 4974454 w 8655743"/>
                <a:gd name="connsiteY4" fmla="*/ 798990 h 1828800"/>
                <a:gd name="connsiteX5" fmla="*/ 4388528 w 8655743"/>
                <a:gd name="connsiteY5" fmla="*/ 559293 h 1828800"/>
                <a:gd name="connsiteX6" fmla="*/ 4166586 w 8655743"/>
                <a:gd name="connsiteY6" fmla="*/ 8878 h 1828800"/>
                <a:gd name="connsiteX7" fmla="*/ 2337786 w 8655743"/>
                <a:gd name="connsiteY7" fmla="*/ 0 h 1828800"/>
                <a:gd name="connsiteX8" fmla="*/ 1814004 w 8655743"/>
                <a:gd name="connsiteY8" fmla="*/ 426128 h 1828800"/>
                <a:gd name="connsiteX9" fmla="*/ 0 w 8655743"/>
                <a:gd name="connsiteY9" fmla="*/ 390868 h 1828800"/>
                <a:gd name="connsiteX0" fmla="*/ 0 w 8655743"/>
                <a:gd name="connsiteY0" fmla="*/ 390868 h 1828800"/>
                <a:gd name="connsiteX1" fmla="*/ 2959 w 8655743"/>
                <a:gd name="connsiteY1" fmla="*/ 1828800 h 1828800"/>
                <a:gd name="connsiteX2" fmla="*/ 8655743 w 8655743"/>
                <a:gd name="connsiteY2" fmla="*/ 1828800 h 1828800"/>
                <a:gd name="connsiteX3" fmla="*/ 8655743 w 8655743"/>
                <a:gd name="connsiteY3" fmla="*/ 822916 h 1828800"/>
                <a:gd name="connsiteX4" fmla="*/ 4974454 w 8655743"/>
                <a:gd name="connsiteY4" fmla="*/ 798990 h 1828800"/>
                <a:gd name="connsiteX5" fmla="*/ 4388528 w 8655743"/>
                <a:gd name="connsiteY5" fmla="*/ 559293 h 1828800"/>
                <a:gd name="connsiteX6" fmla="*/ 4166586 w 8655743"/>
                <a:gd name="connsiteY6" fmla="*/ 8878 h 1828800"/>
                <a:gd name="connsiteX7" fmla="*/ 2337786 w 8655743"/>
                <a:gd name="connsiteY7" fmla="*/ 0 h 1828800"/>
                <a:gd name="connsiteX8" fmla="*/ 1814004 w 8655743"/>
                <a:gd name="connsiteY8" fmla="*/ 426128 h 1828800"/>
                <a:gd name="connsiteX9" fmla="*/ 0 w 8655743"/>
                <a:gd name="connsiteY9" fmla="*/ 390868 h 1828800"/>
                <a:gd name="connsiteX0" fmla="*/ 0 w 8655743"/>
                <a:gd name="connsiteY0" fmla="*/ 390868 h 1828800"/>
                <a:gd name="connsiteX1" fmla="*/ 2959 w 8655743"/>
                <a:gd name="connsiteY1" fmla="*/ 1828800 h 1828800"/>
                <a:gd name="connsiteX2" fmla="*/ 8655743 w 8655743"/>
                <a:gd name="connsiteY2" fmla="*/ 1828800 h 1828800"/>
                <a:gd name="connsiteX3" fmla="*/ 8655743 w 8655743"/>
                <a:gd name="connsiteY3" fmla="*/ 822916 h 1828800"/>
                <a:gd name="connsiteX4" fmla="*/ 4974454 w 8655743"/>
                <a:gd name="connsiteY4" fmla="*/ 798990 h 1828800"/>
                <a:gd name="connsiteX5" fmla="*/ 4388528 w 8655743"/>
                <a:gd name="connsiteY5" fmla="*/ 559293 h 1828800"/>
                <a:gd name="connsiteX6" fmla="*/ 4166586 w 8655743"/>
                <a:gd name="connsiteY6" fmla="*/ 8878 h 1828800"/>
                <a:gd name="connsiteX7" fmla="*/ 2337786 w 8655743"/>
                <a:gd name="connsiteY7" fmla="*/ 0 h 1828800"/>
                <a:gd name="connsiteX8" fmla="*/ 1814004 w 8655743"/>
                <a:gd name="connsiteY8" fmla="*/ 426128 h 1828800"/>
                <a:gd name="connsiteX9" fmla="*/ 0 w 8655743"/>
                <a:gd name="connsiteY9" fmla="*/ 390868 h 1828800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814004 w 8655743"/>
                <a:gd name="connsiteY8" fmla="*/ 510465 h 1913137"/>
                <a:gd name="connsiteX9" fmla="*/ 0 w 8655743"/>
                <a:gd name="connsiteY9" fmla="*/ 475205 h 1913137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814004 w 8655743"/>
                <a:gd name="connsiteY8" fmla="*/ 510465 h 1913137"/>
                <a:gd name="connsiteX9" fmla="*/ 0 w 8655743"/>
                <a:gd name="connsiteY9" fmla="*/ 475205 h 1913137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814004 w 8655743"/>
                <a:gd name="connsiteY8" fmla="*/ 510465 h 1913137"/>
                <a:gd name="connsiteX9" fmla="*/ 0 w 8655743"/>
                <a:gd name="connsiteY9" fmla="*/ 475205 h 1913137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814004 w 8655743"/>
                <a:gd name="connsiteY8" fmla="*/ 510465 h 1913137"/>
                <a:gd name="connsiteX9" fmla="*/ 0 w 8655743"/>
                <a:gd name="connsiteY9" fmla="*/ 475205 h 1913137"/>
                <a:gd name="connsiteX0" fmla="*/ 0 w 8655743"/>
                <a:gd name="connsiteY0" fmla="*/ 475205 h 1913137"/>
                <a:gd name="connsiteX1" fmla="*/ 2959 w 8655743"/>
                <a:gd name="connsiteY1" fmla="*/ 1913137 h 1913137"/>
                <a:gd name="connsiteX2" fmla="*/ 8655743 w 8655743"/>
                <a:gd name="connsiteY2" fmla="*/ 1913137 h 1913137"/>
                <a:gd name="connsiteX3" fmla="*/ 8655743 w 8655743"/>
                <a:gd name="connsiteY3" fmla="*/ 907253 h 1913137"/>
                <a:gd name="connsiteX4" fmla="*/ 4974454 w 8655743"/>
                <a:gd name="connsiteY4" fmla="*/ 883327 h 1913137"/>
                <a:gd name="connsiteX5" fmla="*/ 4388528 w 8655743"/>
                <a:gd name="connsiteY5" fmla="*/ 643630 h 1913137"/>
                <a:gd name="connsiteX6" fmla="*/ 4166586 w 8655743"/>
                <a:gd name="connsiteY6" fmla="*/ 93215 h 1913137"/>
                <a:gd name="connsiteX7" fmla="*/ 2337786 w 8655743"/>
                <a:gd name="connsiteY7" fmla="*/ 84337 h 1913137"/>
                <a:gd name="connsiteX8" fmla="*/ 1986985 w 8655743"/>
                <a:gd name="connsiteY8" fmla="*/ 475206 h 1913137"/>
                <a:gd name="connsiteX9" fmla="*/ 0 w 8655743"/>
                <a:gd name="connsiteY9" fmla="*/ 475205 h 1913137"/>
                <a:gd name="connsiteX0" fmla="*/ 0 w 8655743"/>
                <a:gd name="connsiteY0" fmla="*/ 515155 h 1953087"/>
                <a:gd name="connsiteX1" fmla="*/ 2959 w 8655743"/>
                <a:gd name="connsiteY1" fmla="*/ 1953087 h 1953087"/>
                <a:gd name="connsiteX2" fmla="*/ 8655743 w 8655743"/>
                <a:gd name="connsiteY2" fmla="*/ 1953087 h 1953087"/>
                <a:gd name="connsiteX3" fmla="*/ 8655743 w 8655743"/>
                <a:gd name="connsiteY3" fmla="*/ 947203 h 1953087"/>
                <a:gd name="connsiteX4" fmla="*/ 4974454 w 8655743"/>
                <a:gd name="connsiteY4" fmla="*/ 923277 h 1953087"/>
                <a:gd name="connsiteX5" fmla="*/ 4166586 w 8655743"/>
                <a:gd name="connsiteY5" fmla="*/ 133165 h 1953087"/>
                <a:gd name="connsiteX6" fmla="*/ 2337786 w 8655743"/>
                <a:gd name="connsiteY6" fmla="*/ 124287 h 1953087"/>
                <a:gd name="connsiteX7" fmla="*/ 1986985 w 8655743"/>
                <a:gd name="connsiteY7" fmla="*/ 515156 h 1953087"/>
                <a:gd name="connsiteX8" fmla="*/ 0 w 8655743"/>
                <a:gd name="connsiteY8" fmla="*/ 515155 h 1953087"/>
                <a:gd name="connsiteX0" fmla="*/ 0 w 8655743"/>
                <a:gd name="connsiteY0" fmla="*/ 648320 h 2086252"/>
                <a:gd name="connsiteX1" fmla="*/ 2959 w 8655743"/>
                <a:gd name="connsiteY1" fmla="*/ 2086252 h 2086252"/>
                <a:gd name="connsiteX2" fmla="*/ 8655743 w 8655743"/>
                <a:gd name="connsiteY2" fmla="*/ 2086252 h 2086252"/>
                <a:gd name="connsiteX3" fmla="*/ 8655743 w 8655743"/>
                <a:gd name="connsiteY3" fmla="*/ 1080368 h 2086252"/>
                <a:gd name="connsiteX4" fmla="*/ 4974454 w 8655743"/>
                <a:gd name="connsiteY4" fmla="*/ 1056442 h 2086252"/>
                <a:gd name="connsiteX5" fmla="*/ 5055343 w 8655743"/>
                <a:gd name="connsiteY5" fmla="*/ 133165 h 2086252"/>
                <a:gd name="connsiteX6" fmla="*/ 2337786 w 8655743"/>
                <a:gd name="connsiteY6" fmla="*/ 257452 h 2086252"/>
                <a:gd name="connsiteX7" fmla="*/ 1986985 w 8655743"/>
                <a:gd name="connsiteY7" fmla="*/ 648321 h 2086252"/>
                <a:gd name="connsiteX8" fmla="*/ 0 w 8655743"/>
                <a:gd name="connsiteY8" fmla="*/ 648320 h 2086252"/>
                <a:gd name="connsiteX0" fmla="*/ 0 w 8655743"/>
                <a:gd name="connsiteY0" fmla="*/ 734179 h 2172111"/>
                <a:gd name="connsiteX1" fmla="*/ 2959 w 8655743"/>
                <a:gd name="connsiteY1" fmla="*/ 2172111 h 2172111"/>
                <a:gd name="connsiteX2" fmla="*/ 8655743 w 8655743"/>
                <a:gd name="connsiteY2" fmla="*/ 2172111 h 2172111"/>
                <a:gd name="connsiteX3" fmla="*/ 8655743 w 8655743"/>
                <a:gd name="connsiteY3" fmla="*/ 1166227 h 2172111"/>
                <a:gd name="connsiteX4" fmla="*/ 4974454 w 8655743"/>
                <a:gd name="connsiteY4" fmla="*/ 1142301 h 2172111"/>
                <a:gd name="connsiteX5" fmla="*/ 5055343 w 8655743"/>
                <a:gd name="connsiteY5" fmla="*/ 219024 h 2172111"/>
                <a:gd name="connsiteX6" fmla="*/ 1598959 w 8655743"/>
                <a:gd name="connsiteY6" fmla="*/ 85859 h 2172111"/>
                <a:gd name="connsiteX7" fmla="*/ 1986985 w 8655743"/>
                <a:gd name="connsiteY7" fmla="*/ 734180 h 2172111"/>
                <a:gd name="connsiteX8" fmla="*/ 0 w 8655743"/>
                <a:gd name="connsiteY8" fmla="*/ 734179 h 2172111"/>
                <a:gd name="connsiteX0" fmla="*/ 0 w 8655743"/>
                <a:gd name="connsiteY0" fmla="*/ 770183 h 2208115"/>
                <a:gd name="connsiteX1" fmla="*/ 2959 w 8655743"/>
                <a:gd name="connsiteY1" fmla="*/ 2208115 h 2208115"/>
                <a:gd name="connsiteX2" fmla="*/ 8655743 w 8655743"/>
                <a:gd name="connsiteY2" fmla="*/ 2208115 h 2208115"/>
                <a:gd name="connsiteX3" fmla="*/ 8655743 w 8655743"/>
                <a:gd name="connsiteY3" fmla="*/ 1202231 h 2208115"/>
                <a:gd name="connsiteX4" fmla="*/ 4974454 w 8655743"/>
                <a:gd name="connsiteY4" fmla="*/ 1178305 h 2208115"/>
                <a:gd name="connsiteX5" fmla="*/ 5055343 w 8655743"/>
                <a:gd name="connsiteY5" fmla="*/ 255028 h 2208115"/>
                <a:gd name="connsiteX6" fmla="*/ 1598959 w 8655743"/>
                <a:gd name="connsiteY6" fmla="*/ 121863 h 2208115"/>
                <a:gd name="connsiteX7" fmla="*/ 1382935 w 8655743"/>
                <a:gd name="connsiteY7" fmla="*/ 986207 h 2208115"/>
                <a:gd name="connsiteX8" fmla="*/ 0 w 8655743"/>
                <a:gd name="connsiteY8" fmla="*/ 770183 h 2208115"/>
                <a:gd name="connsiteX0" fmla="*/ 0 w 8655743"/>
                <a:gd name="connsiteY0" fmla="*/ 892046 h 2329978"/>
                <a:gd name="connsiteX1" fmla="*/ 2959 w 8655743"/>
                <a:gd name="connsiteY1" fmla="*/ 2329978 h 2329978"/>
                <a:gd name="connsiteX2" fmla="*/ 8655743 w 8655743"/>
                <a:gd name="connsiteY2" fmla="*/ 2329978 h 2329978"/>
                <a:gd name="connsiteX3" fmla="*/ 8655743 w 8655743"/>
                <a:gd name="connsiteY3" fmla="*/ 1324094 h 2329978"/>
                <a:gd name="connsiteX4" fmla="*/ 4974454 w 8655743"/>
                <a:gd name="connsiteY4" fmla="*/ 1300168 h 2329978"/>
                <a:gd name="connsiteX5" fmla="*/ 5055343 w 8655743"/>
                <a:gd name="connsiteY5" fmla="*/ 376891 h 2329978"/>
                <a:gd name="connsiteX6" fmla="*/ 1814984 w 8655743"/>
                <a:gd name="connsiteY6" fmla="*/ 121863 h 2329978"/>
                <a:gd name="connsiteX7" fmla="*/ 1382935 w 8655743"/>
                <a:gd name="connsiteY7" fmla="*/ 1108070 h 2329978"/>
                <a:gd name="connsiteX8" fmla="*/ 0 w 8655743"/>
                <a:gd name="connsiteY8" fmla="*/ 892046 h 2329978"/>
                <a:gd name="connsiteX0" fmla="*/ 0 w 8655743"/>
                <a:gd name="connsiteY0" fmla="*/ 1108070 h 2329978"/>
                <a:gd name="connsiteX1" fmla="*/ 2959 w 8655743"/>
                <a:gd name="connsiteY1" fmla="*/ 2329978 h 2329978"/>
                <a:gd name="connsiteX2" fmla="*/ 8655743 w 8655743"/>
                <a:gd name="connsiteY2" fmla="*/ 2329978 h 2329978"/>
                <a:gd name="connsiteX3" fmla="*/ 8655743 w 8655743"/>
                <a:gd name="connsiteY3" fmla="*/ 1324094 h 2329978"/>
                <a:gd name="connsiteX4" fmla="*/ 4974454 w 8655743"/>
                <a:gd name="connsiteY4" fmla="*/ 1300168 h 2329978"/>
                <a:gd name="connsiteX5" fmla="*/ 5055343 w 8655743"/>
                <a:gd name="connsiteY5" fmla="*/ 376891 h 2329978"/>
                <a:gd name="connsiteX6" fmla="*/ 1814984 w 8655743"/>
                <a:gd name="connsiteY6" fmla="*/ 121863 h 2329978"/>
                <a:gd name="connsiteX7" fmla="*/ 1382935 w 8655743"/>
                <a:gd name="connsiteY7" fmla="*/ 1108070 h 2329978"/>
                <a:gd name="connsiteX8" fmla="*/ 0 w 8655743"/>
                <a:gd name="connsiteY8" fmla="*/ 1108070 h 2329978"/>
                <a:gd name="connsiteX0" fmla="*/ 0 w 8655743"/>
                <a:gd name="connsiteY0" fmla="*/ 913949 h 2135857"/>
                <a:gd name="connsiteX1" fmla="*/ 2959 w 8655743"/>
                <a:gd name="connsiteY1" fmla="*/ 2135857 h 2135857"/>
                <a:gd name="connsiteX2" fmla="*/ 8655743 w 8655743"/>
                <a:gd name="connsiteY2" fmla="*/ 2135857 h 2135857"/>
                <a:gd name="connsiteX3" fmla="*/ 8655743 w 8655743"/>
                <a:gd name="connsiteY3" fmla="*/ 1129973 h 2135857"/>
                <a:gd name="connsiteX4" fmla="*/ 4974454 w 8655743"/>
                <a:gd name="connsiteY4" fmla="*/ 1106047 h 2135857"/>
                <a:gd name="connsiteX5" fmla="*/ 5055343 w 8655743"/>
                <a:gd name="connsiteY5" fmla="*/ 182770 h 2135857"/>
                <a:gd name="connsiteX6" fmla="*/ 1814984 w 8655743"/>
                <a:gd name="connsiteY6" fmla="*/ 121863 h 2135857"/>
                <a:gd name="connsiteX7" fmla="*/ 1382935 w 8655743"/>
                <a:gd name="connsiteY7" fmla="*/ 913949 h 2135857"/>
                <a:gd name="connsiteX8" fmla="*/ 0 w 8655743"/>
                <a:gd name="connsiteY8" fmla="*/ 913949 h 2135857"/>
                <a:gd name="connsiteX0" fmla="*/ 0 w 8655743"/>
                <a:gd name="connsiteY0" fmla="*/ 956117 h 2178025"/>
                <a:gd name="connsiteX1" fmla="*/ 2959 w 8655743"/>
                <a:gd name="connsiteY1" fmla="*/ 2178025 h 2178025"/>
                <a:gd name="connsiteX2" fmla="*/ 8655743 w 8655743"/>
                <a:gd name="connsiteY2" fmla="*/ 2178025 h 2178025"/>
                <a:gd name="connsiteX3" fmla="*/ 8655743 w 8655743"/>
                <a:gd name="connsiteY3" fmla="*/ 1172141 h 2178025"/>
                <a:gd name="connsiteX4" fmla="*/ 4974454 w 8655743"/>
                <a:gd name="connsiteY4" fmla="*/ 1148215 h 2178025"/>
                <a:gd name="connsiteX5" fmla="*/ 4808285 w 8655743"/>
                <a:gd name="connsiteY5" fmla="*/ 164031 h 2178025"/>
                <a:gd name="connsiteX6" fmla="*/ 1814984 w 8655743"/>
                <a:gd name="connsiteY6" fmla="*/ 164031 h 2178025"/>
                <a:gd name="connsiteX7" fmla="*/ 1382935 w 8655743"/>
                <a:gd name="connsiteY7" fmla="*/ 956117 h 2178025"/>
                <a:gd name="connsiteX8" fmla="*/ 0 w 8655743"/>
                <a:gd name="connsiteY8" fmla="*/ 956117 h 2178025"/>
                <a:gd name="connsiteX0" fmla="*/ 0 w 8655743"/>
                <a:gd name="connsiteY0" fmla="*/ 948103 h 2170011"/>
                <a:gd name="connsiteX1" fmla="*/ 2959 w 8655743"/>
                <a:gd name="connsiteY1" fmla="*/ 2170011 h 2170011"/>
                <a:gd name="connsiteX2" fmla="*/ 8655743 w 8655743"/>
                <a:gd name="connsiteY2" fmla="*/ 2170011 h 2170011"/>
                <a:gd name="connsiteX3" fmla="*/ 8655743 w 8655743"/>
                <a:gd name="connsiteY3" fmla="*/ 1164127 h 2170011"/>
                <a:gd name="connsiteX4" fmla="*/ 5055343 w 8655743"/>
                <a:gd name="connsiteY4" fmla="*/ 1092121 h 2170011"/>
                <a:gd name="connsiteX5" fmla="*/ 4808285 w 8655743"/>
                <a:gd name="connsiteY5" fmla="*/ 156017 h 2170011"/>
                <a:gd name="connsiteX6" fmla="*/ 1814984 w 8655743"/>
                <a:gd name="connsiteY6" fmla="*/ 156017 h 2170011"/>
                <a:gd name="connsiteX7" fmla="*/ 1382935 w 8655743"/>
                <a:gd name="connsiteY7" fmla="*/ 948103 h 2170011"/>
                <a:gd name="connsiteX8" fmla="*/ 0 w 8655743"/>
                <a:gd name="connsiteY8" fmla="*/ 948103 h 2170011"/>
                <a:gd name="connsiteX0" fmla="*/ 0 w 8655743"/>
                <a:gd name="connsiteY0" fmla="*/ 1008110 h 2230018"/>
                <a:gd name="connsiteX1" fmla="*/ 2959 w 8655743"/>
                <a:gd name="connsiteY1" fmla="*/ 2230018 h 2230018"/>
                <a:gd name="connsiteX2" fmla="*/ 8655743 w 8655743"/>
                <a:gd name="connsiteY2" fmla="*/ 2230018 h 2230018"/>
                <a:gd name="connsiteX3" fmla="*/ 8655743 w 8655743"/>
                <a:gd name="connsiteY3" fmla="*/ 1224134 h 2230018"/>
                <a:gd name="connsiteX4" fmla="*/ 5140337 w 8655743"/>
                <a:gd name="connsiteY4" fmla="*/ 1512168 h 2230018"/>
                <a:gd name="connsiteX5" fmla="*/ 4808285 w 8655743"/>
                <a:gd name="connsiteY5" fmla="*/ 216024 h 2230018"/>
                <a:gd name="connsiteX6" fmla="*/ 1814984 w 8655743"/>
                <a:gd name="connsiteY6" fmla="*/ 216024 h 2230018"/>
                <a:gd name="connsiteX7" fmla="*/ 1382935 w 8655743"/>
                <a:gd name="connsiteY7" fmla="*/ 1008110 h 2230018"/>
                <a:gd name="connsiteX8" fmla="*/ 0 w 8655743"/>
                <a:gd name="connsiteY8" fmla="*/ 1008110 h 2230018"/>
                <a:gd name="connsiteX0" fmla="*/ 0 w 8670527"/>
                <a:gd name="connsiteY0" fmla="*/ 1008110 h 2230018"/>
                <a:gd name="connsiteX1" fmla="*/ 2959 w 8670527"/>
                <a:gd name="connsiteY1" fmla="*/ 2230018 h 2230018"/>
                <a:gd name="connsiteX2" fmla="*/ 8655743 w 8670527"/>
                <a:gd name="connsiteY2" fmla="*/ 2230018 h 2230018"/>
                <a:gd name="connsiteX3" fmla="*/ 8670527 w 8670527"/>
                <a:gd name="connsiteY3" fmla="*/ 1656185 h 2230018"/>
                <a:gd name="connsiteX4" fmla="*/ 5140337 w 8670527"/>
                <a:gd name="connsiteY4" fmla="*/ 1512168 h 2230018"/>
                <a:gd name="connsiteX5" fmla="*/ 4808285 w 8670527"/>
                <a:gd name="connsiteY5" fmla="*/ 216024 h 2230018"/>
                <a:gd name="connsiteX6" fmla="*/ 1814984 w 8670527"/>
                <a:gd name="connsiteY6" fmla="*/ 216024 h 2230018"/>
                <a:gd name="connsiteX7" fmla="*/ 1382935 w 8670527"/>
                <a:gd name="connsiteY7" fmla="*/ 1008110 h 2230018"/>
                <a:gd name="connsiteX8" fmla="*/ 0 w 8670527"/>
                <a:gd name="connsiteY8" fmla="*/ 1008110 h 2230018"/>
                <a:gd name="connsiteX0" fmla="*/ 0 w 8670527"/>
                <a:gd name="connsiteY0" fmla="*/ 1008110 h 2230018"/>
                <a:gd name="connsiteX1" fmla="*/ 2959 w 8670527"/>
                <a:gd name="connsiteY1" fmla="*/ 2230018 h 2230018"/>
                <a:gd name="connsiteX2" fmla="*/ 8655743 w 8670527"/>
                <a:gd name="connsiteY2" fmla="*/ 2230018 h 2230018"/>
                <a:gd name="connsiteX3" fmla="*/ 8670527 w 8670527"/>
                <a:gd name="connsiteY3" fmla="*/ 1656185 h 2230018"/>
                <a:gd name="connsiteX4" fmla="*/ 5140337 w 8670527"/>
                <a:gd name="connsiteY4" fmla="*/ 1512168 h 2230018"/>
                <a:gd name="connsiteX5" fmla="*/ 4808285 w 8670527"/>
                <a:gd name="connsiteY5" fmla="*/ 216024 h 2230018"/>
                <a:gd name="connsiteX6" fmla="*/ 1814984 w 8670527"/>
                <a:gd name="connsiteY6" fmla="*/ 216024 h 2230018"/>
                <a:gd name="connsiteX7" fmla="*/ 1382935 w 8670527"/>
                <a:gd name="connsiteY7" fmla="*/ 1368151 h 2230018"/>
                <a:gd name="connsiteX8" fmla="*/ 0 w 8670527"/>
                <a:gd name="connsiteY8" fmla="*/ 1008110 h 2230018"/>
                <a:gd name="connsiteX0" fmla="*/ 0 w 8670527"/>
                <a:gd name="connsiteY0" fmla="*/ 1368151 h 2230018"/>
                <a:gd name="connsiteX1" fmla="*/ 2959 w 8670527"/>
                <a:gd name="connsiteY1" fmla="*/ 2230018 h 2230018"/>
                <a:gd name="connsiteX2" fmla="*/ 8655743 w 8670527"/>
                <a:gd name="connsiteY2" fmla="*/ 2230018 h 2230018"/>
                <a:gd name="connsiteX3" fmla="*/ 8670527 w 8670527"/>
                <a:gd name="connsiteY3" fmla="*/ 1656185 h 2230018"/>
                <a:gd name="connsiteX4" fmla="*/ 5140337 w 8670527"/>
                <a:gd name="connsiteY4" fmla="*/ 1512168 h 2230018"/>
                <a:gd name="connsiteX5" fmla="*/ 4808285 w 8670527"/>
                <a:gd name="connsiteY5" fmla="*/ 216024 h 2230018"/>
                <a:gd name="connsiteX6" fmla="*/ 1814984 w 8670527"/>
                <a:gd name="connsiteY6" fmla="*/ 216024 h 2230018"/>
                <a:gd name="connsiteX7" fmla="*/ 1382935 w 8670527"/>
                <a:gd name="connsiteY7" fmla="*/ 1368151 h 2230018"/>
                <a:gd name="connsiteX8" fmla="*/ 0 w 8670527"/>
                <a:gd name="connsiteY8" fmla="*/ 1368151 h 2230018"/>
                <a:gd name="connsiteX0" fmla="*/ 0 w 8670527"/>
                <a:gd name="connsiteY0" fmla="*/ 1368151 h 2230018"/>
                <a:gd name="connsiteX1" fmla="*/ 2959 w 8670527"/>
                <a:gd name="connsiteY1" fmla="*/ 2230018 h 2230018"/>
                <a:gd name="connsiteX2" fmla="*/ 8655743 w 8670527"/>
                <a:gd name="connsiteY2" fmla="*/ 2230018 h 2230018"/>
                <a:gd name="connsiteX3" fmla="*/ 8670527 w 8670527"/>
                <a:gd name="connsiteY3" fmla="*/ 1656185 h 2230018"/>
                <a:gd name="connsiteX4" fmla="*/ 5140337 w 8670527"/>
                <a:gd name="connsiteY4" fmla="*/ 1512168 h 2230018"/>
                <a:gd name="connsiteX5" fmla="*/ 4808285 w 8670527"/>
                <a:gd name="connsiteY5" fmla="*/ 216024 h 2230018"/>
                <a:gd name="connsiteX6" fmla="*/ 1598959 w 8670527"/>
                <a:gd name="connsiteY6" fmla="*/ 216024 h 2230018"/>
                <a:gd name="connsiteX7" fmla="*/ 1382935 w 8670527"/>
                <a:gd name="connsiteY7" fmla="*/ 1368151 h 2230018"/>
                <a:gd name="connsiteX8" fmla="*/ 0 w 8670527"/>
                <a:gd name="connsiteY8" fmla="*/ 1368151 h 2230018"/>
                <a:gd name="connsiteX0" fmla="*/ 0 w 8670527"/>
                <a:gd name="connsiteY0" fmla="*/ 1368151 h 2230018"/>
                <a:gd name="connsiteX1" fmla="*/ 2959 w 8670527"/>
                <a:gd name="connsiteY1" fmla="*/ 2230018 h 2230018"/>
                <a:gd name="connsiteX2" fmla="*/ 8655743 w 8670527"/>
                <a:gd name="connsiteY2" fmla="*/ 2230018 h 2230018"/>
                <a:gd name="connsiteX3" fmla="*/ 8670527 w 8670527"/>
                <a:gd name="connsiteY3" fmla="*/ 1656185 h 2230018"/>
                <a:gd name="connsiteX4" fmla="*/ 5140337 w 8670527"/>
                <a:gd name="connsiteY4" fmla="*/ 1512168 h 2230018"/>
                <a:gd name="connsiteX5" fmla="*/ 4808285 w 8670527"/>
                <a:gd name="connsiteY5" fmla="*/ 216024 h 2230018"/>
                <a:gd name="connsiteX6" fmla="*/ 1598959 w 8670527"/>
                <a:gd name="connsiteY6" fmla="*/ 216024 h 2230018"/>
                <a:gd name="connsiteX7" fmla="*/ 1166911 w 8670527"/>
                <a:gd name="connsiteY7" fmla="*/ 1368151 h 2230018"/>
                <a:gd name="connsiteX8" fmla="*/ 0 w 8670527"/>
                <a:gd name="connsiteY8" fmla="*/ 1368151 h 223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70527" h="2230018">
                  <a:moveTo>
                    <a:pt x="0" y="1368151"/>
                  </a:moveTo>
                  <a:cubicBezTo>
                    <a:pt x="2959" y="1888974"/>
                    <a:pt x="0" y="1709195"/>
                    <a:pt x="2959" y="2230018"/>
                  </a:cubicBezTo>
                  <a:lnTo>
                    <a:pt x="8655743" y="2230018"/>
                  </a:lnTo>
                  <a:lnTo>
                    <a:pt x="8670527" y="1656185"/>
                  </a:lnTo>
                  <a:cubicBezTo>
                    <a:pt x="8056979" y="1484550"/>
                    <a:pt x="5784044" y="1752195"/>
                    <a:pt x="5140337" y="1512168"/>
                  </a:cubicBezTo>
                  <a:cubicBezTo>
                    <a:pt x="4496630" y="1272141"/>
                    <a:pt x="5398515" y="432048"/>
                    <a:pt x="4808285" y="216024"/>
                  </a:cubicBezTo>
                  <a:cubicBezTo>
                    <a:pt x="4218055" y="0"/>
                    <a:pt x="2205855" y="24003"/>
                    <a:pt x="1598959" y="216024"/>
                  </a:cubicBezTo>
                  <a:cubicBezTo>
                    <a:pt x="992063" y="408045"/>
                    <a:pt x="1556542" y="1303006"/>
                    <a:pt x="1166911" y="1368151"/>
                  </a:cubicBezTo>
                  <a:lnTo>
                    <a:pt x="0" y="136815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A78F"/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cxnSp>
          <p:nvCxnSpPr>
            <p:cNvPr id="17" name="Straight Arrow Connector 16"/>
            <p:cNvCxnSpPr>
              <a:stCxn id="40" idx="2"/>
              <a:endCxn id="51" idx="0"/>
            </p:cNvCxnSpPr>
            <p:nvPr/>
          </p:nvCxnSpPr>
          <p:spPr>
            <a:xfrm rot="5400000">
              <a:off x="6193602" y="2486302"/>
              <a:ext cx="432051" cy="13188"/>
            </a:xfrm>
            <a:prstGeom prst="straightConnector1">
              <a:avLst/>
            </a:prstGeom>
            <a:ln cap="sq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urved Connector 132"/>
            <p:cNvCxnSpPr>
              <a:stCxn id="54" idx="2"/>
              <a:endCxn id="43" idx="0"/>
            </p:cNvCxnSpPr>
            <p:nvPr/>
          </p:nvCxnSpPr>
          <p:spPr>
            <a:xfrm rot="5400000">
              <a:off x="1672322" y="3196329"/>
              <a:ext cx="1874922" cy="36004"/>
            </a:xfrm>
            <a:prstGeom prst="straightConnector1">
              <a:avLst/>
            </a:prstGeom>
            <a:ln cap="sq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51" idx="2"/>
              <a:endCxn id="50" idx="0"/>
            </p:cNvCxnSpPr>
            <p:nvPr/>
          </p:nvCxnSpPr>
          <p:spPr>
            <a:xfrm rot="5400000">
              <a:off x="6069920" y="3455927"/>
              <a:ext cx="648070" cy="18156"/>
            </a:xfrm>
            <a:prstGeom prst="straightConnector1">
              <a:avLst/>
            </a:prstGeom>
            <a:ln cap="sq"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44" idx="2"/>
              <a:endCxn id="45" idx="0"/>
            </p:cNvCxnSpPr>
            <p:nvPr/>
          </p:nvCxnSpPr>
          <p:spPr>
            <a:xfrm rot="16200000" flipH="1">
              <a:off x="6179048" y="5373158"/>
              <a:ext cx="432051" cy="115"/>
            </a:xfrm>
            <a:prstGeom prst="straightConnector1">
              <a:avLst/>
            </a:prstGeom>
            <a:ln cap="sq"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52" idx="2"/>
              <a:endCxn id="43" idx="0"/>
            </p:cNvCxnSpPr>
            <p:nvPr/>
          </p:nvCxnSpPr>
          <p:spPr>
            <a:xfrm rot="5400000">
              <a:off x="2938801" y="2793948"/>
              <a:ext cx="1010824" cy="1704864"/>
            </a:xfrm>
            <a:prstGeom prst="straightConnector1">
              <a:avLst/>
            </a:prstGeom>
            <a:ln cap="sq"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37"/>
            <p:cNvCxnSpPr>
              <a:stCxn id="46" idx="2"/>
              <a:endCxn id="47" idx="0"/>
            </p:cNvCxnSpPr>
            <p:nvPr/>
          </p:nvCxnSpPr>
          <p:spPr>
            <a:xfrm rot="5400000">
              <a:off x="2381384" y="3537670"/>
              <a:ext cx="794800" cy="3020308"/>
            </a:xfrm>
            <a:prstGeom prst="curvedConnector3">
              <a:avLst>
                <a:gd name="adj1" fmla="val 76643"/>
              </a:avLst>
            </a:prstGeom>
            <a:ln cap="sq"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41"/>
            <p:cNvCxnSpPr>
              <a:stCxn id="40" idx="2"/>
              <a:endCxn id="52" idx="0"/>
            </p:cNvCxnSpPr>
            <p:nvPr/>
          </p:nvCxnSpPr>
          <p:spPr>
            <a:xfrm rot="5400000">
              <a:off x="5140409" y="1433107"/>
              <a:ext cx="432049" cy="2119576"/>
            </a:xfrm>
            <a:prstGeom prst="curvedConnector3">
              <a:avLst>
                <a:gd name="adj1" fmla="val 50000"/>
              </a:avLst>
            </a:prstGeom>
            <a:ln cap="sq"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endCxn id="47" idx="0"/>
            </p:cNvCxnSpPr>
            <p:nvPr/>
          </p:nvCxnSpPr>
          <p:spPr>
            <a:xfrm rot="16200000" flipH="1">
              <a:off x="559909" y="4736502"/>
              <a:ext cx="1398515" cy="18927"/>
            </a:xfrm>
            <a:prstGeom prst="straightConnector1">
              <a:avLst/>
            </a:prstGeom>
            <a:ln cap="sq"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51" idx="2"/>
              <a:endCxn id="46" idx="0"/>
            </p:cNvCxnSpPr>
            <p:nvPr/>
          </p:nvCxnSpPr>
          <p:spPr>
            <a:xfrm rot="5400000">
              <a:off x="4841931" y="2587978"/>
              <a:ext cx="1008110" cy="2114095"/>
            </a:xfrm>
            <a:prstGeom prst="straightConnector1">
              <a:avLst/>
            </a:prstGeom>
            <a:ln cap="sq"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98"/>
            <p:cNvCxnSpPr>
              <a:stCxn id="46" idx="2"/>
              <a:endCxn id="45" idx="0"/>
            </p:cNvCxnSpPr>
            <p:nvPr/>
          </p:nvCxnSpPr>
          <p:spPr>
            <a:xfrm rot="16200000" flipH="1">
              <a:off x="4872625" y="4066736"/>
              <a:ext cx="938818" cy="2106193"/>
            </a:xfrm>
            <a:prstGeom prst="curvedConnector3">
              <a:avLst>
                <a:gd name="adj1" fmla="val 68455"/>
              </a:avLst>
            </a:prstGeom>
            <a:ln cap="sq"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43" idx="2"/>
              <a:endCxn id="47" idx="0"/>
            </p:cNvCxnSpPr>
            <p:nvPr/>
          </p:nvCxnSpPr>
          <p:spPr>
            <a:xfrm rot="5400000">
              <a:off x="1534162" y="4387605"/>
              <a:ext cx="792088" cy="1323151"/>
            </a:xfrm>
            <a:prstGeom prst="straightConnector1">
              <a:avLst/>
            </a:prstGeom>
            <a:ln cap="sq"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urved Connector 27"/>
            <p:cNvCxnSpPr>
              <a:stCxn id="41" idx="2"/>
              <a:endCxn id="40" idx="0"/>
            </p:cNvCxnSpPr>
            <p:nvPr/>
          </p:nvCxnSpPr>
          <p:spPr>
            <a:xfrm rot="16200000" flipH="1">
              <a:off x="5062062" y="418657"/>
              <a:ext cx="864097" cy="1844221"/>
            </a:xfrm>
            <a:prstGeom prst="curvedConnector3">
              <a:avLst>
                <a:gd name="adj1" fmla="val 82877"/>
              </a:avLst>
            </a:prstGeom>
            <a:ln cap="sq"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urved Connector 134"/>
            <p:cNvCxnSpPr>
              <a:stCxn id="49" idx="2"/>
              <a:endCxn id="42" idx="0"/>
            </p:cNvCxnSpPr>
            <p:nvPr/>
          </p:nvCxnSpPr>
          <p:spPr>
            <a:xfrm rot="16200000" flipH="1">
              <a:off x="1012773" y="2484250"/>
              <a:ext cx="432053" cy="17293"/>
            </a:xfrm>
            <a:prstGeom prst="straightConnector1">
              <a:avLst/>
            </a:prstGeom>
            <a:ln cap="sq">
              <a:round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50" idx="2"/>
              <a:endCxn id="44" idx="0"/>
            </p:cNvCxnSpPr>
            <p:nvPr/>
          </p:nvCxnSpPr>
          <p:spPr>
            <a:xfrm rot="16200000" flipH="1">
              <a:off x="6101915" y="4504049"/>
              <a:ext cx="576063" cy="10139"/>
            </a:xfrm>
            <a:prstGeom prst="straightConnector1">
              <a:avLst/>
            </a:prstGeom>
            <a:ln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55" idx="2"/>
              <a:endCxn id="44" idx="0"/>
            </p:cNvCxnSpPr>
            <p:nvPr/>
          </p:nvCxnSpPr>
          <p:spPr>
            <a:xfrm rot="5400000">
              <a:off x="6971337" y="3644767"/>
              <a:ext cx="576063" cy="1728704"/>
            </a:xfrm>
            <a:prstGeom prst="straightConnector1">
              <a:avLst/>
            </a:prstGeom>
            <a:ln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174"/>
            <p:cNvCxnSpPr>
              <a:stCxn id="40" idx="2"/>
              <a:endCxn id="55" idx="0"/>
            </p:cNvCxnSpPr>
            <p:nvPr/>
          </p:nvCxnSpPr>
          <p:spPr>
            <a:xfrm rot="16200000" flipH="1">
              <a:off x="6513886" y="2179205"/>
              <a:ext cx="1512169" cy="1707499"/>
            </a:xfrm>
            <a:prstGeom prst="curvedConnector3">
              <a:avLst>
                <a:gd name="adj1" fmla="val 11840"/>
              </a:avLst>
            </a:prstGeom>
            <a:ln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185"/>
            <p:cNvCxnSpPr>
              <a:stCxn id="41" idx="2"/>
              <a:endCxn id="43" idx="0"/>
            </p:cNvCxnSpPr>
            <p:nvPr/>
          </p:nvCxnSpPr>
          <p:spPr>
            <a:xfrm rot="5400000">
              <a:off x="1960355" y="1540147"/>
              <a:ext cx="3243072" cy="1980219"/>
            </a:xfrm>
            <a:prstGeom prst="curvedConnector3">
              <a:avLst>
                <a:gd name="adj1" fmla="val 41987"/>
              </a:avLst>
            </a:prstGeom>
            <a:ln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54" idx="2"/>
              <a:endCxn id="42" idx="0"/>
            </p:cNvCxnSpPr>
            <p:nvPr/>
          </p:nvCxnSpPr>
          <p:spPr>
            <a:xfrm rot="5400000">
              <a:off x="1716589" y="1797728"/>
              <a:ext cx="432054" cy="1390339"/>
            </a:xfrm>
            <a:prstGeom prst="straightConnector1">
              <a:avLst/>
            </a:prstGeom>
            <a:ln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53" idx="2"/>
              <a:endCxn id="54" idx="0"/>
            </p:cNvCxnSpPr>
            <p:nvPr/>
          </p:nvCxnSpPr>
          <p:spPr>
            <a:xfrm rot="5400000">
              <a:off x="2447766" y="1592797"/>
              <a:ext cx="360038" cy="1588"/>
            </a:xfrm>
            <a:prstGeom prst="straightConnector1">
              <a:avLst/>
            </a:prstGeom>
            <a:ln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53" idx="2"/>
              <a:endCxn id="49" idx="0"/>
            </p:cNvCxnSpPr>
            <p:nvPr/>
          </p:nvCxnSpPr>
          <p:spPr>
            <a:xfrm rot="5400000">
              <a:off x="1743950" y="888981"/>
              <a:ext cx="360039" cy="1407632"/>
            </a:xfrm>
            <a:prstGeom prst="straightConnector1">
              <a:avLst/>
            </a:prstGeom>
            <a:ln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48" idx="2"/>
              <a:endCxn id="40" idx="0"/>
            </p:cNvCxnSpPr>
            <p:nvPr/>
          </p:nvCxnSpPr>
          <p:spPr>
            <a:xfrm rot="5400000">
              <a:off x="6236202" y="1592796"/>
              <a:ext cx="360041" cy="1"/>
            </a:xfrm>
            <a:prstGeom prst="straightConnector1">
              <a:avLst/>
            </a:prstGeom>
            <a:ln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250"/>
            <p:cNvCxnSpPr>
              <a:stCxn id="41" idx="1"/>
              <a:endCxn id="49" idx="1"/>
            </p:cNvCxnSpPr>
            <p:nvPr/>
          </p:nvCxnSpPr>
          <p:spPr>
            <a:xfrm rot="10800000" flipV="1">
              <a:off x="558894" y="728700"/>
              <a:ext cx="3208033" cy="1296144"/>
            </a:xfrm>
            <a:prstGeom prst="curvedConnector3">
              <a:avLst>
                <a:gd name="adj1" fmla="val 107126"/>
              </a:avLst>
            </a:prstGeom>
            <a:ln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46"/>
            <p:cNvCxnSpPr>
              <a:stCxn id="54" idx="2"/>
              <a:endCxn id="52" idx="0"/>
            </p:cNvCxnSpPr>
            <p:nvPr/>
          </p:nvCxnSpPr>
          <p:spPr>
            <a:xfrm rot="16200000" flipH="1">
              <a:off x="3246190" y="1658465"/>
              <a:ext cx="432050" cy="1668860"/>
            </a:xfrm>
            <a:prstGeom prst="curvedConnector3">
              <a:avLst>
                <a:gd name="adj1" fmla="val 50000"/>
              </a:avLst>
            </a:prstGeom>
            <a:ln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ounded Rectangle 39"/>
            <p:cNvSpPr/>
            <p:nvPr/>
          </p:nvSpPr>
          <p:spPr>
            <a:xfrm>
              <a:off x="5740162" y="1772817"/>
              <a:ext cx="1352118" cy="50405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/>
                <a:t>Distance to linear forest</a:t>
              </a:r>
              <a:endParaRPr lang="en-US" sz="600" b="1" dirty="0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3766926" y="548680"/>
              <a:ext cx="1610148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tx1"/>
                  </a:solidFill>
                </a:rPr>
                <a:t>Vertex Cover</a:t>
              </a:r>
              <a:endParaRPr lang="en-US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467544" y="2708924"/>
              <a:ext cx="1539804" cy="43204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/>
                <a:t>Distance to </a:t>
              </a:r>
              <a:r>
                <a:rPr lang="en-US" sz="600" dirty="0" err="1" smtClean="0"/>
                <a:t>Cograph</a:t>
              </a:r>
              <a:endParaRPr lang="en-US" sz="600" b="1" dirty="0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1835696" y="4151792"/>
              <a:ext cx="1512169" cy="50134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/>
                <a:t>Distance to </a:t>
              </a:r>
              <a:r>
                <a:rPr lang="en-US" sz="600" dirty="0" err="1" smtClean="0"/>
                <a:t>Chordal</a:t>
              </a:r>
              <a:endParaRPr lang="en-US" sz="600" b="1" dirty="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5769759" y="4797151"/>
              <a:ext cx="1250513" cy="36004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err="1" smtClean="0">
                  <a:solidFill>
                    <a:schemeClr val="tx1"/>
                  </a:solidFill>
                </a:rPr>
                <a:t>Treewidth</a:t>
              </a:r>
              <a:endParaRPr lang="en-US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5292080" y="5589242"/>
              <a:ext cx="2206101" cy="36004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/>
                <a:t>Chromatic Number</a:t>
              </a:r>
              <a:endParaRPr lang="en-US" sz="600" b="1" dirty="0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3532853" y="4149080"/>
              <a:ext cx="1512169" cy="50134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/>
                <a:t>Odd Cycle Transversal</a:t>
              </a:r>
              <a:endParaRPr lang="en-US" sz="600" b="1" dirty="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557547" y="5445224"/>
              <a:ext cx="1422165" cy="57606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/>
                <a:t>Distance to Perfect</a:t>
              </a:r>
              <a:endParaRPr lang="en-US" sz="600" b="1" dirty="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5782318" y="1052736"/>
              <a:ext cx="1267807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tx1"/>
                  </a:solidFill>
                </a:rPr>
                <a:t>Max Leaf #</a:t>
              </a:r>
              <a:endParaRPr lang="en-US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558893" y="1772817"/>
              <a:ext cx="1322520" cy="50405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/>
                <a:t>Distance to Co-cluster</a:t>
              </a:r>
              <a:endParaRPr lang="en-US" sz="600" b="1" dirty="0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5580112" y="3789040"/>
              <a:ext cx="1609529" cy="43204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tx1"/>
                  </a:solidFill>
                </a:rPr>
                <a:t>Distance to </a:t>
              </a:r>
              <a:r>
                <a:rPr lang="en-US" sz="600" dirty="0" err="1" smtClean="0">
                  <a:solidFill>
                    <a:schemeClr val="tx1"/>
                  </a:solidFill>
                </a:rPr>
                <a:t>Outerplanar</a:t>
              </a:r>
              <a:endParaRPr lang="en-US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5713785" y="2708922"/>
              <a:ext cx="1378495" cy="43204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/>
                <a:t>Feedback Vertex Set</a:t>
              </a:r>
              <a:endParaRPr lang="en-US" sz="600" b="1" dirty="0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3491880" y="2708920"/>
              <a:ext cx="1609529" cy="43204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/>
                <a:t>Distance to Interval</a:t>
              </a:r>
              <a:endParaRPr lang="en-US" sz="600" b="1" dirty="0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1619672" y="1052738"/>
              <a:ext cx="2016225" cy="3600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tx1"/>
                  </a:solidFill>
                </a:rPr>
                <a:t>Distance to Clique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2051721" y="1772816"/>
              <a:ext cx="1152128" cy="50405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tx1"/>
                  </a:solidFill>
                </a:rPr>
                <a:t>Distance to Cluster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7498975" y="3789040"/>
              <a:ext cx="1249489" cy="43204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err="1" smtClean="0">
                  <a:solidFill>
                    <a:schemeClr val="tx1"/>
                  </a:solidFill>
                </a:rPr>
                <a:t>Pathwidth</a:t>
              </a:r>
              <a:endParaRPr lang="en-US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652120" y="260648"/>
              <a:ext cx="3240361" cy="450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>
                  <a:latin typeface="+mj-lt"/>
                </a:rPr>
                <a:t>Polynomial kernels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123727" y="5579948"/>
              <a:ext cx="3042331" cy="450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>
                  <a:latin typeface="+mj-lt"/>
                </a:rPr>
                <a:t>NP-complete for k=0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652120" y="4437113"/>
              <a:ext cx="3255146" cy="964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dirty="0" smtClean="0">
                  <a:latin typeface="+mj-lt"/>
                </a:rPr>
                <a:t>FPT, no poly</a:t>
              </a:r>
            </a:p>
            <a:p>
              <a:pPr algn="r"/>
              <a:r>
                <a:rPr lang="en-US" sz="800" dirty="0" smtClean="0">
                  <a:latin typeface="+mj-lt"/>
                </a:rPr>
                <a:t>kernel unless</a:t>
              </a:r>
            </a:p>
            <a:p>
              <a:pPr algn="r"/>
              <a:r>
                <a:rPr lang="en-US" sz="800" dirty="0" err="1" smtClean="0">
                  <a:latin typeface="+mj-lt"/>
                </a:rPr>
                <a:t>NP⊆coNP</a:t>
              </a:r>
              <a:r>
                <a:rPr lang="en-US" sz="800" dirty="0" smtClean="0">
                  <a:latin typeface="+mj-lt"/>
                </a:rPr>
                <a:t>/poly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652120" y="1702549"/>
              <a:ext cx="3255146" cy="707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dirty="0" smtClean="0">
                  <a:latin typeface="+mj-lt"/>
                </a:rPr>
                <a:t>FPT</a:t>
              </a:r>
            </a:p>
            <a:p>
              <a:pPr algn="r"/>
              <a:r>
                <a:rPr lang="en-US" sz="800" dirty="0" smtClean="0">
                  <a:latin typeface="+mj-lt"/>
                </a:rPr>
                <a:t>poly kernel?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08123" y="3429000"/>
              <a:ext cx="3255146" cy="707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+mj-lt"/>
                </a:rPr>
                <a:t>FPT?</a:t>
              </a:r>
            </a:p>
            <a:p>
              <a:r>
                <a:rPr lang="en-US" sz="800" dirty="0" smtClean="0">
                  <a:latin typeface="+mj-lt"/>
                </a:rPr>
                <a:t>poly kernel?</a:t>
              </a: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 rot="5400000">
              <a:off x="932413" y="3438591"/>
              <a:ext cx="593659" cy="1588"/>
            </a:xfrm>
            <a:prstGeom prst="straightConnector1">
              <a:avLst/>
            </a:prstGeom>
            <a:ln cap="sq"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Colori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07704" y="523190"/>
            <a:ext cx="5040560" cy="28793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Path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90060" y="1045685"/>
            <a:ext cx="4347380" cy="28971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93" name="Oval 192"/>
          <p:cNvSpPr/>
          <p:nvPr/>
        </p:nvSpPr>
        <p:spPr>
          <a:xfrm>
            <a:off x="1225709" y="2303399"/>
            <a:ext cx="6485192" cy="198703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YOU!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U template02">
  <a:themeElements>
    <a:clrScheme name="Aangepast 3">
      <a:dk1>
        <a:sysClr val="windowText" lastClr="000000"/>
      </a:dk1>
      <a:lt1>
        <a:sysClr val="window" lastClr="FFFFFF"/>
      </a:lt1>
      <a:dk2>
        <a:srgbClr val="F4CE00"/>
      </a:dk2>
      <a:lt2>
        <a:srgbClr val="DC2E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angepast 3">
    <a:dk1>
      <a:sysClr val="windowText" lastClr="000000"/>
    </a:dk1>
    <a:lt1>
      <a:sysClr val="window" lastClr="FFFFFF"/>
    </a:lt1>
    <a:dk2>
      <a:srgbClr val="F4CE00"/>
    </a:dk2>
    <a:lt2>
      <a:srgbClr val="DC2E00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512E6602B55C4193084BB9D521ACB2" ma:contentTypeVersion="1" ma:contentTypeDescription="Een nieuw document maken." ma:contentTypeScope="" ma:versionID="8cd78d945bd4a81dc412bd28e4bfdf07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006e98299f7278f1b16452afcf7c56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Begindatum van de planning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Einddatum van de planning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57453127-BC0B-492B-AB29-3A0F0135E7A3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2701DBBD-780D-4F34-811C-66B447108F0D}">
  <ds:schemaRefs>
    <ds:schemaRef ds:uri="http://schemas.microsoft.com/office/2006/metadata/propertie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EE5BFE3D-1693-4FBC-877C-F666E969ACB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4F6D656-73B5-4725-969F-A35F67CDCD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2891</TotalTime>
  <Words>5594</Words>
  <Application>Microsoft Office PowerPoint</Application>
  <PresentationFormat>On-screen Show (4:3)</PresentationFormat>
  <Paragraphs>1722</Paragraphs>
  <Slides>93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103" baseType="lpstr">
      <vt:lpstr>Arial</vt:lpstr>
      <vt:lpstr>Calibri</vt:lpstr>
      <vt:lpstr>ＭＳ Ｐゴシック</vt:lpstr>
      <vt:lpstr>Verdana</vt:lpstr>
      <vt:lpstr>Mathematica5</vt:lpstr>
      <vt:lpstr>Mistral</vt:lpstr>
      <vt:lpstr>Times</vt:lpstr>
      <vt:lpstr>Wingdings</vt:lpstr>
      <vt:lpstr>Symbol</vt:lpstr>
      <vt:lpstr>UU template02</vt:lpstr>
      <vt:lpstr>Kernelization for a Hierarchy of Structural Parameters</vt:lpstr>
      <vt:lpstr>Outline</vt:lpstr>
      <vt:lpstr>Motivations for structural parameters</vt:lpstr>
      <vt:lpstr>a hierarchy of parameters</vt:lpstr>
      <vt:lpstr>Some well-known parameters</vt:lpstr>
      <vt:lpstr>Some well-known parameters</vt:lpstr>
      <vt:lpstr>Structural graph parameters</vt:lpstr>
      <vt:lpstr>Some well-known parameters</vt:lpstr>
      <vt:lpstr>Some lesser-known parameters</vt:lpstr>
      <vt:lpstr>Slide 10</vt:lpstr>
      <vt:lpstr>vertex cover / independent set</vt:lpstr>
      <vt:lpstr>Vertex Cover parameterized by distance to F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Weighted Independent Set param. by Vertex Cover number</vt:lpstr>
      <vt:lpstr>Cross-composition of Ã into B</vt:lpstr>
      <vt:lpstr>Lower-bound using cross-composition</vt:lpstr>
      <vt:lpstr>Transformations for Independent Set</vt:lpstr>
      <vt:lpstr>Construction of composite instance</vt:lpstr>
      <vt:lpstr>∃i: a(Gi) ≥ l implies aw(G*) ≥ l*</vt:lpstr>
      <vt:lpstr>∃i: a(Gi) ≥ l follows from aw(G*) ≥ l*</vt:lpstr>
      <vt:lpstr>Results</vt:lpstr>
      <vt:lpstr>The difficulty of vertex weights</vt:lpstr>
      <vt:lpstr>graph coloring</vt:lpstr>
      <vt:lpstr>Vertex Coloring of Graphs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Preprocessing algorithm parameterized by Vertex Cover Nr</vt:lpstr>
      <vt:lpstr>Correctness: c(G)≤q  c(G’)≤q</vt:lpstr>
      <vt:lpstr>Result</vt:lpstr>
      <vt:lpstr>long path &amp; cycle problems</vt:lpstr>
      <vt:lpstr>Long Path &amp; Cycle problems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importance of treewidth</vt:lpstr>
      <vt:lpstr>Slide 81</vt:lpstr>
      <vt:lpstr>… parameterized by deletion distance to constant treewidth [on general graphs]</vt:lpstr>
      <vt:lpstr>… parameterized by deletion distance to constant treewidth [on general graphs]</vt:lpstr>
      <vt:lpstr>… parameterized by deletion distance to constant treewidth [on general graphs]</vt:lpstr>
      <vt:lpstr>… parameterized by deletion distance to constant treewidth [on general graphs]</vt:lpstr>
      <vt:lpstr>… parameterized by deletion distance to constant treewidth [on general graphs]</vt:lpstr>
      <vt:lpstr>… parameterized by deletion distance to constant treewidth [on general graphs]</vt:lpstr>
      <vt:lpstr>… parameterized by deletion distance to constant treewidth [on H-minor-free graphs]</vt:lpstr>
      <vt:lpstr>conclusion</vt:lpstr>
      <vt:lpstr>Slide 90</vt:lpstr>
      <vt:lpstr>Recent results</vt:lpstr>
      <vt:lpstr>Open problems</vt:lpstr>
      <vt:lpstr>Slide 93</vt:lpstr>
    </vt:vector>
  </TitlesOfParts>
  <Company>Utrecht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3</dc:title>
  <dc:creator>peele102</dc:creator>
  <cp:lastModifiedBy>Bart Jansen</cp:lastModifiedBy>
  <cp:revision>424</cp:revision>
  <dcterms:created xsi:type="dcterms:W3CDTF">2010-03-31T10:28:15Z</dcterms:created>
  <dcterms:modified xsi:type="dcterms:W3CDTF">2011-09-01T11:31:45Z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