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6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06" r:id="rId2"/>
    <p:sldId id="357" r:id="rId3"/>
    <p:sldId id="363" r:id="rId4"/>
    <p:sldId id="359" r:id="rId5"/>
    <p:sldId id="387" r:id="rId6"/>
    <p:sldId id="362" r:id="rId7"/>
    <p:sldId id="407" r:id="rId8"/>
    <p:sldId id="361" r:id="rId9"/>
    <p:sldId id="366" r:id="rId10"/>
    <p:sldId id="408" r:id="rId11"/>
    <p:sldId id="384" r:id="rId12"/>
    <p:sldId id="403" r:id="rId13"/>
    <p:sldId id="404" r:id="rId14"/>
    <p:sldId id="405" r:id="rId15"/>
    <p:sldId id="406" r:id="rId16"/>
    <p:sldId id="389" r:id="rId17"/>
    <p:sldId id="401" r:id="rId18"/>
    <p:sldId id="410" r:id="rId19"/>
    <p:sldId id="409" r:id="rId20"/>
    <p:sldId id="368" r:id="rId21"/>
    <p:sldId id="350" r:id="rId22"/>
    <p:sldId id="308" r:id="rId23"/>
  </p:sldIdLst>
  <p:sldSz cx="9144000" cy="6858000" type="screen4x3"/>
  <p:notesSz cx="7099300" cy="10234613"/>
  <p:embeddedFontLst>
    <p:embeddedFont>
      <p:font typeface="Cambria Math" panose="02040503050406030204" pitchFamily="18" charset="0"/>
      <p:regular r:id="rId26"/>
    </p:embeddedFont>
    <p:embeddedFont>
      <p:font typeface="Harrington" panose="04040505050A02020702" pitchFamily="82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Arial Narrow" panose="020B0606020202030204" pitchFamily="34" charset="0"/>
      <p:regular r:id="rId32"/>
      <p:bold r:id="rId33"/>
      <p:italic r:id="rId34"/>
      <p:boldItalic r:id="rId35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4E4A48"/>
    <a:srgbClr val="00BBFE"/>
    <a:srgbClr val="FF9900"/>
    <a:srgbClr val="DED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4" autoAdjust="0"/>
    <p:restoredTop sz="88241" autoAdjust="0"/>
  </p:normalViewPr>
  <p:slideViewPr>
    <p:cSldViewPr>
      <p:cViewPr varScale="1">
        <p:scale>
          <a:sx n="79" d="100"/>
          <a:sy n="79" d="100"/>
        </p:scale>
        <p:origin x="1243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image" Target="../media/image90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446434-EFD8-4CE8-9D1B-CD8683112526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8BCD6F-550E-40D2-97B9-7ACF7B2629DD}">
      <dgm:prSet phldrT="[Text]"/>
      <dgm:spPr/>
      <dgm:t>
        <a:bodyPr/>
        <a:lstStyle/>
        <a:p>
          <a:r>
            <a:rPr lang="nl-NL" dirty="0" smtClean="0"/>
            <a:t>Robertson &amp; Seymour (1980’s)</a:t>
          </a:r>
          <a:endParaRPr lang="en-US" dirty="0"/>
        </a:p>
      </dgm:t>
    </dgm:pt>
    <dgm:pt modelId="{F4DC9795-B740-4907-A343-BB5403CE5F1B}" type="parTrans" cxnId="{37C99EB8-76A5-43AE-8AB6-96AA8ED02DD0}">
      <dgm:prSet/>
      <dgm:spPr/>
      <dgm:t>
        <a:bodyPr/>
        <a:lstStyle/>
        <a:p>
          <a:endParaRPr lang="en-US"/>
        </a:p>
      </dgm:t>
    </dgm:pt>
    <dgm:pt modelId="{D2808719-2E7D-4386-AFC0-77DF35367090}" type="sibTrans" cxnId="{37C99EB8-76A5-43AE-8AB6-96AA8ED02DD0}">
      <dgm:prSet/>
      <dgm:spPr/>
      <dgm:t>
        <a:bodyPr/>
        <a:lstStyle/>
        <a:p>
          <a:endParaRPr lang="en-US"/>
        </a:p>
      </dgm:t>
    </dgm:pt>
    <dgm:pt modelId="{A5AE4351-96E7-4809-9DBB-84126FD91013}">
      <dgm:prSet phldrT="[Text]"/>
      <dgm:spPr/>
      <dgm:t>
        <a:bodyPr/>
        <a:lstStyle/>
        <a:p>
          <a:r>
            <a:rPr lang="en-US" dirty="0" smtClean="0"/>
            <a:t>For every fixed k, there is an </a:t>
          </a:r>
          <a:r>
            <a:rPr lang="en-US" b="1" dirty="0" smtClean="0">
              <a:latin typeface="Harrington" pitchFamily="82" charset="0"/>
            </a:rPr>
            <a:t>O</a:t>
          </a:r>
          <a:r>
            <a:rPr lang="en-US" dirty="0" smtClean="0"/>
            <a:t>(n</a:t>
          </a:r>
          <a:r>
            <a:rPr lang="en-US" baseline="30000" dirty="0" smtClean="0"/>
            <a:t>3</a:t>
          </a:r>
          <a:r>
            <a:rPr lang="en-US" dirty="0" smtClean="0"/>
            <a:t>)-time algorithm</a:t>
          </a:r>
          <a:endParaRPr lang="en-US" dirty="0"/>
        </a:p>
      </dgm:t>
    </dgm:pt>
    <dgm:pt modelId="{1F6DB94A-1FDE-4146-B58B-8B9547BAD64F}" type="parTrans" cxnId="{5D18D55E-574D-483A-B85C-23AFF00F7A60}">
      <dgm:prSet/>
      <dgm:spPr/>
      <dgm:t>
        <a:bodyPr/>
        <a:lstStyle/>
        <a:p>
          <a:endParaRPr lang="en-US"/>
        </a:p>
      </dgm:t>
    </dgm:pt>
    <dgm:pt modelId="{174AC6E3-234F-4BAE-B72A-2516DD413FC4}" type="sibTrans" cxnId="{5D18D55E-574D-483A-B85C-23AFF00F7A60}">
      <dgm:prSet/>
      <dgm:spPr/>
      <dgm:t>
        <a:bodyPr/>
        <a:lstStyle/>
        <a:p>
          <a:endParaRPr lang="en-US"/>
        </a:p>
      </dgm:t>
    </dgm:pt>
    <dgm:pt modelId="{7FEA728A-81A3-4814-AC08-649C9EDF133B}">
      <dgm:prSet phldrT="[Text]"/>
      <dgm:spPr/>
      <dgm:t>
        <a:bodyPr/>
        <a:lstStyle/>
        <a:p>
          <a:r>
            <a:rPr lang="nl-NL" dirty="0" smtClean="0"/>
            <a:t>Marx &amp; </a:t>
          </a:r>
          <a:r>
            <a:rPr lang="nl-NL" dirty="0" err="1" smtClean="0"/>
            <a:t>Schlotter</a:t>
          </a:r>
          <a:r>
            <a:rPr lang="nl-NL" dirty="0" smtClean="0"/>
            <a:t> (2007, 2012)</a:t>
          </a:r>
          <a:endParaRPr lang="en-US" dirty="0"/>
        </a:p>
      </dgm:t>
    </dgm:pt>
    <dgm:pt modelId="{45B3BC68-5E6B-4AC4-963D-2687A77313B5}" type="parTrans" cxnId="{76832B46-FCA9-42DE-94E9-CA24D541D511}">
      <dgm:prSet/>
      <dgm:spPr/>
      <dgm:t>
        <a:bodyPr/>
        <a:lstStyle/>
        <a:p>
          <a:endParaRPr lang="en-US"/>
        </a:p>
      </dgm:t>
    </dgm:pt>
    <dgm:pt modelId="{BFE22492-E9E6-4EB9-97C5-4B48D9D047CE}" type="sibTrans" cxnId="{76832B46-FCA9-42DE-94E9-CA24D541D511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B3A41376-E2B7-4CBE-B4DC-ADB5BF2DA3B6}">
          <dgm:prSet phldrT="[Text]"/>
          <dgm:spPr/>
          <dgm:t>
            <a:bodyPr/>
            <a:lstStyle/>
            <a:p>
              <a:r>
                <a:rPr lang="en-US" dirty="0" smtClean="0"/>
                <a:t>Constructive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i="1" dirty="0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sup>
                  </m:sSup>
                  <m:r>
                    <a:rPr lang="en-US" i="1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∙</m:t>
                  </m:r>
                  <m:sSup>
                    <m:sSupPr>
                      <m:ctrlP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e>
                    <m:sup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a14:m>
              <a:r>
                <a:rPr lang="en-US" dirty="0" smtClean="0"/>
                <a:t>-time algorithm</a:t>
              </a:r>
              <a:endParaRPr lang="en-US" dirty="0"/>
            </a:p>
          </dgm:t>
        </dgm:pt>
      </mc:Choice>
      <mc:Fallback xmlns="">
        <dgm:pt modelId="{B3A41376-E2B7-4CBE-B4DC-ADB5BF2DA3B6}">
          <dgm:prSet phldrT="[Text]"/>
          <dgm:spPr/>
          <dgm:t>
            <a:bodyPr/>
            <a:lstStyle/>
            <a:p>
              <a:r>
                <a:rPr lang="en-US" dirty="0" smtClean="0"/>
                <a:t>Constructive </a:t>
              </a:r>
              <a:r>
                <a:rPr lang="en-US" b="0" i="0" dirty="0" smtClean="0">
                  <a:latin typeface="Cambria Math" panose="02040503050406030204" pitchFamily="18" charset="0"/>
                </a:rPr>
                <a:t>2</a:t>
              </a:r>
              <a:r>
                <a:rPr lang="en-US" b="0" i="0" dirty="0" smtClean="0">
                  <a:latin typeface="Cambria Math" panose="02040503050406030204" pitchFamily="18" charset="0"/>
                </a:rPr>
                <a:t>^(</a:t>
              </a:r>
              <a:r>
                <a:rPr lang="en-US" b="0" i="0" dirty="0" smtClean="0">
                  <a:latin typeface="Cambria Math" panose="02040503050406030204" pitchFamily="18" charset="0"/>
                </a:rPr>
                <a:t>𝑘^(</a:t>
              </a:r>
              <a:r>
                <a:rPr lang="en-US" b="0" i="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𝑂(𝑘^3)) </a:t>
              </a:r>
              <a:r>
                <a:rPr lang="en-US" b="0" i="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)</a:t>
              </a:r>
              <a:r>
                <a:rPr lang="en-US" i="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∙</a:t>
              </a:r>
              <a:r>
                <a:rPr lang="en-US" b="0" i="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𝑛^2</a:t>
              </a:r>
              <a:r>
                <a:rPr lang="en-US" dirty="0" smtClean="0"/>
                <a:t>-</a:t>
              </a:r>
              <a:r>
                <a:rPr lang="en-US" dirty="0" smtClean="0"/>
                <a:t>time algorithm</a:t>
              </a:r>
              <a:endParaRPr lang="en-US" dirty="0"/>
            </a:p>
          </dgm:t>
        </dgm:pt>
      </mc:Fallback>
    </mc:AlternateContent>
    <dgm:pt modelId="{8E0CFFF6-383D-4437-95EA-E441ADEC4779}" type="parTrans" cxnId="{A93E85D8-84A5-4E6C-B1A1-B0FC4B6EB02F}">
      <dgm:prSet/>
      <dgm:spPr/>
      <dgm:t>
        <a:bodyPr/>
        <a:lstStyle/>
        <a:p>
          <a:endParaRPr lang="en-US"/>
        </a:p>
      </dgm:t>
    </dgm:pt>
    <dgm:pt modelId="{9A7C53F2-F99A-4664-830B-947D304BB2A7}" type="sibTrans" cxnId="{A93E85D8-84A5-4E6C-B1A1-B0FC4B6EB02F}">
      <dgm:prSet/>
      <dgm:spPr/>
      <dgm:t>
        <a:bodyPr/>
        <a:lstStyle/>
        <a:p>
          <a:endParaRPr lang="en-US"/>
        </a:p>
      </dgm:t>
    </dgm:pt>
    <dgm:pt modelId="{32358F87-08F7-4CB0-B36A-643F1F903875}">
      <dgm:prSet phldrT="[Text]"/>
      <dgm:spPr/>
      <dgm:t>
        <a:bodyPr/>
        <a:lstStyle/>
        <a:p>
          <a:r>
            <a:rPr lang="nl-NL" dirty="0" err="1" smtClean="0"/>
            <a:t>Kawarabayashi</a:t>
          </a:r>
          <a:r>
            <a:rPr lang="nl-NL" dirty="0" smtClean="0"/>
            <a:t> (2009)</a:t>
          </a:r>
          <a:endParaRPr lang="en-US" dirty="0"/>
        </a:p>
      </dgm:t>
    </dgm:pt>
    <dgm:pt modelId="{003FFD50-5B49-41D8-8034-B93C068B80E8}" type="parTrans" cxnId="{4C38E7AF-F2ED-455F-893C-AB036267C58C}">
      <dgm:prSet/>
      <dgm:spPr/>
      <dgm:t>
        <a:bodyPr/>
        <a:lstStyle/>
        <a:p>
          <a:endParaRPr lang="en-US"/>
        </a:p>
      </dgm:t>
    </dgm:pt>
    <dgm:pt modelId="{DBB86AD8-784E-4E1A-A975-446FB3CE222E}" type="sibTrans" cxnId="{4C38E7AF-F2ED-455F-893C-AB036267C58C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AE32D689-B5C0-47F9-8954-5E8B2D4B7EB6}">
          <dgm:prSet phldrT="[Text]"/>
          <dgm:spPr/>
          <dgm:t>
            <a:bodyPr/>
            <a:lstStyle/>
            <a:p>
              <a:r>
                <a:rPr lang="en-US" dirty="0" smtClean="0"/>
                <a:t>Constructive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i="1" dirty="0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l-G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sup>
                  </m:sSup>
                  <m:r>
                    <a:rPr lang="en-US" i="1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∙</m:t>
                  </m:r>
                  <m:r>
                    <a:rPr lang="en-US" b="0" i="1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𝑛</m:t>
                  </m:r>
                </m:oMath>
              </a14:m>
              <a:r>
                <a:rPr lang="en-US" dirty="0" smtClean="0"/>
                <a:t>-time algorithm</a:t>
              </a:r>
              <a:endParaRPr lang="en-US" dirty="0"/>
            </a:p>
          </dgm:t>
        </dgm:pt>
      </mc:Choice>
      <mc:Fallback xmlns="">
        <dgm:pt modelId="{AE32D689-B5C0-47F9-8954-5E8B2D4B7EB6}">
          <dgm:prSet phldrT="[Text]"/>
          <dgm:spPr/>
          <dgm:t>
            <a:bodyPr/>
            <a:lstStyle/>
            <a:p>
              <a:r>
                <a:rPr lang="en-US" dirty="0" smtClean="0"/>
                <a:t>Constructive </a:t>
              </a:r>
              <a:r>
                <a:rPr lang="en-US" b="0" i="0" dirty="0" smtClean="0">
                  <a:latin typeface="Cambria Math" panose="02040503050406030204" pitchFamily="18" charset="0"/>
                </a:rPr>
                <a:t>2</a:t>
              </a:r>
              <a:r>
                <a:rPr lang="en-US" b="0" i="0" dirty="0" smtClean="0">
                  <a:latin typeface="Cambria Math" panose="02040503050406030204" pitchFamily="18" charset="0"/>
                </a:rPr>
                <a:t>^(</a:t>
              </a:r>
              <a:r>
                <a:rPr lang="en-US" b="0" i="0" dirty="0" smtClean="0">
                  <a:latin typeface="Cambria Math" panose="02040503050406030204" pitchFamily="18" charset="0"/>
                </a:rPr>
                <a:t>𝑘^(</a:t>
              </a:r>
              <a:r>
                <a:rPr lang="el-GR" b="0" i="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Ω</a:t>
              </a:r>
              <a:r>
                <a:rPr lang="en-US" b="0" i="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(𝑘^3)) </a:t>
              </a:r>
              <a:r>
                <a:rPr lang="en-US" b="0" i="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)</a:t>
              </a:r>
              <a:r>
                <a:rPr lang="en-US" i="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∙</a:t>
              </a:r>
              <a:r>
                <a:rPr lang="en-US" b="0" i="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𝑛</a:t>
              </a:r>
              <a:r>
                <a:rPr lang="en-US" dirty="0" smtClean="0"/>
                <a:t>-</a:t>
              </a:r>
              <a:r>
                <a:rPr lang="en-US" dirty="0" smtClean="0"/>
                <a:t>time algorithm</a:t>
              </a:r>
              <a:endParaRPr lang="en-US" dirty="0"/>
            </a:p>
          </dgm:t>
        </dgm:pt>
      </mc:Fallback>
    </mc:AlternateContent>
    <dgm:pt modelId="{CF22406E-1D6E-4F36-8B50-E2A85CFE90C0}" type="parTrans" cxnId="{3990AF1A-0D62-4EAC-BA50-467C268E91C0}">
      <dgm:prSet/>
      <dgm:spPr/>
      <dgm:t>
        <a:bodyPr/>
        <a:lstStyle/>
        <a:p>
          <a:endParaRPr lang="en-US"/>
        </a:p>
      </dgm:t>
    </dgm:pt>
    <dgm:pt modelId="{3CC9FDDF-81BF-4833-AFCE-7D8A7C4B2F49}" type="sibTrans" cxnId="{3990AF1A-0D62-4EAC-BA50-467C268E91C0}">
      <dgm:prSet/>
      <dgm:spPr/>
      <dgm:t>
        <a:bodyPr/>
        <a:lstStyle/>
        <a:p>
          <a:endParaRPr lang="en-US"/>
        </a:p>
      </dgm:t>
    </dgm:pt>
    <dgm:pt modelId="{82C7C75C-A03E-4056-9010-D49F6569B6DB}">
      <dgm:prSet phldrT="[Text]"/>
      <dgm:spPr/>
      <dgm:t>
        <a:bodyPr/>
        <a:lstStyle/>
        <a:p>
          <a:r>
            <a:rPr lang="en-US" dirty="0" smtClean="0"/>
            <a:t>Non-constructive (Graph-minors theorem)</a:t>
          </a:r>
          <a:endParaRPr lang="en-US" dirty="0"/>
        </a:p>
      </dgm:t>
    </dgm:pt>
    <dgm:pt modelId="{CB7F9F5A-1462-4E71-939B-4116372305AC}" type="parTrans" cxnId="{1CB2528C-A143-4EA1-803E-18238A6498E4}">
      <dgm:prSet/>
      <dgm:spPr/>
      <dgm:t>
        <a:bodyPr/>
        <a:lstStyle/>
        <a:p>
          <a:endParaRPr lang="en-US"/>
        </a:p>
      </dgm:t>
    </dgm:pt>
    <dgm:pt modelId="{426CCB67-7B4C-44AD-9373-C61FDF868825}" type="sibTrans" cxnId="{1CB2528C-A143-4EA1-803E-18238A6498E4}">
      <dgm:prSet/>
      <dgm:spPr/>
      <dgm:t>
        <a:bodyPr/>
        <a:lstStyle/>
        <a:p>
          <a:endParaRPr lang="en-US"/>
        </a:p>
      </dgm:t>
    </dgm:pt>
    <dgm:pt modelId="{122EFFA6-9F35-4F81-A3B9-BE3F038EC2C7}">
      <dgm:prSet phldrT="[Text]"/>
      <dgm:spPr/>
      <dgm:t>
        <a:bodyPr/>
        <a:lstStyle/>
        <a:p>
          <a:r>
            <a:rPr lang="en-US" dirty="0" smtClean="0"/>
            <a:t>Involves astronomical constants</a:t>
          </a:r>
          <a:endParaRPr lang="en-US" dirty="0"/>
        </a:p>
      </dgm:t>
    </dgm:pt>
    <dgm:pt modelId="{C867E35C-2297-4D33-9E78-E0574A0C2C81}" type="parTrans" cxnId="{C2598C8C-8699-4D7C-9836-1381993800B4}">
      <dgm:prSet/>
      <dgm:spPr/>
      <dgm:t>
        <a:bodyPr/>
        <a:lstStyle/>
        <a:p>
          <a:endParaRPr lang="en-US"/>
        </a:p>
      </dgm:t>
    </dgm:pt>
    <dgm:pt modelId="{2FF49A89-8C80-4BCD-91E6-75815032B440}" type="sibTrans" cxnId="{C2598C8C-8699-4D7C-9836-1381993800B4}">
      <dgm:prSet/>
      <dgm:spPr/>
      <dgm:t>
        <a:bodyPr/>
        <a:lstStyle/>
        <a:p>
          <a:endParaRPr lang="en-US"/>
        </a:p>
      </dgm:t>
    </dgm:pt>
    <dgm:pt modelId="{CD156F02-DEF4-4F0C-8BAF-315B2B648511}">
      <dgm:prSet phldrT="[Text]"/>
      <dgm:spPr/>
      <dgm:t>
        <a:bodyPr/>
        <a:lstStyle/>
        <a:p>
          <a:r>
            <a:rPr lang="en-US" dirty="0" smtClean="0"/>
            <a:t>Based on iterative compression, </a:t>
          </a:r>
          <a:r>
            <a:rPr lang="en-US" dirty="0" err="1" smtClean="0"/>
            <a:t>treewidth</a:t>
          </a:r>
          <a:r>
            <a:rPr lang="en-US" dirty="0" smtClean="0"/>
            <a:t> reduction &amp; dynamic programming</a:t>
          </a:r>
          <a:endParaRPr lang="en-US" dirty="0"/>
        </a:p>
      </dgm:t>
    </dgm:pt>
    <dgm:pt modelId="{CB82BC41-A548-4F37-9C72-68BD4966EE18}" type="parTrans" cxnId="{5A2EC206-CBCE-4DA2-9FDD-6BCC6D9FCE5C}">
      <dgm:prSet/>
      <dgm:spPr/>
      <dgm:t>
        <a:bodyPr/>
        <a:lstStyle/>
        <a:p>
          <a:endParaRPr lang="en-US"/>
        </a:p>
      </dgm:t>
    </dgm:pt>
    <dgm:pt modelId="{90B76820-3957-43D2-B65D-1FB7E5BC796C}" type="sibTrans" cxnId="{5A2EC206-CBCE-4DA2-9FDD-6BCC6D9FCE5C}">
      <dgm:prSet/>
      <dgm:spPr/>
      <dgm:t>
        <a:bodyPr/>
        <a:lstStyle/>
        <a:p>
          <a:endParaRPr lang="en-US"/>
        </a:p>
      </dgm:t>
    </dgm:pt>
    <dgm:pt modelId="{17F8C0F5-1605-4C85-BC65-11B0A77177A0}">
      <dgm:prSet phldrT="[Text]"/>
      <dgm:spPr/>
      <dgm:t>
        <a:bodyPr/>
        <a:lstStyle/>
        <a:p>
          <a:r>
            <a:rPr lang="en-US" dirty="0" smtClean="0"/>
            <a:t>Techniques from graph minors project instead of iterative compression</a:t>
          </a:r>
          <a:endParaRPr lang="en-US" dirty="0"/>
        </a:p>
      </dgm:t>
    </dgm:pt>
    <dgm:pt modelId="{488C63B8-6823-4FAC-B26C-4F34AB7054B7}" type="parTrans" cxnId="{37292DE7-1EF9-4348-95E8-A4B402100271}">
      <dgm:prSet/>
      <dgm:spPr/>
      <dgm:t>
        <a:bodyPr/>
        <a:lstStyle/>
        <a:p>
          <a:endParaRPr lang="en-US"/>
        </a:p>
      </dgm:t>
    </dgm:pt>
    <dgm:pt modelId="{F8454209-5723-4348-8585-E5F59D691791}" type="sibTrans" cxnId="{37292DE7-1EF9-4348-95E8-A4B402100271}">
      <dgm:prSet/>
      <dgm:spPr/>
      <dgm:t>
        <a:bodyPr/>
        <a:lstStyle/>
        <a:p>
          <a:endParaRPr lang="en-US"/>
        </a:p>
      </dgm:t>
    </dgm:pt>
    <dgm:pt modelId="{0B0AD86E-7444-4257-A011-FA8F56A3A7A6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en-US" dirty="0" err="1" smtClean="0"/>
            <a:t>Chekuri</a:t>
          </a:r>
          <a:r>
            <a:rPr lang="en-US" dirty="0" smtClean="0"/>
            <a:t> &amp; </a:t>
          </a:r>
          <a:r>
            <a:rPr lang="en-US" dirty="0" err="1" smtClean="0"/>
            <a:t>Sidiropoulos</a:t>
          </a:r>
          <a:r>
            <a:rPr lang="en-US" dirty="0" smtClean="0"/>
            <a:t> (2013)</a:t>
          </a:r>
          <a:endParaRPr lang="en-US" dirty="0"/>
        </a:p>
      </dgm:t>
    </dgm:pt>
    <dgm:pt modelId="{088D5240-0FFC-4AA0-85E1-40FA3A01DC62}" type="parTrans" cxnId="{D71FF4B2-D2BA-47AF-80BF-E80181293DA6}">
      <dgm:prSet/>
      <dgm:spPr/>
      <dgm:t>
        <a:bodyPr/>
        <a:lstStyle/>
        <a:p>
          <a:endParaRPr lang="en-US"/>
        </a:p>
      </dgm:t>
    </dgm:pt>
    <dgm:pt modelId="{2593C8B2-5AB8-42D4-836D-15C027B2BF82}" type="sibTrans" cxnId="{D71FF4B2-D2BA-47AF-80BF-E80181293DA6}">
      <dgm:prSet/>
      <dgm:spPr/>
      <dgm:t>
        <a:bodyPr/>
        <a:lstStyle/>
        <a:p>
          <a:endParaRPr lang="en-US"/>
        </a:p>
      </dgm:t>
    </dgm:pt>
    <dgm:pt modelId="{5E21D2A6-8551-4F9F-B59B-680AA8D893DB}">
      <dgm:prSet phldrT="[Text]"/>
      <dgm:spPr/>
      <dgm:t>
        <a:bodyPr/>
        <a:lstStyle/>
        <a:p>
          <a:r>
            <a:rPr lang="en-US" dirty="0" smtClean="0"/>
            <a:t>Polynomial-time poly(</a:t>
          </a:r>
          <a:r>
            <a:rPr lang="en-US" cap="small" baseline="0" dirty="0" smtClean="0"/>
            <a:t>opt</a:t>
          </a:r>
          <a:r>
            <a:rPr lang="en-US" dirty="0" smtClean="0"/>
            <a:t>, log n) approximation on bounded-degree graphs</a:t>
          </a:r>
          <a:endParaRPr lang="en-US" dirty="0"/>
        </a:p>
      </dgm:t>
    </dgm:pt>
    <dgm:pt modelId="{9F7A1D11-A877-4AA2-909F-4BCFFD846F55}" type="parTrans" cxnId="{4E44FAE6-C560-4FD1-951E-C85CF31557F1}">
      <dgm:prSet/>
      <dgm:spPr/>
      <dgm:t>
        <a:bodyPr/>
        <a:lstStyle/>
        <a:p>
          <a:endParaRPr lang="en-US"/>
        </a:p>
      </dgm:t>
    </dgm:pt>
    <dgm:pt modelId="{F2A0E3DF-9E4C-46AF-9F0B-E8EB74EB02DD}" type="sibTrans" cxnId="{4E44FAE6-C560-4FD1-951E-C85CF31557F1}">
      <dgm:prSet/>
      <dgm:spPr/>
      <dgm:t>
        <a:bodyPr/>
        <a:lstStyle/>
        <a:p>
          <a:endParaRPr lang="en-US"/>
        </a:p>
      </dgm:t>
    </dgm:pt>
    <dgm:pt modelId="{9182308C-EC6E-4B91-9C5E-738AD7547118}" type="pres">
      <dgm:prSet presAssocID="{8D446434-EFD8-4CE8-9D1B-CD868311252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30FF96-8541-41DD-A314-21DB1969F573}" type="pres">
      <dgm:prSet presAssocID="{4D8BCD6F-550E-40D2-97B9-7ACF7B2629DD}" presName="parentLin" presStyleCnt="0"/>
      <dgm:spPr/>
      <dgm:t>
        <a:bodyPr/>
        <a:lstStyle/>
        <a:p>
          <a:endParaRPr lang="en-US"/>
        </a:p>
      </dgm:t>
    </dgm:pt>
    <dgm:pt modelId="{8EA2E1D7-5316-47BA-B9AC-C1C658AEAF9A}" type="pres">
      <dgm:prSet presAssocID="{4D8BCD6F-550E-40D2-97B9-7ACF7B2629DD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47E242AB-729A-4D1B-9A33-08B44C8F87EA}" type="pres">
      <dgm:prSet presAssocID="{4D8BCD6F-550E-40D2-97B9-7ACF7B2629D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B4D3D3-9207-4BA6-A5FD-DC9F5C74B872}" type="pres">
      <dgm:prSet presAssocID="{4D8BCD6F-550E-40D2-97B9-7ACF7B2629DD}" presName="negativeSpace" presStyleCnt="0"/>
      <dgm:spPr/>
      <dgm:t>
        <a:bodyPr/>
        <a:lstStyle/>
        <a:p>
          <a:endParaRPr lang="en-US"/>
        </a:p>
      </dgm:t>
    </dgm:pt>
    <dgm:pt modelId="{AAC47BC8-F334-44FF-B0CF-B98FEFBFC930}" type="pres">
      <dgm:prSet presAssocID="{4D8BCD6F-550E-40D2-97B9-7ACF7B2629DD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16F7E0-C7F5-49CA-8C4F-21F377116481}" type="pres">
      <dgm:prSet presAssocID="{D2808719-2E7D-4386-AFC0-77DF35367090}" presName="spaceBetweenRectangles" presStyleCnt="0"/>
      <dgm:spPr/>
      <dgm:t>
        <a:bodyPr/>
        <a:lstStyle/>
        <a:p>
          <a:endParaRPr lang="en-US"/>
        </a:p>
      </dgm:t>
    </dgm:pt>
    <dgm:pt modelId="{8FDBC593-4D77-41BE-A681-F892E3BAD560}" type="pres">
      <dgm:prSet presAssocID="{7FEA728A-81A3-4814-AC08-649C9EDF133B}" presName="parentLin" presStyleCnt="0"/>
      <dgm:spPr/>
      <dgm:t>
        <a:bodyPr/>
        <a:lstStyle/>
        <a:p>
          <a:endParaRPr lang="en-US"/>
        </a:p>
      </dgm:t>
    </dgm:pt>
    <dgm:pt modelId="{15503FFE-C716-4C78-AAC2-FC3CE002F145}" type="pres">
      <dgm:prSet presAssocID="{7FEA728A-81A3-4814-AC08-649C9EDF133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3B35304-5943-4E3F-8A32-3686738AC1BB}" type="pres">
      <dgm:prSet presAssocID="{7FEA728A-81A3-4814-AC08-649C9EDF133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D2D6D0-9310-429A-B6B0-7B6A3150E7D9}" type="pres">
      <dgm:prSet presAssocID="{7FEA728A-81A3-4814-AC08-649C9EDF133B}" presName="negativeSpace" presStyleCnt="0"/>
      <dgm:spPr/>
      <dgm:t>
        <a:bodyPr/>
        <a:lstStyle/>
        <a:p>
          <a:endParaRPr lang="en-US"/>
        </a:p>
      </dgm:t>
    </dgm:pt>
    <dgm:pt modelId="{0C58EFAA-1764-4C1A-A5D9-F42DF96533ED}" type="pres">
      <dgm:prSet presAssocID="{7FEA728A-81A3-4814-AC08-649C9EDF133B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DAAD3-C41F-49F5-9613-E3BD8E71AC58}" type="pres">
      <dgm:prSet presAssocID="{BFE22492-E9E6-4EB9-97C5-4B48D9D047CE}" presName="spaceBetweenRectangles" presStyleCnt="0"/>
      <dgm:spPr/>
      <dgm:t>
        <a:bodyPr/>
        <a:lstStyle/>
        <a:p>
          <a:endParaRPr lang="en-US"/>
        </a:p>
      </dgm:t>
    </dgm:pt>
    <dgm:pt modelId="{63A9F260-9ED5-49EC-89BA-E724D7AB234D}" type="pres">
      <dgm:prSet presAssocID="{32358F87-08F7-4CB0-B36A-643F1F903875}" presName="parentLin" presStyleCnt="0"/>
      <dgm:spPr/>
      <dgm:t>
        <a:bodyPr/>
        <a:lstStyle/>
        <a:p>
          <a:endParaRPr lang="en-US"/>
        </a:p>
      </dgm:t>
    </dgm:pt>
    <dgm:pt modelId="{47E01015-7B8A-4BFD-814E-CB7A0DFBC078}" type="pres">
      <dgm:prSet presAssocID="{32358F87-08F7-4CB0-B36A-643F1F903875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9B2CD242-7C3D-4587-BF0B-86FCBD875440}" type="pres">
      <dgm:prSet presAssocID="{32358F87-08F7-4CB0-B36A-643F1F90387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657FAB-648F-4346-BA5F-EF07ABC5AECB}" type="pres">
      <dgm:prSet presAssocID="{32358F87-08F7-4CB0-B36A-643F1F903875}" presName="negativeSpace" presStyleCnt="0"/>
      <dgm:spPr/>
      <dgm:t>
        <a:bodyPr/>
        <a:lstStyle/>
        <a:p>
          <a:endParaRPr lang="en-US"/>
        </a:p>
      </dgm:t>
    </dgm:pt>
    <dgm:pt modelId="{7142B3BB-1F05-48DA-B6D9-8E557F2355C9}" type="pres">
      <dgm:prSet presAssocID="{32358F87-08F7-4CB0-B36A-643F1F903875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57999-AFEF-4478-8F52-4D8390A9D91C}" type="pres">
      <dgm:prSet presAssocID="{DBB86AD8-784E-4E1A-A975-446FB3CE222E}" presName="spaceBetweenRectangles" presStyleCnt="0"/>
      <dgm:spPr/>
    </dgm:pt>
    <dgm:pt modelId="{2DD98299-226A-4AED-8A7C-CF7AD3A51BD4}" type="pres">
      <dgm:prSet presAssocID="{0B0AD86E-7444-4257-A011-FA8F56A3A7A6}" presName="parentLin" presStyleCnt="0"/>
      <dgm:spPr/>
    </dgm:pt>
    <dgm:pt modelId="{F85E3894-8DC0-48E8-BD39-7FCD4F4A2DF6}" type="pres">
      <dgm:prSet presAssocID="{0B0AD86E-7444-4257-A011-FA8F56A3A7A6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E802DD90-3D7E-4E2E-948F-985F57F771E9}" type="pres">
      <dgm:prSet presAssocID="{0B0AD86E-7444-4257-A011-FA8F56A3A7A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BD6460-57A2-48F8-B33A-7542C8C37DAF}" type="pres">
      <dgm:prSet presAssocID="{0B0AD86E-7444-4257-A011-FA8F56A3A7A6}" presName="negativeSpace" presStyleCnt="0"/>
      <dgm:spPr/>
    </dgm:pt>
    <dgm:pt modelId="{92069ED3-177B-428C-9B04-E676B3D1BF36}" type="pres">
      <dgm:prSet presAssocID="{0B0AD86E-7444-4257-A011-FA8F56A3A7A6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598C8C-8699-4D7C-9836-1381993800B4}" srcId="{A5AE4351-96E7-4809-9DBB-84126FD91013}" destId="{122EFFA6-9F35-4F81-A3B9-BE3F038EC2C7}" srcOrd="1" destOrd="0" parTransId="{C867E35C-2297-4D33-9E78-E0574A0C2C81}" sibTransId="{2FF49A89-8C80-4BCD-91E6-75815032B440}"/>
    <dgm:cxn modelId="{3990AF1A-0D62-4EAC-BA50-467C268E91C0}" srcId="{32358F87-08F7-4CB0-B36A-643F1F903875}" destId="{AE32D689-B5C0-47F9-8954-5E8B2D4B7EB6}" srcOrd="0" destOrd="0" parTransId="{CF22406E-1D6E-4F36-8B50-E2A85CFE90C0}" sibTransId="{3CC9FDDF-81BF-4833-AFCE-7D8A7C4B2F49}"/>
    <dgm:cxn modelId="{E8E6FF5F-5212-4B7B-AA12-F4E596A65A05}" type="presOf" srcId="{AE32D689-B5C0-47F9-8954-5E8B2D4B7EB6}" destId="{7142B3BB-1F05-48DA-B6D9-8E557F2355C9}" srcOrd="0" destOrd="0" presId="urn:microsoft.com/office/officeart/2005/8/layout/list1"/>
    <dgm:cxn modelId="{1CB2528C-A143-4EA1-803E-18238A6498E4}" srcId="{A5AE4351-96E7-4809-9DBB-84126FD91013}" destId="{82C7C75C-A03E-4056-9010-D49F6569B6DB}" srcOrd="0" destOrd="0" parTransId="{CB7F9F5A-1462-4E71-939B-4116372305AC}" sibTransId="{426CCB67-7B4C-44AD-9373-C61FDF868825}"/>
    <dgm:cxn modelId="{5A2EC206-CBCE-4DA2-9FDD-6BCC6D9FCE5C}" srcId="{B3A41376-E2B7-4CBE-B4DC-ADB5BF2DA3B6}" destId="{CD156F02-DEF4-4F0C-8BAF-315B2B648511}" srcOrd="0" destOrd="0" parTransId="{CB82BC41-A548-4F37-9C72-68BD4966EE18}" sibTransId="{90B76820-3957-43D2-B65D-1FB7E5BC796C}"/>
    <dgm:cxn modelId="{585CBEEB-51E0-4C62-963C-D0CFA8A0EC15}" type="presOf" srcId="{7FEA728A-81A3-4814-AC08-649C9EDF133B}" destId="{03B35304-5943-4E3F-8A32-3686738AC1BB}" srcOrd="1" destOrd="0" presId="urn:microsoft.com/office/officeart/2005/8/layout/list1"/>
    <dgm:cxn modelId="{37292DE7-1EF9-4348-95E8-A4B402100271}" srcId="{AE32D689-B5C0-47F9-8954-5E8B2D4B7EB6}" destId="{17F8C0F5-1605-4C85-BC65-11B0A77177A0}" srcOrd="0" destOrd="0" parTransId="{488C63B8-6823-4FAC-B26C-4F34AB7054B7}" sibTransId="{F8454209-5723-4348-8585-E5F59D691791}"/>
    <dgm:cxn modelId="{A91AA66A-F9C6-40D9-A644-47157347BEC4}" type="presOf" srcId="{CD156F02-DEF4-4F0C-8BAF-315B2B648511}" destId="{0C58EFAA-1764-4C1A-A5D9-F42DF96533ED}" srcOrd="0" destOrd="1" presId="urn:microsoft.com/office/officeart/2005/8/layout/list1"/>
    <dgm:cxn modelId="{D71FF4B2-D2BA-47AF-80BF-E80181293DA6}" srcId="{8D446434-EFD8-4CE8-9D1B-CD8683112526}" destId="{0B0AD86E-7444-4257-A011-FA8F56A3A7A6}" srcOrd="3" destOrd="0" parTransId="{088D5240-0FFC-4AA0-85E1-40FA3A01DC62}" sibTransId="{2593C8B2-5AB8-42D4-836D-15C027B2BF82}"/>
    <dgm:cxn modelId="{4E44FAE6-C560-4FD1-951E-C85CF31557F1}" srcId="{0B0AD86E-7444-4257-A011-FA8F56A3A7A6}" destId="{5E21D2A6-8551-4F9F-B59B-680AA8D893DB}" srcOrd="0" destOrd="0" parTransId="{9F7A1D11-A877-4AA2-909F-4BCFFD846F55}" sibTransId="{F2A0E3DF-9E4C-46AF-9F0B-E8EB74EB02DD}"/>
    <dgm:cxn modelId="{4DC3BF66-7332-4004-B86F-9EB45B020F04}" type="presOf" srcId="{32358F87-08F7-4CB0-B36A-643F1F903875}" destId="{9B2CD242-7C3D-4587-BF0B-86FCBD875440}" srcOrd="1" destOrd="0" presId="urn:microsoft.com/office/officeart/2005/8/layout/list1"/>
    <dgm:cxn modelId="{A93E85D8-84A5-4E6C-B1A1-B0FC4B6EB02F}" srcId="{7FEA728A-81A3-4814-AC08-649C9EDF133B}" destId="{B3A41376-E2B7-4CBE-B4DC-ADB5BF2DA3B6}" srcOrd="0" destOrd="0" parTransId="{8E0CFFF6-383D-4437-95EA-E441ADEC4779}" sibTransId="{9A7C53F2-F99A-4664-830B-947D304BB2A7}"/>
    <dgm:cxn modelId="{5D18D55E-574D-483A-B85C-23AFF00F7A60}" srcId="{4D8BCD6F-550E-40D2-97B9-7ACF7B2629DD}" destId="{A5AE4351-96E7-4809-9DBB-84126FD91013}" srcOrd="0" destOrd="0" parTransId="{1F6DB94A-1FDE-4146-B58B-8B9547BAD64F}" sibTransId="{174AC6E3-234F-4BAE-B72A-2516DD413FC4}"/>
    <dgm:cxn modelId="{FF845B1D-B246-4A27-B9EA-808CE3C8319F}" type="presOf" srcId="{7FEA728A-81A3-4814-AC08-649C9EDF133B}" destId="{15503FFE-C716-4C78-AAC2-FC3CE002F145}" srcOrd="0" destOrd="0" presId="urn:microsoft.com/office/officeart/2005/8/layout/list1"/>
    <dgm:cxn modelId="{F0559C15-502B-47B6-9073-83C391ED9D8C}" type="presOf" srcId="{122EFFA6-9F35-4F81-A3B9-BE3F038EC2C7}" destId="{AAC47BC8-F334-44FF-B0CF-B98FEFBFC930}" srcOrd="0" destOrd="2" presId="urn:microsoft.com/office/officeart/2005/8/layout/list1"/>
    <dgm:cxn modelId="{8705E182-2DCE-4DCA-A1EB-86233303FC4A}" type="presOf" srcId="{A5AE4351-96E7-4809-9DBB-84126FD91013}" destId="{AAC47BC8-F334-44FF-B0CF-B98FEFBFC930}" srcOrd="0" destOrd="0" presId="urn:microsoft.com/office/officeart/2005/8/layout/list1"/>
    <dgm:cxn modelId="{37C99EB8-76A5-43AE-8AB6-96AA8ED02DD0}" srcId="{8D446434-EFD8-4CE8-9D1B-CD8683112526}" destId="{4D8BCD6F-550E-40D2-97B9-7ACF7B2629DD}" srcOrd="0" destOrd="0" parTransId="{F4DC9795-B740-4907-A343-BB5403CE5F1B}" sibTransId="{D2808719-2E7D-4386-AFC0-77DF35367090}"/>
    <dgm:cxn modelId="{8C302BA2-2B43-4064-985E-9FFBCE87D2FC}" type="presOf" srcId="{0B0AD86E-7444-4257-A011-FA8F56A3A7A6}" destId="{F85E3894-8DC0-48E8-BD39-7FCD4F4A2DF6}" srcOrd="0" destOrd="0" presId="urn:microsoft.com/office/officeart/2005/8/layout/list1"/>
    <dgm:cxn modelId="{382D849E-C63D-40AF-B52A-FCE92FC5C2A0}" type="presOf" srcId="{4D8BCD6F-550E-40D2-97B9-7ACF7B2629DD}" destId="{47E242AB-729A-4D1B-9A33-08B44C8F87EA}" srcOrd="1" destOrd="0" presId="urn:microsoft.com/office/officeart/2005/8/layout/list1"/>
    <dgm:cxn modelId="{4C38E7AF-F2ED-455F-893C-AB036267C58C}" srcId="{8D446434-EFD8-4CE8-9D1B-CD8683112526}" destId="{32358F87-08F7-4CB0-B36A-643F1F903875}" srcOrd="2" destOrd="0" parTransId="{003FFD50-5B49-41D8-8034-B93C068B80E8}" sibTransId="{DBB86AD8-784E-4E1A-A975-446FB3CE222E}"/>
    <dgm:cxn modelId="{D6AE5938-7B28-4B70-A8E2-1153C41336ED}" type="presOf" srcId="{5E21D2A6-8551-4F9F-B59B-680AA8D893DB}" destId="{92069ED3-177B-428C-9B04-E676B3D1BF36}" srcOrd="0" destOrd="0" presId="urn:microsoft.com/office/officeart/2005/8/layout/list1"/>
    <dgm:cxn modelId="{83A453BE-0F81-4451-A7AD-1BE885066E7F}" type="presOf" srcId="{0B0AD86E-7444-4257-A011-FA8F56A3A7A6}" destId="{E802DD90-3D7E-4E2E-948F-985F57F771E9}" srcOrd="1" destOrd="0" presId="urn:microsoft.com/office/officeart/2005/8/layout/list1"/>
    <dgm:cxn modelId="{A173D7A3-38EB-47A9-9E17-6374B011DBAA}" type="presOf" srcId="{82C7C75C-A03E-4056-9010-D49F6569B6DB}" destId="{AAC47BC8-F334-44FF-B0CF-B98FEFBFC930}" srcOrd="0" destOrd="1" presId="urn:microsoft.com/office/officeart/2005/8/layout/list1"/>
    <dgm:cxn modelId="{50AB860C-2F72-47C3-A17C-03D664EE663C}" type="presOf" srcId="{17F8C0F5-1605-4C85-BC65-11B0A77177A0}" destId="{7142B3BB-1F05-48DA-B6D9-8E557F2355C9}" srcOrd="0" destOrd="1" presId="urn:microsoft.com/office/officeart/2005/8/layout/list1"/>
    <dgm:cxn modelId="{84FF3CD2-E7C3-4F3E-9715-41897CF253CA}" type="presOf" srcId="{8D446434-EFD8-4CE8-9D1B-CD8683112526}" destId="{9182308C-EC6E-4B91-9C5E-738AD7547118}" srcOrd="0" destOrd="0" presId="urn:microsoft.com/office/officeart/2005/8/layout/list1"/>
    <dgm:cxn modelId="{2EFFAE0D-EDF8-4BBA-AF97-308C2F651807}" type="presOf" srcId="{B3A41376-E2B7-4CBE-B4DC-ADB5BF2DA3B6}" destId="{0C58EFAA-1764-4C1A-A5D9-F42DF96533ED}" srcOrd="0" destOrd="0" presId="urn:microsoft.com/office/officeart/2005/8/layout/list1"/>
    <dgm:cxn modelId="{46F59B25-E67B-498C-A554-CB2762B1D972}" type="presOf" srcId="{32358F87-08F7-4CB0-B36A-643F1F903875}" destId="{47E01015-7B8A-4BFD-814E-CB7A0DFBC078}" srcOrd="0" destOrd="0" presId="urn:microsoft.com/office/officeart/2005/8/layout/list1"/>
    <dgm:cxn modelId="{76832B46-FCA9-42DE-94E9-CA24D541D511}" srcId="{8D446434-EFD8-4CE8-9D1B-CD8683112526}" destId="{7FEA728A-81A3-4814-AC08-649C9EDF133B}" srcOrd="1" destOrd="0" parTransId="{45B3BC68-5E6B-4AC4-963D-2687A77313B5}" sibTransId="{BFE22492-E9E6-4EB9-97C5-4B48D9D047CE}"/>
    <dgm:cxn modelId="{1AB7A35C-C598-4DA2-BD10-5FF5089D625B}" type="presOf" srcId="{4D8BCD6F-550E-40D2-97B9-7ACF7B2629DD}" destId="{8EA2E1D7-5316-47BA-B9AC-C1C658AEAF9A}" srcOrd="0" destOrd="0" presId="urn:microsoft.com/office/officeart/2005/8/layout/list1"/>
    <dgm:cxn modelId="{FF5CA74F-BACE-409C-BFAC-B843098E5A24}" type="presParOf" srcId="{9182308C-EC6E-4B91-9C5E-738AD7547118}" destId="{B930FF96-8541-41DD-A314-21DB1969F573}" srcOrd="0" destOrd="0" presId="urn:microsoft.com/office/officeart/2005/8/layout/list1"/>
    <dgm:cxn modelId="{727CE182-C909-4140-BADA-9EAB02EE9342}" type="presParOf" srcId="{B930FF96-8541-41DD-A314-21DB1969F573}" destId="{8EA2E1D7-5316-47BA-B9AC-C1C658AEAF9A}" srcOrd="0" destOrd="0" presId="urn:microsoft.com/office/officeart/2005/8/layout/list1"/>
    <dgm:cxn modelId="{B707EB82-47BF-4813-A960-D81870B1E4C1}" type="presParOf" srcId="{B930FF96-8541-41DD-A314-21DB1969F573}" destId="{47E242AB-729A-4D1B-9A33-08B44C8F87EA}" srcOrd="1" destOrd="0" presId="urn:microsoft.com/office/officeart/2005/8/layout/list1"/>
    <dgm:cxn modelId="{BFE8B6D2-7991-4CA8-8543-EB0D9417EBBE}" type="presParOf" srcId="{9182308C-EC6E-4B91-9C5E-738AD7547118}" destId="{00B4D3D3-9207-4BA6-A5FD-DC9F5C74B872}" srcOrd="1" destOrd="0" presId="urn:microsoft.com/office/officeart/2005/8/layout/list1"/>
    <dgm:cxn modelId="{B525609B-CFF5-477F-98E6-AB85DBFBC285}" type="presParOf" srcId="{9182308C-EC6E-4B91-9C5E-738AD7547118}" destId="{AAC47BC8-F334-44FF-B0CF-B98FEFBFC930}" srcOrd="2" destOrd="0" presId="urn:microsoft.com/office/officeart/2005/8/layout/list1"/>
    <dgm:cxn modelId="{E9C9E2CA-F9B1-47B6-BF41-CEBA4F1C52DB}" type="presParOf" srcId="{9182308C-EC6E-4B91-9C5E-738AD7547118}" destId="{A416F7E0-C7F5-49CA-8C4F-21F377116481}" srcOrd="3" destOrd="0" presId="urn:microsoft.com/office/officeart/2005/8/layout/list1"/>
    <dgm:cxn modelId="{554ABDB9-AF05-4E5F-A3BC-B52177EC3774}" type="presParOf" srcId="{9182308C-EC6E-4B91-9C5E-738AD7547118}" destId="{8FDBC593-4D77-41BE-A681-F892E3BAD560}" srcOrd="4" destOrd="0" presId="urn:microsoft.com/office/officeart/2005/8/layout/list1"/>
    <dgm:cxn modelId="{CF39AE97-9EC4-4925-B256-5035D1637DF3}" type="presParOf" srcId="{8FDBC593-4D77-41BE-A681-F892E3BAD560}" destId="{15503FFE-C716-4C78-AAC2-FC3CE002F145}" srcOrd="0" destOrd="0" presId="urn:microsoft.com/office/officeart/2005/8/layout/list1"/>
    <dgm:cxn modelId="{B9C1A345-C9CC-47DE-9507-B24335757B90}" type="presParOf" srcId="{8FDBC593-4D77-41BE-A681-F892E3BAD560}" destId="{03B35304-5943-4E3F-8A32-3686738AC1BB}" srcOrd="1" destOrd="0" presId="urn:microsoft.com/office/officeart/2005/8/layout/list1"/>
    <dgm:cxn modelId="{5A4B6A3B-DAB5-40DC-B4A9-BE7009661BF1}" type="presParOf" srcId="{9182308C-EC6E-4B91-9C5E-738AD7547118}" destId="{8BD2D6D0-9310-429A-B6B0-7B6A3150E7D9}" srcOrd="5" destOrd="0" presId="urn:microsoft.com/office/officeart/2005/8/layout/list1"/>
    <dgm:cxn modelId="{28EFB954-11C7-42F6-8B3C-F99DACEF960F}" type="presParOf" srcId="{9182308C-EC6E-4B91-9C5E-738AD7547118}" destId="{0C58EFAA-1764-4C1A-A5D9-F42DF96533ED}" srcOrd="6" destOrd="0" presId="urn:microsoft.com/office/officeart/2005/8/layout/list1"/>
    <dgm:cxn modelId="{EE3951B5-FDD0-4E71-BDCE-0E9CA490AAD7}" type="presParOf" srcId="{9182308C-EC6E-4B91-9C5E-738AD7547118}" destId="{814DAAD3-C41F-49F5-9613-E3BD8E71AC58}" srcOrd="7" destOrd="0" presId="urn:microsoft.com/office/officeart/2005/8/layout/list1"/>
    <dgm:cxn modelId="{C85313CD-44E7-4ECE-A934-69F2B794E124}" type="presParOf" srcId="{9182308C-EC6E-4B91-9C5E-738AD7547118}" destId="{63A9F260-9ED5-49EC-89BA-E724D7AB234D}" srcOrd="8" destOrd="0" presId="urn:microsoft.com/office/officeart/2005/8/layout/list1"/>
    <dgm:cxn modelId="{649B6CFF-EADA-4C35-91EC-B45BB299751B}" type="presParOf" srcId="{63A9F260-9ED5-49EC-89BA-E724D7AB234D}" destId="{47E01015-7B8A-4BFD-814E-CB7A0DFBC078}" srcOrd="0" destOrd="0" presId="urn:microsoft.com/office/officeart/2005/8/layout/list1"/>
    <dgm:cxn modelId="{2A2908B7-6E87-41C6-841E-ED5DDB6D2DBA}" type="presParOf" srcId="{63A9F260-9ED5-49EC-89BA-E724D7AB234D}" destId="{9B2CD242-7C3D-4587-BF0B-86FCBD875440}" srcOrd="1" destOrd="0" presId="urn:microsoft.com/office/officeart/2005/8/layout/list1"/>
    <dgm:cxn modelId="{3A17CB27-8412-4733-9F82-207CE79A9A85}" type="presParOf" srcId="{9182308C-EC6E-4B91-9C5E-738AD7547118}" destId="{CB657FAB-648F-4346-BA5F-EF07ABC5AECB}" srcOrd="9" destOrd="0" presId="urn:microsoft.com/office/officeart/2005/8/layout/list1"/>
    <dgm:cxn modelId="{7955664D-147E-43C2-9380-F2C0FCB58652}" type="presParOf" srcId="{9182308C-EC6E-4B91-9C5E-738AD7547118}" destId="{7142B3BB-1F05-48DA-B6D9-8E557F2355C9}" srcOrd="10" destOrd="0" presId="urn:microsoft.com/office/officeart/2005/8/layout/list1"/>
    <dgm:cxn modelId="{4009AC4E-EA3A-417E-ACA8-AB141BAE3C6F}" type="presParOf" srcId="{9182308C-EC6E-4B91-9C5E-738AD7547118}" destId="{CA957999-AFEF-4478-8F52-4D8390A9D91C}" srcOrd="11" destOrd="0" presId="urn:microsoft.com/office/officeart/2005/8/layout/list1"/>
    <dgm:cxn modelId="{A1A580A8-A328-45BB-813E-D82CA691BAA5}" type="presParOf" srcId="{9182308C-EC6E-4B91-9C5E-738AD7547118}" destId="{2DD98299-226A-4AED-8A7C-CF7AD3A51BD4}" srcOrd="12" destOrd="0" presId="urn:microsoft.com/office/officeart/2005/8/layout/list1"/>
    <dgm:cxn modelId="{BEEC9E4C-D02D-4F0C-BF92-B303F668ABD4}" type="presParOf" srcId="{2DD98299-226A-4AED-8A7C-CF7AD3A51BD4}" destId="{F85E3894-8DC0-48E8-BD39-7FCD4F4A2DF6}" srcOrd="0" destOrd="0" presId="urn:microsoft.com/office/officeart/2005/8/layout/list1"/>
    <dgm:cxn modelId="{9424266C-8B51-4CB8-B34E-5D23EDD413B4}" type="presParOf" srcId="{2DD98299-226A-4AED-8A7C-CF7AD3A51BD4}" destId="{E802DD90-3D7E-4E2E-948F-985F57F771E9}" srcOrd="1" destOrd="0" presId="urn:microsoft.com/office/officeart/2005/8/layout/list1"/>
    <dgm:cxn modelId="{EB3207E5-FACB-4202-88A0-34E0BE433EDC}" type="presParOf" srcId="{9182308C-EC6E-4B91-9C5E-738AD7547118}" destId="{90BD6460-57A2-48F8-B33A-7542C8C37DAF}" srcOrd="13" destOrd="0" presId="urn:microsoft.com/office/officeart/2005/8/layout/list1"/>
    <dgm:cxn modelId="{9A2D12DA-3518-4EB3-85D7-108C6F6C175C}" type="presParOf" srcId="{9182308C-EC6E-4B91-9C5E-738AD7547118}" destId="{92069ED3-177B-428C-9B04-E676B3D1BF3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446434-EFD8-4CE8-9D1B-CD8683112526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8BCD6F-550E-40D2-97B9-7ACF7B2629DD}">
      <dgm:prSet phldrT="[Text]"/>
      <dgm:spPr/>
      <dgm:t>
        <a:bodyPr/>
        <a:lstStyle/>
        <a:p>
          <a:r>
            <a:rPr lang="nl-NL" dirty="0" smtClean="0"/>
            <a:t>Robertson &amp; Seymour (1980’s)</a:t>
          </a:r>
          <a:endParaRPr lang="en-US" dirty="0"/>
        </a:p>
      </dgm:t>
    </dgm:pt>
    <dgm:pt modelId="{F4DC9795-B740-4907-A343-BB5403CE5F1B}" type="parTrans" cxnId="{37C99EB8-76A5-43AE-8AB6-96AA8ED02DD0}">
      <dgm:prSet/>
      <dgm:spPr/>
      <dgm:t>
        <a:bodyPr/>
        <a:lstStyle/>
        <a:p>
          <a:endParaRPr lang="en-US"/>
        </a:p>
      </dgm:t>
    </dgm:pt>
    <dgm:pt modelId="{D2808719-2E7D-4386-AFC0-77DF35367090}" type="sibTrans" cxnId="{37C99EB8-76A5-43AE-8AB6-96AA8ED02DD0}">
      <dgm:prSet/>
      <dgm:spPr/>
      <dgm:t>
        <a:bodyPr/>
        <a:lstStyle/>
        <a:p>
          <a:endParaRPr lang="en-US"/>
        </a:p>
      </dgm:t>
    </dgm:pt>
    <dgm:pt modelId="{A5AE4351-96E7-4809-9DBB-84126FD91013}">
      <dgm:prSet phldrT="[Text]"/>
      <dgm:spPr/>
      <dgm:t>
        <a:bodyPr/>
        <a:lstStyle/>
        <a:p>
          <a:r>
            <a:rPr lang="en-US" dirty="0" smtClean="0"/>
            <a:t>For every fixed k, there is an </a:t>
          </a:r>
          <a:r>
            <a:rPr lang="en-US" b="1" dirty="0" smtClean="0">
              <a:latin typeface="Harrington" pitchFamily="82" charset="0"/>
            </a:rPr>
            <a:t>O</a:t>
          </a:r>
          <a:r>
            <a:rPr lang="en-US" dirty="0" smtClean="0"/>
            <a:t>(n</a:t>
          </a:r>
          <a:r>
            <a:rPr lang="en-US" baseline="30000" dirty="0" smtClean="0"/>
            <a:t>3</a:t>
          </a:r>
          <a:r>
            <a:rPr lang="en-US" dirty="0" smtClean="0"/>
            <a:t>)-time algorithm</a:t>
          </a:r>
          <a:endParaRPr lang="en-US" dirty="0"/>
        </a:p>
      </dgm:t>
    </dgm:pt>
    <dgm:pt modelId="{1F6DB94A-1FDE-4146-B58B-8B9547BAD64F}" type="parTrans" cxnId="{5D18D55E-574D-483A-B85C-23AFF00F7A60}">
      <dgm:prSet/>
      <dgm:spPr/>
      <dgm:t>
        <a:bodyPr/>
        <a:lstStyle/>
        <a:p>
          <a:endParaRPr lang="en-US"/>
        </a:p>
      </dgm:t>
    </dgm:pt>
    <dgm:pt modelId="{174AC6E3-234F-4BAE-B72A-2516DD413FC4}" type="sibTrans" cxnId="{5D18D55E-574D-483A-B85C-23AFF00F7A60}">
      <dgm:prSet/>
      <dgm:spPr/>
      <dgm:t>
        <a:bodyPr/>
        <a:lstStyle/>
        <a:p>
          <a:endParaRPr lang="en-US"/>
        </a:p>
      </dgm:t>
    </dgm:pt>
    <dgm:pt modelId="{7FEA728A-81A3-4814-AC08-649C9EDF133B}">
      <dgm:prSet phldrT="[Text]"/>
      <dgm:spPr/>
      <dgm:t>
        <a:bodyPr/>
        <a:lstStyle/>
        <a:p>
          <a:r>
            <a:rPr lang="nl-NL" dirty="0" smtClean="0"/>
            <a:t>Marx &amp; </a:t>
          </a:r>
          <a:r>
            <a:rPr lang="nl-NL" dirty="0" err="1" smtClean="0"/>
            <a:t>Schlotter</a:t>
          </a:r>
          <a:r>
            <a:rPr lang="nl-NL" dirty="0" smtClean="0"/>
            <a:t> (2007, 2012)</a:t>
          </a:r>
          <a:endParaRPr lang="en-US" dirty="0"/>
        </a:p>
      </dgm:t>
    </dgm:pt>
    <dgm:pt modelId="{45B3BC68-5E6B-4AC4-963D-2687A77313B5}" type="parTrans" cxnId="{76832B46-FCA9-42DE-94E9-CA24D541D511}">
      <dgm:prSet/>
      <dgm:spPr/>
      <dgm:t>
        <a:bodyPr/>
        <a:lstStyle/>
        <a:p>
          <a:endParaRPr lang="en-US"/>
        </a:p>
      </dgm:t>
    </dgm:pt>
    <dgm:pt modelId="{BFE22492-E9E6-4EB9-97C5-4B48D9D047CE}" type="sibTrans" cxnId="{76832B46-FCA9-42DE-94E9-CA24D541D511}">
      <dgm:prSet/>
      <dgm:spPr/>
      <dgm:t>
        <a:bodyPr/>
        <a:lstStyle/>
        <a:p>
          <a:endParaRPr lang="en-US"/>
        </a:p>
      </dgm:t>
    </dgm:pt>
    <dgm:pt modelId="{B3A41376-E2B7-4CBE-B4DC-ADB5BF2DA3B6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E0CFFF6-383D-4437-95EA-E441ADEC4779}" type="parTrans" cxnId="{A93E85D8-84A5-4E6C-B1A1-B0FC4B6EB02F}">
      <dgm:prSet/>
      <dgm:spPr/>
      <dgm:t>
        <a:bodyPr/>
        <a:lstStyle/>
        <a:p>
          <a:endParaRPr lang="en-US"/>
        </a:p>
      </dgm:t>
    </dgm:pt>
    <dgm:pt modelId="{9A7C53F2-F99A-4664-830B-947D304BB2A7}" type="sibTrans" cxnId="{A93E85D8-84A5-4E6C-B1A1-B0FC4B6EB02F}">
      <dgm:prSet/>
      <dgm:spPr/>
      <dgm:t>
        <a:bodyPr/>
        <a:lstStyle/>
        <a:p>
          <a:endParaRPr lang="en-US"/>
        </a:p>
      </dgm:t>
    </dgm:pt>
    <dgm:pt modelId="{32358F87-08F7-4CB0-B36A-643F1F903875}">
      <dgm:prSet phldrT="[Text]"/>
      <dgm:spPr/>
      <dgm:t>
        <a:bodyPr/>
        <a:lstStyle/>
        <a:p>
          <a:r>
            <a:rPr lang="nl-NL" dirty="0" err="1" smtClean="0"/>
            <a:t>Kawarabayashi</a:t>
          </a:r>
          <a:r>
            <a:rPr lang="nl-NL" dirty="0" smtClean="0"/>
            <a:t> (2009)</a:t>
          </a:r>
          <a:endParaRPr lang="en-US" dirty="0"/>
        </a:p>
      </dgm:t>
    </dgm:pt>
    <dgm:pt modelId="{003FFD50-5B49-41D8-8034-B93C068B80E8}" type="parTrans" cxnId="{4C38E7AF-F2ED-455F-893C-AB036267C58C}">
      <dgm:prSet/>
      <dgm:spPr/>
      <dgm:t>
        <a:bodyPr/>
        <a:lstStyle/>
        <a:p>
          <a:endParaRPr lang="en-US"/>
        </a:p>
      </dgm:t>
    </dgm:pt>
    <dgm:pt modelId="{DBB86AD8-784E-4E1A-A975-446FB3CE222E}" type="sibTrans" cxnId="{4C38E7AF-F2ED-455F-893C-AB036267C58C}">
      <dgm:prSet/>
      <dgm:spPr/>
      <dgm:t>
        <a:bodyPr/>
        <a:lstStyle/>
        <a:p>
          <a:endParaRPr lang="en-US"/>
        </a:p>
      </dgm:t>
    </dgm:pt>
    <dgm:pt modelId="{AE32D689-B5C0-47F9-8954-5E8B2D4B7EB6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CF22406E-1D6E-4F36-8B50-E2A85CFE90C0}" type="parTrans" cxnId="{3990AF1A-0D62-4EAC-BA50-467C268E91C0}">
      <dgm:prSet/>
      <dgm:spPr/>
      <dgm:t>
        <a:bodyPr/>
        <a:lstStyle/>
        <a:p>
          <a:endParaRPr lang="en-US"/>
        </a:p>
      </dgm:t>
    </dgm:pt>
    <dgm:pt modelId="{3CC9FDDF-81BF-4833-AFCE-7D8A7C4B2F49}" type="sibTrans" cxnId="{3990AF1A-0D62-4EAC-BA50-467C268E91C0}">
      <dgm:prSet/>
      <dgm:spPr/>
      <dgm:t>
        <a:bodyPr/>
        <a:lstStyle/>
        <a:p>
          <a:endParaRPr lang="en-US"/>
        </a:p>
      </dgm:t>
    </dgm:pt>
    <dgm:pt modelId="{82C7C75C-A03E-4056-9010-D49F6569B6DB}">
      <dgm:prSet phldrT="[Text]"/>
      <dgm:spPr/>
      <dgm:t>
        <a:bodyPr/>
        <a:lstStyle/>
        <a:p>
          <a:r>
            <a:rPr lang="en-US" dirty="0" smtClean="0"/>
            <a:t>Non-constructive (Graph-minors theorem)</a:t>
          </a:r>
          <a:endParaRPr lang="en-US" dirty="0"/>
        </a:p>
      </dgm:t>
    </dgm:pt>
    <dgm:pt modelId="{CB7F9F5A-1462-4E71-939B-4116372305AC}" type="parTrans" cxnId="{1CB2528C-A143-4EA1-803E-18238A6498E4}">
      <dgm:prSet/>
      <dgm:spPr/>
      <dgm:t>
        <a:bodyPr/>
        <a:lstStyle/>
        <a:p>
          <a:endParaRPr lang="en-US"/>
        </a:p>
      </dgm:t>
    </dgm:pt>
    <dgm:pt modelId="{426CCB67-7B4C-44AD-9373-C61FDF868825}" type="sibTrans" cxnId="{1CB2528C-A143-4EA1-803E-18238A6498E4}">
      <dgm:prSet/>
      <dgm:spPr/>
      <dgm:t>
        <a:bodyPr/>
        <a:lstStyle/>
        <a:p>
          <a:endParaRPr lang="en-US"/>
        </a:p>
      </dgm:t>
    </dgm:pt>
    <dgm:pt modelId="{122EFFA6-9F35-4F81-A3B9-BE3F038EC2C7}">
      <dgm:prSet phldrT="[Text]"/>
      <dgm:spPr/>
      <dgm:t>
        <a:bodyPr/>
        <a:lstStyle/>
        <a:p>
          <a:r>
            <a:rPr lang="en-US" dirty="0" smtClean="0"/>
            <a:t>Involves astronomical constants</a:t>
          </a:r>
          <a:endParaRPr lang="en-US" dirty="0"/>
        </a:p>
      </dgm:t>
    </dgm:pt>
    <dgm:pt modelId="{C867E35C-2297-4D33-9E78-E0574A0C2C81}" type="parTrans" cxnId="{C2598C8C-8699-4D7C-9836-1381993800B4}">
      <dgm:prSet/>
      <dgm:spPr/>
      <dgm:t>
        <a:bodyPr/>
        <a:lstStyle/>
        <a:p>
          <a:endParaRPr lang="en-US"/>
        </a:p>
      </dgm:t>
    </dgm:pt>
    <dgm:pt modelId="{2FF49A89-8C80-4BCD-91E6-75815032B440}" type="sibTrans" cxnId="{C2598C8C-8699-4D7C-9836-1381993800B4}">
      <dgm:prSet/>
      <dgm:spPr/>
      <dgm:t>
        <a:bodyPr/>
        <a:lstStyle/>
        <a:p>
          <a:endParaRPr lang="en-US"/>
        </a:p>
      </dgm:t>
    </dgm:pt>
    <dgm:pt modelId="{CD156F02-DEF4-4F0C-8BAF-315B2B648511}">
      <dgm:prSet phldrT="[Text]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CB82BC41-A548-4F37-9C72-68BD4966EE18}" type="parTrans" cxnId="{5A2EC206-CBCE-4DA2-9FDD-6BCC6D9FCE5C}">
      <dgm:prSet/>
      <dgm:spPr/>
      <dgm:t>
        <a:bodyPr/>
        <a:lstStyle/>
        <a:p>
          <a:endParaRPr lang="en-US"/>
        </a:p>
      </dgm:t>
    </dgm:pt>
    <dgm:pt modelId="{90B76820-3957-43D2-B65D-1FB7E5BC796C}" type="sibTrans" cxnId="{5A2EC206-CBCE-4DA2-9FDD-6BCC6D9FCE5C}">
      <dgm:prSet/>
      <dgm:spPr/>
      <dgm:t>
        <a:bodyPr/>
        <a:lstStyle/>
        <a:p>
          <a:endParaRPr lang="en-US"/>
        </a:p>
      </dgm:t>
    </dgm:pt>
    <dgm:pt modelId="{17F8C0F5-1605-4C85-BC65-11B0A77177A0}">
      <dgm:prSet phldrT="[Text]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488C63B8-6823-4FAC-B26C-4F34AB7054B7}" type="parTrans" cxnId="{37292DE7-1EF9-4348-95E8-A4B402100271}">
      <dgm:prSet/>
      <dgm:spPr/>
      <dgm:t>
        <a:bodyPr/>
        <a:lstStyle/>
        <a:p>
          <a:endParaRPr lang="en-US"/>
        </a:p>
      </dgm:t>
    </dgm:pt>
    <dgm:pt modelId="{F8454209-5723-4348-8585-E5F59D691791}" type="sibTrans" cxnId="{37292DE7-1EF9-4348-95E8-A4B402100271}">
      <dgm:prSet/>
      <dgm:spPr/>
      <dgm:t>
        <a:bodyPr/>
        <a:lstStyle/>
        <a:p>
          <a:endParaRPr lang="en-US"/>
        </a:p>
      </dgm:t>
    </dgm:pt>
    <dgm:pt modelId="{0B0AD86E-7444-4257-A011-FA8F56A3A7A6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en-US" dirty="0" err="1" smtClean="0"/>
            <a:t>Chekuri</a:t>
          </a:r>
          <a:r>
            <a:rPr lang="en-US" dirty="0" smtClean="0"/>
            <a:t> &amp; </a:t>
          </a:r>
          <a:r>
            <a:rPr lang="en-US" dirty="0" err="1" smtClean="0"/>
            <a:t>Sidiropoulos</a:t>
          </a:r>
          <a:r>
            <a:rPr lang="en-US" dirty="0" smtClean="0"/>
            <a:t> (2013)</a:t>
          </a:r>
          <a:endParaRPr lang="en-US" dirty="0"/>
        </a:p>
      </dgm:t>
    </dgm:pt>
    <dgm:pt modelId="{088D5240-0FFC-4AA0-85E1-40FA3A01DC62}" type="parTrans" cxnId="{D71FF4B2-D2BA-47AF-80BF-E80181293DA6}">
      <dgm:prSet/>
      <dgm:spPr/>
      <dgm:t>
        <a:bodyPr/>
        <a:lstStyle/>
        <a:p>
          <a:endParaRPr lang="en-US"/>
        </a:p>
      </dgm:t>
    </dgm:pt>
    <dgm:pt modelId="{2593C8B2-5AB8-42D4-836D-15C027B2BF82}" type="sibTrans" cxnId="{D71FF4B2-D2BA-47AF-80BF-E80181293DA6}">
      <dgm:prSet/>
      <dgm:spPr/>
      <dgm:t>
        <a:bodyPr/>
        <a:lstStyle/>
        <a:p>
          <a:endParaRPr lang="en-US"/>
        </a:p>
      </dgm:t>
    </dgm:pt>
    <dgm:pt modelId="{5E21D2A6-8551-4F9F-B59B-680AA8D893DB}">
      <dgm:prSet phldrT="[Text]"/>
      <dgm:spPr/>
      <dgm:t>
        <a:bodyPr/>
        <a:lstStyle/>
        <a:p>
          <a:r>
            <a:rPr lang="en-US" dirty="0" smtClean="0"/>
            <a:t>Polynomial-time poly(</a:t>
          </a:r>
          <a:r>
            <a:rPr lang="en-US" cap="small" baseline="0" dirty="0" smtClean="0"/>
            <a:t>opt</a:t>
          </a:r>
          <a:r>
            <a:rPr lang="en-US" dirty="0" smtClean="0"/>
            <a:t>, log n) approximation on bounded-degree graphs</a:t>
          </a:r>
          <a:endParaRPr lang="en-US" dirty="0"/>
        </a:p>
      </dgm:t>
    </dgm:pt>
    <dgm:pt modelId="{9F7A1D11-A877-4AA2-909F-4BCFFD846F55}" type="parTrans" cxnId="{4E44FAE6-C560-4FD1-951E-C85CF31557F1}">
      <dgm:prSet/>
      <dgm:spPr/>
      <dgm:t>
        <a:bodyPr/>
        <a:lstStyle/>
        <a:p>
          <a:endParaRPr lang="en-US"/>
        </a:p>
      </dgm:t>
    </dgm:pt>
    <dgm:pt modelId="{F2A0E3DF-9E4C-46AF-9F0B-E8EB74EB02DD}" type="sibTrans" cxnId="{4E44FAE6-C560-4FD1-951E-C85CF31557F1}">
      <dgm:prSet/>
      <dgm:spPr/>
      <dgm:t>
        <a:bodyPr/>
        <a:lstStyle/>
        <a:p>
          <a:endParaRPr lang="en-US"/>
        </a:p>
      </dgm:t>
    </dgm:pt>
    <dgm:pt modelId="{9182308C-EC6E-4B91-9C5E-738AD7547118}" type="pres">
      <dgm:prSet presAssocID="{8D446434-EFD8-4CE8-9D1B-CD868311252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30FF96-8541-41DD-A314-21DB1969F573}" type="pres">
      <dgm:prSet presAssocID="{4D8BCD6F-550E-40D2-97B9-7ACF7B2629DD}" presName="parentLin" presStyleCnt="0"/>
      <dgm:spPr/>
      <dgm:t>
        <a:bodyPr/>
        <a:lstStyle/>
        <a:p>
          <a:endParaRPr lang="en-US"/>
        </a:p>
      </dgm:t>
    </dgm:pt>
    <dgm:pt modelId="{8EA2E1D7-5316-47BA-B9AC-C1C658AEAF9A}" type="pres">
      <dgm:prSet presAssocID="{4D8BCD6F-550E-40D2-97B9-7ACF7B2629DD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47E242AB-729A-4D1B-9A33-08B44C8F87EA}" type="pres">
      <dgm:prSet presAssocID="{4D8BCD6F-550E-40D2-97B9-7ACF7B2629D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B4D3D3-9207-4BA6-A5FD-DC9F5C74B872}" type="pres">
      <dgm:prSet presAssocID="{4D8BCD6F-550E-40D2-97B9-7ACF7B2629DD}" presName="negativeSpace" presStyleCnt="0"/>
      <dgm:spPr/>
      <dgm:t>
        <a:bodyPr/>
        <a:lstStyle/>
        <a:p>
          <a:endParaRPr lang="en-US"/>
        </a:p>
      </dgm:t>
    </dgm:pt>
    <dgm:pt modelId="{AAC47BC8-F334-44FF-B0CF-B98FEFBFC930}" type="pres">
      <dgm:prSet presAssocID="{4D8BCD6F-550E-40D2-97B9-7ACF7B2629DD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16F7E0-C7F5-49CA-8C4F-21F377116481}" type="pres">
      <dgm:prSet presAssocID="{D2808719-2E7D-4386-AFC0-77DF35367090}" presName="spaceBetweenRectangles" presStyleCnt="0"/>
      <dgm:spPr/>
      <dgm:t>
        <a:bodyPr/>
        <a:lstStyle/>
        <a:p>
          <a:endParaRPr lang="en-US"/>
        </a:p>
      </dgm:t>
    </dgm:pt>
    <dgm:pt modelId="{8FDBC593-4D77-41BE-A681-F892E3BAD560}" type="pres">
      <dgm:prSet presAssocID="{7FEA728A-81A3-4814-AC08-649C9EDF133B}" presName="parentLin" presStyleCnt="0"/>
      <dgm:spPr/>
      <dgm:t>
        <a:bodyPr/>
        <a:lstStyle/>
        <a:p>
          <a:endParaRPr lang="en-US"/>
        </a:p>
      </dgm:t>
    </dgm:pt>
    <dgm:pt modelId="{15503FFE-C716-4C78-AAC2-FC3CE002F145}" type="pres">
      <dgm:prSet presAssocID="{7FEA728A-81A3-4814-AC08-649C9EDF133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3B35304-5943-4E3F-8A32-3686738AC1BB}" type="pres">
      <dgm:prSet presAssocID="{7FEA728A-81A3-4814-AC08-649C9EDF133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D2D6D0-9310-429A-B6B0-7B6A3150E7D9}" type="pres">
      <dgm:prSet presAssocID="{7FEA728A-81A3-4814-AC08-649C9EDF133B}" presName="negativeSpace" presStyleCnt="0"/>
      <dgm:spPr/>
      <dgm:t>
        <a:bodyPr/>
        <a:lstStyle/>
        <a:p>
          <a:endParaRPr lang="en-US"/>
        </a:p>
      </dgm:t>
    </dgm:pt>
    <dgm:pt modelId="{0C58EFAA-1764-4C1A-A5D9-F42DF96533ED}" type="pres">
      <dgm:prSet presAssocID="{7FEA728A-81A3-4814-AC08-649C9EDF133B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DAAD3-C41F-49F5-9613-E3BD8E71AC58}" type="pres">
      <dgm:prSet presAssocID="{BFE22492-E9E6-4EB9-97C5-4B48D9D047CE}" presName="spaceBetweenRectangles" presStyleCnt="0"/>
      <dgm:spPr/>
      <dgm:t>
        <a:bodyPr/>
        <a:lstStyle/>
        <a:p>
          <a:endParaRPr lang="en-US"/>
        </a:p>
      </dgm:t>
    </dgm:pt>
    <dgm:pt modelId="{63A9F260-9ED5-49EC-89BA-E724D7AB234D}" type="pres">
      <dgm:prSet presAssocID="{32358F87-08F7-4CB0-B36A-643F1F903875}" presName="parentLin" presStyleCnt="0"/>
      <dgm:spPr/>
      <dgm:t>
        <a:bodyPr/>
        <a:lstStyle/>
        <a:p>
          <a:endParaRPr lang="en-US"/>
        </a:p>
      </dgm:t>
    </dgm:pt>
    <dgm:pt modelId="{47E01015-7B8A-4BFD-814E-CB7A0DFBC078}" type="pres">
      <dgm:prSet presAssocID="{32358F87-08F7-4CB0-B36A-643F1F903875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9B2CD242-7C3D-4587-BF0B-86FCBD875440}" type="pres">
      <dgm:prSet presAssocID="{32358F87-08F7-4CB0-B36A-643F1F90387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657FAB-648F-4346-BA5F-EF07ABC5AECB}" type="pres">
      <dgm:prSet presAssocID="{32358F87-08F7-4CB0-B36A-643F1F903875}" presName="negativeSpace" presStyleCnt="0"/>
      <dgm:spPr/>
      <dgm:t>
        <a:bodyPr/>
        <a:lstStyle/>
        <a:p>
          <a:endParaRPr lang="en-US"/>
        </a:p>
      </dgm:t>
    </dgm:pt>
    <dgm:pt modelId="{7142B3BB-1F05-48DA-B6D9-8E557F2355C9}" type="pres">
      <dgm:prSet presAssocID="{32358F87-08F7-4CB0-B36A-643F1F903875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57999-AFEF-4478-8F52-4D8390A9D91C}" type="pres">
      <dgm:prSet presAssocID="{DBB86AD8-784E-4E1A-A975-446FB3CE222E}" presName="spaceBetweenRectangles" presStyleCnt="0"/>
      <dgm:spPr/>
    </dgm:pt>
    <dgm:pt modelId="{2DD98299-226A-4AED-8A7C-CF7AD3A51BD4}" type="pres">
      <dgm:prSet presAssocID="{0B0AD86E-7444-4257-A011-FA8F56A3A7A6}" presName="parentLin" presStyleCnt="0"/>
      <dgm:spPr/>
    </dgm:pt>
    <dgm:pt modelId="{F85E3894-8DC0-48E8-BD39-7FCD4F4A2DF6}" type="pres">
      <dgm:prSet presAssocID="{0B0AD86E-7444-4257-A011-FA8F56A3A7A6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E802DD90-3D7E-4E2E-948F-985F57F771E9}" type="pres">
      <dgm:prSet presAssocID="{0B0AD86E-7444-4257-A011-FA8F56A3A7A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BD6460-57A2-48F8-B33A-7542C8C37DAF}" type="pres">
      <dgm:prSet presAssocID="{0B0AD86E-7444-4257-A011-FA8F56A3A7A6}" presName="negativeSpace" presStyleCnt="0"/>
      <dgm:spPr/>
    </dgm:pt>
    <dgm:pt modelId="{92069ED3-177B-428C-9B04-E676B3D1BF36}" type="pres">
      <dgm:prSet presAssocID="{0B0AD86E-7444-4257-A011-FA8F56A3A7A6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598C8C-8699-4D7C-9836-1381993800B4}" srcId="{A5AE4351-96E7-4809-9DBB-84126FD91013}" destId="{122EFFA6-9F35-4F81-A3B9-BE3F038EC2C7}" srcOrd="1" destOrd="0" parTransId="{C867E35C-2297-4D33-9E78-E0574A0C2C81}" sibTransId="{2FF49A89-8C80-4BCD-91E6-75815032B440}"/>
    <dgm:cxn modelId="{3990AF1A-0D62-4EAC-BA50-467C268E91C0}" srcId="{32358F87-08F7-4CB0-B36A-643F1F903875}" destId="{AE32D689-B5C0-47F9-8954-5E8B2D4B7EB6}" srcOrd="0" destOrd="0" parTransId="{CF22406E-1D6E-4F36-8B50-E2A85CFE90C0}" sibTransId="{3CC9FDDF-81BF-4833-AFCE-7D8A7C4B2F49}"/>
    <dgm:cxn modelId="{E8E6FF5F-5212-4B7B-AA12-F4E596A65A05}" type="presOf" srcId="{AE32D689-B5C0-47F9-8954-5E8B2D4B7EB6}" destId="{7142B3BB-1F05-48DA-B6D9-8E557F2355C9}" srcOrd="0" destOrd="0" presId="urn:microsoft.com/office/officeart/2005/8/layout/list1"/>
    <dgm:cxn modelId="{1CB2528C-A143-4EA1-803E-18238A6498E4}" srcId="{A5AE4351-96E7-4809-9DBB-84126FD91013}" destId="{82C7C75C-A03E-4056-9010-D49F6569B6DB}" srcOrd="0" destOrd="0" parTransId="{CB7F9F5A-1462-4E71-939B-4116372305AC}" sibTransId="{426CCB67-7B4C-44AD-9373-C61FDF868825}"/>
    <dgm:cxn modelId="{5A2EC206-CBCE-4DA2-9FDD-6BCC6D9FCE5C}" srcId="{B3A41376-E2B7-4CBE-B4DC-ADB5BF2DA3B6}" destId="{CD156F02-DEF4-4F0C-8BAF-315B2B648511}" srcOrd="0" destOrd="0" parTransId="{CB82BC41-A548-4F37-9C72-68BD4966EE18}" sibTransId="{90B76820-3957-43D2-B65D-1FB7E5BC796C}"/>
    <dgm:cxn modelId="{585CBEEB-51E0-4C62-963C-D0CFA8A0EC15}" type="presOf" srcId="{7FEA728A-81A3-4814-AC08-649C9EDF133B}" destId="{03B35304-5943-4E3F-8A32-3686738AC1BB}" srcOrd="1" destOrd="0" presId="urn:microsoft.com/office/officeart/2005/8/layout/list1"/>
    <dgm:cxn modelId="{37292DE7-1EF9-4348-95E8-A4B402100271}" srcId="{AE32D689-B5C0-47F9-8954-5E8B2D4B7EB6}" destId="{17F8C0F5-1605-4C85-BC65-11B0A77177A0}" srcOrd="0" destOrd="0" parTransId="{488C63B8-6823-4FAC-B26C-4F34AB7054B7}" sibTransId="{F8454209-5723-4348-8585-E5F59D691791}"/>
    <dgm:cxn modelId="{A91AA66A-F9C6-40D9-A644-47157347BEC4}" type="presOf" srcId="{CD156F02-DEF4-4F0C-8BAF-315B2B648511}" destId="{0C58EFAA-1764-4C1A-A5D9-F42DF96533ED}" srcOrd="0" destOrd="1" presId="urn:microsoft.com/office/officeart/2005/8/layout/list1"/>
    <dgm:cxn modelId="{D71FF4B2-D2BA-47AF-80BF-E80181293DA6}" srcId="{8D446434-EFD8-4CE8-9D1B-CD8683112526}" destId="{0B0AD86E-7444-4257-A011-FA8F56A3A7A6}" srcOrd="3" destOrd="0" parTransId="{088D5240-0FFC-4AA0-85E1-40FA3A01DC62}" sibTransId="{2593C8B2-5AB8-42D4-836D-15C027B2BF82}"/>
    <dgm:cxn modelId="{4E44FAE6-C560-4FD1-951E-C85CF31557F1}" srcId="{0B0AD86E-7444-4257-A011-FA8F56A3A7A6}" destId="{5E21D2A6-8551-4F9F-B59B-680AA8D893DB}" srcOrd="0" destOrd="0" parTransId="{9F7A1D11-A877-4AA2-909F-4BCFFD846F55}" sibTransId="{F2A0E3DF-9E4C-46AF-9F0B-E8EB74EB02DD}"/>
    <dgm:cxn modelId="{4DC3BF66-7332-4004-B86F-9EB45B020F04}" type="presOf" srcId="{32358F87-08F7-4CB0-B36A-643F1F903875}" destId="{9B2CD242-7C3D-4587-BF0B-86FCBD875440}" srcOrd="1" destOrd="0" presId="urn:microsoft.com/office/officeart/2005/8/layout/list1"/>
    <dgm:cxn modelId="{A93E85D8-84A5-4E6C-B1A1-B0FC4B6EB02F}" srcId="{7FEA728A-81A3-4814-AC08-649C9EDF133B}" destId="{B3A41376-E2B7-4CBE-B4DC-ADB5BF2DA3B6}" srcOrd="0" destOrd="0" parTransId="{8E0CFFF6-383D-4437-95EA-E441ADEC4779}" sibTransId="{9A7C53F2-F99A-4664-830B-947D304BB2A7}"/>
    <dgm:cxn modelId="{5D18D55E-574D-483A-B85C-23AFF00F7A60}" srcId="{4D8BCD6F-550E-40D2-97B9-7ACF7B2629DD}" destId="{A5AE4351-96E7-4809-9DBB-84126FD91013}" srcOrd="0" destOrd="0" parTransId="{1F6DB94A-1FDE-4146-B58B-8B9547BAD64F}" sibTransId="{174AC6E3-234F-4BAE-B72A-2516DD413FC4}"/>
    <dgm:cxn modelId="{FF845B1D-B246-4A27-B9EA-808CE3C8319F}" type="presOf" srcId="{7FEA728A-81A3-4814-AC08-649C9EDF133B}" destId="{15503FFE-C716-4C78-AAC2-FC3CE002F145}" srcOrd="0" destOrd="0" presId="urn:microsoft.com/office/officeart/2005/8/layout/list1"/>
    <dgm:cxn modelId="{F0559C15-502B-47B6-9073-83C391ED9D8C}" type="presOf" srcId="{122EFFA6-9F35-4F81-A3B9-BE3F038EC2C7}" destId="{AAC47BC8-F334-44FF-B0CF-B98FEFBFC930}" srcOrd="0" destOrd="2" presId="urn:microsoft.com/office/officeart/2005/8/layout/list1"/>
    <dgm:cxn modelId="{8705E182-2DCE-4DCA-A1EB-86233303FC4A}" type="presOf" srcId="{A5AE4351-96E7-4809-9DBB-84126FD91013}" destId="{AAC47BC8-F334-44FF-B0CF-B98FEFBFC930}" srcOrd="0" destOrd="0" presId="urn:microsoft.com/office/officeart/2005/8/layout/list1"/>
    <dgm:cxn modelId="{37C99EB8-76A5-43AE-8AB6-96AA8ED02DD0}" srcId="{8D446434-EFD8-4CE8-9D1B-CD8683112526}" destId="{4D8BCD6F-550E-40D2-97B9-7ACF7B2629DD}" srcOrd="0" destOrd="0" parTransId="{F4DC9795-B740-4907-A343-BB5403CE5F1B}" sibTransId="{D2808719-2E7D-4386-AFC0-77DF35367090}"/>
    <dgm:cxn modelId="{8C302BA2-2B43-4064-985E-9FFBCE87D2FC}" type="presOf" srcId="{0B0AD86E-7444-4257-A011-FA8F56A3A7A6}" destId="{F85E3894-8DC0-48E8-BD39-7FCD4F4A2DF6}" srcOrd="0" destOrd="0" presId="urn:microsoft.com/office/officeart/2005/8/layout/list1"/>
    <dgm:cxn modelId="{4C38E7AF-F2ED-455F-893C-AB036267C58C}" srcId="{8D446434-EFD8-4CE8-9D1B-CD8683112526}" destId="{32358F87-08F7-4CB0-B36A-643F1F903875}" srcOrd="2" destOrd="0" parTransId="{003FFD50-5B49-41D8-8034-B93C068B80E8}" sibTransId="{DBB86AD8-784E-4E1A-A975-446FB3CE222E}"/>
    <dgm:cxn modelId="{382D849E-C63D-40AF-B52A-FCE92FC5C2A0}" type="presOf" srcId="{4D8BCD6F-550E-40D2-97B9-7ACF7B2629DD}" destId="{47E242AB-729A-4D1B-9A33-08B44C8F87EA}" srcOrd="1" destOrd="0" presId="urn:microsoft.com/office/officeart/2005/8/layout/list1"/>
    <dgm:cxn modelId="{D6AE5938-7B28-4B70-A8E2-1153C41336ED}" type="presOf" srcId="{5E21D2A6-8551-4F9F-B59B-680AA8D893DB}" destId="{92069ED3-177B-428C-9B04-E676B3D1BF36}" srcOrd="0" destOrd="0" presId="urn:microsoft.com/office/officeart/2005/8/layout/list1"/>
    <dgm:cxn modelId="{A173D7A3-38EB-47A9-9E17-6374B011DBAA}" type="presOf" srcId="{82C7C75C-A03E-4056-9010-D49F6569B6DB}" destId="{AAC47BC8-F334-44FF-B0CF-B98FEFBFC930}" srcOrd="0" destOrd="1" presId="urn:microsoft.com/office/officeart/2005/8/layout/list1"/>
    <dgm:cxn modelId="{83A453BE-0F81-4451-A7AD-1BE885066E7F}" type="presOf" srcId="{0B0AD86E-7444-4257-A011-FA8F56A3A7A6}" destId="{E802DD90-3D7E-4E2E-948F-985F57F771E9}" srcOrd="1" destOrd="0" presId="urn:microsoft.com/office/officeart/2005/8/layout/list1"/>
    <dgm:cxn modelId="{50AB860C-2F72-47C3-A17C-03D664EE663C}" type="presOf" srcId="{17F8C0F5-1605-4C85-BC65-11B0A77177A0}" destId="{7142B3BB-1F05-48DA-B6D9-8E557F2355C9}" srcOrd="0" destOrd="1" presId="urn:microsoft.com/office/officeart/2005/8/layout/list1"/>
    <dgm:cxn modelId="{84FF3CD2-E7C3-4F3E-9715-41897CF253CA}" type="presOf" srcId="{8D446434-EFD8-4CE8-9D1B-CD8683112526}" destId="{9182308C-EC6E-4B91-9C5E-738AD7547118}" srcOrd="0" destOrd="0" presId="urn:microsoft.com/office/officeart/2005/8/layout/list1"/>
    <dgm:cxn modelId="{2EFFAE0D-EDF8-4BBA-AF97-308C2F651807}" type="presOf" srcId="{B3A41376-E2B7-4CBE-B4DC-ADB5BF2DA3B6}" destId="{0C58EFAA-1764-4C1A-A5D9-F42DF96533ED}" srcOrd="0" destOrd="0" presId="urn:microsoft.com/office/officeart/2005/8/layout/list1"/>
    <dgm:cxn modelId="{46F59B25-E67B-498C-A554-CB2762B1D972}" type="presOf" srcId="{32358F87-08F7-4CB0-B36A-643F1F903875}" destId="{47E01015-7B8A-4BFD-814E-CB7A0DFBC078}" srcOrd="0" destOrd="0" presId="urn:microsoft.com/office/officeart/2005/8/layout/list1"/>
    <dgm:cxn modelId="{76832B46-FCA9-42DE-94E9-CA24D541D511}" srcId="{8D446434-EFD8-4CE8-9D1B-CD8683112526}" destId="{7FEA728A-81A3-4814-AC08-649C9EDF133B}" srcOrd="1" destOrd="0" parTransId="{45B3BC68-5E6B-4AC4-963D-2687A77313B5}" sibTransId="{BFE22492-E9E6-4EB9-97C5-4B48D9D047CE}"/>
    <dgm:cxn modelId="{1AB7A35C-C598-4DA2-BD10-5FF5089D625B}" type="presOf" srcId="{4D8BCD6F-550E-40D2-97B9-7ACF7B2629DD}" destId="{8EA2E1D7-5316-47BA-B9AC-C1C658AEAF9A}" srcOrd="0" destOrd="0" presId="urn:microsoft.com/office/officeart/2005/8/layout/list1"/>
    <dgm:cxn modelId="{FF5CA74F-BACE-409C-BFAC-B843098E5A24}" type="presParOf" srcId="{9182308C-EC6E-4B91-9C5E-738AD7547118}" destId="{B930FF96-8541-41DD-A314-21DB1969F573}" srcOrd="0" destOrd="0" presId="urn:microsoft.com/office/officeart/2005/8/layout/list1"/>
    <dgm:cxn modelId="{727CE182-C909-4140-BADA-9EAB02EE9342}" type="presParOf" srcId="{B930FF96-8541-41DD-A314-21DB1969F573}" destId="{8EA2E1D7-5316-47BA-B9AC-C1C658AEAF9A}" srcOrd="0" destOrd="0" presId="urn:microsoft.com/office/officeart/2005/8/layout/list1"/>
    <dgm:cxn modelId="{B707EB82-47BF-4813-A960-D81870B1E4C1}" type="presParOf" srcId="{B930FF96-8541-41DD-A314-21DB1969F573}" destId="{47E242AB-729A-4D1B-9A33-08B44C8F87EA}" srcOrd="1" destOrd="0" presId="urn:microsoft.com/office/officeart/2005/8/layout/list1"/>
    <dgm:cxn modelId="{BFE8B6D2-7991-4CA8-8543-EB0D9417EBBE}" type="presParOf" srcId="{9182308C-EC6E-4B91-9C5E-738AD7547118}" destId="{00B4D3D3-9207-4BA6-A5FD-DC9F5C74B872}" srcOrd="1" destOrd="0" presId="urn:microsoft.com/office/officeart/2005/8/layout/list1"/>
    <dgm:cxn modelId="{B525609B-CFF5-477F-98E6-AB85DBFBC285}" type="presParOf" srcId="{9182308C-EC6E-4B91-9C5E-738AD7547118}" destId="{AAC47BC8-F334-44FF-B0CF-B98FEFBFC930}" srcOrd="2" destOrd="0" presId="urn:microsoft.com/office/officeart/2005/8/layout/list1"/>
    <dgm:cxn modelId="{E9C9E2CA-F9B1-47B6-BF41-CEBA4F1C52DB}" type="presParOf" srcId="{9182308C-EC6E-4B91-9C5E-738AD7547118}" destId="{A416F7E0-C7F5-49CA-8C4F-21F377116481}" srcOrd="3" destOrd="0" presId="urn:microsoft.com/office/officeart/2005/8/layout/list1"/>
    <dgm:cxn modelId="{554ABDB9-AF05-4E5F-A3BC-B52177EC3774}" type="presParOf" srcId="{9182308C-EC6E-4B91-9C5E-738AD7547118}" destId="{8FDBC593-4D77-41BE-A681-F892E3BAD560}" srcOrd="4" destOrd="0" presId="urn:microsoft.com/office/officeart/2005/8/layout/list1"/>
    <dgm:cxn modelId="{CF39AE97-9EC4-4925-B256-5035D1637DF3}" type="presParOf" srcId="{8FDBC593-4D77-41BE-A681-F892E3BAD560}" destId="{15503FFE-C716-4C78-AAC2-FC3CE002F145}" srcOrd="0" destOrd="0" presId="urn:microsoft.com/office/officeart/2005/8/layout/list1"/>
    <dgm:cxn modelId="{B9C1A345-C9CC-47DE-9507-B24335757B90}" type="presParOf" srcId="{8FDBC593-4D77-41BE-A681-F892E3BAD560}" destId="{03B35304-5943-4E3F-8A32-3686738AC1BB}" srcOrd="1" destOrd="0" presId="urn:microsoft.com/office/officeart/2005/8/layout/list1"/>
    <dgm:cxn modelId="{5A4B6A3B-DAB5-40DC-B4A9-BE7009661BF1}" type="presParOf" srcId="{9182308C-EC6E-4B91-9C5E-738AD7547118}" destId="{8BD2D6D0-9310-429A-B6B0-7B6A3150E7D9}" srcOrd="5" destOrd="0" presId="urn:microsoft.com/office/officeart/2005/8/layout/list1"/>
    <dgm:cxn modelId="{28EFB954-11C7-42F6-8B3C-F99DACEF960F}" type="presParOf" srcId="{9182308C-EC6E-4B91-9C5E-738AD7547118}" destId="{0C58EFAA-1764-4C1A-A5D9-F42DF96533ED}" srcOrd="6" destOrd="0" presId="urn:microsoft.com/office/officeart/2005/8/layout/list1"/>
    <dgm:cxn modelId="{EE3951B5-FDD0-4E71-BDCE-0E9CA490AAD7}" type="presParOf" srcId="{9182308C-EC6E-4B91-9C5E-738AD7547118}" destId="{814DAAD3-C41F-49F5-9613-E3BD8E71AC58}" srcOrd="7" destOrd="0" presId="urn:microsoft.com/office/officeart/2005/8/layout/list1"/>
    <dgm:cxn modelId="{C85313CD-44E7-4ECE-A934-69F2B794E124}" type="presParOf" srcId="{9182308C-EC6E-4B91-9C5E-738AD7547118}" destId="{63A9F260-9ED5-49EC-89BA-E724D7AB234D}" srcOrd="8" destOrd="0" presId="urn:microsoft.com/office/officeart/2005/8/layout/list1"/>
    <dgm:cxn modelId="{649B6CFF-EADA-4C35-91EC-B45BB299751B}" type="presParOf" srcId="{63A9F260-9ED5-49EC-89BA-E724D7AB234D}" destId="{47E01015-7B8A-4BFD-814E-CB7A0DFBC078}" srcOrd="0" destOrd="0" presId="urn:microsoft.com/office/officeart/2005/8/layout/list1"/>
    <dgm:cxn modelId="{2A2908B7-6E87-41C6-841E-ED5DDB6D2DBA}" type="presParOf" srcId="{63A9F260-9ED5-49EC-89BA-E724D7AB234D}" destId="{9B2CD242-7C3D-4587-BF0B-86FCBD875440}" srcOrd="1" destOrd="0" presId="urn:microsoft.com/office/officeart/2005/8/layout/list1"/>
    <dgm:cxn modelId="{3A17CB27-8412-4733-9F82-207CE79A9A85}" type="presParOf" srcId="{9182308C-EC6E-4B91-9C5E-738AD7547118}" destId="{CB657FAB-648F-4346-BA5F-EF07ABC5AECB}" srcOrd="9" destOrd="0" presId="urn:microsoft.com/office/officeart/2005/8/layout/list1"/>
    <dgm:cxn modelId="{7955664D-147E-43C2-9380-F2C0FCB58652}" type="presParOf" srcId="{9182308C-EC6E-4B91-9C5E-738AD7547118}" destId="{7142B3BB-1F05-48DA-B6D9-8E557F2355C9}" srcOrd="10" destOrd="0" presId="urn:microsoft.com/office/officeart/2005/8/layout/list1"/>
    <dgm:cxn modelId="{4009AC4E-EA3A-417E-ACA8-AB141BAE3C6F}" type="presParOf" srcId="{9182308C-EC6E-4B91-9C5E-738AD7547118}" destId="{CA957999-AFEF-4478-8F52-4D8390A9D91C}" srcOrd="11" destOrd="0" presId="urn:microsoft.com/office/officeart/2005/8/layout/list1"/>
    <dgm:cxn modelId="{A1A580A8-A328-45BB-813E-D82CA691BAA5}" type="presParOf" srcId="{9182308C-EC6E-4B91-9C5E-738AD7547118}" destId="{2DD98299-226A-4AED-8A7C-CF7AD3A51BD4}" srcOrd="12" destOrd="0" presId="urn:microsoft.com/office/officeart/2005/8/layout/list1"/>
    <dgm:cxn modelId="{BEEC9E4C-D02D-4F0C-BF92-B303F668ABD4}" type="presParOf" srcId="{2DD98299-226A-4AED-8A7C-CF7AD3A51BD4}" destId="{F85E3894-8DC0-48E8-BD39-7FCD4F4A2DF6}" srcOrd="0" destOrd="0" presId="urn:microsoft.com/office/officeart/2005/8/layout/list1"/>
    <dgm:cxn modelId="{9424266C-8B51-4CB8-B34E-5D23EDD413B4}" type="presParOf" srcId="{2DD98299-226A-4AED-8A7C-CF7AD3A51BD4}" destId="{E802DD90-3D7E-4E2E-948F-985F57F771E9}" srcOrd="1" destOrd="0" presId="urn:microsoft.com/office/officeart/2005/8/layout/list1"/>
    <dgm:cxn modelId="{EB3207E5-FACB-4202-88A0-34E0BE433EDC}" type="presParOf" srcId="{9182308C-EC6E-4B91-9C5E-738AD7547118}" destId="{90BD6460-57A2-48F8-B33A-7542C8C37DAF}" srcOrd="13" destOrd="0" presId="urn:microsoft.com/office/officeart/2005/8/layout/list1"/>
    <dgm:cxn modelId="{9A2D12DA-3518-4EB3-85D7-108C6F6C175C}" type="presParOf" srcId="{9182308C-EC6E-4B91-9C5E-738AD7547118}" destId="{92069ED3-177B-428C-9B04-E676B3D1BF3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54580F-1A20-4C39-B9E7-F1D7B0FB5634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99C734-DB4F-4CA3-A25A-28BF000BDAE1}">
      <dgm:prSet phldrT="[Text]"/>
      <dgm:spPr/>
      <dgm:t>
        <a:bodyPr/>
        <a:lstStyle/>
        <a:p>
          <a:r>
            <a:rPr lang="en-US" dirty="0" smtClean="0"/>
            <a:t>I. Find approximate apex set</a:t>
          </a:r>
          <a:endParaRPr lang="en-US" dirty="0"/>
        </a:p>
      </dgm:t>
    </dgm:pt>
    <dgm:pt modelId="{617597EB-D60B-4EDA-889F-0676BB5443E8}" type="parTrans" cxnId="{7A6A6D5B-90CE-4769-9C81-AAA45BCB2089}">
      <dgm:prSet/>
      <dgm:spPr/>
      <dgm:t>
        <a:bodyPr/>
        <a:lstStyle/>
        <a:p>
          <a:endParaRPr lang="en-US"/>
        </a:p>
      </dgm:t>
    </dgm:pt>
    <dgm:pt modelId="{E74DF045-8C2F-462C-AF21-DC4F3268F633}" type="sibTrans" cxnId="{7A6A6D5B-90CE-4769-9C81-AAA45BCB2089}">
      <dgm:prSet/>
      <dgm:spPr/>
      <dgm:t>
        <a:bodyPr/>
        <a:lstStyle/>
        <a:p>
          <a:endParaRPr lang="en-US"/>
        </a:p>
      </dgm:t>
    </dgm:pt>
    <dgm:pt modelId="{E8A6CADD-14CE-4856-BF59-3B2B393C5652}">
      <dgm:prSet phldrT="[Text]"/>
      <dgm:spPr/>
      <dgm:t>
        <a:bodyPr/>
        <a:lstStyle/>
        <a:p>
          <a:r>
            <a:rPr lang="en-US" dirty="0" smtClean="0"/>
            <a:t>Apex set of size </a:t>
          </a:r>
          <a:r>
            <a:rPr lang="en-US" b="1" dirty="0" smtClean="0">
              <a:latin typeface="Harrington" pitchFamily="82" charset="0"/>
            </a:rPr>
            <a:t>O</a:t>
          </a:r>
          <a:r>
            <a:rPr lang="en-US" dirty="0" smtClean="0"/>
            <a:t>(k)</a:t>
          </a:r>
          <a:endParaRPr lang="en-US" dirty="0"/>
        </a:p>
      </dgm:t>
    </dgm:pt>
    <dgm:pt modelId="{8360BD5C-FFAD-4402-9D1F-31205A537583}" type="parTrans" cxnId="{222AA06B-B889-42A4-BDED-818F252DDCD6}">
      <dgm:prSet/>
      <dgm:spPr/>
      <dgm:t>
        <a:bodyPr/>
        <a:lstStyle/>
        <a:p>
          <a:endParaRPr lang="en-US"/>
        </a:p>
      </dgm:t>
    </dgm:pt>
    <dgm:pt modelId="{4A59D6ED-E055-40BB-ABA9-5C90A3677394}" type="sibTrans" cxnId="{222AA06B-B889-42A4-BDED-818F252DDCD6}">
      <dgm:prSet/>
      <dgm:spPr/>
      <dgm:t>
        <a:bodyPr/>
        <a:lstStyle/>
        <a:p>
          <a:endParaRPr lang="en-US"/>
        </a:p>
      </dgm:t>
    </dgm:pt>
    <dgm:pt modelId="{D643C169-2B71-4E79-A4A9-B67596884E93}">
      <dgm:prSet phldrT="[Text]"/>
      <dgm:spPr/>
      <dgm:t>
        <a:bodyPr/>
        <a:lstStyle/>
        <a:p>
          <a:r>
            <a:rPr lang="en-US" dirty="0" smtClean="0"/>
            <a:t>II. Reduce </a:t>
          </a:r>
          <a:r>
            <a:rPr lang="en-US" dirty="0" err="1" smtClean="0"/>
            <a:t>treewidth</a:t>
          </a:r>
          <a:r>
            <a:rPr lang="en-US" dirty="0" smtClean="0"/>
            <a:t> to </a:t>
          </a:r>
          <a:r>
            <a:rPr lang="en-US" b="1" dirty="0" smtClean="0">
              <a:latin typeface="Harrington" pitchFamily="82" charset="0"/>
            </a:rPr>
            <a:t>O</a:t>
          </a:r>
          <a:r>
            <a:rPr lang="en-US" dirty="0" smtClean="0"/>
            <a:t>(k)</a:t>
          </a:r>
          <a:endParaRPr lang="en-US" dirty="0"/>
        </a:p>
      </dgm:t>
    </dgm:pt>
    <dgm:pt modelId="{23184F05-B5D6-419F-8B0D-D15F25CA15D9}" type="parTrans" cxnId="{1E5C7780-C0E4-4D12-8BED-35AF21111D9C}">
      <dgm:prSet/>
      <dgm:spPr/>
      <dgm:t>
        <a:bodyPr/>
        <a:lstStyle/>
        <a:p>
          <a:endParaRPr lang="en-US"/>
        </a:p>
      </dgm:t>
    </dgm:pt>
    <dgm:pt modelId="{BA9EF5D5-D6A0-426C-AA76-3B6538714AAB}" type="sibTrans" cxnId="{1E5C7780-C0E4-4D12-8BED-35AF21111D9C}">
      <dgm:prSet/>
      <dgm:spPr/>
      <dgm:t>
        <a:bodyPr/>
        <a:lstStyle/>
        <a:p>
          <a:endParaRPr lang="en-US"/>
        </a:p>
      </dgm:t>
    </dgm:pt>
    <dgm:pt modelId="{BF1DAEA1-CEB7-4781-93EF-AE4D4447A2BA}">
      <dgm:prSet phldrT="[Text]"/>
      <dgm:spPr/>
      <dgm:t>
        <a:bodyPr/>
        <a:lstStyle/>
        <a:p>
          <a:r>
            <a:rPr lang="en-US" dirty="0" smtClean="0"/>
            <a:t>Irrelevant vertices inside planar </a:t>
          </a:r>
          <a:r>
            <a:rPr lang="en-US" dirty="0" smtClean="0"/>
            <a:t>grids</a:t>
          </a:r>
          <a:endParaRPr lang="en-US" dirty="0"/>
        </a:p>
      </dgm:t>
    </dgm:pt>
    <dgm:pt modelId="{E844D4C8-68D0-4D49-864C-686855B14552}" type="parTrans" cxnId="{55B02F66-1AF3-43B0-9026-33F639606678}">
      <dgm:prSet/>
      <dgm:spPr/>
      <dgm:t>
        <a:bodyPr/>
        <a:lstStyle/>
        <a:p>
          <a:endParaRPr lang="en-US"/>
        </a:p>
      </dgm:t>
    </dgm:pt>
    <dgm:pt modelId="{DDF793DB-66B9-405D-BBC6-6DDA8B43D1B4}" type="sibTrans" cxnId="{55B02F66-1AF3-43B0-9026-33F639606678}">
      <dgm:prSet/>
      <dgm:spPr/>
      <dgm:t>
        <a:bodyPr/>
        <a:lstStyle/>
        <a:p>
          <a:endParaRPr lang="en-US"/>
        </a:p>
      </dgm:t>
    </dgm:pt>
    <dgm:pt modelId="{F260AC69-BFAF-4850-9C70-290AF7051702}">
      <dgm:prSet phldrT="[Text]"/>
      <dgm:spPr/>
      <dgm:t>
        <a:bodyPr/>
        <a:lstStyle/>
        <a:p>
          <a:r>
            <a:rPr lang="en-US" dirty="0" smtClean="0"/>
            <a:t>III. Dynamic programming</a:t>
          </a:r>
          <a:endParaRPr lang="en-US" dirty="0"/>
        </a:p>
      </dgm:t>
    </dgm:pt>
    <dgm:pt modelId="{E49B5CBA-8179-4A88-91D4-C7C752323BC4}" type="parTrans" cxnId="{1AC04A88-85E1-4BEA-8718-A2B9FD8A376B}">
      <dgm:prSet/>
      <dgm:spPr/>
      <dgm:t>
        <a:bodyPr/>
        <a:lstStyle/>
        <a:p>
          <a:endParaRPr lang="en-US"/>
        </a:p>
      </dgm:t>
    </dgm:pt>
    <dgm:pt modelId="{110E9352-D669-4777-8356-44001126080B}" type="sibTrans" cxnId="{1AC04A88-85E1-4BEA-8718-A2B9FD8A376B}">
      <dgm:prSet/>
      <dgm:spPr/>
      <dgm:t>
        <a:bodyPr/>
        <a:lstStyle/>
        <a:p>
          <a:endParaRPr lang="en-US"/>
        </a:p>
      </dgm:t>
    </dgm:pt>
    <dgm:pt modelId="{19DDD9BB-C4B4-47AB-AF74-A2295FEAE7EE}">
      <dgm:prSet phldrT="[Text]"/>
      <dgm:spPr/>
      <dgm:t>
        <a:bodyPr/>
        <a:lstStyle/>
        <a:p>
          <a:r>
            <a:rPr lang="en-US" dirty="0" smtClean="0"/>
            <a:t>On tree decomposition of width </a:t>
          </a:r>
          <a:r>
            <a:rPr lang="en-US" b="1" dirty="0" smtClean="0">
              <a:latin typeface="Harrington" pitchFamily="82" charset="0"/>
            </a:rPr>
            <a:t>O</a:t>
          </a:r>
          <a:r>
            <a:rPr lang="en-US" dirty="0" smtClean="0"/>
            <a:t>(k)</a:t>
          </a:r>
          <a:endParaRPr lang="en-US" dirty="0"/>
        </a:p>
      </dgm:t>
    </dgm:pt>
    <dgm:pt modelId="{A00D1B7B-4461-4B5F-BB34-561272EC060D}" type="parTrans" cxnId="{1EA8DA15-DB56-4FA6-9FA5-0DAF0FE9E52C}">
      <dgm:prSet/>
      <dgm:spPr/>
      <dgm:t>
        <a:bodyPr/>
        <a:lstStyle/>
        <a:p>
          <a:endParaRPr lang="en-US"/>
        </a:p>
      </dgm:t>
    </dgm:pt>
    <dgm:pt modelId="{53B52DDA-D94A-4B29-B0AB-F442B938C06C}" type="sibTrans" cxnId="{1EA8DA15-DB56-4FA6-9FA5-0DAF0FE9E52C}">
      <dgm:prSet/>
      <dgm:spPr/>
      <dgm:t>
        <a:bodyPr/>
        <a:lstStyle/>
        <a:p>
          <a:endParaRPr lang="en-US"/>
        </a:p>
      </dgm:t>
    </dgm:pt>
    <dgm:pt modelId="{3F348A0C-4BFD-49BA-A398-6F187B351B3D}" type="pres">
      <dgm:prSet presAssocID="{9F54580F-1A20-4C39-B9E7-F1D7B0FB563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861F34-84CF-4758-97DB-16F839C8EAEA}" type="pres">
      <dgm:prSet presAssocID="{9F54580F-1A20-4C39-B9E7-F1D7B0FB5634}" presName="dummyMaxCanvas" presStyleCnt="0">
        <dgm:presLayoutVars/>
      </dgm:prSet>
      <dgm:spPr/>
    </dgm:pt>
    <dgm:pt modelId="{21A811D9-CFCC-4891-8CDE-3BEEFFF59E68}" type="pres">
      <dgm:prSet presAssocID="{9F54580F-1A20-4C39-B9E7-F1D7B0FB563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E736B1-3296-440A-A1CC-C105938C5AD2}" type="pres">
      <dgm:prSet presAssocID="{9F54580F-1A20-4C39-B9E7-F1D7B0FB563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540A95-69D6-410A-8541-E5C3E8E744DC}" type="pres">
      <dgm:prSet presAssocID="{9F54580F-1A20-4C39-B9E7-F1D7B0FB563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4585C1-6038-4737-A045-FCE03DD56F83}" type="pres">
      <dgm:prSet presAssocID="{9F54580F-1A20-4C39-B9E7-F1D7B0FB563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FF60A-C041-4D6D-BD9E-6E49C628507A}" type="pres">
      <dgm:prSet presAssocID="{9F54580F-1A20-4C39-B9E7-F1D7B0FB563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E5C2F-EFC4-408F-86DC-A93691806B95}" type="pres">
      <dgm:prSet presAssocID="{9F54580F-1A20-4C39-B9E7-F1D7B0FB563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2AAAC5-5282-4A96-B92F-B6830EC5B84E}" type="pres">
      <dgm:prSet presAssocID="{9F54580F-1A20-4C39-B9E7-F1D7B0FB563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E6D751-4B12-46D2-B92D-36745EF8EDFD}" type="pres">
      <dgm:prSet presAssocID="{9F54580F-1A20-4C39-B9E7-F1D7B0FB563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5E7122-ECE3-4AE9-811C-DE6475519E89}" type="presOf" srcId="{E8A6CADD-14CE-4856-BF59-3B2B393C5652}" destId="{21A811D9-CFCC-4891-8CDE-3BEEFFF59E68}" srcOrd="0" destOrd="1" presId="urn:microsoft.com/office/officeart/2005/8/layout/vProcess5"/>
    <dgm:cxn modelId="{56D09950-699B-495E-9312-0C51CB07DB57}" type="presOf" srcId="{BA9EF5D5-D6A0-426C-AA76-3B6538714AAB}" destId="{B1DFF60A-C041-4D6D-BD9E-6E49C628507A}" srcOrd="0" destOrd="0" presId="urn:microsoft.com/office/officeart/2005/8/layout/vProcess5"/>
    <dgm:cxn modelId="{392E71C9-1C0D-4B01-B9D4-387AE77DCAD0}" type="presOf" srcId="{9F54580F-1A20-4C39-B9E7-F1D7B0FB5634}" destId="{3F348A0C-4BFD-49BA-A398-6F187B351B3D}" srcOrd="0" destOrd="0" presId="urn:microsoft.com/office/officeart/2005/8/layout/vProcess5"/>
    <dgm:cxn modelId="{4717CAF1-D1E3-47BC-BDD5-EF3CA41B7C4F}" type="presOf" srcId="{8199C734-DB4F-4CA3-A25A-28BF000BDAE1}" destId="{EA7E5C2F-EFC4-408F-86DC-A93691806B95}" srcOrd="1" destOrd="0" presId="urn:microsoft.com/office/officeart/2005/8/layout/vProcess5"/>
    <dgm:cxn modelId="{90D3A3A8-3CAF-4AB6-9DE1-33BE6B1EA88B}" type="presOf" srcId="{19DDD9BB-C4B4-47AB-AF74-A2295FEAE7EE}" destId="{8CE6D751-4B12-46D2-B92D-36745EF8EDFD}" srcOrd="1" destOrd="1" presId="urn:microsoft.com/office/officeart/2005/8/layout/vProcess5"/>
    <dgm:cxn modelId="{C445560B-6AFA-4202-8052-43A257DC982F}" type="presOf" srcId="{19DDD9BB-C4B4-47AB-AF74-A2295FEAE7EE}" destId="{5E540A95-69D6-410A-8541-E5C3E8E744DC}" srcOrd="0" destOrd="1" presId="urn:microsoft.com/office/officeart/2005/8/layout/vProcess5"/>
    <dgm:cxn modelId="{7A6A6D5B-90CE-4769-9C81-AAA45BCB2089}" srcId="{9F54580F-1A20-4C39-B9E7-F1D7B0FB5634}" destId="{8199C734-DB4F-4CA3-A25A-28BF000BDAE1}" srcOrd="0" destOrd="0" parTransId="{617597EB-D60B-4EDA-889F-0676BB5443E8}" sibTransId="{E74DF045-8C2F-462C-AF21-DC4F3268F633}"/>
    <dgm:cxn modelId="{4E2BF83A-33CB-4C9A-95F3-4D559FAE9C1D}" type="presOf" srcId="{E8A6CADD-14CE-4856-BF59-3B2B393C5652}" destId="{EA7E5C2F-EFC4-408F-86DC-A93691806B95}" srcOrd="1" destOrd="1" presId="urn:microsoft.com/office/officeart/2005/8/layout/vProcess5"/>
    <dgm:cxn modelId="{11A433F0-4A3C-4C1D-B02F-3F20D328BC0C}" type="presOf" srcId="{E74DF045-8C2F-462C-AF21-DC4F3268F633}" destId="{B84585C1-6038-4737-A045-FCE03DD56F83}" srcOrd="0" destOrd="0" presId="urn:microsoft.com/office/officeart/2005/8/layout/vProcess5"/>
    <dgm:cxn modelId="{E898CBD1-772C-4B88-AF2C-34141877AE61}" type="presOf" srcId="{D643C169-2B71-4E79-A4A9-B67596884E93}" destId="{8CE736B1-3296-440A-A1CC-C105938C5AD2}" srcOrd="0" destOrd="0" presId="urn:microsoft.com/office/officeart/2005/8/layout/vProcess5"/>
    <dgm:cxn modelId="{1EA8DA15-DB56-4FA6-9FA5-0DAF0FE9E52C}" srcId="{F260AC69-BFAF-4850-9C70-290AF7051702}" destId="{19DDD9BB-C4B4-47AB-AF74-A2295FEAE7EE}" srcOrd="0" destOrd="0" parTransId="{A00D1B7B-4461-4B5F-BB34-561272EC060D}" sibTransId="{53B52DDA-D94A-4B29-B0AB-F442B938C06C}"/>
    <dgm:cxn modelId="{1E5C7780-C0E4-4D12-8BED-35AF21111D9C}" srcId="{9F54580F-1A20-4C39-B9E7-F1D7B0FB5634}" destId="{D643C169-2B71-4E79-A4A9-B67596884E93}" srcOrd="1" destOrd="0" parTransId="{23184F05-B5D6-419F-8B0D-D15F25CA15D9}" sibTransId="{BA9EF5D5-D6A0-426C-AA76-3B6538714AAB}"/>
    <dgm:cxn modelId="{188F8E63-EE33-4843-BC4E-C4522B122BCB}" type="presOf" srcId="{F260AC69-BFAF-4850-9C70-290AF7051702}" destId="{5E540A95-69D6-410A-8541-E5C3E8E744DC}" srcOrd="0" destOrd="0" presId="urn:microsoft.com/office/officeart/2005/8/layout/vProcess5"/>
    <dgm:cxn modelId="{3F697250-5C6D-48D5-A3F6-B1680EEA3D2B}" type="presOf" srcId="{BF1DAEA1-CEB7-4781-93EF-AE4D4447A2BA}" destId="{042AAAC5-5282-4A96-B92F-B6830EC5B84E}" srcOrd="1" destOrd="1" presId="urn:microsoft.com/office/officeart/2005/8/layout/vProcess5"/>
    <dgm:cxn modelId="{222AA06B-B889-42A4-BDED-818F252DDCD6}" srcId="{8199C734-DB4F-4CA3-A25A-28BF000BDAE1}" destId="{E8A6CADD-14CE-4856-BF59-3B2B393C5652}" srcOrd="0" destOrd="0" parTransId="{8360BD5C-FFAD-4402-9D1F-31205A537583}" sibTransId="{4A59D6ED-E055-40BB-ABA9-5C90A3677394}"/>
    <dgm:cxn modelId="{55B02F66-1AF3-43B0-9026-33F639606678}" srcId="{D643C169-2B71-4E79-A4A9-B67596884E93}" destId="{BF1DAEA1-CEB7-4781-93EF-AE4D4447A2BA}" srcOrd="0" destOrd="0" parTransId="{E844D4C8-68D0-4D49-864C-686855B14552}" sibTransId="{DDF793DB-66B9-405D-BBC6-6DDA8B43D1B4}"/>
    <dgm:cxn modelId="{1AC04A88-85E1-4BEA-8718-A2B9FD8A376B}" srcId="{9F54580F-1A20-4C39-B9E7-F1D7B0FB5634}" destId="{F260AC69-BFAF-4850-9C70-290AF7051702}" srcOrd="2" destOrd="0" parTransId="{E49B5CBA-8179-4A88-91D4-C7C752323BC4}" sibTransId="{110E9352-D669-4777-8356-44001126080B}"/>
    <dgm:cxn modelId="{92C81A6D-A367-47D7-AFB2-DCD7264A2256}" type="presOf" srcId="{F260AC69-BFAF-4850-9C70-290AF7051702}" destId="{8CE6D751-4B12-46D2-B92D-36745EF8EDFD}" srcOrd="1" destOrd="0" presId="urn:microsoft.com/office/officeart/2005/8/layout/vProcess5"/>
    <dgm:cxn modelId="{8F430466-95F6-4885-8933-2998132B55E7}" type="presOf" srcId="{BF1DAEA1-CEB7-4781-93EF-AE4D4447A2BA}" destId="{8CE736B1-3296-440A-A1CC-C105938C5AD2}" srcOrd="0" destOrd="1" presId="urn:microsoft.com/office/officeart/2005/8/layout/vProcess5"/>
    <dgm:cxn modelId="{AD1AA032-7EB5-4FC5-BF9F-441B80C08FBE}" type="presOf" srcId="{D643C169-2B71-4E79-A4A9-B67596884E93}" destId="{042AAAC5-5282-4A96-B92F-B6830EC5B84E}" srcOrd="1" destOrd="0" presId="urn:microsoft.com/office/officeart/2005/8/layout/vProcess5"/>
    <dgm:cxn modelId="{B342FFAC-9A58-440B-92C5-7E1CD26006C9}" type="presOf" srcId="{8199C734-DB4F-4CA3-A25A-28BF000BDAE1}" destId="{21A811D9-CFCC-4891-8CDE-3BEEFFF59E68}" srcOrd="0" destOrd="0" presId="urn:microsoft.com/office/officeart/2005/8/layout/vProcess5"/>
    <dgm:cxn modelId="{3F1CF69C-A86A-4846-9FCD-13FF25A088E4}" type="presParOf" srcId="{3F348A0C-4BFD-49BA-A398-6F187B351B3D}" destId="{46861F34-84CF-4758-97DB-16F839C8EAEA}" srcOrd="0" destOrd="0" presId="urn:microsoft.com/office/officeart/2005/8/layout/vProcess5"/>
    <dgm:cxn modelId="{5EF468BD-3806-4500-80EB-3A401688C82B}" type="presParOf" srcId="{3F348A0C-4BFD-49BA-A398-6F187B351B3D}" destId="{21A811D9-CFCC-4891-8CDE-3BEEFFF59E68}" srcOrd="1" destOrd="0" presId="urn:microsoft.com/office/officeart/2005/8/layout/vProcess5"/>
    <dgm:cxn modelId="{A53632B5-32E4-4FA1-ADA7-B7835B5A1272}" type="presParOf" srcId="{3F348A0C-4BFD-49BA-A398-6F187B351B3D}" destId="{8CE736B1-3296-440A-A1CC-C105938C5AD2}" srcOrd="2" destOrd="0" presId="urn:microsoft.com/office/officeart/2005/8/layout/vProcess5"/>
    <dgm:cxn modelId="{B8E1E151-9ED4-4C0A-86B8-0A836F277F78}" type="presParOf" srcId="{3F348A0C-4BFD-49BA-A398-6F187B351B3D}" destId="{5E540A95-69D6-410A-8541-E5C3E8E744DC}" srcOrd="3" destOrd="0" presId="urn:microsoft.com/office/officeart/2005/8/layout/vProcess5"/>
    <dgm:cxn modelId="{D1728F93-F94D-4769-839F-2098E57DCD93}" type="presParOf" srcId="{3F348A0C-4BFD-49BA-A398-6F187B351B3D}" destId="{B84585C1-6038-4737-A045-FCE03DD56F83}" srcOrd="4" destOrd="0" presId="urn:microsoft.com/office/officeart/2005/8/layout/vProcess5"/>
    <dgm:cxn modelId="{207060D8-AF0E-4831-BA46-9914A9129660}" type="presParOf" srcId="{3F348A0C-4BFD-49BA-A398-6F187B351B3D}" destId="{B1DFF60A-C041-4D6D-BD9E-6E49C628507A}" srcOrd="5" destOrd="0" presId="urn:microsoft.com/office/officeart/2005/8/layout/vProcess5"/>
    <dgm:cxn modelId="{7232DCD0-25B4-4629-8B23-7D81A4F5E793}" type="presParOf" srcId="{3F348A0C-4BFD-49BA-A398-6F187B351B3D}" destId="{EA7E5C2F-EFC4-408F-86DC-A93691806B95}" srcOrd="6" destOrd="0" presId="urn:microsoft.com/office/officeart/2005/8/layout/vProcess5"/>
    <dgm:cxn modelId="{9CAF88D5-D371-49D4-B254-E92E08BDDE52}" type="presParOf" srcId="{3F348A0C-4BFD-49BA-A398-6F187B351B3D}" destId="{042AAAC5-5282-4A96-B92F-B6830EC5B84E}" srcOrd="7" destOrd="0" presId="urn:microsoft.com/office/officeart/2005/8/layout/vProcess5"/>
    <dgm:cxn modelId="{2090CEE2-1D28-47F4-921C-600DDE5860C5}" type="presParOf" srcId="{3F348A0C-4BFD-49BA-A398-6F187B351B3D}" destId="{8CE6D751-4B12-46D2-B92D-36745EF8EDF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1574EE-17D8-4D1E-9E92-CD86F318B3B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765B71-54BE-4000-AB97-B9AC81F0BE60}">
      <dgm:prSet phldrT="[Text]"/>
      <dgm:spPr/>
      <dgm:t>
        <a:bodyPr/>
        <a:lstStyle/>
        <a:p>
          <a:r>
            <a:rPr lang="en-US" dirty="0" smtClean="0"/>
            <a:t>Open problems</a:t>
          </a:r>
          <a:endParaRPr lang="en-US" dirty="0"/>
        </a:p>
      </dgm:t>
    </dgm:pt>
    <dgm:pt modelId="{65BA50FA-F8BE-4A5B-9424-2DC932197D8B}" type="parTrans" cxnId="{47F9ED23-4EED-46FA-B80A-A129CA5112A9}">
      <dgm:prSet/>
      <dgm:spPr/>
      <dgm:t>
        <a:bodyPr/>
        <a:lstStyle/>
        <a:p>
          <a:endParaRPr lang="en-US"/>
        </a:p>
      </dgm:t>
    </dgm:pt>
    <dgm:pt modelId="{6C3CB68D-8EC2-4D6D-BD51-2ECD6AFA912D}" type="sibTrans" cxnId="{47F9ED23-4EED-46FA-B80A-A129CA5112A9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37C66196-8377-4C1C-8758-49157E560918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sSup>
                    <m:sSupPr>
                      <m:ctrlPr>
                        <a:rPr lang="en-US" i="1" dirty="0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i="1" dirty="0"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lang="en-US" i="1" dirty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sup>
                  </m:sSup>
                  <m:r>
                    <a:rPr lang="en-US" i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∙</m:t>
                  </m:r>
                  <m:r>
                    <a:rPr lang="en-US" i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𝑛</m:t>
                  </m:r>
                </m:oMath>
              </a14:m>
              <a:r>
                <a:rPr lang="en-US" dirty="0" smtClean="0"/>
                <a:t> algorithm? (avoid </a:t>
              </a:r>
              <a:r>
                <a:rPr lang="en-US" dirty="0" err="1" smtClean="0"/>
                <a:t>treewidth</a:t>
              </a:r>
              <a:r>
                <a:rPr lang="en-US" dirty="0" smtClean="0"/>
                <a:t>?)</a:t>
              </a:r>
              <a:endParaRPr lang="en-US" dirty="0"/>
            </a:p>
          </dgm:t>
        </dgm:pt>
      </mc:Choice>
      <mc:Fallback xmlns="">
        <dgm:pt modelId="{37C66196-8377-4C1C-8758-49157E560918}">
          <dgm:prSet phldrT="[Text]"/>
          <dgm:spPr/>
          <dgm:t>
            <a:bodyPr/>
            <a:lstStyle/>
            <a:p>
              <a:r>
                <a:rPr lang="en-US" i="0" dirty="0">
                  <a:latin typeface="Cambria Math" panose="02040503050406030204" pitchFamily="18" charset="0"/>
                </a:rPr>
                <a:t>2</a:t>
              </a:r>
              <a:r>
                <a:rPr lang="en-US" i="0" dirty="0" smtClean="0">
                  <a:latin typeface="Cambria Math" panose="02040503050406030204" pitchFamily="18" charset="0"/>
                </a:rPr>
                <a:t>^(</a:t>
              </a:r>
              <a:r>
                <a:rPr lang="en-US" i="0" dirty="0">
                  <a:latin typeface="Cambria Math" panose="02040503050406030204" pitchFamily="18" charset="0"/>
                </a:rPr>
                <a:t>𝑂(𝑘)</a:t>
              </a:r>
              <a:r>
                <a:rPr lang="en-US" i="0" dirty="0" smtClean="0">
                  <a:latin typeface="Cambria Math" panose="02040503050406030204" pitchFamily="18" charset="0"/>
                </a:rPr>
                <a:t>)</a:t>
              </a:r>
              <a:r>
                <a:rPr lang="en-US" i="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∙𝑛</a:t>
              </a:r>
              <a:r>
                <a:rPr lang="en-US" dirty="0" smtClean="0"/>
                <a:t> </a:t>
              </a:r>
              <a:r>
                <a:rPr lang="en-US" dirty="0" smtClean="0"/>
                <a:t>algorithm? (avoid </a:t>
              </a:r>
              <a:r>
                <a:rPr lang="en-US" dirty="0" err="1" smtClean="0"/>
                <a:t>treewidth</a:t>
              </a:r>
              <a:r>
                <a:rPr lang="en-US" dirty="0" smtClean="0"/>
                <a:t>?)</a:t>
              </a:r>
              <a:endParaRPr lang="en-US" dirty="0"/>
            </a:p>
          </dgm:t>
        </dgm:pt>
      </mc:Fallback>
    </mc:AlternateContent>
    <dgm:pt modelId="{672C8DA0-99C3-4685-89D3-732184E8517E}" type="parTrans" cxnId="{75B67286-332C-44E6-B5D0-1A014081FDD7}">
      <dgm:prSet/>
      <dgm:spPr/>
      <dgm:t>
        <a:bodyPr/>
        <a:lstStyle/>
        <a:p>
          <a:endParaRPr lang="en-US"/>
        </a:p>
      </dgm:t>
    </dgm:pt>
    <dgm:pt modelId="{198196B6-0C1F-4D81-9325-E49D04CCC17D}" type="sibTrans" cxnId="{75B67286-332C-44E6-B5D0-1A014081FDD7}">
      <dgm:prSet/>
      <dgm:spPr/>
      <dgm:t>
        <a:bodyPr/>
        <a:lstStyle/>
        <a:p>
          <a:endParaRPr lang="en-US"/>
        </a:p>
      </dgm:t>
    </dgm:pt>
    <dgm:pt modelId="{5D9A4FB6-CF66-490D-B1E4-5B491E011F67}">
      <dgm:prSet/>
      <dgm:spPr/>
      <dgm:t>
        <a:bodyPr/>
        <a:lstStyle/>
        <a:p>
          <a:r>
            <a:rPr lang="en-US" dirty="0" smtClean="0"/>
            <a:t>Polynomial-size problem kernel?</a:t>
          </a:r>
        </a:p>
      </dgm:t>
    </dgm:pt>
    <dgm:pt modelId="{FF2A18F4-4C66-48F3-8115-E57404668EFA}" type="parTrans" cxnId="{65021D41-14C1-4D60-8D3E-799A1143B0BE}">
      <dgm:prSet/>
      <dgm:spPr/>
      <dgm:t>
        <a:bodyPr/>
        <a:lstStyle/>
        <a:p>
          <a:endParaRPr lang="en-US"/>
        </a:p>
      </dgm:t>
    </dgm:pt>
    <dgm:pt modelId="{F81E8E1F-D09E-4A17-8B1C-9214E9B07776}" type="sibTrans" cxnId="{65021D41-14C1-4D60-8D3E-799A1143B0BE}">
      <dgm:prSet/>
      <dgm:spPr/>
      <dgm:t>
        <a:bodyPr/>
        <a:lstStyle/>
        <a:p>
          <a:endParaRPr lang="en-US"/>
        </a:p>
      </dgm:t>
    </dgm:pt>
    <dgm:pt modelId="{BDE39A8B-AA0C-4F97-916C-D5BC3B9F46D1}">
      <dgm:prSet/>
      <dgm:spPr/>
      <dgm:t>
        <a:bodyPr/>
        <a:lstStyle/>
        <a:p>
          <a:r>
            <a:rPr lang="en-US" dirty="0" smtClean="0"/>
            <a:t>Poly(</a:t>
          </a:r>
          <a:r>
            <a:rPr lang="en-US" cap="small" dirty="0" smtClean="0"/>
            <a:t>opt</a:t>
          </a:r>
          <a:r>
            <a:rPr lang="en-US" dirty="0" smtClean="0"/>
            <a:t>) approximation in general graphs?</a:t>
          </a:r>
        </a:p>
      </dgm:t>
    </dgm:pt>
    <dgm:pt modelId="{5DAAEC61-DDE4-4F2A-8075-64C4ADC32C9B}" type="parTrans" cxnId="{3C89FEC8-948C-4647-B7BC-BCF4EA64F929}">
      <dgm:prSet/>
      <dgm:spPr/>
      <dgm:t>
        <a:bodyPr/>
        <a:lstStyle/>
        <a:p>
          <a:endParaRPr lang="en-US"/>
        </a:p>
      </dgm:t>
    </dgm:pt>
    <dgm:pt modelId="{F0E4D809-347C-48C5-A16A-B33C68D0009C}" type="sibTrans" cxnId="{3C89FEC8-948C-4647-B7BC-BCF4EA64F929}">
      <dgm:prSet/>
      <dgm:spPr/>
      <dgm:t>
        <a:bodyPr/>
        <a:lstStyle/>
        <a:p>
          <a:endParaRPr lang="en-US"/>
        </a:p>
      </dgm:t>
    </dgm:pt>
    <dgm:pt modelId="{E03FFEB2-91EB-45BD-87BD-F723F6E8B58C}">
      <dgm:prSet/>
      <dgm:spPr/>
      <dgm:t>
        <a:bodyPr/>
        <a:lstStyle/>
        <a:p>
          <a:r>
            <a:rPr lang="en-US" dirty="0" smtClean="0"/>
            <a:t>Linear-time algorithm for vertex-deletion to get a </a:t>
          </a:r>
          <a:r>
            <a:rPr lang="en-US" dirty="0" err="1" smtClean="0"/>
            <a:t>toroidal</a:t>
          </a:r>
          <a:r>
            <a:rPr lang="en-US" dirty="0" smtClean="0"/>
            <a:t> graph? H-minor-free graph?</a:t>
          </a:r>
        </a:p>
      </dgm:t>
    </dgm:pt>
    <dgm:pt modelId="{D1A585C4-310D-4426-88DF-9C021CBE7A69}" type="parTrans" cxnId="{7BB5173B-54FD-4F66-9368-1433D6B8CA2C}">
      <dgm:prSet/>
      <dgm:spPr/>
      <dgm:t>
        <a:bodyPr/>
        <a:lstStyle/>
        <a:p>
          <a:endParaRPr lang="en-US"/>
        </a:p>
      </dgm:t>
    </dgm:pt>
    <dgm:pt modelId="{A8C0E65E-D421-4CD4-AFE9-AFE6E5031D7F}" type="sibTrans" cxnId="{7BB5173B-54FD-4F66-9368-1433D6B8CA2C}">
      <dgm:prSet/>
      <dgm:spPr/>
      <dgm:t>
        <a:bodyPr/>
        <a:lstStyle/>
        <a:p>
          <a:endParaRPr lang="en-US"/>
        </a:p>
      </dgm:t>
    </dgm:pt>
    <dgm:pt modelId="{A76D0372-D74A-4AC9-88EE-D4AC256FA16C}">
      <dgm:prSet/>
      <dgm:spPr/>
      <dgm:t>
        <a:bodyPr/>
        <a:lstStyle/>
        <a:p>
          <a:r>
            <a:rPr lang="en-US" dirty="0" smtClean="0"/>
            <a:t>Planarization by edge deletion and contraction?</a:t>
          </a:r>
        </a:p>
      </dgm:t>
    </dgm:pt>
    <dgm:pt modelId="{96360BE4-9292-4F97-A88E-5E5C57E756A2}" type="parTrans" cxnId="{0A33D7D9-B9F0-4C8A-92C2-9BC66024B53F}">
      <dgm:prSet/>
      <dgm:spPr/>
      <dgm:t>
        <a:bodyPr/>
        <a:lstStyle/>
        <a:p>
          <a:endParaRPr lang="en-US"/>
        </a:p>
      </dgm:t>
    </dgm:pt>
    <dgm:pt modelId="{09B2B9E4-9966-4CFA-99FB-4DE81C25C60F}" type="sibTrans" cxnId="{0A33D7D9-B9F0-4C8A-92C2-9BC66024B53F}">
      <dgm:prSet/>
      <dgm:spPr/>
      <dgm:t>
        <a:bodyPr/>
        <a:lstStyle/>
        <a:p>
          <a:endParaRPr lang="en-US"/>
        </a:p>
      </dgm:t>
    </dgm:pt>
    <dgm:pt modelId="{7B9F60AB-A3CB-41E8-85FF-41098B8291C9}" type="pres">
      <dgm:prSet presAssocID="{181574EE-17D8-4D1E-9E92-CD86F318B3B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008A3BB-19AE-4705-AE03-2FE257EF9424}" type="pres">
      <dgm:prSet presAssocID="{90765B71-54BE-4000-AB97-B9AC81F0BE60}" presName="thickLine" presStyleLbl="alignNode1" presStyleIdx="0" presStyleCnt="1" custLinFactNeighborY="-2174"/>
      <dgm:spPr/>
    </dgm:pt>
    <dgm:pt modelId="{5C90A09A-4C25-488E-B174-5E94096BED0E}" type="pres">
      <dgm:prSet presAssocID="{90765B71-54BE-4000-AB97-B9AC81F0BE60}" presName="horz1" presStyleCnt="0"/>
      <dgm:spPr/>
    </dgm:pt>
    <dgm:pt modelId="{B17EB86C-7C75-4321-8F5B-483A8ECD7AF7}" type="pres">
      <dgm:prSet presAssocID="{90765B71-54BE-4000-AB97-B9AC81F0BE60}" presName="tx1" presStyleLbl="revTx" presStyleIdx="0" presStyleCnt="6"/>
      <dgm:spPr/>
      <dgm:t>
        <a:bodyPr/>
        <a:lstStyle/>
        <a:p>
          <a:endParaRPr lang="en-US"/>
        </a:p>
      </dgm:t>
    </dgm:pt>
    <dgm:pt modelId="{4765B44A-9F0B-4DAD-A88C-32A11D79B009}" type="pres">
      <dgm:prSet presAssocID="{90765B71-54BE-4000-AB97-B9AC81F0BE60}" presName="vert1" presStyleCnt="0"/>
      <dgm:spPr/>
    </dgm:pt>
    <dgm:pt modelId="{601C3059-EC6D-4784-8F31-29BC2EC83A65}" type="pres">
      <dgm:prSet presAssocID="{37C66196-8377-4C1C-8758-49157E560918}" presName="vertSpace2a" presStyleCnt="0"/>
      <dgm:spPr/>
    </dgm:pt>
    <dgm:pt modelId="{0E1F9EF4-DDEB-46EA-B6E1-8537979A7993}" type="pres">
      <dgm:prSet presAssocID="{37C66196-8377-4C1C-8758-49157E560918}" presName="horz2" presStyleCnt="0"/>
      <dgm:spPr/>
    </dgm:pt>
    <dgm:pt modelId="{9CA1889D-26EB-405A-8928-ACDB29889D77}" type="pres">
      <dgm:prSet presAssocID="{37C66196-8377-4C1C-8758-49157E560918}" presName="horzSpace2" presStyleCnt="0"/>
      <dgm:spPr/>
    </dgm:pt>
    <dgm:pt modelId="{2D213284-5448-42B4-A0DE-AF3BEA6CAB7E}" type="pres">
      <dgm:prSet presAssocID="{37C66196-8377-4C1C-8758-49157E560918}" presName="tx2" presStyleLbl="revTx" presStyleIdx="1" presStyleCnt="6"/>
      <dgm:spPr/>
      <dgm:t>
        <a:bodyPr/>
        <a:lstStyle/>
        <a:p>
          <a:endParaRPr lang="en-US"/>
        </a:p>
      </dgm:t>
    </dgm:pt>
    <dgm:pt modelId="{ECB977FB-4802-4D15-9625-922F59B7D83D}" type="pres">
      <dgm:prSet presAssocID="{37C66196-8377-4C1C-8758-49157E560918}" presName="vert2" presStyleCnt="0"/>
      <dgm:spPr/>
    </dgm:pt>
    <dgm:pt modelId="{327B60AB-BC63-441A-BE63-0F9FD1287197}" type="pres">
      <dgm:prSet presAssocID="{37C66196-8377-4C1C-8758-49157E560918}" presName="thinLine2b" presStyleLbl="callout" presStyleIdx="0" presStyleCnt="5"/>
      <dgm:spPr/>
    </dgm:pt>
    <dgm:pt modelId="{33B06074-789D-4489-B38A-F6361E70DC38}" type="pres">
      <dgm:prSet presAssocID="{37C66196-8377-4C1C-8758-49157E560918}" presName="vertSpace2b" presStyleCnt="0"/>
      <dgm:spPr/>
    </dgm:pt>
    <dgm:pt modelId="{6DFA20BB-47D9-44C9-AD9A-4E540CAC8AE2}" type="pres">
      <dgm:prSet presAssocID="{5D9A4FB6-CF66-490D-B1E4-5B491E011F67}" presName="horz2" presStyleCnt="0"/>
      <dgm:spPr/>
    </dgm:pt>
    <dgm:pt modelId="{FF12F126-6DF4-41A0-91CE-8C0C1AD1CA64}" type="pres">
      <dgm:prSet presAssocID="{5D9A4FB6-CF66-490D-B1E4-5B491E011F67}" presName="horzSpace2" presStyleCnt="0"/>
      <dgm:spPr/>
    </dgm:pt>
    <dgm:pt modelId="{1FA79477-8C97-454E-B020-E6D2D1301E37}" type="pres">
      <dgm:prSet presAssocID="{5D9A4FB6-CF66-490D-B1E4-5B491E011F67}" presName="tx2" presStyleLbl="revTx" presStyleIdx="2" presStyleCnt="6"/>
      <dgm:spPr/>
      <dgm:t>
        <a:bodyPr/>
        <a:lstStyle/>
        <a:p>
          <a:endParaRPr lang="en-US"/>
        </a:p>
      </dgm:t>
    </dgm:pt>
    <dgm:pt modelId="{B4C1E924-6FBE-4525-AE19-5E8DF457C597}" type="pres">
      <dgm:prSet presAssocID="{5D9A4FB6-CF66-490D-B1E4-5B491E011F67}" presName="vert2" presStyleCnt="0"/>
      <dgm:spPr/>
    </dgm:pt>
    <dgm:pt modelId="{D82A6F21-512E-440B-B54E-13723AB25E0E}" type="pres">
      <dgm:prSet presAssocID="{5D9A4FB6-CF66-490D-B1E4-5B491E011F67}" presName="thinLine2b" presStyleLbl="callout" presStyleIdx="1" presStyleCnt="5"/>
      <dgm:spPr/>
    </dgm:pt>
    <dgm:pt modelId="{2D7FB01A-6A6B-4575-A340-4522BA0F347E}" type="pres">
      <dgm:prSet presAssocID="{5D9A4FB6-CF66-490D-B1E4-5B491E011F67}" presName="vertSpace2b" presStyleCnt="0"/>
      <dgm:spPr/>
    </dgm:pt>
    <dgm:pt modelId="{A90398D5-D123-429D-9A95-5032E40B7D68}" type="pres">
      <dgm:prSet presAssocID="{BDE39A8B-AA0C-4F97-916C-D5BC3B9F46D1}" presName="horz2" presStyleCnt="0"/>
      <dgm:spPr/>
    </dgm:pt>
    <dgm:pt modelId="{C6BD4AC6-16CA-4473-9F34-B6B22779CFB6}" type="pres">
      <dgm:prSet presAssocID="{BDE39A8B-AA0C-4F97-916C-D5BC3B9F46D1}" presName="horzSpace2" presStyleCnt="0"/>
      <dgm:spPr/>
    </dgm:pt>
    <dgm:pt modelId="{DA060AAD-1F7C-4BC4-9038-F2430C9200F1}" type="pres">
      <dgm:prSet presAssocID="{BDE39A8B-AA0C-4F97-916C-D5BC3B9F46D1}" presName="tx2" presStyleLbl="revTx" presStyleIdx="3" presStyleCnt="6"/>
      <dgm:spPr/>
      <dgm:t>
        <a:bodyPr/>
        <a:lstStyle/>
        <a:p>
          <a:endParaRPr lang="en-US"/>
        </a:p>
      </dgm:t>
    </dgm:pt>
    <dgm:pt modelId="{4A2EF010-D21C-4DC7-8707-1EB9E9E20A91}" type="pres">
      <dgm:prSet presAssocID="{BDE39A8B-AA0C-4F97-916C-D5BC3B9F46D1}" presName="vert2" presStyleCnt="0"/>
      <dgm:spPr/>
    </dgm:pt>
    <dgm:pt modelId="{0F10B8D3-3603-450B-A17A-5FDE393483F7}" type="pres">
      <dgm:prSet presAssocID="{BDE39A8B-AA0C-4F97-916C-D5BC3B9F46D1}" presName="thinLine2b" presStyleLbl="callout" presStyleIdx="2" presStyleCnt="5"/>
      <dgm:spPr/>
    </dgm:pt>
    <dgm:pt modelId="{D36AC6B9-7B3A-42D1-9AA1-3F66D278748A}" type="pres">
      <dgm:prSet presAssocID="{BDE39A8B-AA0C-4F97-916C-D5BC3B9F46D1}" presName="vertSpace2b" presStyleCnt="0"/>
      <dgm:spPr/>
    </dgm:pt>
    <dgm:pt modelId="{DD5A3360-9367-48CB-A775-87F5502788A4}" type="pres">
      <dgm:prSet presAssocID="{E03FFEB2-91EB-45BD-87BD-F723F6E8B58C}" presName="horz2" presStyleCnt="0"/>
      <dgm:spPr/>
    </dgm:pt>
    <dgm:pt modelId="{8950629C-E779-4E55-958C-E6FB44E9136B}" type="pres">
      <dgm:prSet presAssocID="{E03FFEB2-91EB-45BD-87BD-F723F6E8B58C}" presName="horzSpace2" presStyleCnt="0"/>
      <dgm:spPr/>
    </dgm:pt>
    <dgm:pt modelId="{3D65F604-E8AB-469B-804E-E6DD1BD95B5F}" type="pres">
      <dgm:prSet presAssocID="{E03FFEB2-91EB-45BD-87BD-F723F6E8B58C}" presName="tx2" presStyleLbl="revTx" presStyleIdx="4" presStyleCnt="6"/>
      <dgm:spPr/>
      <dgm:t>
        <a:bodyPr/>
        <a:lstStyle/>
        <a:p>
          <a:endParaRPr lang="en-US"/>
        </a:p>
      </dgm:t>
    </dgm:pt>
    <dgm:pt modelId="{08987CB3-4FE4-4183-8A96-C020C7E1999B}" type="pres">
      <dgm:prSet presAssocID="{E03FFEB2-91EB-45BD-87BD-F723F6E8B58C}" presName="vert2" presStyleCnt="0"/>
      <dgm:spPr/>
    </dgm:pt>
    <dgm:pt modelId="{F9909B6D-27C4-4BF9-8A07-04CBFA1CCB9F}" type="pres">
      <dgm:prSet presAssocID="{E03FFEB2-91EB-45BD-87BD-F723F6E8B58C}" presName="thinLine2b" presStyleLbl="callout" presStyleIdx="3" presStyleCnt="5"/>
      <dgm:spPr/>
    </dgm:pt>
    <dgm:pt modelId="{2DD25F96-B899-4699-991D-EC5ADEB4989B}" type="pres">
      <dgm:prSet presAssocID="{E03FFEB2-91EB-45BD-87BD-F723F6E8B58C}" presName="vertSpace2b" presStyleCnt="0"/>
      <dgm:spPr/>
    </dgm:pt>
    <dgm:pt modelId="{55A493E4-F4FD-4899-9D5C-DE6B9E185072}" type="pres">
      <dgm:prSet presAssocID="{A76D0372-D74A-4AC9-88EE-D4AC256FA16C}" presName="horz2" presStyleCnt="0"/>
      <dgm:spPr/>
    </dgm:pt>
    <dgm:pt modelId="{56A7D482-D955-49DA-B9AE-958B7110089D}" type="pres">
      <dgm:prSet presAssocID="{A76D0372-D74A-4AC9-88EE-D4AC256FA16C}" presName="horzSpace2" presStyleCnt="0"/>
      <dgm:spPr/>
    </dgm:pt>
    <dgm:pt modelId="{5D698DD3-5944-46CF-AF40-3FE27F26BBD4}" type="pres">
      <dgm:prSet presAssocID="{A76D0372-D74A-4AC9-88EE-D4AC256FA16C}" presName="tx2" presStyleLbl="revTx" presStyleIdx="5" presStyleCnt="6"/>
      <dgm:spPr/>
      <dgm:t>
        <a:bodyPr/>
        <a:lstStyle/>
        <a:p>
          <a:endParaRPr lang="en-US"/>
        </a:p>
      </dgm:t>
    </dgm:pt>
    <dgm:pt modelId="{5A224D4E-7529-4954-A15D-89431201FDE5}" type="pres">
      <dgm:prSet presAssocID="{A76D0372-D74A-4AC9-88EE-D4AC256FA16C}" presName="vert2" presStyleCnt="0"/>
      <dgm:spPr/>
    </dgm:pt>
    <dgm:pt modelId="{D80FA367-47CD-41E9-AC2B-F5552ED8CC78}" type="pres">
      <dgm:prSet presAssocID="{A76D0372-D74A-4AC9-88EE-D4AC256FA16C}" presName="thinLine2b" presStyleLbl="callout" presStyleIdx="4" presStyleCnt="5"/>
      <dgm:spPr/>
    </dgm:pt>
    <dgm:pt modelId="{F0C884C2-1AD0-444A-A919-AE0997E70DE0}" type="pres">
      <dgm:prSet presAssocID="{A76D0372-D74A-4AC9-88EE-D4AC256FA16C}" presName="vertSpace2b" presStyleCnt="0"/>
      <dgm:spPr/>
    </dgm:pt>
  </dgm:ptLst>
  <dgm:cxnLst>
    <dgm:cxn modelId="{2AD3CF67-40BC-485C-9765-6C0141C94547}" type="presOf" srcId="{181574EE-17D8-4D1E-9E92-CD86F318B3BE}" destId="{7B9F60AB-A3CB-41E8-85FF-41098B8291C9}" srcOrd="0" destOrd="0" presId="urn:microsoft.com/office/officeart/2008/layout/LinedList"/>
    <dgm:cxn modelId="{65021D41-14C1-4D60-8D3E-799A1143B0BE}" srcId="{90765B71-54BE-4000-AB97-B9AC81F0BE60}" destId="{5D9A4FB6-CF66-490D-B1E4-5B491E011F67}" srcOrd="1" destOrd="0" parTransId="{FF2A18F4-4C66-48F3-8115-E57404668EFA}" sibTransId="{F81E8E1F-D09E-4A17-8B1C-9214E9B07776}"/>
    <dgm:cxn modelId="{75B67286-332C-44E6-B5D0-1A014081FDD7}" srcId="{90765B71-54BE-4000-AB97-B9AC81F0BE60}" destId="{37C66196-8377-4C1C-8758-49157E560918}" srcOrd="0" destOrd="0" parTransId="{672C8DA0-99C3-4685-89D3-732184E8517E}" sibTransId="{198196B6-0C1F-4D81-9325-E49D04CCC17D}"/>
    <dgm:cxn modelId="{3B4AAC37-6ABF-43E7-830F-7F4A5AAE76BF}" type="presOf" srcId="{90765B71-54BE-4000-AB97-B9AC81F0BE60}" destId="{B17EB86C-7C75-4321-8F5B-483A8ECD7AF7}" srcOrd="0" destOrd="0" presId="urn:microsoft.com/office/officeart/2008/layout/LinedList"/>
    <dgm:cxn modelId="{C831FDC0-4FB6-457F-89A1-DF70C8112F1E}" type="presOf" srcId="{BDE39A8B-AA0C-4F97-916C-D5BC3B9F46D1}" destId="{DA060AAD-1F7C-4BC4-9038-F2430C9200F1}" srcOrd="0" destOrd="0" presId="urn:microsoft.com/office/officeart/2008/layout/LinedList"/>
    <dgm:cxn modelId="{3C89FEC8-948C-4647-B7BC-BCF4EA64F929}" srcId="{90765B71-54BE-4000-AB97-B9AC81F0BE60}" destId="{BDE39A8B-AA0C-4F97-916C-D5BC3B9F46D1}" srcOrd="2" destOrd="0" parTransId="{5DAAEC61-DDE4-4F2A-8075-64C4ADC32C9B}" sibTransId="{F0E4D809-347C-48C5-A16A-B33C68D0009C}"/>
    <dgm:cxn modelId="{47F9ED23-4EED-46FA-B80A-A129CA5112A9}" srcId="{181574EE-17D8-4D1E-9E92-CD86F318B3BE}" destId="{90765B71-54BE-4000-AB97-B9AC81F0BE60}" srcOrd="0" destOrd="0" parTransId="{65BA50FA-F8BE-4A5B-9424-2DC932197D8B}" sibTransId="{6C3CB68D-8EC2-4D6D-BD51-2ECD6AFA912D}"/>
    <dgm:cxn modelId="{7305EB08-9D03-462C-8BF1-CAA2F390C07B}" type="presOf" srcId="{5D9A4FB6-CF66-490D-B1E4-5B491E011F67}" destId="{1FA79477-8C97-454E-B020-E6D2D1301E37}" srcOrd="0" destOrd="0" presId="urn:microsoft.com/office/officeart/2008/layout/LinedList"/>
    <dgm:cxn modelId="{0A33D7D9-B9F0-4C8A-92C2-9BC66024B53F}" srcId="{90765B71-54BE-4000-AB97-B9AC81F0BE60}" destId="{A76D0372-D74A-4AC9-88EE-D4AC256FA16C}" srcOrd="4" destOrd="0" parTransId="{96360BE4-9292-4F97-A88E-5E5C57E756A2}" sibTransId="{09B2B9E4-9966-4CFA-99FB-4DE81C25C60F}"/>
    <dgm:cxn modelId="{7FE96DDA-30C0-49D7-B5CD-2A4D195A15D7}" type="presOf" srcId="{E03FFEB2-91EB-45BD-87BD-F723F6E8B58C}" destId="{3D65F604-E8AB-469B-804E-E6DD1BD95B5F}" srcOrd="0" destOrd="0" presId="urn:microsoft.com/office/officeart/2008/layout/LinedList"/>
    <dgm:cxn modelId="{E2DC9D34-7F5A-4031-98E9-B73ECD60B5A5}" type="presOf" srcId="{37C66196-8377-4C1C-8758-49157E560918}" destId="{2D213284-5448-42B4-A0DE-AF3BEA6CAB7E}" srcOrd="0" destOrd="0" presId="urn:microsoft.com/office/officeart/2008/layout/LinedList"/>
    <dgm:cxn modelId="{71D87E93-2219-467D-A3D8-EF15B1869975}" type="presOf" srcId="{A76D0372-D74A-4AC9-88EE-D4AC256FA16C}" destId="{5D698DD3-5944-46CF-AF40-3FE27F26BBD4}" srcOrd="0" destOrd="0" presId="urn:microsoft.com/office/officeart/2008/layout/LinedList"/>
    <dgm:cxn modelId="{7BB5173B-54FD-4F66-9368-1433D6B8CA2C}" srcId="{90765B71-54BE-4000-AB97-B9AC81F0BE60}" destId="{E03FFEB2-91EB-45BD-87BD-F723F6E8B58C}" srcOrd="3" destOrd="0" parTransId="{D1A585C4-310D-4426-88DF-9C021CBE7A69}" sibTransId="{A8C0E65E-D421-4CD4-AFE9-AFE6E5031D7F}"/>
    <dgm:cxn modelId="{10FD3FC5-37C6-4FD8-9BA2-789DE8D00A0F}" type="presParOf" srcId="{7B9F60AB-A3CB-41E8-85FF-41098B8291C9}" destId="{6008A3BB-19AE-4705-AE03-2FE257EF9424}" srcOrd="0" destOrd="0" presId="urn:microsoft.com/office/officeart/2008/layout/LinedList"/>
    <dgm:cxn modelId="{1A1E4F7F-DD2F-411E-9311-D1367977A299}" type="presParOf" srcId="{7B9F60AB-A3CB-41E8-85FF-41098B8291C9}" destId="{5C90A09A-4C25-488E-B174-5E94096BED0E}" srcOrd="1" destOrd="0" presId="urn:microsoft.com/office/officeart/2008/layout/LinedList"/>
    <dgm:cxn modelId="{92CAE83C-7264-4B6A-A234-01FDA0DA3F8D}" type="presParOf" srcId="{5C90A09A-4C25-488E-B174-5E94096BED0E}" destId="{B17EB86C-7C75-4321-8F5B-483A8ECD7AF7}" srcOrd="0" destOrd="0" presId="urn:microsoft.com/office/officeart/2008/layout/LinedList"/>
    <dgm:cxn modelId="{42C2D687-F2BB-49D2-9B06-CAC658F09CA6}" type="presParOf" srcId="{5C90A09A-4C25-488E-B174-5E94096BED0E}" destId="{4765B44A-9F0B-4DAD-A88C-32A11D79B009}" srcOrd="1" destOrd="0" presId="urn:microsoft.com/office/officeart/2008/layout/LinedList"/>
    <dgm:cxn modelId="{09F6CE46-3D3B-42C3-A50A-919DDD545F7D}" type="presParOf" srcId="{4765B44A-9F0B-4DAD-A88C-32A11D79B009}" destId="{601C3059-EC6D-4784-8F31-29BC2EC83A65}" srcOrd="0" destOrd="0" presId="urn:microsoft.com/office/officeart/2008/layout/LinedList"/>
    <dgm:cxn modelId="{4042C842-0355-4995-807C-B6BE584C1F77}" type="presParOf" srcId="{4765B44A-9F0B-4DAD-A88C-32A11D79B009}" destId="{0E1F9EF4-DDEB-46EA-B6E1-8537979A7993}" srcOrd="1" destOrd="0" presId="urn:microsoft.com/office/officeart/2008/layout/LinedList"/>
    <dgm:cxn modelId="{DED55C49-136F-455A-BD11-F0A9B505B170}" type="presParOf" srcId="{0E1F9EF4-DDEB-46EA-B6E1-8537979A7993}" destId="{9CA1889D-26EB-405A-8928-ACDB29889D77}" srcOrd="0" destOrd="0" presId="urn:microsoft.com/office/officeart/2008/layout/LinedList"/>
    <dgm:cxn modelId="{4F3F06E2-A60B-40DA-9430-FC3EA10F828A}" type="presParOf" srcId="{0E1F9EF4-DDEB-46EA-B6E1-8537979A7993}" destId="{2D213284-5448-42B4-A0DE-AF3BEA6CAB7E}" srcOrd="1" destOrd="0" presId="urn:microsoft.com/office/officeart/2008/layout/LinedList"/>
    <dgm:cxn modelId="{1CA5F390-C98A-4EDD-9478-EC9DF9DD02C3}" type="presParOf" srcId="{0E1F9EF4-DDEB-46EA-B6E1-8537979A7993}" destId="{ECB977FB-4802-4D15-9625-922F59B7D83D}" srcOrd="2" destOrd="0" presId="urn:microsoft.com/office/officeart/2008/layout/LinedList"/>
    <dgm:cxn modelId="{5CD6116A-9ABF-4CDB-9AB4-F5B22C5AE562}" type="presParOf" srcId="{4765B44A-9F0B-4DAD-A88C-32A11D79B009}" destId="{327B60AB-BC63-441A-BE63-0F9FD1287197}" srcOrd="2" destOrd="0" presId="urn:microsoft.com/office/officeart/2008/layout/LinedList"/>
    <dgm:cxn modelId="{968FC2AD-2AF1-407A-80F3-6B5ACAA18C90}" type="presParOf" srcId="{4765B44A-9F0B-4DAD-A88C-32A11D79B009}" destId="{33B06074-789D-4489-B38A-F6361E70DC38}" srcOrd="3" destOrd="0" presId="urn:microsoft.com/office/officeart/2008/layout/LinedList"/>
    <dgm:cxn modelId="{73806E83-46EE-4BA8-8C3E-9A21E44DCCB6}" type="presParOf" srcId="{4765B44A-9F0B-4DAD-A88C-32A11D79B009}" destId="{6DFA20BB-47D9-44C9-AD9A-4E540CAC8AE2}" srcOrd="4" destOrd="0" presId="urn:microsoft.com/office/officeart/2008/layout/LinedList"/>
    <dgm:cxn modelId="{AA158D51-7FB4-4CFD-A0F5-CD94D8CB34FC}" type="presParOf" srcId="{6DFA20BB-47D9-44C9-AD9A-4E540CAC8AE2}" destId="{FF12F126-6DF4-41A0-91CE-8C0C1AD1CA64}" srcOrd="0" destOrd="0" presId="urn:microsoft.com/office/officeart/2008/layout/LinedList"/>
    <dgm:cxn modelId="{4E174D03-22D5-4B82-BBC6-5D9E7C97B254}" type="presParOf" srcId="{6DFA20BB-47D9-44C9-AD9A-4E540CAC8AE2}" destId="{1FA79477-8C97-454E-B020-E6D2D1301E37}" srcOrd="1" destOrd="0" presId="urn:microsoft.com/office/officeart/2008/layout/LinedList"/>
    <dgm:cxn modelId="{ACC0150A-A961-46E7-8D07-1AE95B877D78}" type="presParOf" srcId="{6DFA20BB-47D9-44C9-AD9A-4E540CAC8AE2}" destId="{B4C1E924-6FBE-4525-AE19-5E8DF457C597}" srcOrd="2" destOrd="0" presId="urn:microsoft.com/office/officeart/2008/layout/LinedList"/>
    <dgm:cxn modelId="{8AB4EEAB-AC30-4407-8CB5-F7D6B3376B43}" type="presParOf" srcId="{4765B44A-9F0B-4DAD-A88C-32A11D79B009}" destId="{D82A6F21-512E-440B-B54E-13723AB25E0E}" srcOrd="5" destOrd="0" presId="urn:microsoft.com/office/officeart/2008/layout/LinedList"/>
    <dgm:cxn modelId="{2A852693-E632-4582-A04D-080602DA0AA7}" type="presParOf" srcId="{4765B44A-9F0B-4DAD-A88C-32A11D79B009}" destId="{2D7FB01A-6A6B-4575-A340-4522BA0F347E}" srcOrd="6" destOrd="0" presId="urn:microsoft.com/office/officeart/2008/layout/LinedList"/>
    <dgm:cxn modelId="{DA46375F-84D4-4E57-9FCB-61548C6A3DF0}" type="presParOf" srcId="{4765B44A-9F0B-4DAD-A88C-32A11D79B009}" destId="{A90398D5-D123-429D-9A95-5032E40B7D68}" srcOrd="7" destOrd="0" presId="urn:microsoft.com/office/officeart/2008/layout/LinedList"/>
    <dgm:cxn modelId="{58B00502-10EB-4F05-ABE4-01BF32377474}" type="presParOf" srcId="{A90398D5-D123-429D-9A95-5032E40B7D68}" destId="{C6BD4AC6-16CA-4473-9F34-B6B22779CFB6}" srcOrd="0" destOrd="0" presId="urn:microsoft.com/office/officeart/2008/layout/LinedList"/>
    <dgm:cxn modelId="{B240AF01-AFAA-4492-A617-D5A897568AB1}" type="presParOf" srcId="{A90398D5-D123-429D-9A95-5032E40B7D68}" destId="{DA060AAD-1F7C-4BC4-9038-F2430C9200F1}" srcOrd="1" destOrd="0" presId="urn:microsoft.com/office/officeart/2008/layout/LinedList"/>
    <dgm:cxn modelId="{8D2CD438-89E9-4D66-9C8C-F6ED14459AD5}" type="presParOf" srcId="{A90398D5-D123-429D-9A95-5032E40B7D68}" destId="{4A2EF010-D21C-4DC7-8707-1EB9E9E20A91}" srcOrd="2" destOrd="0" presId="urn:microsoft.com/office/officeart/2008/layout/LinedList"/>
    <dgm:cxn modelId="{8CDCC76F-028B-4F54-981D-2ECA606D711D}" type="presParOf" srcId="{4765B44A-9F0B-4DAD-A88C-32A11D79B009}" destId="{0F10B8D3-3603-450B-A17A-5FDE393483F7}" srcOrd="8" destOrd="0" presId="urn:microsoft.com/office/officeart/2008/layout/LinedList"/>
    <dgm:cxn modelId="{7ED00A62-4DAE-4B6E-AA73-244A75FDE479}" type="presParOf" srcId="{4765B44A-9F0B-4DAD-A88C-32A11D79B009}" destId="{D36AC6B9-7B3A-42D1-9AA1-3F66D278748A}" srcOrd="9" destOrd="0" presId="urn:microsoft.com/office/officeart/2008/layout/LinedList"/>
    <dgm:cxn modelId="{02DCA1CD-6F8D-436A-8749-9DD6A6FA9061}" type="presParOf" srcId="{4765B44A-9F0B-4DAD-A88C-32A11D79B009}" destId="{DD5A3360-9367-48CB-A775-87F5502788A4}" srcOrd="10" destOrd="0" presId="urn:microsoft.com/office/officeart/2008/layout/LinedList"/>
    <dgm:cxn modelId="{1E75A9F9-EC12-4E68-8610-8509CCE87B74}" type="presParOf" srcId="{DD5A3360-9367-48CB-A775-87F5502788A4}" destId="{8950629C-E779-4E55-958C-E6FB44E9136B}" srcOrd="0" destOrd="0" presId="urn:microsoft.com/office/officeart/2008/layout/LinedList"/>
    <dgm:cxn modelId="{97989CEC-4A4A-43EF-8FC3-50922CCC48DD}" type="presParOf" srcId="{DD5A3360-9367-48CB-A775-87F5502788A4}" destId="{3D65F604-E8AB-469B-804E-E6DD1BD95B5F}" srcOrd="1" destOrd="0" presId="urn:microsoft.com/office/officeart/2008/layout/LinedList"/>
    <dgm:cxn modelId="{07A6B182-5061-4C4B-B25E-F2321F29EAED}" type="presParOf" srcId="{DD5A3360-9367-48CB-A775-87F5502788A4}" destId="{08987CB3-4FE4-4183-8A96-C020C7E1999B}" srcOrd="2" destOrd="0" presId="urn:microsoft.com/office/officeart/2008/layout/LinedList"/>
    <dgm:cxn modelId="{7455A7DB-3C27-470B-830F-2A1DD0464102}" type="presParOf" srcId="{4765B44A-9F0B-4DAD-A88C-32A11D79B009}" destId="{F9909B6D-27C4-4BF9-8A07-04CBFA1CCB9F}" srcOrd="11" destOrd="0" presId="urn:microsoft.com/office/officeart/2008/layout/LinedList"/>
    <dgm:cxn modelId="{38877386-7D36-4F22-BAB8-856C254C0AA7}" type="presParOf" srcId="{4765B44A-9F0B-4DAD-A88C-32A11D79B009}" destId="{2DD25F96-B899-4699-991D-EC5ADEB4989B}" srcOrd="12" destOrd="0" presId="urn:microsoft.com/office/officeart/2008/layout/LinedList"/>
    <dgm:cxn modelId="{E672947F-F0F2-4D29-A28A-021BC36D7B9F}" type="presParOf" srcId="{4765B44A-9F0B-4DAD-A88C-32A11D79B009}" destId="{55A493E4-F4FD-4899-9D5C-DE6B9E185072}" srcOrd="13" destOrd="0" presId="urn:microsoft.com/office/officeart/2008/layout/LinedList"/>
    <dgm:cxn modelId="{4FB71A9B-33B3-4AE7-BB79-9674ED12930D}" type="presParOf" srcId="{55A493E4-F4FD-4899-9D5C-DE6B9E185072}" destId="{56A7D482-D955-49DA-B9AE-958B7110089D}" srcOrd="0" destOrd="0" presId="urn:microsoft.com/office/officeart/2008/layout/LinedList"/>
    <dgm:cxn modelId="{03B546EA-3EED-4F33-9DE9-914BCC924F06}" type="presParOf" srcId="{55A493E4-F4FD-4899-9D5C-DE6B9E185072}" destId="{5D698DD3-5944-46CF-AF40-3FE27F26BBD4}" srcOrd="1" destOrd="0" presId="urn:microsoft.com/office/officeart/2008/layout/LinedList"/>
    <dgm:cxn modelId="{6394BD5C-3956-4C02-A5C2-970BE6B70316}" type="presParOf" srcId="{55A493E4-F4FD-4899-9D5C-DE6B9E185072}" destId="{5A224D4E-7529-4954-A15D-89431201FDE5}" srcOrd="2" destOrd="0" presId="urn:microsoft.com/office/officeart/2008/layout/LinedList"/>
    <dgm:cxn modelId="{EA7B8C97-62F6-4A9D-B57A-1F1BE86269FF}" type="presParOf" srcId="{4765B44A-9F0B-4DAD-A88C-32A11D79B009}" destId="{D80FA367-47CD-41E9-AC2B-F5552ED8CC78}" srcOrd="14" destOrd="0" presId="urn:microsoft.com/office/officeart/2008/layout/LinedList"/>
    <dgm:cxn modelId="{0CABB142-B40D-4B8A-8312-C0742DE4F11A}" type="presParOf" srcId="{4765B44A-9F0B-4DAD-A88C-32A11D79B009}" destId="{F0C884C2-1AD0-444A-A919-AE0997E70DE0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1574EE-17D8-4D1E-9E92-CD86F318B3B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765B71-54BE-4000-AB97-B9AC81F0BE60}">
      <dgm:prSet phldrT="[Text]"/>
      <dgm:spPr/>
      <dgm:t>
        <a:bodyPr/>
        <a:lstStyle/>
        <a:p>
          <a:r>
            <a:rPr lang="en-US" dirty="0" smtClean="0"/>
            <a:t>Open problems</a:t>
          </a:r>
          <a:endParaRPr lang="en-US" dirty="0"/>
        </a:p>
      </dgm:t>
    </dgm:pt>
    <dgm:pt modelId="{65BA50FA-F8BE-4A5B-9424-2DC932197D8B}" type="parTrans" cxnId="{47F9ED23-4EED-46FA-B80A-A129CA5112A9}">
      <dgm:prSet/>
      <dgm:spPr/>
      <dgm:t>
        <a:bodyPr/>
        <a:lstStyle/>
        <a:p>
          <a:endParaRPr lang="en-US"/>
        </a:p>
      </dgm:t>
    </dgm:pt>
    <dgm:pt modelId="{6C3CB68D-8EC2-4D6D-BD51-2ECD6AFA912D}" type="sibTrans" cxnId="{47F9ED23-4EED-46FA-B80A-A129CA5112A9}">
      <dgm:prSet/>
      <dgm:spPr/>
      <dgm:t>
        <a:bodyPr/>
        <a:lstStyle/>
        <a:p>
          <a:endParaRPr lang="en-US"/>
        </a:p>
      </dgm:t>
    </dgm:pt>
    <dgm:pt modelId="{37C66196-8377-4C1C-8758-49157E560918}">
      <dgm:prSet phldrT="[Text]"/>
      <dgm:spPr>
        <a:blipFill rotWithShape="0">
          <a:blip xmlns:r="http://schemas.openxmlformats.org/officeDocument/2006/relationships" r:embed="rId1"/>
          <a:stretch>
            <a:fillRect l="-212" t="-971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672C8DA0-99C3-4685-89D3-732184E8517E}" type="parTrans" cxnId="{75B67286-332C-44E6-B5D0-1A014081FDD7}">
      <dgm:prSet/>
      <dgm:spPr/>
      <dgm:t>
        <a:bodyPr/>
        <a:lstStyle/>
        <a:p>
          <a:endParaRPr lang="en-US"/>
        </a:p>
      </dgm:t>
    </dgm:pt>
    <dgm:pt modelId="{198196B6-0C1F-4D81-9325-E49D04CCC17D}" type="sibTrans" cxnId="{75B67286-332C-44E6-B5D0-1A014081FDD7}">
      <dgm:prSet/>
      <dgm:spPr/>
      <dgm:t>
        <a:bodyPr/>
        <a:lstStyle/>
        <a:p>
          <a:endParaRPr lang="en-US"/>
        </a:p>
      </dgm:t>
    </dgm:pt>
    <dgm:pt modelId="{5D9A4FB6-CF66-490D-B1E4-5B491E011F67}">
      <dgm:prSet/>
      <dgm:spPr/>
      <dgm:t>
        <a:bodyPr/>
        <a:lstStyle/>
        <a:p>
          <a:r>
            <a:rPr lang="en-US" dirty="0" smtClean="0"/>
            <a:t>Polynomial-size problem kernel?</a:t>
          </a:r>
        </a:p>
      </dgm:t>
    </dgm:pt>
    <dgm:pt modelId="{FF2A18F4-4C66-48F3-8115-E57404668EFA}" type="parTrans" cxnId="{65021D41-14C1-4D60-8D3E-799A1143B0BE}">
      <dgm:prSet/>
      <dgm:spPr/>
      <dgm:t>
        <a:bodyPr/>
        <a:lstStyle/>
        <a:p>
          <a:endParaRPr lang="en-US"/>
        </a:p>
      </dgm:t>
    </dgm:pt>
    <dgm:pt modelId="{F81E8E1F-D09E-4A17-8B1C-9214E9B07776}" type="sibTrans" cxnId="{65021D41-14C1-4D60-8D3E-799A1143B0BE}">
      <dgm:prSet/>
      <dgm:spPr/>
      <dgm:t>
        <a:bodyPr/>
        <a:lstStyle/>
        <a:p>
          <a:endParaRPr lang="en-US"/>
        </a:p>
      </dgm:t>
    </dgm:pt>
    <dgm:pt modelId="{BDE39A8B-AA0C-4F97-916C-D5BC3B9F46D1}">
      <dgm:prSet/>
      <dgm:spPr/>
      <dgm:t>
        <a:bodyPr/>
        <a:lstStyle/>
        <a:p>
          <a:r>
            <a:rPr lang="en-US" dirty="0" smtClean="0"/>
            <a:t>Poly(</a:t>
          </a:r>
          <a:r>
            <a:rPr lang="en-US" cap="small" dirty="0" smtClean="0"/>
            <a:t>opt</a:t>
          </a:r>
          <a:r>
            <a:rPr lang="en-US" dirty="0" smtClean="0"/>
            <a:t>) approximation in general graphs?</a:t>
          </a:r>
        </a:p>
      </dgm:t>
    </dgm:pt>
    <dgm:pt modelId="{5DAAEC61-DDE4-4F2A-8075-64C4ADC32C9B}" type="parTrans" cxnId="{3C89FEC8-948C-4647-B7BC-BCF4EA64F929}">
      <dgm:prSet/>
      <dgm:spPr/>
      <dgm:t>
        <a:bodyPr/>
        <a:lstStyle/>
        <a:p>
          <a:endParaRPr lang="en-US"/>
        </a:p>
      </dgm:t>
    </dgm:pt>
    <dgm:pt modelId="{F0E4D809-347C-48C5-A16A-B33C68D0009C}" type="sibTrans" cxnId="{3C89FEC8-948C-4647-B7BC-BCF4EA64F929}">
      <dgm:prSet/>
      <dgm:spPr/>
      <dgm:t>
        <a:bodyPr/>
        <a:lstStyle/>
        <a:p>
          <a:endParaRPr lang="en-US"/>
        </a:p>
      </dgm:t>
    </dgm:pt>
    <dgm:pt modelId="{E03FFEB2-91EB-45BD-87BD-F723F6E8B58C}">
      <dgm:prSet/>
      <dgm:spPr/>
      <dgm:t>
        <a:bodyPr/>
        <a:lstStyle/>
        <a:p>
          <a:r>
            <a:rPr lang="en-US" dirty="0" smtClean="0"/>
            <a:t>Linear-time </a:t>
          </a:r>
          <a:r>
            <a:rPr lang="en-US" dirty="0" smtClean="0"/>
            <a:t>algorithm </a:t>
          </a:r>
          <a:r>
            <a:rPr lang="en-US" dirty="0" smtClean="0"/>
            <a:t>for vertex-deletion to get a </a:t>
          </a:r>
          <a:r>
            <a:rPr lang="en-US" dirty="0" err="1" smtClean="0"/>
            <a:t>toroidal</a:t>
          </a:r>
          <a:r>
            <a:rPr lang="en-US" dirty="0" smtClean="0"/>
            <a:t> graph? H-minor-free graph?</a:t>
          </a:r>
        </a:p>
      </dgm:t>
    </dgm:pt>
    <dgm:pt modelId="{D1A585C4-310D-4426-88DF-9C021CBE7A69}" type="parTrans" cxnId="{7BB5173B-54FD-4F66-9368-1433D6B8CA2C}">
      <dgm:prSet/>
      <dgm:spPr/>
      <dgm:t>
        <a:bodyPr/>
        <a:lstStyle/>
        <a:p>
          <a:endParaRPr lang="en-US"/>
        </a:p>
      </dgm:t>
    </dgm:pt>
    <dgm:pt modelId="{A8C0E65E-D421-4CD4-AFE9-AFE6E5031D7F}" type="sibTrans" cxnId="{7BB5173B-54FD-4F66-9368-1433D6B8CA2C}">
      <dgm:prSet/>
      <dgm:spPr/>
      <dgm:t>
        <a:bodyPr/>
        <a:lstStyle/>
        <a:p>
          <a:endParaRPr lang="en-US"/>
        </a:p>
      </dgm:t>
    </dgm:pt>
    <dgm:pt modelId="{A76D0372-D74A-4AC9-88EE-D4AC256FA16C}">
      <dgm:prSet/>
      <dgm:spPr/>
      <dgm:t>
        <a:bodyPr/>
        <a:lstStyle/>
        <a:p>
          <a:r>
            <a:rPr lang="en-US" dirty="0" smtClean="0"/>
            <a:t>Planarization by edge deletion and contraction?</a:t>
          </a:r>
        </a:p>
      </dgm:t>
    </dgm:pt>
    <dgm:pt modelId="{96360BE4-9292-4F97-A88E-5E5C57E756A2}" type="parTrans" cxnId="{0A33D7D9-B9F0-4C8A-92C2-9BC66024B53F}">
      <dgm:prSet/>
      <dgm:spPr/>
      <dgm:t>
        <a:bodyPr/>
        <a:lstStyle/>
        <a:p>
          <a:endParaRPr lang="en-US"/>
        </a:p>
      </dgm:t>
    </dgm:pt>
    <dgm:pt modelId="{09B2B9E4-9966-4CFA-99FB-4DE81C25C60F}" type="sibTrans" cxnId="{0A33D7D9-B9F0-4C8A-92C2-9BC66024B53F}">
      <dgm:prSet/>
      <dgm:spPr/>
      <dgm:t>
        <a:bodyPr/>
        <a:lstStyle/>
        <a:p>
          <a:endParaRPr lang="en-US"/>
        </a:p>
      </dgm:t>
    </dgm:pt>
    <dgm:pt modelId="{7B9F60AB-A3CB-41E8-85FF-41098B8291C9}" type="pres">
      <dgm:prSet presAssocID="{181574EE-17D8-4D1E-9E92-CD86F318B3B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008A3BB-19AE-4705-AE03-2FE257EF9424}" type="pres">
      <dgm:prSet presAssocID="{90765B71-54BE-4000-AB97-B9AC81F0BE60}" presName="thickLine" presStyleLbl="alignNode1" presStyleIdx="0" presStyleCnt="1" custLinFactNeighborY="-2174"/>
      <dgm:spPr/>
    </dgm:pt>
    <dgm:pt modelId="{5C90A09A-4C25-488E-B174-5E94096BED0E}" type="pres">
      <dgm:prSet presAssocID="{90765B71-54BE-4000-AB97-B9AC81F0BE60}" presName="horz1" presStyleCnt="0"/>
      <dgm:spPr/>
    </dgm:pt>
    <dgm:pt modelId="{B17EB86C-7C75-4321-8F5B-483A8ECD7AF7}" type="pres">
      <dgm:prSet presAssocID="{90765B71-54BE-4000-AB97-B9AC81F0BE60}" presName="tx1" presStyleLbl="revTx" presStyleIdx="0" presStyleCnt="6"/>
      <dgm:spPr/>
      <dgm:t>
        <a:bodyPr/>
        <a:lstStyle/>
        <a:p>
          <a:endParaRPr lang="en-US"/>
        </a:p>
      </dgm:t>
    </dgm:pt>
    <dgm:pt modelId="{4765B44A-9F0B-4DAD-A88C-32A11D79B009}" type="pres">
      <dgm:prSet presAssocID="{90765B71-54BE-4000-AB97-B9AC81F0BE60}" presName="vert1" presStyleCnt="0"/>
      <dgm:spPr/>
    </dgm:pt>
    <dgm:pt modelId="{601C3059-EC6D-4784-8F31-29BC2EC83A65}" type="pres">
      <dgm:prSet presAssocID="{37C66196-8377-4C1C-8758-49157E560918}" presName="vertSpace2a" presStyleCnt="0"/>
      <dgm:spPr/>
    </dgm:pt>
    <dgm:pt modelId="{0E1F9EF4-DDEB-46EA-B6E1-8537979A7993}" type="pres">
      <dgm:prSet presAssocID="{37C66196-8377-4C1C-8758-49157E560918}" presName="horz2" presStyleCnt="0"/>
      <dgm:spPr/>
    </dgm:pt>
    <dgm:pt modelId="{9CA1889D-26EB-405A-8928-ACDB29889D77}" type="pres">
      <dgm:prSet presAssocID="{37C66196-8377-4C1C-8758-49157E560918}" presName="horzSpace2" presStyleCnt="0"/>
      <dgm:spPr/>
    </dgm:pt>
    <dgm:pt modelId="{2D213284-5448-42B4-A0DE-AF3BEA6CAB7E}" type="pres">
      <dgm:prSet presAssocID="{37C66196-8377-4C1C-8758-49157E560918}" presName="tx2" presStyleLbl="revTx" presStyleIdx="1" presStyleCnt="6"/>
      <dgm:spPr/>
      <dgm:t>
        <a:bodyPr/>
        <a:lstStyle/>
        <a:p>
          <a:endParaRPr lang="en-US"/>
        </a:p>
      </dgm:t>
    </dgm:pt>
    <dgm:pt modelId="{ECB977FB-4802-4D15-9625-922F59B7D83D}" type="pres">
      <dgm:prSet presAssocID="{37C66196-8377-4C1C-8758-49157E560918}" presName="vert2" presStyleCnt="0"/>
      <dgm:spPr/>
    </dgm:pt>
    <dgm:pt modelId="{327B60AB-BC63-441A-BE63-0F9FD1287197}" type="pres">
      <dgm:prSet presAssocID="{37C66196-8377-4C1C-8758-49157E560918}" presName="thinLine2b" presStyleLbl="callout" presStyleIdx="0" presStyleCnt="5"/>
      <dgm:spPr/>
    </dgm:pt>
    <dgm:pt modelId="{33B06074-789D-4489-B38A-F6361E70DC38}" type="pres">
      <dgm:prSet presAssocID="{37C66196-8377-4C1C-8758-49157E560918}" presName="vertSpace2b" presStyleCnt="0"/>
      <dgm:spPr/>
    </dgm:pt>
    <dgm:pt modelId="{6DFA20BB-47D9-44C9-AD9A-4E540CAC8AE2}" type="pres">
      <dgm:prSet presAssocID="{5D9A4FB6-CF66-490D-B1E4-5B491E011F67}" presName="horz2" presStyleCnt="0"/>
      <dgm:spPr/>
    </dgm:pt>
    <dgm:pt modelId="{FF12F126-6DF4-41A0-91CE-8C0C1AD1CA64}" type="pres">
      <dgm:prSet presAssocID="{5D9A4FB6-CF66-490D-B1E4-5B491E011F67}" presName="horzSpace2" presStyleCnt="0"/>
      <dgm:spPr/>
    </dgm:pt>
    <dgm:pt modelId="{1FA79477-8C97-454E-B020-E6D2D1301E37}" type="pres">
      <dgm:prSet presAssocID="{5D9A4FB6-CF66-490D-B1E4-5B491E011F67}" presName="tx2" presStyleLbl="revTx" presStyleIdx="2" presStyleCnt="6"/>
      <dgm:spPr/>
      <dgm:t>
        <a:bodyPr/>
        <a:lstStyle/>
        <a:p>
          <a:endParaRPr lang="en-US"/>
        </a:p>
      </dgm:t>
    </dgm:pt>
    <dgm:pt modelId="{B4C1E924-6FBE-4525-AE19-5E8DF457C597}" type="pres">
      <dgm:prSet presAssocID="{5D9A4FB6-CF66-490D-B1E4-5B491E011F67}" presName="vert2" presStyleCnt="0"/>
      <dgm:spPr/>
    </dgm:pt>
    <dgm:pt modelId="{D82A6F21-512E-440B-B54E-13723AB25E0E}" type="pres">
      <dgm:prSet presAssocID="{5D9A4FB6-CF66-490D-B1E4-5B491E011F67}" presName="thinLine2b" presStyleLbl="callout" presStyleIdx="1" presStyleCnt="5"/>
      <dgm:spPr/>
    </dgm:pt>
    <dgm:pt modelId="{2D7FB01A-6A6B-4575-A340-4522BA0F347E}" type="pres">
      <dgm:prSet presAssocID="{5D9A4FB6-CF66-490D-B1E4-5B491E011F67}" presName="vertSpace2b" presStyleCnt="0"/>
      <dgm:spPr/>
    </dgm:pt>
    <dgm:pt modelId="{A90398D5-D123-429D-9A95-5032E40B7D68}" type="pres">
      <dgm:prSet presAssocID="{BDE39A8B-AA0C-4F97-916C-D5BC3B9F46D1}" presName="horz2" presStyleCnt="0"/>
      <dgm:spPr/>
    </dgm:pt>
    <dgm:pt modelId="{C6BD4AC6-16CA-4473-9F34-B6B22779CFB6}" type="pres">
      <dgm:prSet presAssocID="{BDE39A8B-AA0C-4F97-916C-D5BC3B9F46D1}" presName="horzSpace2" presStyleCnt="0"/>
      <dgm:spPr/>
    </dgm:pt>
    <dgm:pt modelId="{DA060AAD-1F7C-4BC4-9038-F2430C9200F1}" type="pres">
      <dgm:prSet presAssocID="{BDE39A8B-AA0C-4F97-916C-D5BC3B9F46D1}" presName="tx2" presStyleLbl="revTx" presStyleIdx="3" presStyleCnt="6"/>
      <dgm:spPr/>
      <dgm:t>
        <a:bodyPr/>
        <a:lstStyle/>
        <a:p>
          <a:endParaRPr lang="en-US"/>
        </a:p>
      </dgm:t>
    </dgm:pt>
    <dgm:pt modelId="{4A2EF010-D21C-4DC7-8707-1EB9E9E20A91}" type="pres">
      <dgm:prSet presAssocID="{BDE39A8B-AA0C-4F97-916C-D5BC3B9F46D1}" presName="vert2" presStyleCnt="0"/>
      <dgm:spPr/>
    </dgm:pt>
    <dgm:pt modelId="{0F10B8D3-3603-450B-A17A-5FDE393483F7}" type="pres">
      <dgm:prSet presAssocID="{BDE39A8B-AA0C-4F97-916C-D5BC3B9F46D1}" presName="thinLine2b" presStyleLbl="callout" presStyleIdx="2" presStyleCnt="5"/>
      <dgm:spPr/>
    </dgm:pt>
    <dgm:pt modelId="{D36AC6B9-7B3A-42D1-9AA1-3F66D278748A}" type="pres">
      <dgm:prSet presAssocID="{BDE39A8B-AA0C-4F97-916C-D5BC3B9F46D1}" presName="vertSpace2b" presStyleCnt="0"/>
      <dgm:spPr/>
    </dgm:pt>
    <dgm:pt modelId="{DD5A3360-9367-48CB-A775-87F5502788A4}" type="pres">
      <dgm:prSet presAssocID="{E03FFEB2-91EB-45BD-87BD-F723F6E8B58C}" presName="horz2" presStyleCnt="0"/>
      <dgm:spPr/>
    </dgm:pt>
    <dgm:pt modelId="{8950629C-E779-4E55-958C-E6FB44E9136B}" type="pres">
      <dgm:prSet presAssocID="{E03FFEB2-91EB-45BD-87BD-F723F6E8B58C}" presName="horzSpace2" presStyleCnt="0"/>
      <dgm:spPr/>
    </dgm:pt>
    <dgm:pt modelId="{3D65F604-E8AB-469B-804E-E6DD1BD95B5F}" type="pres">
      <dgm:prSet presAssocID="{E03FFEB2-91EB-45BD-87BD-F723F6E8B58C}" presName="tx2" presStyleLbl="revTx" presStyleIdx="4" presStyleCnt="6"/>
      <dgm:spPr/>
      <dgm:t>
        <a:bodyPr/>
        <a:lstStyle/>
        <a:p>
          <a:endParaRPr lang="en-US"/>
        </a:p>
      </dgm:t>
    </dgm:pt>
    <dgm:pt modelId="{08987CB3-4FE4-4183-8A96-C020C7E1999B}" type="pres">
      <dgm:prSet presAssocID="{E03FFEB2-91EB-45BD-87BD-F723F6E8B58C}" presName="vert2" presStyleCnt="0"/>
      <dgm:spPr/>
    </dgm:pt>
    <dgm:pt modelId="{F9909B6D-27C4-4BF9-8A07-04CBFA1CCB9F}" type="pres">
      <dgm:prSet presAssocID="{E03FFEB2-91EB-45BD-87BD-F723F6E8B58C}" presName="thinLine2b" presStyleLbl="callout" presStyleIdx="3" presStyleCnt="5"/>
      <dgm:spPr/>
    </dgm:pt>
    <dgm:pt modelId="{2DD25F96-B899-4699-991D-EC5ADEB4989B}" type="pres">
      <dgm:prSet presAssocID="{E03FFEB2-91EB-45BD-87BD-F723F6E8B58C}" presName="vertSpace2b" presStyleCnt="0"/>
      <dgm:spPr/>
    </dgm:pt>
    <dgm:pt modelId="{55A493E4-F4FD-4899-9D5C-DE6B9E185072}" type="pres">
      <dgm:prSet presAssocID="{A76D0372-D74A-4AC9-88EE-D4AC256FA16C}" presName="horz2" presStyleCnt="0"/>
      <dgm:spPr/>
    </dgm:pt>
    <dgm:pt modelId="{56A7D482-D955-49DA-B9AE-958B7110089D}" type="pres">
      <dgm:prSet presAssocID="{A76D0372-D74A-4AC9-88EE-D4AC256FA16C}" presName="horzSpace2" presStyleCnt="0"/>
      <dgm:spPr/>
    </dgm:pt>
    <dgm:pt modelId="{5D698DD3-5944-46CF-AF40-3FE27F26BBD4}" type="pres">
      <dgm:prSet presAssocID="{A76D0372-D74A-4AC9-88EE-D4AC256FA16C}" presName="tx2" presStyleLbl="revTx" presStyleIdx="5" presStyleCnt="6"/>
      <dgm:spPr/>
      <dgm:t>
        <a:bodyPr/>
        <a:lstStyle/>
        <a:p>
          <a:endParaRPr lang="en-US"/>
        </a:p>
      </dgm:t>
    </dgm:pt>
    <dgm:pt modelId="{5A224D4E-7529-4954-A15D-89431201FDE5}" type="pres">
      <dgm:prSet presAssocID="{A76D0372-D74A-4AC9-88EE-D4AC256FA16C}" presName="vert2" presStyleCnt="0"/>
      <dgm:spPr/>
    </dgm:pt>
    <dgm:pt modelId="{D80FA367-47CD-41E9-AC2B-F5552ED8CC78}" type="pres">
      <dgm:prSet presAssocID="{A76D0372-D74A-4AC9-88EE-D4AC256FA16C}" presName="thinLine2b" presStyleLbl="callout" presStyleIdx="4" presStyleCnt="5"/>
      <dgm:spPr/>
    </dgm:pt>
    <dgm:pt modelId="{F0C884C2-1AD0-444A-A919-AE0997E70DE0}" type="pres">
      <dgm:prSet presAssocID="{A76D0372-D74A-4AC9-88EE-D4AC256FA16C}" presName="vertSpace2b" presStyleCnt="0"/>
      <dgm:spPr/>
    </dgm:pt>
  </dgm:ptLst>
  <dgm:cxnLst>
    <dgm:cxn modelId="{2AD3CF67-40BC-485C-9765-6C0141C94547}" type="presOf" srcId="{181574EE-17D8-4D1E-9E92-CD86F318B3BE}" destId="{7B9F60AB-A3CB-41E8-85FF-41098B8291C9}" srcOrd="0" destOrd="0" presId="urn:microsoft.com/office/officeart/2008/layout/LinedList"/>
    <dgm:cxn modelId="{65021D41-14C1-4D60-8D3E-799A1143B0BE}" srcId="{90765B71-54BE-4000-AB97-B9AC81F0BE60}" destId="{5D9A4FB6-CF66-490D-B1E4-5B491E011F67}" srcOrd="1" destOrd="0" parTransId="{FF2A18F4-4C66-48F3-8115-E57404668EFA}" sibTransId="{F81E8E1F-D09E-4A17-8B1C-9214E9B07776}"/>
    <dgm:cxn modelId="{75B67286-332C-44E6-B5D0-1A014081FDD7}" srcId="{90765B71-54BE-4000-AB97-B9AC81F0BE60}" destId="{37C66196-8377-4C1C-8758-49157E560918}" srcOrd="0" destOrd="0" parTransId="{672C8DA0-99C3-4685-89D3-732184E8517E}" sibTransId="{198196B6-0C1F-4D81-9325-E49D04CCC17D}"/>
    <dgm:cxn modelId="{3B4AAC37-6ABF-43E7-830F-7F4A5AAE76BF}" type="presOf" srcId="{90765B71-54BE-4000-AB97-B9AC81F0BE60}" destId="{B17EB86C-7C75-4321-8F5B-483A8ECD7AF7}" srcOrd="0" destOrd="0" presId="urn:microsoft.com/office/officeart/2008/layout/LinedList"/>
    <dgm:cxn modelId="{C831FDC0-4FB6-457F-89A1-DF70C8112F1E}" type="presOf" srcId="{BDE39A8B-AA0C-4F97-916C-D5BC3B9F46D1}" destId="{DA060AAD-1F7C-4BC4-9038-F2430C9200F1}" srcOrd="0" destOrd="0" presId="urn:microsoft.com/office/officeart/2008/layout/LinedList"/>
    <dgm:cxn modelId="{3C89FEC8-948C-4647-B7BC-BCF4EA64F929}" srcId="{90765B71-54BE-4000-AB97-B9AC81F0BE60}" destId="{BDE39A8B-AA0C-4F97-916C-D5BC3B9F46D1}" srcOrd="2" destOrd="0" parTransId="{5DAAEC61-DDE4-4F2A-8075-64C4ADC32C9B}" sibTransId="{F0E4D809-347C-48C5-A16A-B33C68D0009C}"/>
    <dgm:cxn modelId="{47F9ED23-4EED-46FA-B80A-A129CA5112A9}" srcId="{181574EE-17D8-4D1E-9E92-CD86F318B3BE}" destId="{90765B71-54BE-4000-AB97-B9AC81F0BE60}" srcOrd="0" destOrd="0" parTransId="{65BA50FA-F8BE-4A5B-9424-2DC932197D8B}" sibTransId="{6C3CB68D-8EC2-4D6D-BD51-2ECD6AFA912D}"/>
    <dgm:cxn modelId="{7305EB08-9D03-462C-8BF1-CAA2F390C07B}" type="presOf" srcId="{5D9A4FB6-CF66-490D-B1E4-5B491E011F67}" destId="{1FA79477-8C97-454E-B020-E6D2D1301E37}" srcOrd="0" destOrd="0" presId="urn:microsoft.com/office/officeart/2008/layout/LinedList"/>
    <dgm:cxn modelId="{0A33D7D9-B9F0-4C8A-92C2-9BC66024B53F}" srcId="{90765B71-54BE-4000-AB97-B9AC81F0BE60}" destId="{A76D0372-D74A-4AC9-88EE-D4AC256FA16C}" srcOrd="4" destOrd="0" parTransId="{96360BE4-9292-4F97-A88E-5E5C57E756A2}" sibTransId="{09B2B9E4-9966-4CFA-99FB-4DE81C25C60F}"/>
    <dgm:cxn modelId="{7FE96DDA-30C0-49D7-B5CD-2A4D195A15D7}" type="presOf" srcId="{E03FFEB2-91EB-45BD-87BD-F723F6E8B58C}" destId="{3D65F604-E8AB-469B-804E-E6DD1BD95B5F}" srcOrd="0" destOrd="0" presId="urn:microsoft.com/office/officeart/2008/layout/LinedList"/>
    <dgm:cxn modelId="{E2DC9D34-7F5A-4031-98E9-B73ECD60B5A5}" type="presOf" srcId="{37C66196-8377-4C1C-8758-49157E560918}" destId="{2D213284-5448-42B4-A0DE-AF3BEA6CAB7E}" srcOrd="0" destOrd="0" presId="urn:microsoft.com/office/officeart/2008/layout/LinedList"/>
    <dgm:cxn modelId="{71D87E93-2219-467D-A3D8-EF15B1869975}" type="presOf" srcId="{A76D0372-D74A-4AC9-88EE-D4AC256FA16C}" destId="{5D698DD3-5944-46CF-AF40-3FE27F26BBD4}" srcOrd="0" destOrd="0" presId="urn:microsoft.com/office/officeart/2008/layout/LinedList"/>
    <dgm:cxn modelId="{7BB5173B-54FD-4F66-9368-1433D6B8CA2C}" srcId="{90765B71-54BE-4000-AB97-B9AC81F0BE60}" destId="{E03FFEB2-91EB-45BD-87BD-F723F6E8B58C}" srcOrd="3" destOrd="0" parTransId="{D1A585C4-310D-4426-88DF-9C021CBE7A69}" sibTransId="{A8C0E65E-D421-4CD4-AFE9-AFE6E5031D7F}"/>
    <dgm:cxn modelId="{10FD3FC5-37C6-4FD8-9BA2-789DE8D00A0F}" type="presParOf" srcId="{7B9F60AB-A3CB-41E8-85FF-41098B8291C9}" destId="{6008A3BB-19AE-4705-AE03-2FE257EF9424}" srcOrd="0" destOrd="0" presId="urn:microsoft.com/office/officeart/2008/layout/LinedList"/>
    <dgm:cxn modelId="{1A1E4F7F-DD2F-411E-9311-D1367977A299}" type="presParOf" srcId="{7B9F60AB-A3CB-41E8-85FF-41098B8291C9}" destId="{5C90A09A-4C25-488E-B174-5E94096BED0E}" srcOrd="1" destOrd="0" presId="urn:microsoft.com/office/officeart/2008/layout/LinedList"/>
    <dgm:cxn modelId="{92CAE83C-7264-4B6A-A234-01FDA0DA3F8D}" type="presParOf" srcId="{5C90A09A-4C25-488E-B174-5E94096BED0E}" destId="{B17EB86C-7C75-4321-8F5B-483A8ECD7AF7}" srcOrd="0" destOrd="0" presId="urn:microsoft.com/office/officeart/2008/layout/LinedList"/>
    <dgm:cxn modelId="{42C2D687-F2BB-49D2-9B06-CAC658F09CA6}" type="presParOf" srcId="{5C90A09A-4C25-488E-B174-5E94096BED0E}" destId="{4765B44A-9F0B-4DAD-A88C-32A11D79B009}" srcOrd="1" destOrd="0" presId="urn:microsoft.com/office/officeart/2008/layout/LinedList"/>
    <dgm:cxn modelId="{09F6CE46-3D3B-42C3-A50A-919DDD545F7D}" type="presParOf" srcId="{4765B44A-9F0B-4DAD-A88C-32A11D79B009}" destId="{601C3059-EC6D-4784-8F31-29BC2EC83A65}" srcOrd="0" destOrd="0" presId="urn:microsoft.com/office/officeart/2008/layout/LinedList"/>
    <dgm:cxn modelId="{4042C842-0355-4995-807C-B6BE584C1F77}" type="presParOf" srcId="{4765B44A-9F0B-4DAD-A88C-32A11D79B009}" destId="{0E1F9EF4-DDEB-46EA-B6E1-8537979A7993}" srcOrd="1" destOrd="0" presId="urn:microsoft.com/office/officeart/2008/layout/LinedList"/>
    <dgm:cxn modelId="{DED55C49-136F-455A-BD11-F0A9B505B170}" type="presParOf" srcId="{0E1F9EF4-DDEB-46EA-B6E1-8537979A7993}" destId="{9CA1889D-26EB-405A-8928-ACDB29889D77}" srcOrd="0" destOrd="0" presId="urn:microsoft.com/office/officeart/2008/layout/LinedList"/>
    <dgm:cxn modelId="{4F3F06E2-A60B-40DA-9430-FC3EA10F828A}" type="presParOf" srcId="{0E1F9EF4-DDEB-46EA-B6E1-8537979A7993}" destId="{2D213284-5448-42B4-A0DE-AF3BEA6CAB7E}" srcOrd="1" destOrd="0" presId="urn:microsoft.com/office/officeart/2008/layout/LinedList"/>
    <dgm:cxn modelId="{1CA5F390-C98A-4EDD-9478-EC9DF9DD02C3}" type="presParOf" srcId="{0E1F9EF4-DDEB-46EA-B6E1-8537979A7993}" destId="{ECB977FB-4802-4D15-9625-922F59B7D83D}" srcOrd="2" destOrd="0" presId="urn:microsoft.com/office/officeart/2008/layout/LinedList"/>
    <dgm:cxn modelId="{5CD6116A-9ABF-4CDB-9AB4-F5B22C5AE562}" type="presParOf" srcId="{4765B44A-9F0B-4DAD-A88C-32A11D79B009}" destId="{327B60AB-BC63-441A-BE63-0F9FD1287197}" srcOrd="2" destOrd="0" presId="urn:microsoft.com/office/officeart/2008/layout/LinedList"/>
    <dgm:cxn modelId="{968FC2AD-2AF1-407A-80F3-6B5ACAA18C90}" type="presParOf" srcId="{4765B44A-9F0B-4DAD-A88C-32A11D79B009}" destId="{33B06074-789D-4489-B38A-F6361E70DC38}" srcOrd="3" destOrd="0" presId="urn:microsoft.com/office/officeart/2008/layout/LinedList"/>
    <dgm:cxn modelId="{73806E83-46EE-4BA8-8C3E-9A21E44DCCB6}" type="presParOf" srcId="{4765B44A-9F0B-4DAD-A88C-32A11D79B009}" destId="{6DFA20BB-47D9-44C9-AD9A-4E540CAC8AE2}" srcOrd="4" destOrd="0" presId="urn:microsoft.com/office/officeart/2008/layout/LinedList"/>
    <dgm:cxn modelId="{AA158D51-7FB4-4CFD-A0F5-CD94D8CB34FC}" type="presParOf" srcId="{6DFA20BB-47D9-44C9-AD9A-4E540CAC8AE2}" destId="{FF12F126-6DF4-41A0-91CE-8C0C1AD1CA64}" srcOrd="0" destOrd="0" presId="urn:microsoft.com/office/officeart/2008/layout/LinedList"/>
    <dgm:cxn modelId="{4E174D03-22D5-4B82-BBC6-5D9E7C97B254}" type="presParOf" srcId="{6DFA20BB-47D9-44C9-AD9A-4E540CAC8AE2}" destId="{1FA79477-8C97-454E-B020-E6D2D1301E37}" srcOrd="1" destOrd="0" presId="urn:microsoft.com/office/officeart/2008/layout/LinedList"/>
    <dgm:cxn modelId="{ACC0150A-A961-46E7-8D07-1AE95B877D78}" type="presParOf" srcId="{6DFA20BB-47D9-44C9-AD9A-4E540CAC8AE2}" destId="{B4C1E924-6FBE-4525-AE19-5E8DF457C597}" srcOrd="2" destOrd="0" presId="urn:microsoft.com/office/officeart/2008/layout/LinedList"/>
    <dgm:cxn modelId="{8AB4EEAB-AC30-4407-8CB5-F7D6B3376B43}" type="presParOf" srcId="{4765B44A-9F0B-4DAD-A88C-32A11D79B009}" destId="{D82A6F21-512E-440B-B54E-13723AB25E0E}" srcOrd="5" destOrd="0" presId="urn:microsoft.com/office/officeart/2008/layout/LinedList"/>
    <dgm:cxn modelId="{2A852693-E632-4582-A04D-080602DA0AA7}" type="presParOf" srcId="{4765B44A-9F0B-4DAD-A88C-32A11D79B009}" destId="{2D7FB01A-6A6B-4575-A340-4522BA0F347E}" srcOrd="6" destOrd="0" presId="urn:microsoft.com/office/officeart/2008/layout/LinedList"/>
    <dgm:cxn modelId="{DA46375F-84D4-4E57-9FCB-61548C6A3DF0}" type="presParOf" srcId="{4765B44A-9F0B-4DAD-A88C-32A11D79B009}" destId="{A90398D5-D123-429D-9A95-5032E40B7D68}" srcOrd="7" destOrd="0" presId="urn:microsoft.com/office/officeart/2008/layout/LinedList"/>
    <dgm:cxn modelId="{58B00502-10EB-4F05-ABE4-01BF32377474}" type="presParOf" srcId="{A90398D5-D123-429D-9A95-5032E40B7D68}" destId="{C6BD4AC6-16CA-4473-9F34-B6B22779CFB6}" srcOrd="0" destOrd="0" presId="urn:microsoft.com/office/officeart/2008/layout/LinedList"/>
    <dgm:cxn modelId="{B240AF01-AFAA-4492-A617-D5A897568AB1}" type="presParOf" srcId="{A90398D5-D123-429D-9A95-5032E40B7D68}" destId="{DA060AAD-1F7C-4BC4-9038-F2430C9200F1}" srcOrd="1" destOrd="0" presId="urn:microsoft.com/office/officeart/2008/layout/LinedList"/>
    <dgm:cxn modelId="{8D2CD438-89E9-4D66-9C8C-F6ED14459AD5}" type="presParOf" srcId="{A90398D5-D123-429D-9A95-5032E40B7D68}" destId="{4A2EF010-D21C-4DC7-8707-1EB9E9E20A91}" srcOrd="2" destOrd="0" presId="urn:microsoft.com/office/officeart/2008/layout/LinedList"/>
    <dgm:cxn modelId="{8CDCC76F-028B-4F54-981D-2ECA606D711D}" type="presParOf" srcId="{4765B44A-9F0B-4DAD-A88C-32A11D79B009}" destId="{0F10B8D3-3603-450B-A17A-5FDE393483F7}" srcOrd="8" destOrd="0" presId="urn:microsoft.com/office/officeart/2008/layout/LinedList"/>
    <dgm:cxn modelId="{7ED00A62-4DAE-4B6E-AA73-244A75FDE479}" type="presParOf" srcId="{4765B44A-9F0B-4DAD-A88C-32A11D79B009}" destId="{D36AC6B9-7B3A-42D1-9AA1-3F66D278748A}" srcOrd="9" destOrd="0" presId="urn:microsoft.com/office/officeart/2008/layout/LinedList"/>
    <dgm:cxn modelId="{02DCA1CD-6F8D-436A-8749-9DD6A6FA9061}" type="presParOf" srcId="{4765B44A-9F0B-4DAD-A88C-32A11D79B009}" destId="{DD5A3360-9367-48CB-A775-87F5502788A4}" srcOrd="10" destOrd="0" presId="urn:microsoft.com/office/officeart/2008/layout/LinedList"/>
    <dgm:cxn modelId="{1E75A9F9-EC12-4E68-8610-8509CCE87B74}" type="presParOf" srcId="{DD5A3360-9367-48CB-A775-87F5502788A4}" destId="{8950629C-E779-4E55-958C-E6FB44E9136B}" srcOrd="0" destOrd="0" presId="urn:microsoft.com/office/officeart/2008/layout/LinedList"/>
    <dgm:cxn modelId="{97989CEC-4A4A-43EF-8FC3-50922CCC48DD}" type="presParOf" srcId="{DD5A3360-9367-48CB-A775-87F5502788A4}" destId="{3D65F604-E8AB-469B-804E-E6DD1BD95B5F}" srcOrd="1" destOrd="0" presId="urn:microsoft.com/office/officeart/2008/layout/LinedList"/>
    <dgm:cxn modelId="{07A6B182-5061-4C4B-B25E-F2321F29EAED}" type="presParOf" srcId="{DD5A3360-9367-48CB-A775-87F5502788A4}" destId="{08987CB3-4FE4-4183-8A96-C020C7E1999B}" srcOrd="2" destOrd="0" presId="urn:microsoft.com/office/officeart/2008/layout/LinedList"/>
    <dgm:cxn modelId="{7455A7DB-3C27-470B-830F-2A1DD0464102}" type="presParOf" srcId="{4765B44A-9F0B-4DAD-A88C-32A11D79B009}" destId="{F9909B6D-27C4-4BF9-8A07-04CBFA1CCB9F}" srcOrd="11" destOrd="0" presId="urn:microsoft.com/office/officeart/2008/layout/LinedList"/>
    <dgm:cxn modelId="{38877386-7D36-4F22-BAB8-856C254C0AA7}" type="presParOf" srcId="{4765B44A-9F0B-4DAD-A88C-32A11D79B009}" destId="{2DD25F96-B899-4699-991D-EC5ADEB4989B}" srcOrd="12" destOrd="0" presId="urn:microsoft.com/office/officeart/2008/layout/LinedList"/>
    <dgm:cxn modelId="{E672947F-F0F2-4D29-A28A-021BC36D7B9F}" type="presParOf" srcId="{4765B44A-9F0B-4DAD-A88C-32A11D79B009}" destId="{55A493E4-F4FD-4899-9D5C-DE6B9E185072}" srcOrd="13" destOrd="0" presId="urn:microsoft.com/office/officeart/2008/layout/LinedList"/>
    <dgm:cxn modelId="{4FB71A9B-33B3-4AE7-BB79-9674ED12930D}" type="presParOf" srcId="{55A493E4-F4FD-4899-9D5C-DE6B9E185072}" destId="{56A7D482-D955-49DA-B9AE-958B7110089D}" srcOrd="0" destOrd="0" presId="urn:microsoft.com/office/officeart/2008/layout/LinedList"/>
    <dgm:cxn modelId="{03B546EA-3EED-4F33-9DE9-914BCC924F06}" type="presParOf" srcId="{55A493E4-F4FD-4899-9D5C-DE6B9E185072}" destId="{5D698DD3-5944-46CF-AF40-3FE27F26BBD4}" srcOrd="1" destOrd="0" presId="urn:microsoft.com/office/officeart/2008/layout/LinedList"/>
    <dgm:cxn modelId="{6394BD5C-3956-4C02-A5C2-970BE6B70316}" type="presParOf" srcId="{55A493E4-F4FD-4899-9D5C-DE6B9E185072}" destId="{5A224D4E-7529-4954-A15D-89431201FDE5}" srcOrd="2" destOrd="0" presId="urn:microsoft.com/office/officeart/2008/layout/LinedList"/>
    <dgm:cxn modelId="{EA7B8C97-62F6-4A9D-B57A-1F1BE86269FF}" type="presParOf" srcId="{4765B44A-9F0B-4DAD-A88C-32A11D79B009}" destId="{D80FA367-47CD-41E9-AC2B-F5552ED8CC78}" srcOrd="14" destOrd="0" presId="urn:microsoft.com/office/officeart/2008/layout/LinedList"/>
    <dgm:cxn modelId="{0CABB142-B40D-4B8A-8312-C0742DE4F11A}" type="presParOf" srcId="{4765B44A-9F0B-4DAD-A88C-32A11D79B009}" destId="{F0C884C2-1AD0-444A-A919-AE0997E70DE0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25DF45-FA16-4FBD-8A96-96539FD2CDE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5F694D5A-1A0A-418A-8B1B-3B0DFCF99E15}" type="pres">
      <dgm:prSet presAssocID="{0725DF45-FA16-4FBD-8A96-96539FD2CD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</dgm:ptLst>
  <dgm:cxnLst>
    <dgm:cxn modelId="{87A917F2-15DF-4598-A6C4-861E27B79F2D}" type="presOf" srcId="{0725DF45-FA16-4FBD-8A96-96539FD2CDE4}" destId="{5F694D5A-1A0A-418A-8B1B-3B0DFCF99E1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47BC8-F334-44FF-B0CF-B98FEFBFC930}">
      <dsp:nvSpPr>
        <dsp:cNvPr id="0" name=""/>
        <dsp:cNvSpPr/>
      </dsp:nvSpPr>
      <dsp:spPr>
        <a:xfrm>
          <a:off x="0" y="267131"/>
          <a:ext cx="822960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12420" rIns="638708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For every fixed k, there is an </a:t>
          </a:r>
          <a:r>
            <a:rPr lang="en-US" sz="1500" b="1" kern="1200" dirty="0" smtClean="0">
              <a:latin typeface="Harrington" pitchFamily="82" charset="0"/>
            </a:rPr>
            <a:t>O</a:t>
          </a:r>
          <a:r>
            <a:rPr lang="en-US" sz="1500" kern="1200" dirty="0" smtClean="0"/>
            <a:t>(n</a:t>
          </a:r>
          <a:r>
            <a:rPr lang="en-US" sz="1500" kern="1200" baseline="30000" dirty="0" smtClean="0"/>
            <a:t>3</a:t>
          </a:r>
          <a:r>
            <a:rPr lang="en-US" sz="1500" kern="1200" dirty="0" smtClean="0"/>
            <a:t>)-time algorithm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Non-constructive (Graph-minors theorem)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Involves astronomical constants</a:t>
          </a:r>
          <a:endParaRPr lang="en-US" sz="1500" kern="1200" dirty="0"/>
        </a:p>
      </dsp:txBody>
      <dsp:txXfrm>
        <a:off x="0" y="267131"/>
        <a:ext cx="8229600" cy="1134000"/>
      </dsp:txXfrm>
    </dsp:sp>
    <dsp:sp modelId="{47E242AB-729A-4D1B-9A33-08B44C8F87EA}">
      <dsp:nvSpPr>
        <dsp:cNvPr id="0" name=""/>
        <dsp:cNvSpPr/>
      </dsp:nvSpPr>
      <dsp:spPr>
        <a:xfrm>
          <a:off x="411480" y="45731"/>
          <a:ext cx="5760720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 smtClean="0"/>
            <a:t>Robertson &amp; Seymour (1980’s)</a:t>
          </a:r>
          <a:endParaRPr lang="en-US" sz="1500" kern="1200" dirty="0"/>
        </a:p>
      </dsp:txBody>
      <dsp:txXfrm>
        <a:off x="433096" y="67347"/>
        <a:ext cx="5717488" cy="399568"/>
      </dsp:txXfrm>
    </dsp:sp>
    <dsp:sp modelId="{0C58EFAA-1764-4C1A-A5D9-F42DF96533ED}">
      <dsp:nvSpPr>
        <dsp:cNvPr id="0" name=""/>
        <dsp:cNvSpPr/>
      </dsp:nvSpPr>
      <dsp:spPr>
        <a:xfrm>
          <a:off x="0" y="1703531"/>
          <a:ext cx="8229600" cy="968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12420" rIns="638708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Constructive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500" i="1" kern="1200" dirty="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500" b="0" i="1" kern="1200" dirty="0" smtClean="0">
                      <a:latin typeface="Cambria Math" panose="02040503050406030204" pitchFamily="18" charset="0"/>
                    </a:rPr>
                    <m:t>2</m:t>
                  </m:r>
                </m:e>
                <m:sup>
                  <m:sSup>
                    <m:sSupPr>
                      <m:ctrlPr>
                        <a:rPr lang="en-US" sz="1500" i="1" kern="1200" dirty="0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sz="1500" b="0" i="1" kern="1200" dirty="0" smtClean="0">
                          <a:latin typeface="Cambria Math" panose="02040503050406030204" pitchFamily="18" charset="0"/>
                        </a:rPr>
                        <m:t>𝑘</m:t>
                      </m:r>
                    </m:e>
                    <m:sup>
                      <m:r>
                        <a:rPr lang="en-US" sz="1500" b="0" i="1" kern="12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en-US" sz="1500" b="0" i="1" kern="12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500" b="0" i="1" kern="12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kern="12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500" b="0" i="1" kern="12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500" b="0" i="1" kern="12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sup>
                  </m:sSup>
                </m:sup>
              </m:sSup>
              <m:r>
                <a:rPr lang="en-US" sz="1500" i="1" kern="12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∙</m:t>
              </m:r>
              <m:sSup>
                <m:sSupPr>
                  <m:ctrlPr>
                    <a:rPr lang="en-US" sz="1500" i="1" kern="12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m:ctrlPr>
                </m:sSupPr>
                <m:e>
                  <m:r>
                    <a:rPr lang="en-US" sz="1500" b="0" i="1" kern="12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𝑛</m:t>
                  </m:r>
                </m:e>
                <m:sup>
                  <m:r>
                    <a:rPr lang="en-US" sz="1500" b="0" i="1" kern="12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2</m:t>
                  </m:r>
                </m:sup>
              </m:sSup>
            </m:oMath>
          </a14:m>
          <a:r>
            <a:rPr lang="en-US" sz="1500" kern="1200" dirty="0" smtClean="0"/>
            <a:t>-time algorithm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Based on iterative compression, </a:t>
          </a:r>
          <a:r>
            <a:rPr lang="en-US" sz="1500" kern="1200" dirty="0" err="1" smtClean="0"/>
            <a:t>treewidth</a:t>
          </a:r>
          <a:r>
            <a:rPr lang="en-US" sz="1500" kern="1200" dirty="0" smtClean="0"/>
            <a:t> reduction &amp; dynamic programming</a:t>
          </a:r>
          <a:endParaRPr lang="en-US" sz="1500" kern="1200" dirty="0"/>
        </a:p>
      </dsp:txBody>
      <dsp:txXfrm>
        <a:off x="0" y="1703531"/>
        <a:ext cx="8229600" cy="968625"/>
      </dsp:txXfrm>
    </dsp:sp>
    <dsp:sp modelId="{03B35304-5943-4E3F-8A32-3686738AC1BB}">
      <dsp:nvSpPr>
        <dsp:cNvPr id="0" name=""/>
        <dsp:cNvSpPr/>
      </dsp:nvSpPr>
      <dsp:spPr>
        <a:xfrm>
          <a:off x="411480" y="1482131"/>
          <a:ext cx="5760720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 smtClean="0"/>
            <a:t>Marx &amp; </a:t>
          </a:r>
          <a:r>
            <a:rPr lang="nl-NL" sz="1500" kern="1200" dirty="0" err="1" smtClean="0"/>
            <a:t>Schlotter</a:t>
          </a:r>
          <a:r>
            <a:rPr lang="nl-NL" sz="1500" kern="1200" dirty="0" smtClean="0"/>
            <a:t> (2007, 2012)</a:t>
          </a:r>
          <a:endParaRPr lang="en-US" sz="1500" kern="1200" dirty="0"/>
        </a:p>
      </dsp:txBody>
      <dsp:txXfrm>
        <a:off x="433096" y="1503747"/>
        <a:ext cx="5717488" cy="399568"/>
      </dsp:txXfrm>
    </dsp:sp>
    <dsp:sp modelId="{7142B3BB-1F05-48DA-B6D9-8E557F2355C9}">
      <dsp:nvSpPr>
        <dsp:cNvPr id="0" name=""/>
        <dsp:cNvSpPr/>
      </dsp:nvSpPr>
      <dsp:spPr>
        <a:xfrm>
          <a:off x="0" y="2974556"/>
          <a:ext cx="8229600" cy="968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12420" rIns="638708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Constructive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500" i="1" kern="1200" dirty="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500" b="0" i="1" kern="1200" dirty="0" smtClean="0">
                      <a:latin typeface="Cambria Math" panose="02040503050406030204" pitchFamily="18" charset="0"/>
                    </a:rPr>
                    <m:t>2</m:t>
                  </m:r>
                </m:e>
                <m:sup>
                  <m:sSup>
                    <m:sSupPr>
                      <m:ctrlPr>
                        <a:rPr lang="en-US" sz="1500" i="1" kern="1200" dirty="0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sz="1500" b="0" i="1" kern="1200" dirty="0" smtClean="0">
                          <a:latin typeface="Cambria Math" panose="02040503050406030204" pitchFamily="18" charset="0"/>
                        </a:rPr>
                        <m:t>𝑘</m:t>
                      </m:r>
                    </m:e>
                    <m:sup>
                      <m:r>
                        <m:rPr>
                          <m:sty m:val="p"/>
                        </m:rPr>
                        <a:rPr lang="el-GR" sz="1500" b="0" i="1" kern="12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US" sz="1500" b="0" i="1" kern="12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500" b="0" i="1" kern="12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kern="12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500" b="0" i="1" kern="12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500" b="0" i="1" kern="12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sup>
                  </m:sSup>
                </m:sup>
              </m:sSup>
              <m:r>
                <a:rPr lang="en-US" sz="1500" i="1" kern="12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∙</m:t>
              </m:r>
              <m:r>
                <a:rPr lang="en-US" sz="1500" b="0" i="1" kern="12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𝑛</m:t>
              </m:r>
            </m:oMath>
          </a14:m>
          <a:r>
            <a:rPr lang="en-US" sz="1500" kern="1200" dirty="0" smtClean="0"/>
            <a:t>-time algorithm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Techniques from graph minors project instead of iterative compression</a:t>
          </a:r>
          <a:endParaRPr lang="en-US" sz="1500" kern="1200" dirty="0"/>
        </a:p>
      </dsp:txBody>
      <dsp:txXfrm>
        <a:off x="0" y="2974556"/>
        <a:ext cx="8229600" cy="968625"/>
      </dsp:txXfrm>
    </dsp:sp>
    <dsp:sp modelId="{9B2CD242-7C3D-4587-BF0B-86FCBD875440}">
      <dsp:nvSpPr>
        <dsp:cNvPr id="0" name=""/>
        <dsp:cNvSpPr/>
      </dsp:nvSpPr>
      <dsp:spPr>
        <a:xfrm>
          <a:off x="411480" y="2753156"/>
          <a:ext cx="5760720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 err="1" smtClean="0"/>
            <a:t>Kawarabayashi</a:t>
          </a:r>
          <a:r>
            <a:rPr lang="nl-NL" sz="1500" kern="1200" dirty="0" smtClean="0"/>
            <a:t> (2009)</a:t>
          </a:r>
          <a:endParaRPr lang="en-US" sz="1500" kern="1200" dirty="0"/>
        </a:p>
      </dsp:txBody>
      <dsp:txXfrm>
        <a:off x="433096" y="2774772"/>
        <a:ext cx="5717488" cy="399568"/>
      </dsp:txXfrm>
    </dsp:sp>
    <dsp:sp modelId="{92069ED3-177B-428C-9B04-E676B3D1BF36}">
      <dsp:nvSpPr>
        <dsp:cNvPr id="0" name=""/>
        <dsp:cNvSpPr/>
      </dsp:nvSpPr>
      <dsp:spPr>
        <a:xfrm>
          <a:off x="0" y="4245581"/>
          <a:ext cx="8229600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12420" rIns="638708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Polynomial-time poly(</a:t>
          </a:r>
          <a:r>
            <a:rPr lang="en-US" sz="1500" kern="1200" cap="small" baseline="0" dirty="0" smtClean="0"/>
            <a:t>opt</a:t>
          </a:r>
          <a:r>
            <a:rPr lang="en-US" sz="1500" kern="1200" dirty="0" smtClean="0"/>
            <a:t>, log n) approximation on bounded-degree graphs</a:t>
          </a:r>
          <a:endParaRPr lang="en-US" sz="1500" kern="1200" dirty="0"/>
        </a:p>
      </dsp:txBody>
      <dsp:txXfrm>
        <a:off x="0" y="4245581"/>
        <a:ext cx="8229600" cy="637875"/>
      </dsp:txXfrm>
    </dsp:sp>
    <dsp:sp modelId="{E802DD90-3D7E-4E2E-948F-985F57F771E9}">
      <dsp:nvSpPr>
        <dsp:cNvPr id="0" name=""/>
        <dsp:cNvSpPr/>
      </dsp:nvSpPr>
      <dsp:spPr>
        <a:xfrm>
          <a:off x="411480" y="4024181"/>
          <a:ext cx="5760720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 </a:t>
          </a:r>
          <a:r>
            <a:rPr lang="en-US" sz="1500" kern="1200" dirty="0" err="1" smtClean="0"/>
            <a:t>Chekuri</a:t>
          </a:r>
          <a:r>
            <a:rPr lang="en-US" sz="1500" kern="1200" dirty="0" smtClean="0"/>
            <a:t> &amp; </a:t>
          </a:r>
          <a:r>
            <a:rPr lang="en-US" sz="1500" kern="1200" dirty="0" err="1" smtClean="0"/>
            <a:t>Sidiropoulos</a:t>
          </a:r>
          <a:r>
            <a:rPr lang="en-US" sz="1500" kern="1200" dirty="0" smtClean="0"/>
            <a:t> (2013)</a:t>
          </a:r>
          <a:endParaRPr lang="en-US" sz="1500" kern="1200" dirty="0"/>
        </a:p>
      </dsp:txBody>
      <dsp:txXfrm>
        <a:off x="433096" y="4045797"/>
        <a:ext cx="5717488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811D9-CFCC-4891-8CDE-3BEEFFF59E68}">
      <dsp:nvSpPr>
        <dsp:cNvPr id="0" name=""/>
        <dsp:cNvSpPr/>
      </dsp:nvSpPr>
      <dsp:spPr>
        <a:xfrm>
          <a:off x="0" y="0"/>
          <a:ext cx="6995160" cy="14787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I. Find approximate apex set</a:t>
          </a:r>
          <a:endParaRPr lang="en-US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Apex set of size </a:t>
          </a:r>
          <a:r>
            <a:rPr lang="en-US" sz="2500" b="1" kern="1200" dirty="0" smtClean="0">
              <a:latin typeface="Harrington" pitchFamily="82" charset="0"/>
            </a:rPr>
            <a:t>O</a:t>
          </a:r>
          <a:r>
            <a:rPr lang="en-US" sz="2500" kern="1200" dirty="0" smtClean="0"/>
            <a:t>(k)</a:t>
          </a:r>
          <a:endParaRPr lang="en-US" sz="2500" kern="1200" dirty="0"/>
        </a:p>
      </dsp:txBody>
      <dsp:txXfrm>
        <a:off x="43311" y="43311"/>
        <a:ext cx="5399467" cy="1392134"/>
      </dsp:txXfrm>
    </dsp:sp>
    <dsp:sp modelId="{8CE736B1-3296-440A-A1CC-C105938C5AD2}">
      <dsp:nvSpPr>
        <dsp:cNvPr id="0" name=""/>
        <dsp:cNvSpPr/>
      </dsp:nvSpPr>
      <dsp:spPr>
        <a:xfrm>
          <a:off x="617219" y="1725215"/>
          <a:ext cx="6995160" cy="14787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II. Reduce </a:t>
          </a:r>
          <a:r>
            <a:rPr lang="en-US" sz="3200" kern="1200" dirty="0" err="1" smtClean="0"/>
            <a:t>treewidth</a:t>
          </a:r>
          <a:r>
            <a:rPr lang="en-US" sz="3200" kern="1200" dirty="0" smtClean="0"/>
            <a:t> to </a:t>
          </a:r>
          <a:r>
            <a:rPr lang="en-US" sz="3200" b="1" kern="1200" dirty="0" smtClean="0">
              <a:latin typeface="Harrington" pitchFamily="82" charset="0"/>
            </a:rPr>
            <a:t>O</a:t>
          </a:r>
          <a:r>
            <a:rPr lang="en-US" sz="3200" kern="1200" dirty="0" smtClean="0"/>
            <a:t>(k)</a:t>
          </a:r>
          <a:endParaRPr lang="en-US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Irrelevant vertices inside planar </a:t>
          </a:r>
          <a:r>
            <a:rPr lang="en-US" sz="2500" kern="1200" dirty="0" smtClean="0"/>
            <a:t>grids</a:t>
          </a:r>
          <a:endParaRPr lang="en-US" sz="2500" kern="1200" dirty="0"/>
        </a:p>
      </dsp:txBody>
      <dsp:txXfrm>
        <a:off x="660530" y="1768526"/>
        <a:ext cx="5330126" cy="1392134"/>
      </dsp:txXfrm>
    </dsp:sp>
    <dsp:sp modelId="{5E540A95-69D6-410A-8541-E5C3E8E744DC}">
      <dsp:nvSpPr>
        <dsp:cNvPr id="0" name=""/>
        <dsp:cNvSpPr/>
      </dsp:nvSpPr>
      <dsp:spPr>
        <a:xfrm>
          <a:off x="1234439" y="3450431"/>
          <a:ext cx="6995160" cy="14787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III. Dynamic programming</a:t>
          </a:r>
          <a:endParaRPr lang="en-US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On tree decomposition of width </a:t>
          </a:r>
          <a:r>
            <a:rPr lang="en-US" sz="2500" b="1" kern="1200" dirty="0" smtClean="0">
              <a:latin typeface="Harrington" pitchFamily="82" charset="0"/>
            </a:rPr>
            <a:t>O</a:t>
          </a:r>
          <a:r>
            <a:rPr lang="en-US" sz="2500" kern="1200" dirty="0" smtClean="0"/>
            <a:t>(k)</a:t>
          </a:r>
          <a:endParaRPr lang="en-US" sz="2500" kern="1200" dirty="0"/>
        </a:p>
      </dsp:txBody>
      <dsp:txXfrm>
        <a:off x="1277750" y="3493742"/>
        <a:ext cx="5330126" cy="1392134"/>
      </dsp:txXfrm>
    </dsp:sp>
    <dsp:sp modelId="{B84585C1-6038-4737-A045-FCE03DD56F83}">
      <dsp:nvSpPr>
        <dsp:cNvPr id="0" name=""/>
        <dsp:cNvSpPr/>
      </dsp:nvSpPr>
      <dsp:spPr>
        <a:xfrm>
          <a:off x="6033968" y="1121390"/>
          <a:ext cx="961191" cy="96119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250236" y="1121390"/>
        <a:ext cx="528655" cy="723296"/>
      </dsp:txXfrm>
    </dsp:sp>
    <dsp:sp modelId="{B1DFF60A-C041-4D6D-BD9E-6E49C628507A}">
      <dsp:nvSpPr>
        <dsp:cNvPr id="0" name=""/>
        <dsp:cNvSpPr/>
      </dsp:nvSpPr>
      <dsp:spPr>
        <a:xfrm>
          <a:off x="6651188" y="2836747"/>
          <a:ext cx="961191" cy="96119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867456" y="2836747"/>
        <a:ext cx="528655" cy="7232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08A3BB-19AE-4705-AE03-2FE257EF9424}">
      <dsp:nvSpPr>
        <dsp:cNvPr id="0" name=""/>
        <dsp:cNvSpPr/>
      </dsp:nvSpPr>
      <dsp:spPr>
        <a:xfrm>
          <a:off x="0" y="0"/>
          <a:ext cx="73448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7EB86C-7C75-4321-8F5B-483A8ECD7AF7}">
      <dsp:nvSpPr>
        <dsp:cNvPr id="0" name=""/>
        <dsp:cNvSpPr/>
      </dsp:nvSpPr>
      <dsp:spPr>
        <a:xfrm>
          <a:off x="0" y="0"/>
          <a:ext cx="1468963" cy="3312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Open problems</a:t>
          </a:r>
          <a:endParaRPr lang="en-US" sz="2600" kern="1200" dirty="0"/>
        </a:p>
      </dsp:txBody>
      <dsp:txXfrm>
        <a:off x="0" y="0"/>
        <a:ext cx="1468963" cy="3312368"/>
      </dsp:txXfrm>
    </dsp:sp>
    <dsp:sp modelId="{2D213284-5448-42B4-A0DE-AF3BEA6CAB7E}">
      <dsp:nvSpPr>
        <dsp:cNvPr id="0" name=""/>
        <dsp:cNvSpPr/>
      </dsp:nvSpPr>
      <dsp:spPr>
        <a:xfrm>
          <a:off x="1579135" y="31215"/>
          <a:ext cx="5765680" cy="624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700" i="1" kern="1200" dirty="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700" i="1" kern="1200" dirty="0">
                      <a:latin typeface="Cambria Math" panose="02040503050406030204" pitchFamily="18" charset="0"/>
                    </a:rPr>
                    <m:t>2</m:t>
                  </m:r>
                </m:e>
                <m:sup>
                  <m:r>
                    <a:rPr lang="en-US" sz="1700" i="1" kern="1200" dirty="0">
                      <a:latin typeface="Cambria Math" panose="02040503050406030204" pitchFamily="18" charset="0"/>
                    </a:rPr>
                    <m:t>𝑂</m:t>
                  </m:r>
                  <m:r>
                    <a:rPr lang="en-US" sz="1700" i="1" kern="1200" dirty="0">
                      <a:latin typeface="Cambria Math" panose="02040503050406030204" pitchFamily="18" charset="0"/>
                    </a:rPr>
                    <m:t>(</m:t>
                  </m:r>
                  <m:r>
                    <a:rPr lang="en-US" sz="1700" i="1" kern="1200" dirty="0">
                      <a:latin typeface="Cambria Math" panose="02040503050406030204" pitchFamily="18" charset="0"/>
                    </a:rPr>
                    <m:t>𝑘</m:t>
                  </m:r>
                  <m:r>
                    <a:rPr lang="en-US" sz="1700" i="1" kern="1200" dirty="0">
                      <a:latin typeface="Cambria Math" panose="02040503050406030204" pitchFamily="18" charset="0"/>
                    </a:rPr>
                    <m:t>)</m:t>
                  </m:r>
                </m:sup>
              </m:sSup>
              <m:r>
                <a:rPr lang="en-US" sz="1700" i="1" kern="1200" dirty="0">
                  <a:latin typeface="Cambria Math" panose="02040503050406030204" pitchFamily="18" charset="0"/>
                  <a:ea typeface="Cambria Math" panose="02040503050406030204" pitchFamily="18" charset="0"/>
                </a:rPr>
                <m:t>∙</m:t>
              </m:r>
              <m:r>
                <a:rPr lang="en-US" sz="1700" i="1" kern="1200" dirty="0">
                  <a:latin typeface="Cambria Math" panose="02040503050406030204" pitchFamily="18" charset="0"/>
                  <a:ea typeface="Cambria Math" panose="02040503050406030204" pitchFamily="18" charset="0"/>
                </a:rPr>
                <m:t>𝑛</m:t>
              </m:r>
            </m:oMath>
          </a14:m>
          <a:r>
            <a:rPr lang="en-US" sz="1700" kern="1200" dirty="0" smtClean="0"/>
            <a:t> algorithm? (avoid </a:t>
          </a:r>
          <a:r>
            <a:rPr lang="en-US" sz="1700" kern="1200" dirty="0" err="1" smtClean="0"/>
            <a:t>treewidth</a:t>
          </a:r>
          <a:r>
            <a:rPr lang="en-US" sz="1700" kern="1200" dirty="0" smtClean="0"/>
            <a:t>?)</a:t>
          </a:r>
          <a:endParaRPr lang="en-US" sz="1700" kern="1200" dirty="0"/>
        </a:p>
      </dsp:txBody>
      <dsp:txXfrm>
        <a:off x="1579135" y="31215"/>
        <a:ext cx="5765680" cy="624303"/>
      </dsp:txXfrm>
    </dsp:sp>
    <dsp:sp modelId="{327B60AB-BC63-441A-BE63-0F9FD1287197}">
      <dsp:nvSpPr>
        <dsp:cNvPr id="0" name=""/>
        <dsp:cNvSpPr/>
      </dsp:nvSpPr>
      <dsp:spPr>
        <a:xfrm>
          <a:off x="1468963" y="655518"/>
          <a:ext cx="58758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A79477-8C97-454E-B020-E6D2D1301E37}">
      <dsp:nvSpPr>
        <dsp:cNvPr id="0" name=""/>
        <dsp:cNvSpPr/>
      </dsp:nvSpPr>
      <dsp:spPr>
        <a:xfrm>
          <a:off x="1579135" y="686734"/>
          <a:ext cx="5765680" cy="624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Polynomial-size problem kernel?</a:t>
          </a:r>
        </a:p>
      </dsp:txBody>
      <dsp:txXfrm>
        <a:off x="1579135" y="686734"/>
        <a:ext cx="5765680" cy="624303"/>
      </dsp:txXfrm>
    </dsp:sp>
    <dsp:sp modelId="{D82A6F21-512E-440B-B54E-13723AB25E0E}">
      <dsp:nvSpPr>
        <dsp:cNvPr id="0" name=""/>
        <dsp:cNvSpPr/>
      </dsp:nvSpPr>
      <dsp:spPr>
        <a:xfrm>
          <a:off x="1468963" y="1311037"/>
          <a:ext cx="58758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060AAD-1F7C-4BC4-9038-F2430C9200F1}">
      <dsp:nvSpPr>
        <dsp:cNvPr id="0" name=""/>
        <dsp:cNvSpPr/>
      </dsp:nvSpPr>
      <dsp:spPr>
        <a:xfrm>
          <a:off x="1579135" y="1342253"/>
          <a:ext cx="5765680" cy="624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Poly(</a:t>
          </a:r>
          <a:r>
            <a:rPr lang="en-US" sz="1700" kern="1200" cap="small" dirty="0" smtClean="0"/>
            <a:t>opt</a:t>
          </a:r>
          <a:r>
            <a:rPr lang="en-US" sz="1700" kern="1200" dirty="0" smtClean="0"/>
            <a:t>) approximation in general graphs?</a:t>
          </a:r>
        </a:p>
      </dsp:txBody>
      <dsp:txXfrm>
        <a:off x="1579135" y="1342253"/>
        <a:ext cx="5765680" cy="624303"/>
      </dsp:txXfrm>
    </dsp:sp>
    <dsp:sp modelId="{0F10B8D3-3603-450B-A17A-5FDE393483F7}">
      <dsp:nvSpPr>
        <dsp:cNvPr id="0" name=""/>
        <dsp:cNvSpPr/>
      </dsp:nvSpPr>
      <dsp:spPr>
        <a:xfrm>
          <a:off x="1468963" y="1966556"/>
          <a:ext cx="58758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65F604-E8AB-469B-804E-E6DD1BD95B5F}">
      <dsp:nvSpPr>
        <dsp:cNvPr id="0" name=""/>
        <dsp:cNvSpPr/>
      </dsp:nvSpPr>
      <dsp:spPr>
        <a:xfrm>
          <a:off x="1579135" y="1997771"/>
          <a:ext cx="5765680" cy="624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Linear-time algorithm for vertex-deletion to get a </a:t>
          </a:r>
          <a:r>
            <a:rPr lang="en-US" sz="1700" kern="1200" dirty="0" err="1" smtClean="0"/>
            <a:t>toroidal</a:t>
          </a:r>
          <a:r>
            <a:rPr lang="en-US" sz="1700" kern="1200" dirty="0" smtClean="0"/>
            <a:t> graph? H-minor-free graph?</a:t>
          </a:r>
        </a:p>
      </dsp:txBody>
      <dsp:txXfrm>
        <a:off x="1579135" y="1997771"/>
        <a:ext cx="5765680" cy="624303"/>
      </dsp:txXfrm>
    </dsp:sp>
    <dsp:sp modelId="{F9909B6D-27C4-4BF9-8A07-04CBFA1CCB9F}">
      <dsp:nvSpPr>
        <dsp:cNvPr id="0" name=""/>
        <dsp:cNvSpPr/>
      </dsp:nvSpPr>
      <dsp:spPr>
        <a:xfrm>
          <a:off x="1468963" y="2622075"/>
          <a:ext cx="58758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698DD3-5944-46CF-AF40-3FE27F26BBD4}">
      <dsp:nvSpPr>
        <dsp:cNvPr id="0" name=""/>
        <dsp:cNvSpPr/>
      </dsp:nvSpPr>
      <dsp:spPr>
        <a:xfrm>
          <a:off x="1579135" y="2653290"/>
          <a:ext cx="5765680" cy="624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Planarization by edge deletion and contraction?</a:t>
          </a:r>
        </a:p>
      </dsp:txBody>
      <dsp:txXfrm>
        <a:off x="1579135" y="2653290"/>
        <a:ext cx="5765680" cy="624303"/>
      </dsp:txXfrm>
    </dsp:sp>
    <dsp:sp modelId="{D80FA367-47CD-41E9-AC2B-F5552ED8CC78}">
      <dsp:nvSpPr>
        <dsp:cNvPr id="0" name=""/>
        <dsp:cNvSpPr/>
      </dsp:nvSpPr>
      <dsp:spPr>
        <a:xfrm>
          <a:off x="1468963" y="3277594"/>
          <a:ext cx="58758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5683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7241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3665538" y="4702175"/>
            <a:ext cx="17700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6" name="Gruppe 11"/>
          <p:cNvGrpSpPr>
            <a:grpSpLocks/>
          </p:cNvGrpSpPr>
          <p:nvPr userDrawn="1"/>
        </p:nvGrpSpPr>
        <p:grpSpPr bwMode="auto">
          <a:xfrm>
            <a:off x="1676400" y="250825"/>
            <a:ext cx="5791200" cy="558800"/>
            <a:chOff x="1743592" y="159840"/>
            <a:chExt cx="5791879" cy="558575"/>
          </a:xfrm>
        </p:grpSpPr>
        <p:grpSp>
          <p:nvGrpSpPr>
            <p:cNvPr id="7" name="Gruppe 12"/>
            <p:cNvGrpSpPr>
              <a:grpSpLocks/>
            </p:cNvGrpSpPr>
            <p:nvPr/>
          </p:nvGrpSpPr>
          <p:grpSpPr bwMode="auto">
            <a:xfrm>
              <a:off x="1876465" y="159840"/>
              <a:ext cx="5431839" cy="70664"/>
              <a:chOff x="1876465" y="159840"/>
              <a:chExt cx="5431839" cy="70664"/>
            </a:xfrm>
          </p:grpSpPr>
          <p:grpSp>
            <p:nvGrpSpPr>
              <p:cNvPr id="9" name="Gruppe 14"/>
              <p:cNvGrpSpPr>
                <a:grpSpLocks/>
              </p:cNvGrpSpPr>
              <p:nvPr/>
            </p:nvGrpSpPr>
            <p:grpSpPr bwMode="auto">
              <a:xfrm>
                <a:off x="1876465" y="159840"/>
                <a:ext cx="2756914" cy="28800"/>
                <a:chOff x="1876465" y="126156"/>
                <a:chExt cx="2756914" cy="28800"/>
              </a:xfrm>
            </p:grpSpPr>
            <p:sp>
              <p:nvSpPr>
                <p:cNvPr id="11" name="Rektangel 16"/>
                <p:cNvSpPr>
                  <a:spLocks noChangeArrowheads="1"/>
                </p:cNvSpPr>
                <p:nvPr/>
              </p:nvSpPr>
              <p:spPr bwMode="auto">
                <a:xfrm>
                  <a:off x="1876465" y="126156"/>
                  <a:ext cx="550800" cy="288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12" name="Rektangel 17"/>
                <p:cNvSpPr>
                  <a:spLocks noChangeArrowheads="1"/>
                </p:cNvSpPr>
                <p:nvPr/>
              </p:nvSpPr>
              <p:spPr bwMode="auto">
                <a:xfrm>
                  <a:off x="2426803" y="126156"/>
                  <a:ext cx="550800" cy="288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13" name="Rektangel 18"/>
                <p:cNvSpPr>
                  <a:spLocks noChangeArrowheads="1"/>
                </p:cNvSpPr>
                <p:nvPr/>
              </p:nvSpPr>
              <p:spPr bwMode="auto">
                <a:xfrm>
                  <a:off x="2977141" y="126156"/>
                  <a:ext cx="550800" cy="2880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14" name="Rektangel 19"/>
                <p:cNvSpPr>
                  <a:spLocks noChangeArrowheads="1"/>
                </p:cNvSpPr>
                <p:nvPr/>
              </p:nvSpPr>
              <p:spPr bwMode="auto">
                <a:xfrm>
                  <a:off x="3532241" y="126156"/>
                  <a:ext cx="550800" cy="28800"/>
                </a:xfrm>
                <a:prstGeom prst="rect">
                  <a:avLst/>
                </a:prstGeom>
                <a:solidFill>
                  <a:srgbClr val="00BB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15" name="Rektangel 20"/>
                <p:cNvSpPr>
                  <a:spLocks noChangeArrowheads="1"/>
                </p:cNvSpPr>
                <p:nvPr/>
              </p:nvSpPr>
              <p:spPr bwMode="auto">
                <a:xfrm>
                  <a:off x="4082579" y="126156"/>
                  <a:ext cx="550800" cy="28800"/>
                </a:xfrm>
                <a:prstGeom prst="rect">
                  <a:avLst/>
                </a:prstGeom>
                <a:solidFill>
                  <a:srgbClr val="4E4A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</p:grpSp>
          <p:cxnSp>
            <p:nvCxnSpPr>
              <p:cNvPr id="10" name="Rett linje 15"/>
              <p:cNvCxnSpPr>
                <a:cxnSpLocks noChangeShapeType="1"/>
              </p:cNvCxnSpPr>
              <p:nvPr/>
            </p:nvCxnSpPr>
            <p:spPr bwMode="auto">
              <a:xfrm>
                <a:off x="1876465" y="230504"/>
                <a:ext cx="5431839" cy="0"/>
              </a:xfrm>
              <a:prstGeom prst="line">
                <a:avLst/>
              </a:prstGeom>
              <a:noFill/>
              <a:ln w="9525" algn="ctr">
                <a:solidFill>
                  <a:srgbClr val="4E4A48">
                    <a:alpha val="52156"/>
                  </a:srgbClr>
                </a:solidFill>
                <a:prstDash val="sys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8" name="TekstSylinder 13"/>
            <p:cNvSpPr txBox="1"/>
            <p:nvPr/>
          </p:nvSpPr>
          <p:spPr>
            <a:xfrm>
              <a:off x="1743592" y="364546"/>
              <a:ext cx="5791879" cy="3538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nb-NO" sz="1640" spc="1160" dirty="0">
                  <a:solidFill>
                    <a:schemeClr val="bg2"/>
                  </a:solidFill>
                  <a:latin typeface="+mj-lt"/>
                </a:rPr>
                <a:t>UNIVERSITY</a:t>
              </a:r>
              <a:r>
                <a:rPr lang="nb-NO" sz="1640" spc="1190" dirty="0">
                  <a:solidFill>
                    <a:schemeClr val="bg2"/>
                  </a:solidFill>
                  <a:latin typeface="+mj-lt"/>
                </a:rPr>
                <a:t> OF BERGEN</a:t>
              </a:r>
            </a:p>
          </p:txBody>
        </p: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01477"/>
            <a:ext cx="77724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92375"/>
            <a:ext cx="64008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 smtClean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5188" y="855663"/>
            <a:ext cx="4873625" cy="215900"/>
          </a:xfrm>
        </p:spPr>
        <p:txBody>
          <a:bodyPr/>
          <a:lstStyle>
            <a:lvl1pPr algn="ctr"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8925" y="347663"/>
            <a:ext cx="2058988" cy="57785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47663"/>
            <a:ext cx="6029325" cy="57785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re titte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4032250"/>
            <a:ext cx="442595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619250" y="5589588"/>
            <a:ext cx="5889625" cy="288925"/>
          </a:xfrm>
        </p:spPr>
        <p:txBody>
          <a:bodyPr/>
          <a:lstStyle>
            <a:lvl1pPr algn="ctr">
              <a:defRPr sz="1700" i="1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0427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8313" y="347663"/>
            <a:ext cx="82296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81074"/>
            <a:ext cx="3008313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47663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pic>
        <p:nvPicPr>
          <p:cNvPr id="1027" name="Picture 9" descr="testtilpptgraf_w10-ny_hor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97613"/>
            <a:ext cx="411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0"/>
            <a:ext cx="48736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519863"/>
            <a:ext cx="1954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032" name="Bilde 1"/>
          <p:cNvPicPr>
            <a:picLocks noChangeAspect="1"/>
          </p:cNvPicPr>
          <p:nvPr userDrawn="1"/>
        </p:nvPicPr>
        <p:blipFill>
          <a:blip r:embed="rId15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8" y="5694363"/>
            <a:ext cx="100806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kstSylinder 2"/>
          <p:cNvSpPr txBox="1">
            <a:spLocks noChangeArrowheads="1"/>
          </p:cNvSpPr>
          <p:nvPr userDrawn="1"/>
        </p:nvSpPr>
        <p:spPr bwMode="auto">
          <a:xfrm>
            <a:off x="8389938" y="6519863"/>
            <a:ext cx="601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nb-NO" sz="1200" smtClean="0">
                <a:solidFill>
                  <a:srgbClr val="4E4A48"/>
                </a:solidFill>
              </a:rPr>
              <a:t>uib.no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4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3.xml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tel 1"/>
          <p:cNvSpPr>
            <a:spLocks noGrp="1"/>
          </p:cNvSpPr>
          <p:nvPr>
            <p:ph type="ctrTitle"/>
          </p:nvPr>
        </p:nvSpPr>
        <p:spPr>
          <a:xfrm>
            <a:off x="685800" y="1301750"/>
            <a:ext cx="7772400" cy="1181100"/>
          </a:xfrm>
        </p:spPr>
        <p:txBody>
          <a:bodyPr/>
          <a:lstStyle/>
          <a:p>
            <a:r>
              <a:rPr lang="en-US" dirty="0" smtClean="0"/>
              <a:t>A Near-Optimal Planarization Algorithm</a:t>
            </a:r>
            <a:endParaRPr lang="nb-NO" dirty="0" smtClean="0"/>
          </a:p>
        </p:txBody>
      </p:sp>
      <p:sp>
        <p:nvSpPr>
          <p:cNvPr id="512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Bart M. P. </a:t>
            </a:r>
            <a:r>
              <a:rPr lang="en-US" b="1" dirty="0" smtClean="0"/>
              <a:t>Jansen           </a:t>
            </a:r>
            <a:r>
              <a:rPr lang="en-US" dirty="0" smtClean="0"/>
              <a:t> Daniel Lokshtanov </a:t>
            </a:r>
            <a:br>
              <a:rPr lang="en-US" dirty="0" smtClean="0"/>
            </a:br>
            <a:r>
              <a:rPr lang="en-US" sz="1600" i="1" dirty="0" smtClean="0"/>
              <a:t>University of Bergen, Norway</a:t>
            </a:r>
            <a:endParaRPr lang="en-US" dirty="0"/>
          </a:p>
          <a:p>
            <a:r>
              <a:rPr lang="en-US" dirty="0" smtClean="0"/>
              <a:t>Saket Saurabh</a:t>
            </a:r>
            <a:br>
              <a:rPr lang="en-US" dirty="0" smtClean="0"/>
            </a:br>
            <a:r>
              <a:rPr lang="en-US" sz="1600" i="1" dirty="0" smtClean="0"/>
              <a:t>Institute of Mathematical Sciences, India</a:t>
            </a:r>
            <a:endParaRPr lang="nb-NO" i="1" dirty="0"/>
          </a:p>
        </p:txBody>
      </p:sp>
      <p:sp>
        <p:nvSpPr>
          <p:cNvPr id="5125" name="TekstSylinder 1"/>
          <p:cNvSpPr txBox="1">
            <a:spLocks noChangeArrowheads="1"/>
          </p:cNvSpPr>
          <p:nvPr/>
        </p:nvSpPr>
        <p:spPr bwMode="auto">
          <a:xfrm>
            <a:off x="-2413000" y="11113"/>
            <a:ext cx="230505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200" dirty="0">
                <a:solidFill>
                  <a:srgbClr val="4E4A48"/>
                </a:solidFill>
              </a:rPr>
              <a:t>Insert</a:t>
            </a:r>
            <a:r>
              <a:rPr lang="nb-NO" sz="1400" u="sng" dirty="0">
                <a:solidFill>
                  <a:srgbClr val="4E4A48"/>
                </a:solidFill>
              </a:rPr>
              <a:t/>
            </a:r>
            <a:br>
              <a:rPr lang="nb-NO" sz="1400" u="sng" dirty="0">
                <a:solidFill>
                  <a:srgbClr val="4E4A48"/>
                </a:solidFill>
              </a:rPr>
            </a:br>
            <a:r>
              <a:rPr lang="nb-NO" sz="1400" dirty="0">
                <a:solidFill>
                  <a:srgbClr val="4E4A48"/>
                </a:solidFill>
              </a:rPr>
              <a:t>«</a:t>
            </a:r>
            <a:r>
              <a:rPr lang="en-GB" sz="1400" dirty="0">
                <a:solidFill>
                  <a:srgbClr val="4E4A48"/>
                </a:solidFill>
              </a:rPr>
              <a:t>Academic</a:t>
            </a:r>
            <a:r>
              <a:rPr lang="nb-NO" sz="1400" dirty="0">
                <a:solidFill>
                  <a:srgbClr val="4E4A48"/>
                </a:solidFill>
              </a:rPr>
              <a:t> unit» </a:t>
            </a:r>
            <a:br>
              <a:rPr lang="nb-NO" sz="14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>on every page:</a:t>
            </a:r>
            <a:br>
              <a:rPr lang="en-GB" sz="12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/>
            </a:r>
            <a:br>
              <a:rPr lang="en-GB" sz="12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>1 Go to the menu «Insert»</a:t>
            </a:r>
            <a:br>
              <a:rPr lang="en-GB" sz="12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>2 Choose: Date and time</a:t>
            </a:r>
            <a:br>
              <a:rPr lang="en-GB" sz="12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>3 Write the name of your faculty or department in the  field «Footer»</a:t>
            </a:r>
          </a:p>
          <a:p>
            <a:pPr algn="l" eaLnBrk="1" hangingPunct="1"/>
            <a:r>
              <a:rPr lang="en-GB" sz="1200" dirty="0">
                <a:solidFill>
                  <a:srgbClr val="4E4A48"/>
                </a:solidFill>
              </a:rPr>
              <a:t>4 Choose «Apply to all"</a:t>
            </a:r>
            <a:br>
              <a:rPr lang="en-GB" sz="1200" dirty="0">
                <a:solidFill>
                  <a:srgbClr val="4E4A48"/>
                </a:solidFill>
              </a:rPr>
            </a:br>
            <a:endParaRPr lang="en-GB" sz="1200" dirty="0">
              <a:solidFill>
                <a:srgbClr val="4E4A4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16052"/>
            <a:ext cx="9180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+mj-lt"/>
              </a:rPr>
              <a:t>February 13th 2014, </a:t>
            </a:r>
            <a:r>
              <a:rPr lang="en-US" sz="1600" dirty="0" err="1" smtClean="0">
                <a:latin typeface="+mj-lt"/>
              </a:rPr>
              <a:t>Dagstuhl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Seminar </a:t>
            </a:r>
            <a:r>
              <a:rPr lang="en-US" sz="1600" dirty="0" smtClean="0">
                <a:latin typeface="+mj-lt"/>
              </a:rPr>
              <a:t>14071 </a:t>
            </a:r>
            <a:r>
              <a:rPr lang="en-US" sz="1600" i="1" dirty="0" smtClean="0">
                <a:latin typeface="+mj-lt"/>
              </a:rPr>
              <a:t>Graph Modification Problems</a:t>
            </a:r>
            <a:endParaRPr lang="en-US" sz="1600" i="1" dirty="0"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Algorithms Research Group</a:t>
            </a:r>
            <a:endParaRPr lang="nb-NO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2312" y="4406900"/>
            <a:ext cx="8098159" cy="1362075"/>
          </a:xfrm>
        </p:spPr>
        <p:txBody>
          <a:bodyPr/>
          <a:lstStyle/>
          <a:p>
            <a:r>
              <a:rPr lang="en-US" dirty="0" smtClean="0"/>
              <a:t>II. Reducing </a:t>
            </a:r>
            <a:r>
              <a:rPr lang="en-US" dirty="0" err="1" smtClean="0"/>
              <a:t>treewidth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660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Reducing </a:t>
            </a:r>
            <a:r>
              <a:rPr lang="en-US" dirty="0" err="1"/>
              <a:t>treewidth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  <p:pic>
        <p:nvPicPr>
          <p:cNvPr id="7" name="GMin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295" y="4743400"/>
            <a:ext cx="6934200" cy="2286000"/>
          </a:xfrm>
          <a:prstGeom prst="rect">
            <a:avLst/>
          </a:prstGeom>
        </p:spPr>
      </p:pic>
      <p:pic>
        <p:nvPicPr>
          <p:cNvPr id="8" name="GMin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743400"/>
            <a:ext cx="6934200" cy="2286000"/>
          </a:xfrm>
          <a:prstGeom prst="rect">
            <a:avLst/>
          </a:prstGeom>
        </p:spPr>
      </p:pic>
      <p:pic>
        <p:nvPicPr>
          <p:cNvPr id="10" name="G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488" y="3914725"/>
            <a:ext cx="6934200" cy="3114675"/>
          </a:xfrm>
          <a:prstGeom prst="rect">
            <a:avLst/>
          </a:prstGeom>
        </p:spPr>
      </p:pic>
      <p:pic>
        <p:nvPicPr>
          <p:cNvPr id="11" name="G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9488" y="3914725"/>
            <a:ext cx="6934200" cy="3114675"/>
          </a:xfrm>
          <a:prstGeom prst="rect">
            <a:avLst/>
          </a:prstGeom>
        </p:spPr>
      </p:pic>
      <p:pic>
        <p:nvPicPr>
          <p:cNvPr id="12" name="G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3817" y="3914724"/>
            <a:ext cx="6934200" cy="31146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an apex set S of size </a:t>
            </a:r>
            <a:r>
              <a:rPr lang="en-US" b="1" dirty="0">
                <a:latin typeface="Harrington" pitchFamily="82" charset="0"/>
              </a:rPr>
              <a:t>O</a:t>
            </a:r>
            <a:r>
              <a:rPr lang="en-US" dirty="0" smtClean="0"/>
              <a:t>(k), reduce the </a:t>
            </a:r>
            <a:r>
              <a:rPr lang="en-US" dirty="0" err="1" smtClean="0"/>
              <a:t>treewidth</a:t>
            </a:r>
            <a:r>
              <a:rPr lang="en-US" dirty="0" smtClean="0"/>
              <a:t> without changing the answer</a:t>
            </a:r>
          </a:p>
          <a:p>
            <a:pPr lvl="1"/>
            <a:r>
              <a:rPr lang="en-US" dirty="0" smtClean="0"/>
              <a:t>Sufficient to reduce </a:t>
            </a:r>
            <a:r>
              <a:rPr lang="en-US" dirty="0" err="1" smtClean="0"/>
              <a:t>treewidth</a:t>
            </a:r>
            <a:r>
              <a:rPr lang="en-US" dirty="0" smtClean="0"/>
              <a:t> of planar graph G-S</a:t>
            </a:r>
          </a:p>
          <a:p>
            <a:r>
              <a:rPr lang="en-US" dirty="0" smtClean="0"/>
              <a:t>Previous algorithms use two steps:</a:t>
            </a:r>
          </a:p>
          <a:p>
            <a:pPr lvl="1"/>
            <a:r>
              <a:rPr lang="en-US" dirty="0" smtClean="0"/>
              <a:t>Delete apices in S that have to be part of every solution</a:t>
            </a:r>
          </a:p>
          <a:p>
            <a:pPr lvl="1"/>
            <a:r>
              <a:rPr lang="en-US" dirty="0" smtClean="0"/>
              <a:t>Delete vertices in planar </a:t>
            </a:r>
            <a:r>
              <a:rPr lang="en-US" dirty="0" err="1" smtClean="0"/>
              <a:t>subgraphs</a:t>
            </a:r>
            <a:r>
              <a:rPr lang="en-US" dirty="0" smtClean="0"/>
              <a:t> surrounded by </a:t>
            </a:r>
            <a:r>
              <a:rPr lang="en-US" b="1" dirty="0">
                <a:latin typeface="Symbol" pitchFamily="18" charset="2"/>
              </a:rPr>
              <a:t>q</a:t>
            </a:r>
            <a:r>
              <a:rPr lang="en-US" dirty="0" smtClean="0"/>
              <a:t>(k) concentric cycles</a:t>
            </a:r>
          </a:p>
        </p:txBody>
      </p:sp>
    </p:spTree>
    <p:extLst>
      <p:ext uri="{BB962C8B-B14F-4D97-AF65-F5344CB8AC3E}">
        <p14:creationId xmlns:p14="http://schemas.microsoft.com/office/powerpoint/2010/main" val="1277775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Irrelevant vertex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 sequence of </a:t>
            </a:r>
            <a:r>
              <a:rPr lang="en-US" dirty="0"/>
              <a:t>vertex-disjoint </a:t>
            </a:r>
            <a:r>
              <a:rPr lang="en-US" dirty="0" smtClean="0"/>
              <a:t>cycles C</a:t>
            </a:r>
            <a:r>
              <a:rPr lang="en-US" baseline="-25000" dirty="0" smtClean="0"/>
              <a:t>1</a:t>
            </a:r>
            <a:r>
              <a:rPr lang="en-US" dirty="0" smtClean="0"/>
              <a:t>, … ,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k</a:t>
            </a:r>
            <a:r>
              <a:rPr lang="en-US" dirty="0" smtClean="0"/>
              <a:t> is </a:t>
            </a:r>
            <a:r>
              <a:rPr lang="en-US" b="1" dirty="0" smtClean="0"/>
              <a:t>nested</a:t>
            </a:r>
            <a:r>
              <a:rPr lang="en-US" dirty="0" smtClean="0"/>
              <a:t> if:</a:t>
            </a:r>
          </a:p>
          <a:p>
            <a:pPr lvl="1"/>
            <a:r>
              <a:rPr lang="en-US" dirty="0" smtClean="0"/>
              <a:t> V(C</a:t>
            </a:r>
            <a:r>
              <a:rPr lang="en-US" baseline="-25000" dirty="0" smtClean="0"/>
              <a:t>i</a:t>
            </a:r>
            <a:r>
              <a:rPr lang="en-US" dirty="0" smtClean="0"/>
              <a:t>) separates V(C</a:t>
            </a:r>
            <a:r>
              <a:rPr lang="en-US" baseline="-25000" dirty="0" smtClean="0"/>
              <a:t>i+1</a:t>
            </a:r>
            <a:r>
              <a:rPr lang="en-US" dirty="0" smtClean="0"/>
              <a:t>) from V(C</a:t>
            </a:r>
            <a:r>
              <a:rPr lang="en-US" baseline="-25000" dirty="0" smtClean="0"/>
              <a:t>i-1</a:t>
            </a:r>
            <a:r>
              <a:rPr lang="en-US" dirty="0" smtClean="0"/>
              <a:t>) for </a:t>
            </a:r>
            <a:r>
              <a:rPr lang="en-US" dirty="0" err="1" smtClean="0"/>
              <a:t>i</a:t>
            </a:r>
            <a:r>
              <a:rPr lang="en-US" dirty="0" smtClean="0"/>
              <a:t> ∈ [2 .. k-1]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interior</a:t>
            </a:r>
            <a:r>
              <a:rPr lang="en-US" dirty="0" smtClean="0"/>
              <a:t> of C</a:t>
            </a:r>
            <a:r>
              <a:rPr lang="en-US" baseline="-25000" dirty="0" smtClean="0"/>
              <a:t>i</a:t>
            </a:r>
            <a:r>
              <a:rPr lang="en-US" dirty="0" smtClean="0"/>
              <a:t> is the </a:t>
            </a:r>
            <a:r>
              <a:rPr lang="en-US" dirty="0" err="1" smtClean="0"/>
              <a:t>subgraph</a:t>
            </a:r>
            <a:r>
              <a:rPr lang="en-US" dirty="0" smtClean="0"/>
              <a:t> of G induced by: </a:t>
            </a:r>
          </a:p>
          <a:p>
            <a:pPr lvl="1"/>
            <a:r>
              <a:rPr lang="en-US" dirty="0" smtClean="0"/>
              <a:t>V(C</a:t>
            </a:r>
            <a:r>
              <a:rPr lang="en-US" baseline="-25000" dirty="0" smtClean="0"/>
              <a:t>i</a:t>
            </a:r>
            <a:r>
              <a:rPr lang="en-US" dirty="0" smtClean="0"/>
              <a:t>) together with the comp. of G-V(C</a:t>
            </a:r>
            <a:r>
              <a:rPr lang="en-US" baseline="-25000" dirty="0" smtClean="0"/>
              <a:t>i</a:t>
            </a:r>
            <a:r>
              <a:rPr lang="en-US" dirty="0" smtClean="0"/>
              <a:t>) containing C</a:t>
            </a:r>
            <a:r>
              <a:rPr lang="en-US" baseline="-25000" dirty="0" smtClean="0"/>
              <a:t>i+1</a:t>
            </a:r>
          </a:p>
          <a:p>
            <a:pPr lvl="0"/>
            <a:r>
              <a:rPr lang="en-US" b="1" dirty="0" smtClean="0"/>
              <a:t>Irrelevant vertex rule: </a:t>
            </a:r>
            <a:r>
              <a:rPr lang="en-US" dirty="0"/>
              <a:t>If </a:t>
            </a:r>
            <a:endParaRPr lang="en-US" dirty="0" smtClean="0"/>
          </a:p>
          <a:p>
            <a:pPr lvl="1"/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r>
              <a:rPr lang="en-US" dirty="0"/>
              <a:t>, … , </a:t>
            </a:r>
            <a:r>
              <a:rPr lang="en-US" dirty="0" smtClean="0"/>
              <a:t>C</a:t>
            </a:r>
            <a:r>
              <a:rPr lang="en-US" baseline="-25000" dirty="0" smtClean="0"/>
              <a:t>2k+2</a:t>
            </a:r>
            <a:r>
              <a:rPr lang="en-US" dirty="0" smtClean="0"/>
              <a:t> </a:t>
            </a:r>
            <a:r>
              <a:rPr lang="en-US" dirty="0"/>
              <a:t>are </a:t>
            </a:r>
            <a:r>
              <a:rPr lang="en-US" dirty="0" smtClean="0"/>
              <a:t>nested </a:t>
            </a:r>
            <a:r>
              <a:rPr lang="en-US" dirty="0"/>
              <a:t>cycles in </a:t>
            </a:r>
            <a:r>
              <a:rPr lang="en-US" dirty="0" smtClean="0"/>
              <a:t>G</a:t>
            </a:r>
            <a:r>
              <a:rPr lang="en-US" dirty="0"/>
              <a:t>, </a:t>
            </a:r>
            <a:r>
              <a:rPr lang="en-US" dirty="0" smtClean="0"/>
              <a:t>and</a:t>
            </a:r>
          </a:p>
          <a:p>
            <a:pPr lvl="1"/>
            <a:r>
              <a:rPr lang="en-US" dirty="0" smtClean="0"/>
              <a:t>V(C</a:t>
            </a:r>
            <a:r>
              <a:rPr lang="en-US" baseline="-25000" dirty="0" smtClean="0"/>
              <a:t>2k+2</a:t>
            </a:r>
            <a:r>
              <a:rPr lang="en-US" dirty="0" smtClean="0"/>
              <a:t>) separates </a:t>
            </a:r>
            <a:r>
              <a:rPr lang="en-US" dirty="0"/>
              <a:t>v from </a:t>
            </a:r>
            <a:r>
              <a:rPr lang="en-US" dirty="0" smtClean="0"/>
              <a:t>V(C</a:t>
            </a:r>
            <a:r>
              <a:rPr lang="en-US" baseline="-25000" dirty="0" smtClean="0"/>
              <a:t>2k+1</a:t>
            </a:r>
            <a:r>
              <a:rPr lang="en-US" dirty="0" smtClean="0"/>
              <a:t>), and</a:t>
            </a:r>
          </a:p>
          <a:p>
            <a:pPr lvl="1"/>
            <a:r>
              <a:rPr lang="en-US" dirty="0" smtClean="0"/>
              <a:t>the interior of C</a:t>
            </a:r>
            <a:r>
              <a:rPr lang="en-US" baseline="-25000" dirty="0" smtClean="0"/>
              <a:t>1</a:t>
            </a:r>
            <a:r>
              <a:rPr lang="en-US" dirty="0" smtClean="0"/>
              <a:t> is planar, </a:t>
            </a:r>
          </a:p>
          <a:p>
            <a:pPr marL="457200" lvl="1" indent="0">
              <a:buNone/>
            </a:pPr>
            <a:r>
              <a:rPr lang="en-US" dirty="0" smtClean="0"/>
              <a:t>then G </a:t>
            </a:r>
            <a:r>
              <a:rPr lang="en-US" dirty="0"/>
              <a:t>is k-apex </a:t>
            </a:r>
            <a:r>
              <a:rPr lang="en-US" dirty="0" err="1"/>
              <a:t>iff</a:t>
            </a:r>
            <a:r>
              <a:rPr lang="en-US" dirty="0"/>
              <a:t> G-v is </a:t>
            </a:r>
            <a:r>
              <a:rPr lang="en-US" dirty="0" smtClean="0"/>
              <a:t>k-apex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  <p:grpSp>
        <p:nvGrpSpPr>
          <p:cNvPr id="32" name="Cycles"/>
          <p:cNvGrpSpPr/>
          <p:nvPr/>
        </p:nvGrpSpPr>
        <p:grpSpPr>
          <a:xfrm>
            <a:off x="6372200" y="3554433"/>
            <a:ext cx="2363180" cy="2322839"/>
            <a:chOff x="6372200" y="3554433"/>
            <a:chExt cx="2363180" cy="2322839"/>
          </a:xfrm>
        </p:grpSpPr>
        <p:sp>
          <p:nvSpPr>
            <p:cNvPr id="7" name="Oval 6"/>
            <p:cNvSpPr/>
            <p:nvPr/>
          </p:nvSpPr>
          <p:spPr bwMode="auto">
            <a:xfrm>
              <a:off x="6372200" y="3573016"/>
              <a:ext cx="2016224" cy="201622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6579840" y="3780656"/>
              <a:ext cx="1600944" cy="160094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6732240" y="3933056"/>
              <a:ext cx="1296144" cy="129614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6948264" y="4149080"/>
              <a:ext cx="864096" cy="86409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45152" y="3554433"/>
              <a:ext cx="5509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C</a:t>
              </a:r>
              <a:r>
                <a:rPr lang="en-US" sz="2000" baseline="-25000" dirty="0" smtClean="0">
                  <a:latin typeface="+mj-lt"/>
                </a:rPr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96844" y="4572870"/>
              <a:ext cx="6715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C</a:t>
              </a:r>
              <a:r>
                <a:rPr lang="en-US" sz="2000" baseline="-25000" dirty="0" smtClean="0">
                  <a:latin typeface="+mj-lt"/>
                </a:rPr>
                <a:t>2k+2</a:t>
              </a:r>
            </a:p>
          </p:txBody>
        </p:sp>
        <p:cxnSp>
          <p:nvCxnSpPr>
            <p:cNvPr id="19" name="Straight Connector 18"/>
            <p:cNvCxnSpPr>
              <a:stCxn id="7" idx="6"/>
            </p:cNvCxnSpPr>
            <p:nvPr/>
          </p:nvCxnSpPr>
          <p:spPr bwMode="auto">
            <a:xfrm flipV="1">
              <a:off x="8388424" y="4477182"/>
              <a:ext cx="346956" cy="10394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>
              <a:stCxn id="7" idx="4"/>
            </p:cNvCxnSpPr>
            <p:nvPr/>
          </p:nvCxnSpPr>
          <p:spPr bwMode="auto">
            <a:xfrm flipH="1">
              <a:off x="7236296" y="5589240"/>
              <a:ext cx="144016" cy="28803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>
              <a:stCxn id="8" idx="5"/>
              <a:endCxn id="7" idx="5"/>
            </p:cNvCxnSpPr>
            <p:nvPr/>
          </p:nvCxnSpPr>
          <p:spPr bwMode="auto">
            <a:xfrm>
              <a:off x="7946331" y="5147147"/>
              <a:ext cx="146824" cy="14682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>
              <a:endCxn id="10" idx="2"/>
            </p:cNvCxnSpPr>
            <p:nvPr/>
          </p:nvCxnSpPr>
          <p:spPr bwMode="auto">
            <a:xfrm>
              <a:off x="6732240" y="4572870"/>
              <a:ext cx="216024" cy="825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>
              <a:stCxn id="7" idx="1"/>
            </p:cNvCxnSpPr>
            <p:nvPr/>
          </p:nvCxnSpPr>
          <p:spPr bwMode="auto">
            <a:xfrm flipH="1" flipV="1">
              <a:off x="6444208" y="3573016"/>
              <a:ext cx="223261" cy="29526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3" name="v"/>
          <p:cNvGrpSpPr/>
          <p:nvPr/>
        </p:nvGrpSpPr>
        <p:grpSpPr>
          <a:xfrm>
            <a:off x="7074808" y="4144888"/>
            <a:ext cx="517336" cy="400110"/>
            <a:chOff x="7074808" y="4144888"/>
            <a:chExt cx="517336" cy="400110"/>
          </a:xfrm>
        </p:grpSpPr>
        <p:sp>
          <p:nvSpPr>
            <p:cNvPr id="12" name="Oval 11"/>
            <p:cNvSpPr/>
            <p:nvPr/>
          </p:nvSpPr>
          <p:spPr bwMode="auto">
            <a:xfrm flipV="1">
              <a:off x="7352566" y="4477182"/>
              <a:ext cx="55492" cy="55492"/>
            </a:xfrm>
            <a:prstGeom prst="ellipse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80312" y="4144888"/>
              <a:ext cx="211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v</a:t>
              </a:r>
            </a:p>
          </p:txBody>
        </p:sp>
        <p:cxnSp>
          <p:nvCxnSpPr>
            <p:cNvPr id="31" name="Straight Connector 30"/>
            <p:cNvCxnSpPr>
              <a:stCxn id="12" idx="1"/>
              <a:endCxn id="10" idx="1"/>
            </p:cNvCxnSpPr>
            <p:nvPr/>
          </p:nvCxnSpPr>
          <p:spPr bwMode="auto">
            <a:xfrm flipH="1" flipV="1">
              <a:off x="7074808" y="4275624"/>
              <a:ext cx="285885" cy="248923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6664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characterization of planarity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374419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If C is a cycle in G then a </a:t>
            </a:r>
            <a:r>
              <a:rPr lang="en-US" b="1" dirty="0" smtClean="0"/>
              <a:t>C-bridge</a:t>
            </a:r>
            <a:r>
              <a:rPr lang="en-US" dirty="0" smtClean="0"/>
              <a:t> is a </a:t>
            </a:r>
            <a:r>
              <a:rPr lang="en-US" dirty="0" err="1" smtClean="0"/>
              <a:t>subgraph</a:t>
            </a:r>
            <a:r>
              <a:rPr lang="en-US" dirty="0" smtClean="0"/>
              <a:t> H of G that is: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chord of C, or</a:t>
            </a:r>
          </a:p>
          <a:p>
            <a:pPr lvl="1"/>
            <a:r>
              <a:rPr lang="en-US" dirty="0" smtClean="0"/>
              <a:t>a connected component of G-V(C) with its edges to C</a:t>
            </a:r>
          </a:p>
          <a:p>
            <a:r>
              <a:rPr lang="en-US" dirty="0" smtClean="0"/>
              <a:t>Vertices H</a:t>
            </a:r>
            <a:r>
              <a:rPr lang="en-US" dirty="0"/>
              <a:t> </a:t>
            </a:r>
            <a:r>
              <a:rPr lang="en-US" dirty="0" smtClean="0"/>
              <a:t>∩ C are </a:t>
            </a:r>
            <a:r>
              <a:rPr lang="en-US" b="1" dirty="0" smtClean="0"/>
              <a:t>attachment points</a:t>
            </a:r>
            <a:r>
              <a:rPr lang="en-US" dirty="0" smtClean="0"/>
              <a:t> of H onto C</a:t>
            </a:r>
          </a:p>
          <a:p>
            <a:r>
              <a:rPr lang="en-US" dirty="0" smtClean="0"/>
              <a:t>Two C-bridges H, H’ </a:t>
            </a:r>
            <a:r>
              <a:rPr lang="en-US" b="1" dirty="0" smtClean="0"/>
              <a:t>overlap</a:t>
            </a:r>
            <a:r>
              <a:rPr lang="en-US" dirty="0" smtClean="0"/>
              <a:t> if they cannot be drawn on the same side of C</a:t>
            </a:r>
          </a:p>
          <a:p>
            <a:pPr lvl="1"/>
            <a:r>
              <a:rPr lang="en-US" dirty="0" smtClean="0"/>
              <a:t>3 attachment points in common or attachment points interleave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overlap graph</a:t>
            </a:r>
            <a:r>
              <a:rPr lang="en-US" dirty="0" smtClean="0"/>
              <a:t> of G with respect to C has:</a:t>
            </a:r>
          </a:p>
          <a:p>
            <a:pPr lvl="1"/>
            <a:r>
              <a:rPr lang="en-US" dirty="0" smtClean="0"/>
              <a:t>One vertex per C-bridge</a:t>
            </a:r>
          </a:p>
          <a:p>
            <a:pPr lvl="1"/>
            <a:r>
              <a:rPr lang="en-US" dirty="0" smtClean="0"/>
              <a:t>Edge between overlapping bridges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  <p:sp>
        <p:nvSpPr>
          <p:cNvPr id="6" name="CharacterizationThm"/>
          <p:cNvSpPr/>
          <p:nvPr/>
        </p:nvSpPr>
        <p:spPr>
          <a:xfrm>
            <a:off x="474736" y="1052736"/>
            <a:ext cx="8223177" cy="1800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l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Theorem [Folklore]. </a:t>
            </a:r>
            <a:r>
              <a:rPr lang="en-US" sz="2400" dirty="0" smtClean="0">
                <a:solidFill>
                  <a:schemeClr val="tx1"/>
                </a:solidFill>
              </a:rPr>
              <a:t>If C is a cycle in G, then G </a:t>
            </a:r>
            <a:r>
              <a:rPr lang="en-US" sz="2400" dirty="0">
                <a:solidFill>
                  <a:schemeClr val="tx1"/>
                </a:solidFill>
              </a:rPr>
              <a:t>is planar </a:t>
            </a:r>
            <a:r>
              <a:rPr lang="en-US" sz="2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iff</a:t>
            </a:r>
            <a:endParaRPr lang="en-US" sz="2400" dirty="0">
              <a:solidFill>
                <a:schemeClr val="tx1"/>
              </a:solidFill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overlap graph </a:t>
            </a:r>
            <a:r>
              <a:rPr lang="en-US" sz="2400" dirty="0" err="1" smtClean="0">
                <a:solidFill>
                  <a:schemeClr val="tx1"/>
                </a:solidFill>
              </a:rPr>
              <a:t>wrt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>
                <a:solidFill>
                  <a:schemeClr val="tx1"/>
                </a:solidFill>
              </a:rPr>
              <a:t>C is bipartite</a:t>
            </a: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For each C-bridge H, the graph C ∪ H is planar</a:t>
            </a:r>
          </a:p>
        </p:txBody>
      </p:sp>
      <p:pic>
        <p:nvPicPr>
          <p:cNvPr id="10" name="C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4941168"/>
            <a:ext cx="2533650" cy="1857375"/>
          </a:xfrm>
          <a:prstGeom prst="rect">
            <a:avLst/>
          </a:prstGeom>
        </p:spPr>
      </p:pic>
      <p:pic>
        <p:nvPicPr>
          <p:cNvPr id="11" name="C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4936051"/>
            <a:ext cx="2533650" cy="1857375"/>
          </a:xfrm>
          <a:prstGeom prst="rect">
            <a:avLst/>
          </a:prstGeom>
        </p:spPr>
      </p:pic>
      <p:pic>
        <p:nvPicPr>
          <p:cNvPr id="12" name="C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4" y="4930934"/>
            <a:ext cx="2533650" cy="1857375"/>
          </a:xfrm>
          <a:prstGeom prst="rect">
            <a:avLst/>
          </a:prstGeom>
        </p:spPr>
      </p:pic>
      <p:pic>
        <p:nvPicPr>
          <p:cNvPr id="13" name="C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664" y="4936051"/>
            <a:ext cx="2533650" cy="1857375"/>
          </a:xfrm>
          <a:prstGeom prst="rect">
            <a:avLst/>
          </a:prstGeom>
        </p:spPr>
      </p:pic>
      <p:pic>
        <p:nvPicPr>
          <p:cNvPr id="14" name="C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38189" y="4941168"/>
            <a:ext cx="2143125" cy="1857375"/>
          </a:xfrm>
          <a:prstGeom prst="rect">
            <a:avLst/>
          </a:prstGeom>
        </p:spPr>
      </p:pic>
      <p:pic>
        <p:nvPicPr>
          <p:cNvPr id="15" name="C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664" y="4936051"/>
            <a:ext cx="2371725" cy="1857375"/>
          </a:xfrm>
          <a:prstGeom prst="rect">
            <a:avLst/>
          </a:prstGeom>
        </p:spPr>
      </p:pic>
      <p:pic>
        <p:nvPicPr>
          <p:cNvPr id="16" name="C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7663" y="4941168"/>
            <a:ext cx="2371725" cy="1857375"/>
          </a:xfrm>
          <a:prstGeom prst="rect">
            <a:avLst/>
          </a:prstGeom>
        </p:spPr>
      </p:pic>
      <p:pic>
        <p:nvPicPr>
          <p:cNvPr id="17" name="O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1838" y="4794498"/>
            <a:ext cx="2533650" cy="1857375"/>
          </a:xfrm>
          <a:prstGeom prst="rect">
            <a:avLst/>
          </a:prstGeom>
        </p:spPr>
      </p:pic>
      <p:pic>
        <p:nvPicPr>
          <p:cNvPr id="18" name="O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71839" y="4789736"/>
            <a:ext cx="2533650" cy="1866900"/>
          </a:xfrm>
          <a:prstGeom prst="rect">
            <a:avLst/>
          </a:prstGeom>
        </p:spPr>
      </p:pic>
      <p:pic>
        <p:nvPicPr>
          <p:cNvPr id="19" name="O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2363" y="4941168"/>
            <a:ext cx="2143125" cy="1733550"/>
          </a:xfrm>
          <a:prstGeom prst="rect">
            <a:avLst/>
          </a:prstGeom>
        </p:spPr>
      </p:pic>
      <p:pic>
        <p:nvPicPr>
          <p:cNvPr id="20" name="O3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2362" y="4941168"/>
            <a:ext cx="2143125" cy="1733550"/>
          </a:xfrm>
          <a:prstGeom prst="rect">
            <a:avLst/>
          </a:prstGeom>
        </p:spPr>
      </p:pic>
      <p:pic>
        <p:nvPicPr>
          <p:cNvPr id="21" name="O4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46637" y="4935905"/>
            <a:ext cx="2143125" cy="1733550"/>
          </a:xfrm>
          <a:prstGeom prst="rect">
            <a:avLst/>
          </a:prstGeom>
        </p:spPr>
      </p:pic>
      <p:pic>
        <p:nvPicPr>
          <p:cNvPr id="22" name="C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7662" y="4932320"/>
            <a:ext cx="237172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043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 of irrelevant vertex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040337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b="1" dirty="0"/>
              <a:t>Irrelevant vertex </a:t>
            </a:r>
            <a:r>
              <a:rPr lang="en-US" b="1" dirty="0" smtClean="0"/>
              <a:t>rule: </a:t>
            </a:r>
            <a:r>
              <a:rPr lang="en-US" dirty="0" smtClean="0"/>
              <a:t>If </a:t>
            </a:r>
            <a:endParaRPr lang="en-US" dirty="0"/>
          </a:p>
          <a:p>
            <a:pPr lvl="1"/>
            <a:r>
              <a:rPr lang="en-US" dirty="0"/>
              <a:t>C</a:t>
            </a:r>
            <a:r>
              <a:rPr lang="en-US" baseline="-25000" dirty="0"/>
              <a:t>1</a:t>
            </a:r>
            <a:r>
              <a:rPr lang="en-US" dirty="0"/>
              <a:t>, … , C</a:t>
            </a:r>
            <a:r>
              <a:rPr lang="en-US" baseline="-25000" dirty="0"/>
              <a:t>2k+2</a:t>
            </a:r>
            <a:r>
              <a:rPr lang="en-US" dirty="0"/>
              <a:t> are nested cycles in G, and</a:t>
            </a:r>
          </a:p>
          <a:p>
            <a:pPr lvl="1"/>
            <a:r>
              <a:rPr lang="en-US" dirty="0" smtClean="0"/>
              <a:t>V(C</a:t>
            </a:r>
            <a:r>
              <a:rPr lang="en-US" baseline="-25000" dirty="0" smtClean="0"/>
              <a:t>2k+2</a:t>
            </a:r>
            <a:r>
              <a:rPr lang="en-US" dirty="0"/>
              <a:t>) separates v from </a:t>
            </a:r>
            <a:r>
              <a:rPr lang="en-US" dirty="0" smtClean="0"/>
              <a:t>V(C</a:t>
            </a:r>
            <a:r>
              <a:rPr lang="en-US" baseline="-25000" dirty="0" smtClean="0"/>
              <a:t>2k+1</a:t>
            </a:r>
            <a:r>
              <a:rPr lang="en-US" dirty="0"/>
              <a:t>), and</a:t>
            </a:r>
          </a:p>
          <a:p>
            <a:pPr lvl="1"/>
            <a:r>
              <a:rPr lang="en-US" dirty="0"/>
              <a:t>the interior of C</a:t>
            </a:r>
            <a:r>
              <a:rPr lang="en-US" baseline="-25000" dirty="0"/>
              <a:t>1</a:t>
            </a:r>
            <a:r>
              <a:rPr lang="en-US" dirty="0"/>
              <a:t> is planar, </a:t>
            </a:r>
          </a:p>
          <a:p>
            <a:pPr marL="457200" lvl="1" indent="0">
              <a:buNone/>
            </a:pPr>
            <a:r>
              <a:rPr lang="en-US" dirty="0"/>
              <a:t>then G is k-apex </a:t>
            </a:r>
            <a:r>
              <a:rPr lang="en-US" dirty="0" smtClean="0">
                <a:sym typeface="Wingdings" panose="05000000000000000000" pitchFamily="2" charset="2"/>
              </a:rPr>
              <a:t></a:t>
            </a:r>
            <a:r>
              <a:rPr lang="en-US" dirty="0" smtClean="0"/>
              <a:t> </a:t>
            </a:r>
            <a:r>
              <a:rPr lang="en-US" dirty="0"/>
              <a:t>G-v is k-apex</a:t>
            </a:r>
          </a:p>
          <a:p>
            <a:r>
              <a:rPr lang="en-US" b="1" dirty="0" smtClean="0"/>
              <a:t>Proof</a:t>
            </a:r>
            <a:r>
              <a:rPr lang="en-US" dirty="0" smtClean="0"/>
              <a:t>. </a:t>
            </a:r>
            <a:r>
              <a:rPr lang="en-US" dirty="0" smtClean="0">
                <a:sym typeface="Wingdings" panose="05000000000000000000" pitchFamily="2" charset="2"/>
              </a:rPr>
              <a:t>Forward is trivial</a:t>
            </a:r>
            <a:endParaRPr lang="en-US" dirty="0" smtClean="0"/>
          </a:p>
          <a:p>
            <a:r>
              <a:rPr lang="en-US" dirty="0" smtClean="0"/>
              <a:t>Suppose (G-v) – S is planar; we prove G – S is planar</a:t>
            </a:r>
          </a:p>
          <a:p>
            <a:pPr lvl="1"/>
            <a:r>
              <a:rPr lang="en-US" dirty="0" smtClean="0"/>
              <a:t>k-apex set S avoids at least two successive cycles C</a:t>
            </a:r>
            <a:r>
              <a:rPr lang="en-US" baseline="-25000" dirty="0" smtClean="0"/>
              <a:t>i</a:t>
            </a:r>
            <a:r>
              <a:rPr lang="en-US" dirty="0" smtClean="0"/>
              <a:t>, C</a:t>
            </a:r>
            <a:r>
              <a:rPr lang="en-US" baseline="-25000" dirty="0" smtClean="0"/>
              <a:t>i+1</a:t>
            </a:r>
          </a:p>
          <a:p>
            <a:pPr lvl="1"/>
            <a:r>
              <a:rPr lang="en-US" dirty="0" smtClean="0"/>
              <a:t>Apply planarity characterization to cycle C</a:t>
            </a:r>
            <a:r>
              <a:rPr lang="en-US" baseline="-25000" dirty="0" smtClean="0"/>
              <a:t>i</a:t>
            </a:r>
            <a:r>
              <a:rPr lang="en-US" dirty="0" smtClean="0"/>
              <a:t> in G – 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For each C</a:t>
            </a:r>
            <a:r>
              <a:rPr lang="en-US" baseline="-25000" dirty="0" smtClean="0"/>
              <a:t>i</a:t>
            </a:r>
            <a:r>
              <a:rPr lang="en-US" dirty="0" smtClean="0"/>
              <a:t> bridge H in G – S, </a:t>
            </a:r>
            <a:r>
              <a:rPr lang="en-US" dirty="0"/>
              <a:t>graph </a:t>
            </a:r>
            <a:r>
              <a:rPr lang="en-US" dirty="0" smtClean="0"/>
              <a:t>C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n-US" dirty="0"/>
              <a:t>∪ H </a:t>
            </a:r>
            <a:r>
              <a:rPr lang="en-US" dirty="0" smtClean="0"/>
              <a:t>is planar?</a:t>
            </a:r>
          </a:p>
          <a:p>
            <a:pPr lvl="3"/>
            <a:r>
              <a:rPr lang="en-US" dirty="0" smtClean="0"/>
              <a:t>C</a:t>
            </a:r>
            <a:r>
              <a:rPr lang="en-US" baseline="-25000" dirty="0" smtClean="0"/>
              <a:t>i</a:t>
            </a:r>
            <a:r>
              <a:rPr lang="en-US" dirty="0" smtClean="0"/>
              <a:t>-bridges without v also exist in </a:t>
            </a:r>
            <a:r>
              <a:rPr lang="en-US" b="1" dirty="0" smtClean="0"/>
              <a:t>planar</a:t>
            </a:r>
            <a:r>
              <a:rPr lang="en-US" dirty="0" smtClean="0"/>
              <a:t> (G-v) – S</a:t>
            </a:r>
          </a:p>
          <a:p>
            <a:pPr lvl="3"/>
            <a:r>
              <a:rPr lang="en-US" dirty="0" smtClean="0"/>
              <a:t>C</a:t>
            </a:r>
            <a:r>
              <a:rPr lang="en-US" baseline="-25000" dirty="0" smtClean="0"/>
              <a:t>i</a:t>
            </a:r>
            <a:r>
              <a:rPr lang="en-US" dirty="0" smtClean="0"/>
              <a:t>-bridge with v is a </a:t>
            </a:r>
            <a:r>
              <a:rPr lang="en-US" dirty="0" err="1" smtClean="0"/>
              <a:t>subgraph</a:t>
            </a:r>
            <a:r>
              <a:rPr lang="en-US" dirty="0" smtClean="0"/>
              <a:t> of </a:t>
            </a:r>
            <a:r>
              <a:rPr lang="en-US" b="1" dirty="0" smtClean="0"/>
              <a:t>interior</a:t>
            </a:r>
            <a:r>
              <a:rPr lang="en-US" dirty="0" smtClean="0"/>
              <a:t> of C</a:t>
            </a:r>
            <a:r>
              <a:rPr lang="en-US" baseline="-25000" dirty="0" smtClean="0"/>
              <a:t>1</a:t>
            </a:r>
            <a:r>
              <a:rPr lang="en-US" dirty="0" smtClean="0"/>
              <a:t>, so planar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b="1" dirty="0" smtClean="0"/>
              <a:t>overlap</a:t>
            </a:r>
            <a:r>
              <a:rPr lang="en-US" dirty="0" smtClean="0"/>
              <a:t> graph </a:t>
            </a:r>
            <a:r>
              <a:rPr lang="en-US" dirty="0" err="1" smtClean="0"/>
              <a:t>wrt</a:t>
            </a:r>
            <a:r>
              <a:rPr lang="en-US" dirty="0" smtClean="0"/>
              <a:t>. C</a:t>
            </a:r>
            <a:r>
              <a:rPr lang="en-US" baseline="-25000" dirty="0" smtClean="0"/>
              <a:t>i</a:t>
            </a:r>
            <a:r>
              <a:rPr lang="en-US" dirty="0" smtClean="0"/>
              <a:t> is bipartite?</a:t>
            </a:r>
          </a:p>
          <a:p>
            <a:pPr lvl="3"/>
            <a:r>
              <a:rPr lang="en-US" dirty="0" smtClean="0"/>
              <a:t>Analyze how C</a:t>
            </a:r>
            <a:r>
              <a:rPr lang="en-US" baseline="-25000" dirty="0" smtClean="0"/>
              <a:t>i</a:t>
            </a:r>
            <a:r>
              <a:rPr lang="en-US" dirty="0" smtClean="0"/>
              <a:t>-bridges change when adding v to (G-v) – 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  <p:grpSp>
        <p:nvGrpSpPr>
          <p:cNvPr id="6" name="Cycles"/>
          <p:cNvGrpSpPr/>
          <p:nvPr/>
        </p:nvGrpSpPr>
        <p:grpSpPr>
          <a:xfrm>
            <a:off x="6588224" y="1340768"/>
            <a:ext cx="2363180" cy="2322839"/>
            <a:chOff x="6372200" y="3554433"/>
            <a:chExt cx="2363180" cy="2322839"/>
          </a:xfrm>
        </p:grpSpPr>
        <p:sp>
          <p:nvSpPr>
            <p:cNvPr id="7" name="Oval 6"/>
            <p:cNvSpPr/>
            <p:nvPr/>
          </p:nvSpPr>
          <p:spPr bwMode="auto">
            <a:xfrm>
              <a:off x="6372200" y="3573016"/>
              <a:ext cx="2016224" cy="201622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6579840" y="3780656"/>
              <a:ext cx="1600944" cy="160094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6732240" y="3933056"/>
              <a:ext cx="1296144" cy="129614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6948264" y="4149080"/>
              <a:ext cx="864096" cy="86409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45152" y="3554433"/>
              <a:ext cx="5509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C</a:t>
              </a:r>
              <a:r>
                <a:rPr lang="en-US" sz="2000" baseline="-25000" dirty="0" smtClean="0">
                  <a:latin typeface="+mj-lt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96844" y="4572870"/>
              <a:ext cx="6715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C</a:t>
              </a:r>
              <a:r>
                <a:rPr lang="en-US" sz="2000" baseline="-25000" dirty="0" smtClean="0">
                  <a:latin typeface="+mj-lt"/>
                </a:rPr>
                <a:t>2k+2</a:t>
              </a:r>
            </a:p>
          </p:txBody>
        </p:sp>
        <p:cxnSp>
          <p:nvCxnSpPr>
            <p:cNvPr id="13" name="Straight Connector 12"/>
            <p:cNvCxnSpPr>
              <a:stCxn id="7" idx="6"/>
            </p:cNvCxnSpPr>
            <p:nvPr/>
          </p:nvCxnSpPr>
          <p:spPr bwMode="auto">
            <a:xfrm flipV="1">
              <a:off x="8388424" y="4477182"/>
              <a:ext cx="346956" cy="10394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>
              <a:stCxn id="7" idx="4"/>
            </p:cNvCxnSpPr>
            <p:nvPr/>
          </p:nvCxnSpPr>
          <p:spPr bwMode="auto">
            <a:xfrm flipH="1">
              <a:off x="7236296" y="5589240"/>
              <a:ext cx="144016" cy="28803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>
              <a:stCxn id="8" idx="5"/>
              <a:endCxn id="7" idx="5"/>
            </p:cNvCxnSpPr>
            <p:nvPr/>
          </p:nvCxnSpPr>
          <p:spPr bwMode="auto">
            <a:xfrm>
              <a:off x="7946331" y="5147147"/>
              <a:ext cx="146824" cy="14682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>
              <a:endCxn id="10" idx="2"/>
            </p:cNvCxnSpPr>
            <p:nvPr/>
          </p:nvCxnSpPr>
          <p:spPr bwMode="auto">
            <a:xfrm>
              <a:off x="6732240" y="4572870"/>
              <a:ext cx="216024" cy="825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>
              <a:stCxn id="7" idx="1"/>
            </p:cNvCxnSpPr>
            <p:nvPr/>
          </p:nvCxnSpPr>
          <p:spPr bwMode="auto">
            <a:xfrm flipH="1" flipV="1">
              <a:off x="6444208" y="3573016"/>
              <a:ext cx="223261" cy="29526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v"/>
          <p:cNvGrpSpPr/>
          <p:nvPr/>
        </p:nvGrpSpPr>
        <p:grpSpPr>
          <a:xfrm>
            <a:off x="7290832" y="1931223"/>
            <a:ext cx="517336" cy="400110"/>
            <a:chOff x="7074808" y="4144888"/>
            <a:chExt cx="517336" cy="400110"/>
          </a:xfrm>
        </p:grpSpPr>
        <p:sp>
          <p:nvSpPr>
            <p:cNvPr id="19" name="Oval 18"/>
            <p:cNvSpPr/>
            <p:nvPr/>
          </p:nvSpPr>
          <p:spPr bwMode="auto">
            <a:xfrm flipV="1">
              <a:off x="7352566" y="4477182"/>
              <a:ext cx="55492" cy="55492"/>
            </a:xfrm>
            <a:prstGeom prst="ellipse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80312" y="4144888"/>
              <a:ext cx="211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v</a:t>
              </a:r>
            </a:p>
          </p:txBody>
        </p:sp>
        <p:cxnSp>
          <p:nvCxnSpPr>
            <p:cNvPr id="21" name="Straight Connector 20"/>
            <p:cNvCxnSpPr>
              <a:stCxn id="19" idx="1"/>
              <a:endCxn id="10" idx="1"/>
            </p:cNvCxnSpPr>
            <p:nvPr/>
          </p:nvCxnSpPr>
          <p:spPr bwMode="auto">
            <a:xfrm flipH="1" flipV="1">
              <a:off x="7074808" y="4275624"/>
              <a:ext cx="285885" cy="248923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6"/>
          <p:cNvGrpSpPr/>
          <p:nvPr/>
        </p:nvGrpSpPr>
        <p:grpSpPr>
          <a:xfrm>
            <a:off x="6375385" y="1187393"/>
            <a:ext cx="2476292" cy="1980542"/>
            <a:chOff x="6375385" y="1187393"/>
            <a:chExt cx="2476292" cy="1980542"/>
          </a:xfrm>
        </p:grpSpPr>
        <p:sp>
          <p:nvSpPr>
            <p:cNvPr id="23" name="Deleted"/>
            <p:cNvSpPr/>
            <p:nvPr/>
          </p:nvSpPr>
          <p:spPr bwMode="auto">
            <a:xfrm>
              <a:off x="8466708" y="2493538"/>
              <a:ext cx="384969" cy="32578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4" name="Deleted"/>
            <p:cNvSpPr/>
            <p:nvPr/>
          </p:nvSpPr>
          <p:spPr bwMode="auto">
            <a:xfrm>
              <a:off x="6375385" y="1839457"/>
              <a:ext cx="384969" cy="132847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5" name="Deleted"/>
            <p:cNvSpPr/>
            <p:nvPr/>
          </p:nvSpPr>
          <p:spPr bwMode="auto">
            <a:xfrm>
              <a:off x="7457856" y="1187393"/>
              <a:ext cx="786552" cy="32578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6" name="Deleted"/>
            <p:cNvSpPr/>
            <p:nvPr/>
          </p:nvSpPr>
          <p:spPr bwMode="auto">
            <a:xfrm>
              <a:off x="7771093" y="2132856"/>
              <a:ext cx="329299" cy="4061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794088" y="1571392"/>
            <a:ext cx="1600944" cy="1600944"/>
            <a:chOff x="6794088" y="1571392"/>
            <a:chExt cx="1600944" cy="1600944"/>
          </a:xfrm>
        </p:grpSpPr>
        <p:sp>
          <p:nvSpPr>
            <p:cNvPr id="28" name="Highlight"/>
            <p:cNvSpPr/>
            <p:nvPr/>
          </p:nvSpPr>
          <p:spPr bwMode="auto">
            <a:xfrm>
              <a:off x="6794088" y="1571392"/>
              <a:ext cx="1600944" cy="160094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9" name="Highlight"/>
            <p:cNvSpPr/>
            <p:nvPr/>
          </p:nvSpPr>
          <p:spPr bwMode="auto">
            <a:xfrm>
              <a:off x="6946488" y="1723792"/>
              <a:ext cx="1296144" cy="129614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31" name="Ci"/>
          <p:cNvSpPr txBox="1"/>
          <p:nvPr/>
        </p:nvSpPr>
        <p:spPr>
          <a:xfrm>
            <a:off x="8202880" y="2422346"/>
            <a:ext cx="550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</a:t>
            </a:r>
            <a:r>
              <a:rPr lang="en-US" sz="2000" baseline="-25000" dirty="0" smtClean="0">
                <a:latin typeface="+mj-lt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5507216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the overlap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6975"/>
            <a:ext cx="6066253" cy="532288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How could C</a:t>
            </a:r>
            <a:r>
              <a:rPr lang="en-US" baseline="-25000" dirty="0" smtClean="0"/>
              <a:t>i</a:t>
            </a:r>
            <a:r>
              <a:rPr lang="en-US" dirty="0" smtClean="0"/>
              <a:t>-bridges when adding v to (G-v)–S?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If v has no neighbors in G-S:</a:t>
            </a:r>
          </a:p>
          <a:p>
            <a:pPr marL="1314450" lvl="2" indent="-457200"/>
            <a:r>
              <a:rPr lang="en-US" dirty="0"/>
              <a:t>Vertex v is not adjacent to C</a:t>
            </a:r>
            <a:r>
              <a:rPr lang="en-US" baseline="-25000" dirty="0"/>
              <a:t>i</a:t>
            </a:r>
            <a:r>
              <a:rPr lang="en-US" dirty="0"/>
              <a:t> since C</a:t>
            </a:r>
            <a:r>
              <a:rPr lang="en-US" baseline="-25000" dirty="0"/>
              <a:t>i+1</a:t>
            </a:r>
            <a:r>
              <a:rPr lang="en-US" dirty="0"/>
              <a:t> separates them</a:t>
            </a:r>
          </a:p>
          <a:p>
            <a:pPr marL="1314450" lvl="2" indent="-457200"/>
            <a:r>
              <a:rPr lang="en-US" dirty="0" smtClean="0"/>
              <a:t>New C</a:t>
            </a:r>
            <a:r>
              <a:rPr lang="en-US" baseline="-25000" dirty="0" smtClean="0"/>
              <a:t>i</a:t>
            </a:r>
            <a:r>
              <a:rPr lang="en-US" dirty="0" smtClean="0"/>
              <a:t>-bridge without edges in overlap graph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If v has neighbors in G-S: </a:t>
            </a:r>
          </a:p>
          <a:p>
            <a:pPr marL="1314450" lvl="2" indent="-457200"/>
            <a:r>
              <a:rPr lang="en-US" dirty="0" smtClean="0"/>
              <a:t>C</a:t>
            </a:r>
            <a:r>
              <a:rPr lang="en-US" baseline="-25000" dirty="0" smtClean="0"/>
              <a:t>i</a:t>
            </a:r>
            <a:r>
              <a:rPr lang="en-US" dirty="0" smtClean="0"/>
              <a:t>-bridges of neighbors are merged by v</a:t>
            </a:r>
          </a:p>
          <a:p>
            <a:pPr marL="1314450" lvl="2" indent="-457200"/>
            <a:r>
              <a:rPr lang="en-US" dirty="0" smtClean="0"/>
              <a:t>At most </a:t>
            </a:r>
            <a:r>
              <a:rPr lang="en-US" b="1" dirty="0" smtClean="0"/>
              <a:t>one </a:t>
            </a:r>
            <a:r>
              <a:rPr lang="en-US" dirty="0" smtClean="0"/>
              <a:t>C</a:t>
            </a:r>
            <a:r>
              <a:rPr lang="en-US" baseline="-25000" dirty="0" smtClean="0"/>
              <a:t>i</a:t>
            </a:r>
            <a:r>
              <a:rPr lang="en-US" dirty="0" smtClean="0"/>
              <a:t>-bridge with a neighbor of v has attachment points on C</a:t>
            </a:r>
            <a:r>
              <a:rPr lang="en-US" baseline="-25000" dirty="0" smtClean="0"/>
              <a:t>i</a:t>
            </a:r>
          </a:p>
          <a:p>
            <a:pPr marL="1771650" lvl="3" indent="-457200"/>
            <a:r>
              <a:rPr lang="en-US" dirty="0" smtClean="0"/>
              <a:t>All N(v)-C</a:t>
            </a:r>
            <a:r>
              <a:rPr lang="en-US" baseline="-25000" dirty="0" smtClean="0"/>
              <a:t>i</a:t>
            </a:r>
            <a:r>
              <a:rPr lang="en-US" dirty="0" smtClean="0"/>
              <a:t> paths intersect C</a:t>
            </a:r>
            <a:r>
              <a:rPr lang="en-US" baseline="-25000" dirty="0" smtClean="0"/>
              <a:t>i+1</a:t>
            </a:r>
            <a:r>
              <a:rPr lang="en-US" dirty="0" smtClean="0"/>
              <a:t> and are therefore contained in </a:t>
            </a:r>
            <a:r>
              <a:rPr lang="en-US" b="1" dirty="0" smtClean="0"/>
              <a:t>same</a:t>
            </a:r>
            <a:r>
              <a:rPr lang="en-US" dirty="0" smtClean="0"/>
              <a:t> C</a:t>
            </a:r>
            <a:r>
              <a:rPr lang="en-US" baseline="-25000" dirty="0" smtClean="0"/>
              <a:t>i</a:t>
            </a:r>
            <a:r>
              <a:rPr lang="en-US" dirty="0" smtClean="0"/>
              <a:t>-bridge</a:t>
            </a:r>
          </a:p>
          <a:p>
            <a:pPr marL="1314450" lvl="2" indent="-457200"/>
            <a:r>
              <a:rPr lang="en-US" dirty="0" smtClean="0"/>
              <a:t>All but one of the bridges being merged are isolated vertices in overlap graph</a:t>
            </a:r>
          </a:p>
          <a:p>
            <a:pPr marL="1771650" lvl="3" indent="-457200"/>
            <a:r>
              <a:rPr lang="en-US" dirty="0" smtClean="0"/>
              <a:t>Graph remains bipartite</a:t>
            </a:r>
          </a:p>
          <a:p>
            <a:pPr marL="514350" indent="-457200"/>
            <a:r>
              <a:rPr lang="en-US" dirty="0" smtClean="0"/>
              <a:t>By planarity characterization, G-S is planar    □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  <p:grpSp>
        <p:nvGrpSpPr>
          <p:cNvPr id="6" name="Cycles"/>
          <p:cNvGrpSpPr/>
          <p:nvPr/>
        </p:nvGrpSpPr>
        <p:grpSpPr>
          <a:xfrm>
            <a:off x="6588224" y="1340768"/>
            <a:ext cx="2363180" cy="2322839"/>
            <a:chOff x="6372200" y="3554433"/>
            <a:chExt cx="2363180" cy="2322839"/>
          </a:xfrm>
        </p:grpSpPr>
        <p:sp>
          <p:nvSpPr>
            <p:cNvPr id="7" name="Oval 6"/>
            <p:cNvSpPr/>
            <p:nvPr/>
          </p:nvSpPr>
          <p:spPr bwMode="auto">
            <a:xfrm>
              <a:off x="6372200" y="3573016"/>
              <a:ext cx="2016224" cy="201622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6579840" y="3780656"/>
              <a:ext cx="1600944" cy="160094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6732240" y="3933056"/>
              <a:ext cx="1296144" cy="129614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6948264" y="4149080"/>
              <a:ext cx="864096" cy="86409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45152" y="3554433"/>
              <a:ext cx="5509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C</a:t>
              </a:r>
              <a:r>
                <a:rPr lang="en-US" sz="2000" baseline="-25000" dirty="0" smtClean="0">
                  <a:latin typeface="+mj-lt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96844" y="4572870"/>
              <a:ext cx="6715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C</a:t>
              </a:r>
              <a:r>
                <a:rPr lang="en-US" sz="2000" baseline="-25000" dirty="0" smtClean="0">
                  <a:latin typeface="+mj-lt"/>
                </a:rPr>
                <a:t>2k+2</a:t>
              </a:r>
            </a:p>
          </p:txBody>
        </p:sp>
        <p:cxnSp>
          <p:nvCxnSpPr>
            <p:cNvPr id="13" name="Straight Connector 12"/>
            <p:cNvCxnSpPr>
              <a:stCxn id="7" idx="6"/>
            </p:cNvCxnSpPr>
            <p:nvPr/>
          </p:nvCxnSpPr>
          <p:spPr bwMode="auto">
            <a:xfrm flipV="1">
              <a:off x="8388424" y="4477182"/>
              <a:ext cx="346956" cy="10394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>
              <a:stCxn id="7" idx="4"/>
            </p:cNvCxnSpPr>
            <p:nvPr/>
          </p:nvCxnSpPr>
          <p:spPr bwMode="auto">
            <a:xfrm flipH="1">
              <a:off x="7236296" y="5589240"/>
              <a:ext cx="144016" cy="28803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>
              <a:stCxn id="8" idx="5"/>
              <a:endCxn id="7" idx="5"/>
            </p:cNvCxnSpPr>
            <p:nvPr/>
          </p:nvCxnSpPr>
          <p:spPr bwMode="auto">
            <a:xfrm>
              <a:off x="7946331" y="5147147"/>
              <a:ext cx="146824" cy="14682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>
              <a:endCxn id="10" idx="2"/>
            </p:cNvCxnSpPr>
            <p:nvPr/>
          </p:nvCxnSpPr>
          <p:spPr bwMode="auto">
            <a:xfrm>
              <a:off x="6732240" y="4572870"/>
              <a:ext cx="216024" cy="825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>
              <a:stCxn id="7" idx="1"/>
            </p:cNvCxnSpPr>
            <p:nvPr/>
          </p:nvCxnSpPr>
          <p:spPr bwMode="auto">
            <a:xfrm flipH="1" flipV="1">
              <a:off x="6444208" y="3573016"/>
              <a:ext cx="223261" cy="29526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v"/>
          <p:cNvGrpSpPr/>
          <p:nvPr/>
        </p:nvGrpSpPr>
        <p:grpSpPr>
          <a:xfrm>
            <a:off x="7290832" y="1931223"/>
            <a:ext cx="517336" cy="400110"/>
            <a:chOff x="7074808" y="4144888"/>
            <a:chExt cx="517336" cy="400110"/>
          </a:xfrm>
        </p:grpSpPr>
        <p:sp>
          <p:nvSpPr>
            <p:cNvPr id="19" name="Oval 18"/>
            <p:cNvSpPr/>
            <p:nvPr/>
          </p:nvSpPr>
          <p:spPr bwMode="auto">
            <a:xfrm flipV="1">
              <a:off x="7352566" y="4477182"/>
              <a:ext cx="55492" cy="55492"/>
            </a:xfrm>
            <a:prstGeom prst="ellipse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80312" y="4144888"/>
              <a:ext cx="211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v</a:t>
              </a:r>
            </a:p>
          </p:txBody>
        </p:sp>
        <p:cxnSp>
          <p:nvCxnSpPr>
            <p:cNvPr id="21" name="Straight Connector 20"/>
            <p:cNvCxnSpPr>
              <a:stCxn id="19" idx="1"/>
              <a:endCxn id="10" idx="1"/>
            </p:cNvCxnSpPr>
            <p:nvPr/>
          </p:nvCxnSpPr>
          <p:spPr bwMode="auto">
            <a:xfrm flipH="1" flipV="1">
              <a:off x="7074808" y="4275624"/>
              <a:ext cx="285885" cy="248923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" name="Group 21"/>
          <p:cNvGrpSpPr/>
          <p:nvPr/>
        </p:nvGrpSpPr>
        <p:grpSpPr>
          <a:xfrm>
            <a:off x="6375385" y="1187393"/>
            <a:ext cx="2476292" cy="1980542"/>
            <a:chOff x="6375385" y="1187393"/>
            <a:chExt cx="2476292" cy="1980542"/>
          </a:xfrm>
        </p:grpSpPr>
        <p:sp>
          <p:nvSpPr>
            <p:cNvPr id="23" name="Deleted"/>
            <p:cNvSpPr/>
            <p:nvPr/>
          </p:nvSpPr>
          <p:spPr bwMode="auto">
            <a:xfrm>
              <a:off x="8466708" y="2493538"/>
              <a:ext cx="384969" cy="32578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4" name="Deleted"/>
            <p:cNvSpPr/>
            <p:nvPr/>
          </p:nvSpPr>
          <p:spPr bwMode="auto">
            <a:xfrm>
              <a:off x="6375385" y="1839457"/>
              <a:ext cx="384969" cy="132847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5" name="Deleted"/>
            <p:cNvSpPr/>
            <p:nvPr/>
          </p:nvSpPr>
          <p:spPr bwMode="auto">
            <a:xfrm>
              <a:off x="7457856" y="1187393"/>
              <a:ext cx="786552" cy="32578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6" name="Deleted"/>
            <p:cNvSpPr/>
            <p:nvPr/>
          </p:nvSpPr>
          <p:spPr bwMode="auto">
            <a:xfrm>
              <a:off x="7771093" y="2132856"/>
              <a:ext cx="329299" cy="4061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794088" y="1571392"/>
            <a:ext cx="1600944" cy="1600944"/>
            <a:chOff x="6794088" y="1571392"/>
            <a:chExt cx="1600944" cy="1600944"/>
          </a:xfrm>
        </p:grpSpPr>
        <p:sp>
          <p:nvSpPr>
            <p:cNvPr id="28" name="Highlight"/>
            <p:cNvSpPr/>
            <p:nvPr/>
          </p:nvSpPr>
          <p:spPr bwMode="auto">
            <a:xfrm>
              <a:off x="6794088" y="1571392"/>
              <a:ext cx="1600944" cy="160094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9" name="Highlight"/>
            <p:cNvSpPr/>
            <p:nvPr/>
          </p:nvSpPr>
          <p:spPr bwMode="auto">
            <a:xfrm>
              <a:off x="6946488" y="1723792"/>
              <a:ext cx="1296144" cy="129614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30" name="Ci"/>
          <p:cNvSpPr txBox="1"/>
          <p:nvPr/>
        </p:nvSpPr>
        <p:spPr>
          <a:xfrm>
            <a:off x="8202880" y="2422346"/>
            <a:ext cx="550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</a:t>
            </a:r>
            <a:r>
              <a:rPr lang="en-US" sz="2000" baseline="-25000" dirty="0" smtClean="0">
                <a:latin typeface="+mj-lt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498674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Linear-time </a:t>
            </a:r>
            <a:r>
              <a:rPr lang="en-US" dirty="0" err="1" smtClean="0"/>
              <a:t>treewidth</a:t>
            </a:r>
            <a:r>
              <a:rPr lang="en-US" dirty="0" smtClean="0"/>
              <a:t> reduction to </a:t>
            </a:r>
            <a:r>
              <a:rPr lang="en-US" b="1" dirty="0">
                <a:latin typeface="Harrington" pitchFamily="82" charset="0"/>
              </a:rPr>
              <a:t>O</a:t>
            </a:r>
            <a:r>
              <a:rPr lang="en-US" dirty="0"/>
              <a:t>(k)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How to decrease width to </a:t>
                </a:r>
                <a:r>
                  <a:rPr lang="en-US" b="1" dirty="0" smtClean="0">
                    <a:latin typeface="Harrington" pitchFamily="82" charset="0"/>
                  </a:rPr>
                  <a:t>O</a:t>
                </a:r>
                <a:r>
                  <a:rPr lang="en-US" dirty="0" smtClean="0"/>
                  <a:t>(k)?</a:t>
                </a:r>
              </a:p>
              <a:p>
                <a:pPr lvl="1"/>
                <a:r>
                  <a:rPr lang="en-US" dirty="0" smtClean="0"/>
                  <a:t>Irrelevant-vertex argument applies to vertices surrounded by </a:t>
                </a:r>
                <a:r>
                  <a:rPr lang="en-US" b="1" dirty="0" smtClean="0">
                    <a:latin typeface="Symbol" pitchFamily="18" charset="2"/>
                  </a:rPr>
                  <a:t>q</a:t>
                </a:r>
                <a:r>
                  <a:rPr lang="en-US" dirty="0" smtClean="0"/>
                  <a:t>(k) concentric cycles</a:t>
                </a:r>
              </a:p>
              <a:p>
                <a:pPr lvl="1"/>
                <a:r>
                  <a:rPr lang="en-US" dirty="0" smtClean="0"/>
                  <a:t>Need </a:t>
                </a:r>
                <a:r>
                  <a:rPr lang="en-US" b="1" dirty="0" smtClean="0">
                    <a:latin typeface="Symbol" pitchFamily="18" charset="2"/>
                  </a:rPr>
                  <a:t>q</a:t>
                </a:r>
                <a:r>
                  <a:rPr lang="en-US" dirty="0" smtClean="0"/>
                  <a:t>(k</a:t>
                </a:r>
                <a:r>
                  <a:rPr lang="en-US" dirty="0"/>
                  <a:t>) </a:t>
                </a:r>
                <a:r>
                  <a:rPr lang="en-US" dirty="0" smtClean="0"/>
                  <a:t>to ensure that after k deletions, some isolating cycle remains</a:t>
                </a:r>
              </a:p>
              <a:p>
                <a:pPr lvl="1"/>
                <a:r>
                  <a:rPr lang="en-US" dirty="0" err="1" smtClean="0"/>
                  <a:t>Treewidth</a:t>
                </a:r>
                <a:r>
                  <a:rPr lang="en-US" dirty="0" smtClean="0"/>
                  <a:t> </a:t>
                </a:r>
                <a:r>
                  <a:rPr lang="en-US" dirty="0"/>
                  <a:t>remains </a:t>
                </a:r>
                <a:r>
                  <a:rPr lang="en-US" dirty="0">
                    <a:latin typeface="Symbol" pitchFamily="18" charset="2"/>
                  </a:rPr>
                  <a:t>W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Solution: Introduce annotated version of the problem where some vertices are </a:t>
                </a:r>
                <a:r>
                  <a:rPr lang="en-US" b="1" dirty="0" smtClean="0"/>
                  <a:t>forbidden</a:t>
                </a:r>
                <a:r>
                  <a:rPr lang="en-US" dirty="0" smtClean="0"/>
                  <a:t> to be deleted by a solution</a:t>
                </a:r>
              </a:p>
              <a:p>
                <a:pPr lvl="1"/>
                <a:r>
                  <a:rPr lang="en-US" dirty="0" smtClean="0"/>
                  <a:t>2 surrounding undeletable cycles make a vertex irrelevant</a:t>
                </a:r>
              </a:p>
              <a:p>
                <a:pPr lvl="1"/>
                <a:r>
                  <a:rPr lang="en-US" dirty="0" smtClean="0"/>
                  <a:t>Annotation ensures the cycles survive when deleting a solution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0566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488" y="3914725"/>
            <a:ext cx="6934200" cy="3114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Guessing undeletable regions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4"/>
            <a:ext cx="8229600" cy="307541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To apply the irrelevant vertex rule, we need to find cycles whose interior is planar</a:t>
            </a:r>
          </a:p>
          <a:p>
            <a:pPr lvl="1"/>
            <a:r>
              <a:rPr lang="en-US" dirty="0" smtClean="0"/>
              <a:t>Holds for cycles in the planar </a:t>
            </a:r>
            <a:r>
              <a:rPr lang="en-US" dirty="0" smtClean="0"/>
              <a:t>part whose </a:t>
            </a:r>
            <a:r>
              <a:rPr lang="en-US" dirty="0" smtClean="0"/>
              <a:t>interior has </a:t>
            </a:r>
            <a:r>
              <a:rPr lang="en-US" b="1" dirty="0" smtClean="0"/>
              <a:t>no neighbors</a:t>
            </a:r>
            <a:r>
              <a:rPr lang="en-US" dirty="0" smtClean="0"/>
              <a:t> of the </a:t>
            </a:r>
            <a:r>
              <a:rPr lang="en-US" dirty="0" smtClean="0"/>
              <a:t>approximate solution</a:t>
            </a:r>
            <a:endParaRPr lang="en-US" dirty="0" smtClean="0"/>
          </a:p>
          <a:p>
            <a:pPr lvl="1"/>
            <a:r>
              <a:rPr lang="en-US" dirty="0" smtClean="0"/>
              <a:t>If the neighbors of </a:t>
            </a:r>
            <a:r>
              <a:rPr lang="en-US" dirty="0" smtClean="0"/>
              <a:t>the approximate solution </a:t>
            </a:r>
            <a:r>
              <a:rPr lang="en-US" dirty="0" smtClean="0"/>
              <a:t>are </a:t>
            </a:r>
            <a:r>
              <a:rPr lang="en-US" b="1" dirty="0" smtClean="0"/>
              <a:t>spread</a:t>
            </a:r>
            <a:r>
              <a:rPr lang="en-US" dirty="0" smtClean="0"/>
              <a:t> all over the planar </a:t>
            </a:r>
            <a:r>
              <a:rPr lang="en-US" dirty="0" smtClean="0"/>
              <a:t>graph, </a:t>
            </a:r>
            <a:r>
              <a:rPr lang="en-US" dirty="0" smtClean="0"/>
              <a:t>we cannot </a:t>
            </a:r>
            <a:r>
              <a:rPr lang="en-US" dirty="0" smtClean="0"/>
              <a:t>reduce</a:t>
            </a:r>
            <a:endParaRPr lang="en-US" dirty="0" smtClean="0"/>
          </a:p>
          <a:p>
            <a:r>
              <a:rPr lang="en-US" b="1" dirty="0"/>
              <a:t>Theorem</a:t>
            </a:r>
            <a:r>
              <a:rPr lang="en-US" dirty="0"/>
              <a:t>: If there is </a:t>
            </a:r>
            <a:r>
              <a:rPr lang="en-US" dirty="0" smtClean="0"/>
              <a:t>a k-apex set </a:t>
            </a:r>
            <a:r>
              <a:rPr lang="en-US" b="1" dirty="0" smtClean="0"/>
              <a:t>disjoint</a:t>
            </a:r>
            <a:r>
              <a:rPr lang="en-US" dirty="0" smtClean="0"/>
              <a:t> </a:t>
            </a:r>
            <a:r>
              <a:rPr lang="en-US" dirty="0"/>
              <a:t>from the approximate </a:t>
            </a:r>
            <a:r>
              <a:rPr lang="en-US" dirty="0" smtClean="0"/>
              <a:t>solution, </a:t>
            </a:r>
            <a:r>
              <a:rPr lang="en-US" dirty="0"/>
              <a:t>then its </a:t>
            </a:r>
            <a:r>
              <a:rPr lang="en-US" b="1" dirty="0"/>
              <a:t>neighborhood</a:t>
            </a:r>
            <a:r>
              <a:rPr lang="en-US" dirty="0"/>
              <a:t> </a:t>
            </a:r>
            <a:r>
              <a:rPr lang="en-US" dirty="0" smtClean="0"/>
              <a:t>into </a:t>
            </a:r>
            <a:r>
              <a:rPr lang="en-US" dirty="0"/>
              <a:t>a 3-connected component of the planar </a:t>
            </a:r>
            <a:r>
              <a:rPr lang="en-US" dirty="0" smtClean="0"/>
              <a:t>part </a:t>
            </a:r>
            <a:r>
              <a:rPr lang="en-US" dirty="0"/>
              <a:t>can be covered by </a:t>
            </a:r>
            <a:r>
              <a:rPr lang="en-US" b="1" dirty="0">
                <a:latin typeface="Harrington" pitchFamily="82" charset="0"/>
              </a:rPr>
              <a:t>O</a:t>
            </a:r>
            <a:r>
              <a:rPr lang="en-US" dirty="0"/>
              <a:t>(k) balls of </a:t>
            </a:r>
            <a:r>
              <a:rPr lang="en-US" b="1" dirty="0"/>
              <a:t>constant</a:t>
            </a:r>
            <a:r>
              <a:rPr lang="en-US" dirty="0"/>
              <a:t> </a:t>
            </a:r>
            <a:r>
              <a:rPr lang="en-US" dirty="0" smtClean="0"/>
              <a:t>radius </a:t>
            </a:r>
            <a:r>
              <a:rPr lang="en-US" dirty="0" smtClean="0"/>
              <a:t>3</a:t>
            </a:r>
            <a:endParaRPr lang="en-US" dirty="0" smtClean="0"/>
          </a:p>
          <a:p>
            <a:pPr lvl="1"/>
            <a:r>
              <a:rPr lang="en-US" dirty="0" smtClean="0"/>
              <a:t>The neighborhood of the approximation does not spread out</a:t>
            </a:r>
            <a:r>
              <a:rPr lang="en-US" dirty="0" smtClean="0"/>
              <a:t>!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  <p:grpSp>
        <p:nvGrpSpPr>
          <p:cNvPr id="6" name="OuterplanarityLayers" hidden="1"/>
          <p:cNvGrpSpPr/>
          <p:nvPr/>
        </p:nvGrpSpPr>
        <p:grpSpPr>
          <a:xfrm>
            <a:off x="1619672" y="2708920"/>
            <a:ext cx="5904656" cy="5544616"/>
            <a:chOff x="1475656" y="2276872"/>
            <a:chExt cx="5904656" cy="5544616"/>
          </a:xfrm>
        </p:grpSpPr>
        <p:sp>
          <p:nvSpPr>
            <p:cNvPr id="7" name="Rectangle 6"/>
            <p:cNvSpPr/>
            <p:nvPr/>
          </p:nvSpPr>
          <p:spPr bwMode="auto">
            <a:xfrm>
              <a:off x="1475656" y="2276872"/>
              <a:ext cx="5904656" cy="5544616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2123728" y="2852936"/>
              <a:ext cx="4248472" cy="4248472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411760" y="3044904"/>
              <a:ext cx="3657600" cy="3840480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2506918" y="3236126"/>
              <a:ext cx="3456856" cy="3456856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2740585" y="3481368"/>
              <a:ext cx="2960393" cy="2960393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3203848" y="3967781"/>
              <a:ext cx="1935832" cy="1935832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2949241" y="3717032"/>
              <a:ext cx="2486855" cy="2486855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3419872" y="4200260"/>
              <a:ext cx="1532998" cy="1532996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3636132" y="4439669"/>
              <a:ext cx="1002442" cy="1002442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3514366" y="4321762"/>
              <a:ext cx="1287784" cy="1287782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44" name="SolutionEdges" hidden="1"/>
          <p:cNvGrpSpPr/>
          <p:nvPr/>
        </p:nvGrpSpPr>
        <p:grpSpPr>
          <a:xfrm>
            <a:off x="2568102" y="3796153"/>
            <a:ext cx="3219855" cy="1923711"/>
            <a:chOff x="2568102" y="3796153"/>
            <a:chExt cx="3219855" cy="1923711"/>
          </a:xfrm>
        </p:grpSpPr>
        <p:cxnSp>
          <p:nvCxnSpPr>
            <p:cNvPr id="19" name="Straight Connector 18"/>
            <p:cNvCxnSpPr/>
            <p:nvPr/>
          </p:nvCxnSpPr>
          <p:spPr bwMode="auto">
            <a:xfrm>
              <a:off x="3745149" y="4095345"/>
              <a:ext cx="837964" cy="917831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 flipH="1">
              <a:off x="3268494" y="4075889"/>
              <a:ext cx="457200" cy="1245141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3745149" y="4075889"/>
              <a:ext cx="2042808" cy="143969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4931923" y="4085617"/>
              <a:ext cx="593388" cy="97276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4931923" y="4066162"/>
              <a:ext cx="68094" cy="116731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/>
            <p:nvPr/>
          </p:nvCxnSpPr>
          <p:spPr bwMode="auto">
            <a:xfrm flipH="1">
              <a:off x="3988340" y="4075889"/>
              <a:ext cx="340469" cy="97276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4348264" y="4066162"/>
              <a:ext cx="291830" cy="159533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/>
          </p:nvCxnSpPr>
          <p:spPr bwMode="auto">
            <a:xfrm flipH="1">
              <a:off x="4085617" y="4085617"/>
              <a:ext cx="252919" cy="1634247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/>
            <p:cNvCxnSpPr/>
            <p:nvPr/>
          </p:nvCxnSpPr>
          <p:spPr bwMode="auto">
            <a:xfrm flipH="1">
              <a:off x="2568102" y="4085617"/>
              <a:ext cx="564204" cy="132296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3132306" y="4085617"/>
              <a:ext cx="48639" cy="933855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/>
            <p:cNvCxnSpPr/>
            <p:nvPr/>
          </p:nvCxnSpPr>
          <p:spPr bwMode="auto">
            <a:xfrm flipH="1">
              <a:off x="2947481" y="4095345"/>
              <a:ext cx="194553" cy="1517515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3151762" y="4085617"/>
              <a:ext cx="165370" cy="159533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28375" y="3796153"/>
              <a:ext cx="2400300" cy="542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8803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488" y="3914725"/>
            <a:ext cx="6934200" cy="3114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Exploiting small covering of the neighborhood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07288" cy="302411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Branch to guess how a solution intersects the approximate apex set</a:t>
            </a:r>
          </a:p>
          <a:p>
            <a:pPr lvl="1"/>
            <a:r>
              <a:rPr lang="en-US" dirty="0" smtClean="0"/>
              <a:t>Reduce to the </a:t>
            </a:r>
            <a:r>
              <a:rPr lang="en-US" b="1" dirty="0" smtClean="0"/>
              <a:t>Disjoint Planarization</a:t>
            </a:r>
            <a:r>
              <a:rPr lang="en-US" dirty="0" smtClean="0"/>
              <a:t> problem</a:t>
            </a:r>
            <a:endParaRPr lang="en-US" dirty="0"/>
          </a:p>
          <a:p>
            <a:r>
              <a:rPr lang="en-US" dirty="0" smtClean="0"/>
              <a:t>Cover </a:t>
            </a:r>
            <a:r>
              <a:rPr lang="en-US" dirty="0"/>
              <a:t>the neighborhood of the remaining apices by </a:t>
            </a:r>
            <a:r>
              <a:rPr lang="en-US" b="1" dirty="0">
                <a:latin typeface="Harrington" pitchFamily="82" charset="0"/>
              </a:rPr>
              <a:t>O</a:t>
            </a:r>
            <a:r>
              <a:rPr lang="en-US" dirty="0"/>
              <a:t>(k) </a:t>
            </a:r>
            <a:r>
              <a:rPr lang="en-US" dirty="0" smtClean="0"/>
              <a:t>3-balls</a:t>
            </a:r>
            <a:endParaRPr lang="en-US" dirty="0"/>
          </a:p>
          <a:p>
            <a:pPr lvl="1"/>
            <a:r>
              <a:rPr lang="en-US" dirty="0"/>
              <a:t>Avoid these balls in </a:t>
            </a:r>
            <a:r>
              <a:rPr lang="en-US" dirty="0" smtClean="0"/>
              <a:t>a Baker </a:t>
            </a:r>
            <a:r>
              <a:rPr lang="en-US" dirty="0"/>
              <a:t>layering </a:t>
            </a:r>
            <a:r>
              <a:rPr lang="en-US" dirty="0" smtClean="0"/>
              <a:t>scheme</a:t>
            </a:r>
          </a:p>
          <a:p>
            <a:r>
              <a:rPr lang="en-US" dirty="0" smtClean="0"/>
              <a:t>Find k+1 disjoint groups of </a:t>
            </a:r>
            <a:r>
              <a:rPr lang="en-US" dirty="0" smtClean="0"/>
              <a:t>layers </a:t>
            </a:r>
            <a:r>
              <a:rPr lang="en-US" dirty="0" err="1" smtClean="0"/>
              <a:t>s.t.</a:t>
            </a:r>
            <a:r>
              <a:rPr lang="en-US" dirty="0" smtClean="0"/>
              <a:t> deleting a group reduces TW </a:t>
            </a:r>
            <a:r>
              <a:rPr lang="en-US" dirty="0" smtClean="0"/>
              <a:t>to </a:t>
            </a:r>
            <a:r>
              <a:rPr lang="en-US" b="1" dirty="0" smtClean="0">
                <a:latin typeface="Harrington" pitchFamily="82" charset="0"/>
              </a:rPr>
              <a:t>O</a:t>
            </a:r>
            <a:r>
              <a:rPr lang="en-US" dirty="0" smtClean="0"/>
              <a:t>(k)</a:t>
            </a:r>
          </a:p>
          <a:p>
            <a:pPr lvl="1"/>
            <a:r>
              <a:rPr lang="en-US" dirty="0" smtClean="0"/>
              <a:t>Branch into k+1 </a:t>
            </a:r>
            <a:r>
              <a:rPr lang="en-US" dirty="0" smtClean="0"/>
              <a:t>ways of making the vertices of a group undeletable</a:t>
            </a:r>
            <a:endParaRPr lang="en-US" dirty="0" smtClean="0"/>
          </a:p>
          <a:p>
            <a:pPr lvl="1"/>
            <a:r>
              <a:rPr lang="en-US" dirty="0" smtClean="0"/>
              <a:t>Apply irrelevant vertex rule to undeletable parts to make it “thin” (BFS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32786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2312" y="4406900"/>
            <a:ext cx="8098159" cy="1362075"/>
          </a:xfrm>
        </p:spPr>
        <p:txBody>
          <a:bodyPr/>
          <a:lstStyle/>
          <a:p>
            <a:r>
              <a:rPr lang="en-US" dirty="0" err="1" smtClean="0"/>
              <a:t>IIi</a:t>
            </a:r>
            <a:r>
              <a:rPr lang="en-US" dirty="0" smtClean="0"/>
              <a:t>. Dynamic programming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2710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setting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  <p:pic>
        <p:nvPicPr>
          <p:cNvPr id="8" name="G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738" y="3789040"/>
            <a:ext cx="2952750" cy="1562100"/>
          </a:xfrm>
          <a:prstGeom prst="rect">
            <a:avLst/>
          </a:prstGeom>
        </p:spPr>
      </p:pic>
      <p:pic>
        <p:nvPicPr>
          <p:cNvPr id="9" name="G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738" y="3789040"/>
            <a:ext cx="2952750" cy="1562100"/>
          </a:xfrm>
          <a:prstGeom prst="rect">
            <a:avLst/>
          </a:prstGeom>
        </p:spPr>
      </p:pic>
      <p:pic>
        <p:nvPicPr>
          <p:cNvPr id="10" name="G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8753" y="3824175"/>
            <a:ext cx="2952750" cy="1524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Generalization of the </a:t>
            </a:r>
            <a:r>
              <a:rPr lang="en-US" cap="small" dirty="0"/>
              <a:t>Planarity Testing</a:t>
            </a:r>
            <a:r>
              <a:rPr lang="en-US" dirty="0"/>
              <a:t> </a:t>
            </a:r>
            <a:r>
              <a:rPr lang="en-US" dirty="0" smtClean="0"/>
              <a:t>problem</a:t>
            </a:r>
            <a:endParaRPr lang="en-US" cap="small" dirty="0" smtClean="0"/>
          </a:p>
          <a:p>
            <a:r>
              <a:rPr lang="en-US" dirty="0" smtClean="0"/>
              <a:t>k</a:t>
            </a:r>
            <a:r>
              <a:rPr lang="en-US" cap="small" dirty="0" smtClean="0"/>
              <a:t>-Vertex Planarization</a:t>
            </a:r>
          </a:p>
          <a:p>
            <a:pPr marL="457200" lvl="1" indent="0">
              <a:buNone/>
            </a:pPr>
            <a:r>
              <a:rPr lang="en-US" b="1" dirty="0" smtClean="0"/>
              <a:t>In</a:t>
            </a:r>
            <a:r>
              <a:rPr lang="en-US" dirty="0" smtClean="0"/>
              <a:t>: An undirected graph G, integer k</a:t>
            </a:r>
          </a:p>
          <a:p>
            <a:pPr marL="457200" lvl="1" indent="0">
              <a:buNone/>
            </a:pPr>
            <a:r>
              <a:rPr lang="en-US" b="1" dirty="0" smtClean="0"/>
              <a:t>Q</a:t>
            </a:r>
            <a:r>
              <a:rPr lang="en-US" dirty="0" smtClean="0"/>
              <a:t>: Can k vertices be deleted from G to get a planar graph?</a:t>
            </a:r>
          </a:p>
          <a:p>
            <a:r>
              <a:rPr lang="nl-NL" dirty="0"/>
              <a:t>Vertex set S </a:t>
            </a:r>
            <a:r>
              <a:rPr lang="nl-NL" dirty="0" err="1"/>
              <a:t>such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G – S is </a:t>
            </a:r>
            <a:r>
              <a:rPr lang="nl-NL" dirty="0" err="1"/>
              <a:t>planar</a:t>
            </a:r>
            <a:r>
              <a:rPr lang="nl-NL" dirty="0"/>
              <a:t>, is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b="1" dirty="0"/>
              <a:t>apex set</a:t>
            </a:r>
            <a:endParaRPr lang="en-US" dirty="0"/>
          </a:p>
          <a:p>
            <a:r>
              <a:rPr lang="nl-NL" dirty="0" err="1" smtClean="0"/>
              <a:t>Planarization</a:t>
            </a:r>
            <a:r>
              <a:rPr lang="nl-NL" dirty="0" smtClean="0"/>
              <a:t> is NP-complete [Lewis &amp; </a:t>
            </a:r>
            <a:r>
              <a:rPr lang="nl-NL" dirty="0" err="1" smtClean="0"/>
              <a:t>Yanakkakis</a:t>
            </a:r>
            <a:r>
              <a:rPr lang="nl-NL" dirty="0" smtClean="0"/>
              <a:t>]</a:t>
            </a:r>
          </a:p>
          <a:p>
            <a:r>
              <a:rPr lang="nl-NL" dirty="0" smtClean="0"/>
              <a:t>Applications:</a:t>
            </a:r>
          </a:p>
          <a:p>
            <a:pPr lvl="1"/>
            <a:r>
              <a:rPr lang="nl-NL" dirty="0" err="1" smtClean="0"/>
              <a:t>Visualization</a:t>
            </a:r>
            <a:endParaRPr lang="nl-NL" dirty="0" smtClean="0"/>
          </a:p>
          <a:p>
            <a:pPr lvl="1"/>
            <a:r>
              <a:rPr lang="nl-NL" dirty="0" err="1" smtClean="0"/>
              <a:t>Approximation</a:t>
            </a:r>
            <a:r>
              <a:rPr lang="nl-NL" dirty="0" smtClean="0"/>
              <a:t> </a:t>
            </a:r>
            <a:r>
              <a:rPr lang="nl-NL" dirty="0" err="1" smtClean="0"/>
              <a:t>schemes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graph</a:t>
            </a:r>
            <a:r>
              <a:rPr lang="nl-NL" dirty="0" smtClean="0"/>
              <a:t> </a:t>
            </a:r>
            <a:r>
              <a:rPr lang="nl-NL" dirty="0" err="1" smtClean="0"/>
              <a:t>problems</a:t>
            </a:r>
            <a:r>
              <a:rPr lang="nl-NL" dirty="0" smtClean="0"/>
              <a:t> on </a:t>
            </a:r>
            <a:r>
              <a:rPr lang="nl-NL" dirty="0" err="1" smtClean="0"/>
              <a:t>nearly-planar</a:t>
            </a:r>
            <a:r>
              <a:rPr lang="nl-NL" dirty="0" smtClean="0"/>
              <a:t> </a:t>
            </a:r>
            <a:r>
              <a:rPr lang="nl-NL" dirty="0" err="1" smtClean="0"/>
              <a:t>graphs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197798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Dynamic programming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Previous algorithms for </a:t>
                </a:r>
                <a:r>
                  <a:rPr lang="en-US" cap="small" dirty="0" smtClean="0"/>
                  <a:t>Vertex Planarization</a:t>
                </a:r>
                <a:r>
                  <a:rPr lang="en-US" dirty="0" smtClean="0"/>
                  <a:t> on graphs of bounded </a:t>
                </a:r>
                <a:r>
                  <a:rPr lang="en-US" dirty="0" err="1" smtClean="0"/>
                  <a:t>treewidth</a:t>
                </a:r>
                <a:r>
                  <a:rPr lang="en-US" dirty="0" smtClean="0"/>
                  <a:t> were doubly-exponential in </a:t>
                </a:r>
                <a:r>
                  <a:rPr lang="en-US" dirty="0" err="1" smtClean="0"/>
                  <a:t>treewidth</a:t>
                </a:r>
                <a:r>
                  <a:rPr lang="en-US" dirty="0" smtClean="0"/>
                  <a:t> w</a:t>
                </a:r>
              </a:p>
              <a:p>
                <a:pPr lvl="1"/>
                <a:r>
                  <a:rPr lang="en-US" dirty="0" smtClean="0"/>
                  <a:t>States for a bag X based on partial models of </a:t>
                </a:r>
                <a:r>
                  <a:rPr lang="en-US" dirty="0" err="1" smtClean="0"/>
                  <a:t>Kuratowski</a:t>
                </a:r>
                <a:r>
                  <a:rPr lang="en-US" dirty="0" smtClean="0"/>
                  <a:t> minors after deleting some S ⊆ X</a:t>
                </a:r>
              </a:p>
              <a:p>
                <a:pPr lvl="1"/>
                <a:r>
                  <a:rPr lang="en-US" dirty="0" smtClean="0"/>
                  <a:t>Requires </a:t>
                </a:r>
                <a:r>
                  <a:rPr lang="en-US" dirty="0" smtClean="0">
                    <a:latin typeface="Symbol" pitchFamily="18" charset="2"/>
                  </a:rPr>
                  <a:t>W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p>
                            </m:sSup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states per bag</a:t>
                </a:r>
                <a:endParaRPr lang="en-US" dirty="0"/>
              </a:p>
              <a:p>
                <a:r>
                  <a:rPr lang="en-US" dirty="0" smtClean="0"/>
                  <a:t>We give an algorithm with running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States are based on possible </a:t>
                </a:r>
                <a:r>
                  <a:rPr lang="en-US" dirty="0" err="1" smtClean="0"/>
                  <a:t>embeddings</a:t>
                </a:r>
                <a:r>
                  <a:rPr lang="en-US" dirty="0" smtClean="0"/>
                  <a:t> of the graph</a:t>
                </a:r>
              </a:p>
              <a:p>
                <a:pPr lvl="1"/>
                <a:r>
                  <a:rPr lang="en-US" dirty="0" smtClean="0"/>
                  <a:t>Similar approach as </a:t>
                </a:r>
                <a:r>
                  <a:rPr lang="en-US" dirty="0" err="1" smtClean="0"/>
                  <a:t>Kawarabayashi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Mohar</a:t>
                </a:r>
                <a:r>
                  <a:rPr lang="en-US" dirty="0" smtClean="0"/>
                  <a:t> &amp; Reed for computing genus of bounded-</a:t>
                </a:r>
                <a:r>
                  <a:rPr lang="en-US" dirty="0" err="1" smtClean="0"/>
                  <a:t>treewidth</a:t>
                </a:r>
                <a:r>
                  <a:rPr lang="en-US" dirty="0" smtClean="0"/>
                  <a:t> graphs</a:t>
                </a:r>
              </a:p>
              <a:p>
                <a:r>
                  <a:rPr lang="en-US" dirty="0"/>
                  <a:t>U</a:t>
                </a:r>
                <a:r>
                  <a:rPr lang="en-US" dirty="0" smtClean="0"/>
                  <a:t>nlikely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is possible [</a:t>
                </a:r>
                <a:r>
                  <a:rPr lang="en-US" dirty="0"/>
                  <a:t>Marcin </a:t>
                </a:r>
                <a:r>
                  <a:rPr lang="en-US" dirty="0" smtClean="0"/>
                  <a:t>Pilipczuk]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9688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Algorithms Research Group</a:t>
            </a:r>
            <a:endParaRPr lang="nb-N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172796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Near-optimal algorithm for k-</a:t>
                </a:r>
                <a:r>
                  <a:rPr lang="en-US" cap="small" dirty="0" smtClean="0"/>
                  <a:t>Vertex Planarization</a:t>
                </a:r>
                <a:r>
                  <a:rPr lang="en-US" dirty="0" smtClean="0"/>
                  <a:t> using elementary techniques</a:t>
                </a:r>
                <a:endParaRPr lang="en-US" dirty="0"/>
              </a:p>
              <a:p>
                <a:pPr lvl="1"/>
                <a:r>
                  <a:rPr lang="en-US" dirty="0" smtClean="0"/>
                  <a:t>FPT-approximation in matching-contractible graphs</a:t>
                </a:r>
              </a:p>
              <a:p>
                <a:pPr lvl="1"/>
                <a:r>
                  <a:rPr lang="en-US" dirty="0" err="1" smtClean="0"/>
                  <a:t>Treewidth</a:t>
                </a:r>
                <a:r>
                  <a:rPr lang="en-US" dirty="0" smtClean="0"/>
                  <a:t> reduction to </a:t>
                </a:r>
                <a:r>
                  <a:rPr lang="en-US" b="1" dirty="0">
                    <a:latin typeface="Harrington" pitchFamily="82" charset="0"/>
                  </a:rPr>
                  <a:t>O</a:t>
                </a:r>
                <a:r>
                  <a:rPr lang="en-US" dirty="0" smtClean="0"/>
                  <a:t>(k) using undeletable vertices</a:t>
                </a:r>
              </a:p>
              <a:p>
                <a:pPr lvl="1"/>
                <a:r>
                  <a:rPr lang="en-US" dirty="0" smtClean="0"/>
                  <a:t>Dynamic program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time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1727969"/>
              </a:xfrm>
              <a:blipFill rotWithShape="0">
                <a:blip r:embed="rId2"/>
                <a:stretch>
                  <a:fillRect l="-963" t="-6338" r="-1185" b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Diagram 1"/>
              <p:cNvGraphicFramePr/>
              <p:nvPr>
                <p:extLst>
                  <p:ext uri="{D42A27DB-BD31-4B8C-83A1-F6EECF244321}">
                    <p14:modId xmlns:p14="http://schemas.microsoft.com/office/powerpoint/2010/main" val="1611004140"/>
                  </p:ext>
                </p:extLst>
              </p:nvPr>
            </p:nvGraphicFramePr>
            <p:xfrm>
              <a:off x="899592" y="3140968"/>
              <a:ext cx="7344816" cy="331236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2" name="Diagram 1"/>
              <p:cNvGraphicFramePr/>
              <p:nvPr>
                <p:extLst>
                  <p:ext uri="{D42A27DB-BD31-4B8C-83A1-F6EECF244321}">
                    <p14:modId xmlns:p14="http://schemas.microsoft.com/office/powerpoint/2010/main" val="1611004140"/>
                  </p:ext>
                </p:extLst>
              </p:nvPr>
            </p:nvGraphicFramePr>
            <p:xfrm>
              <a:off x="899592" y="3140968"/>
              <a:ext cx="7344816" cy="331236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414652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ssholder for bunntekst 3"/>
          <p:cNvSpPr>
            <a:spLocks noGrp="1"/>
          </p:cNvSpPr>
          <p:nvPr>
            <p:ph type="ftr" sz="quarter" idx="10"/>
          </p:nvPr>
        </p:nvSpPr>
        <p:spPr>
          <a:xfrm>
            <a:off x="1619250" y="5641975"/>
            <a:ext cx="5889625" cy="288925"/>
          </a:xfrm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sz="1600" smtClean="0">
                <a:latin typeface="Times New Roman" pitchFamily="18" charset="0"/>
              </a:rPr>
              <a:t>Algorithms Research Group</a:t>
            </a:r>
          </a:p>
        </p:txBody>
      </p:sp>
      <p:sp>
        <p:nvSpPr>
          <p:cNvPr id="2" name="Rectangle 1"/>
          <p:cNvSpPr/>
          <p:nvPr/>
        </p:nvSpPr>
        <p:spPr>
          <a:xfrm>
            <a:off x="2633009" y="2420888"/>
            <a:ext cx="3877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 you!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11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0876496"/>
              </p:ext>
            </p:extLst>
          </p:nvPr>
        </p:nvGraphicFramePr>
        <p:xfrm>
          <a:off x="971600" y="1700808"/>
          <a:ext cx="648072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Previous</a:t>
            </a:r>
            <a:r>
              <a:rPr lang="nl-NL" dirty="0" smtClean="0"/>
              <a:t> </a:t>
            </a:r>
            <a:r>
              <a:rPr lang="nl-NL" dirty="0" err="1" smtClean="0"/>
              <a:t>planarization</a:t>
            </a:r>
            <a:r>
              <a:rPr lang="nl-NL" dirty="0" smtClean="0"/>
              <a:t>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53374186"/>
                  </p:ext>
                </p:extLst>
              </p:nvPr>
            </p:nvGraphicFramePr>
            <p:xfrm>
              <a:off x="457200" y="1196975"/>
              <a:ext cx="8229600" cy="49291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53374186"/>
                  </p:ext>
                </p:extLst>
              </p:nvPr>
            </p:nvGraphicFramePr>
            <p:xfrm>
              <a:off x="457200" y="1196975"/>
              <a:ext cx="8229600" cy="49291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201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lvl="0"/>
                <a:r>
                  <a:rPr lang="nl-NL" dirty="0" smtClean="0"/>
                  <a:t>Algorithm </a:t>
                </a:r>
                <a:r>
                  <a:rPr lang="nl-NL" dirty="0" err="1"/>
                  <a:t>with</a:t>
                </a:r>
                <a:r>
                  <a:rPr lang="nl-NL" dirty="0"/>
                  <a:t> </a:t>
                </a:r>
                <a:r>
                  <a:rPr lang="nl-NL" dirty="0" err="1"/>
                  <a:t>runtime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Using new </a:t>
                </a:r>
                <a:r>
                  <a:rPr lang="en-US" dirty="0" err="1" smtClean="0"/>
                  <a:t>treewidth</a:t>
                </a:r>
                <a:r>
                  <a:rPr lang="en-US" dirty="0" smtClean="0"/>
                  <a:t>-DP with runtime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func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Based on elementary techniques:</a:t>
                </a:r>
              </a:p>
              <a:p>
                <a:pPr lvl="1"/>
                <a:r>
                  <a:rPr lang="en-US" dirty="0" smtClean="0"/>
                  <a:t>Breadth-first search</a:t>
                </a:r>
              </a:p>
              <a:p>
                <a:pPr lvl="1"/>
                <a:r>
                  <a:rPr lang="en-US" dirty="0" smtClean="0"/>
                  <a:t>Planarity testing</a:t>
                </a:r>
              </a:p>
              <a:p>
                <a:pPr lvl="1"/>
                <a:r>
                  <a:rPr lang="en-US" dirty="0" smtClean="0"/>
                  <a:t>Decomposition into 3-connected components</a:t>
                </a:r>
              </a:p>
              <a:p>
                <a:pPr lvl="1"/>
                <a:r>
                  <a:rPr lang="en-US" dirty="0" smtClean="0"/>
                  <a:t>Tree decompositions of k-</a:t>
                </a:r>
                <a:r>
                  <a:rPr lang="en-US" dirty="0" err="1" smtClean="0"/>
                  <a:t>outerplanar</a:t>
                </a:r>
                <a:r>
                  <a:rPr lang="en-US" dirty="0" smtClean="0"/>
                  <a:t> graphs</a:t>
                </a:r>
              </a:p>
              <a:p>
                <a:r>
                  <a:rPr lang="en-US" dirty="0" smtClean="0"/>
                  <a:t>Our algorithm is </a:t>
                </a:r>
                <a:r>
                  <a:rPr lang="en-US" b="1" dirty="0" smtClean="0"/>
                  <a:t>near-optimal</a:t>
                </a:r>
              </a:p>
              <a:p>
                <a:pPr lvl="1"/>
                <a:r>
                  <a:rPr lang="en-US" dirty="0" smtClean="0"/>
                  <a:t>Linear dependence on n cannot be improved</a:t>
                </a:r>
              </a:p>
              <a:p>
                <a:pPr lvl="1"/>
                <a:r>
                  <a:rPr lang="en-US" dirty="0" smtClean="0"/>
                  <a:t>Assuming the Exponential-Time Hypothesis, the problem cannot be solved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 smtClean="0"/>
                  <a:t> time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8813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266407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Radial distance</a:t>
            </a:r>
            <a:r>
              <a:rPr lang="en-US" dirty="0" smtClean="0"/>
              <a:t> between u and v in a plane graph:</a:t>
            </a:r>
          </a:p>
          <a:p>
            <a:pPr lvl="1"/>
            <a:r>
              <a:rPr lang="en-US" dirty="0" smtClean="0"/>
              <a:t>Length of a shortest u-v path when hopping between vertices incident on a common face in a single step</a:t>
            </a:r>
          </a:p>
          <a:p>
            <a:r>
              <a:rPr lang="en-US" b="1" dirty="0" smtClean="0"/>
              <a:t>Radial c-ball</a:t>
            </a:r>
            <a:r>
              <a:rPr lang="en-US" dirty="0" smtClean="0"/>
              <a:t> around v:</a:t>
            </a:r>
          </a:p>
          <a:p>
            <a:pPr lvl="1"/>
            <a:r>
              <a:rPr lang="en-US" dirty="0" smtClean="0"/>
              <a:t>Vertices at radial distance </a:t>
            </a:r>
            <a:r>
              <a:rPr lang="en-US" dirty="0"/>
              <a:t>≤</a:t>
            </a:r>
            <a:r>
              <a:rPr lang="en-US" dirty="0" smtClean="0"/>
              <a:t> c from v</a:t>
            </a:r>
          </a:p>
          <a:p>
            <a:pPr lvl="1"/>
            <a:r>
              <a:rPr lang="en-US" dirty="0" smtClean="0"/>
              <a:t>Induces a </a:t>
            </a:r>
            <a:r>
              <a:rPr lang="en-US" dirty="0" err="1" smtClean="0"/>
              <a:t>subgraph</a:t>
            </a:r>
            <a:r>
              <a:rPr lang="en-US" dirty="0" smtClean="0"/>
              <a:t> of </a:t>
            </a:r>
            <a:r>
              <a:rPr lang="en-US" dirty="0" err="1" smtClean="0"/>
              <a:t>treewidth</a:t>
            </a:r>
            <a:r>
              <a:rPr lang="en-US" dirty="0" smtClean="0"/>
              <a:t> </a:t>
            </a:r>
            <a:r>
              <a:rPr lang="en-US" b="1" dirty="0">
                <a:latin typeface="Harrington" pitchFamily="82" charset="0"/>
              </a:rPr>
              <a:t>O</a:t>
            </a:r>
            <a:r>
              <a:rPr lang="en-US" dirty="0" smtClean="0"/>
              <a:t>(c)</a:t>
            </a:r>
          </a:p>
          <a:p>
            <a:r>
              <a:rPr lang="en-US" b="1" dirty="0" err="1" smtClean="0"/>
              <a:t>Outerplanarity</a:t>
            </a:r>
            <a:r>
              <a:rPr lang="en-US" b="1" dirty="0" smtClean="0"/>
              <a:t> layers</a:t>
            </a:r>
            <a:r>
              <a:rPr lang="en-US" dirty="0" smtClean="0"/>
              <a:t> of a plane graph G:</a:t>
            </a:r>
          </a:p>
          <a:p>
            <a:pPr lvl="1"/>
            <a:r>
              <a:rPr lang="en-US" dirty="0" smtClean="0"/>
              <a:t>Partition V(G) by iteratively removing vertices on the outer face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  <p:pic>
        <p:nvPicPr>
          <p:cNvPr id="7" name="G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856" y="4221088"/>
            <a:ext cx="4057650" cy="2209800"/>
          </a:xfrm>
          <a:prstGeom prst="rect">
            <a:avLst/>
          </a:prstGeom>
        </p:spPr>
      </p:pic>
      <p:pic>
        <p:nvPicPr>
          <p:cNvPr id="14" name="G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856" y="4221088"/>
            <a:ext cx="4057650" cy="2209800"/>
          </a:xfrm>
          <a:prstGeom prst="rect">
            <a:avLst/>
          </a:prstGeom>
        </p:spPr>
      </p:pic>
      <p:pic>
        <p:nvPicPr>
          <p:cNvPr id="10" name="G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856" y="4221088"/>
            <a:ext cx="4057650" cy="2209800"/>
          </a:xfrm>
          <a:prstGeom prst="rect">
            <a:avLst/>
          </a:prstGeom>
        </p:spPr>
      </p:pic>
      <p:pic>
        <p:nvPicPr>
          <p:cNvPr id="16" name="G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9856" y="4221088"/>
            <a:ext cx="4057650" cy="2209800"/>
          </a:xfrm>
          <a:prstGeom prst="rect">
            <a:avLst/>
          </a:prstGeom>
        </p:spPr>
      </p:pic>
      <p:pic>
        <p:nvPicPr>
          <p:cNvPr id="15" name="G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9856" y="4221088"/>
            <a:ext cx="4057650" cy="2209800"/>
          </a:xfrm>
          <a:prstGeom prst="rect">
            <a:avLst/>
          </a:prstGeom>
        </p:spPr>
      </p:pic>
      <p:pic>
        <p:nvPicPr>
          <p:cNvPr id="11" name="G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1294" y="4221088"/>
            <a:ext cx="3914775" cy="2209800"/>
          </a:xfrm>
          <a:prstGeom prst="rect">
            <a:avLst/>
          </a:prstGeom>
        </p:spPr>
      </p:pic>
      <p:pic>
        <p:nvPicPr>
          <p:cNvPr id="12" name="G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1294" y="4221088"/>
            <a:ext cx="3914775" cy="2209800"/>
          </a:xfrm>
          <a:prstGeom prst="rect">
            <a:avLst/>
          </a:prstGeom>
        </p:spPr>
      </p:pic>
      <p:pic>
        <p:nvPicPr>
          <p:cNvPr id="13" name="G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31294" y="4221088"/>
            <a:ext cx="391477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778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outline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517968"/>
              </p:ext>
            </p:extLst>
          </p:nvPr>
        </p:nvGraphicFramePr>
        <p:xfrm>
          <a:off x="457200" y="1196975"/>
          <a:ext cx="8229600" cy="492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3150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2312" y="4406900"/>
            <a:ext cx="8098159" cy="1362075"/>
          </a:xfrm>
        </p:spPr>
        <p:txBody>
          <a:bodyPr/>
          <a:lstStyle/>
          <a:p>
            <a:r>
              <a:rPr lang="en-US" dirty="0" smtClean="0"/>
              <a:t>I. Finding approximate </a:t>
            </a:r>
            <a:r>
              <a:rPr lang="en-US" dirty="0"/>
              <a:t>apex </a:t>
            </a:r>
            <a:r>
              <a:rPr lang="en-US" dirty="0" smtClean="0"/>
              <a:t>sets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5209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Finding an approximate apex set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  <p:pic>
        <p:nvPicPr>
          <p:cNvPr id="18" name="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4146660"/>
            <a:ext cx="3028950" cy="2676525"/>
          </a:xfrm>
          <a:prstGeom prst="rect">
            <a:avLst/>
          </a:prstGeom>
        </p:spPr>
      </p:pic>
      <p:pic>
        <p:nvPicPr>
          <p:cNvPr id="6" name="G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4146660"/>
            <a:ext cx="3028950" cy="2676525"/>
          </a:xfrm>
          <a:prstGeom prst="rect">
            <a:avLst/>
          </a:prstGeom>
        </p:spPr>
      </p:pic>
      <p:pic>
        <p:nvPicPr>
          <p:cNvPr id="7" name="G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4146660"/>
            <a:ext cx="3028950" cy="2676525"/>
          </a:xfrm>
          <a:prstGeom prst="rect">
            <a:avLst/>
          </a:prstGeom>
        </p:spPr>
      </p:pic>
      <p:pic>
        <p:nvPicPr>
          <p:cNvPr id="8" name="G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56" y="4146660"/>
            <a:ext cx="3028950" cy="2676525"/>
          </a:xfrm>
          <a:prstGeom prst="rect">
            <a:avLst/>
          </a:prstGeom>
        </p:spPr>
      </p:pic>
      <p:pic>
        <p:nvPicPr>
          <p:cNvPr id="11" name="G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5856" y="4146660"/>
            <a:ext cx="3028950" cy="2676525"/>
          </a:xfrm>
          <a:prstGeom prst="rect">
            <a:avLst/>
          </a:prstGeom>
        </p:spPr>
      </p:pic>
      <p:pic>
        <p:nvPicPr>
          <p:cNvPr id="9" name="G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5856" y="4146660"/>
            <a:ext cx="3028950" cy="2676525"/>
          </a:xfrm>
          <a:prstGeom prst="rect">
            <a:avLst/>
          </a:prstGeom>
        </p:spPr>
      </p:pic>
      <p:pic>
        <p:nvPicPr>
          <p:cNvPr id="12" name="G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5856" y="4146660"/>
            <a:ext cx="3028950" cy="2676525"/>
          </a:xfrm>
          <a:prstGeom prst="rect">
            <a:avLst/>
          </a:prstGeom>
        </p:spPr>
      </p:pic>
      <p:pic>
        <p:nvPicPr>
          <p:cNvPr id="13" name="G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5856" y="4146660"/>
            <a:ext cx="3028950" cy="2362200"/>
          </a:xfrm>
          <a:prstGeom prst="rect">
            <a:avLst/>
          </a:prstGeom>
        </p:spPr>
      </p:pic>
      <p:pic>
        <p:nvPicPr>
          <p:cNvPr id="14" name="G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5856" y="4146660"/>
            <a:ext cx="3028950" cy="2362200"/>
          </a:xfrm>
          <a:prstGeom prst="rect">
            <a:avLst/>
          </a:prstGeom>
        </p:spPr>
      </p:pic>
      <p:pic>
        <p:nvPicPr>
          <p:cNvPr id="15" name="G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75856" y="4146660"/>
            <a:ext cx="3028950" cy="2143125"/>
          </a:xfrm>
          <a:prstGeom prst="rect">
            <a:avLst/>
          </a:prstGeom>
        </p:spPr>
      </p:pic>
      <p:pic>
        <p:nvPicPr>
          <p:cNvPr id="16" name="G'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75856" y="4146660"/>
            <a:ext cx="3028950" cy="2676525"/>
          </a:xfrm>
          <a:prstGeom prst="rect">
            <a:avLst/>
          </a:prstGeom>
        </p:spPr>
      </p:pic>
      <p:pic>
        <p:nvPicPr>
          <p:cNvPr id="17" name="G'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75856" y="4146660"/>
            <a:ext cx="3028950" cy="2600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396044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Marx &amp; </a:t>
                </a:r>
                <a:r>
                  <a:rPr lang="en-US" dirty="0" err="1" smtClean="0"/>
                  <a:t>Schlotter</a:t>
                </a:r>
                <a:r>
                  <a:rPr lang="en-US" dirty="0" smtClean="0"/>
                  <a:t> used iterative compression in </a:t>
                </a:r>
                <a:r>
                  <a:rPr lang="en-US" dirty="0">
                    <a:latin typeface="Symbol" pitchFamily="18" charset="2"/>
                  </a:rPr>
                  <a:t>W</a:t>
                </a:r>
                <a:r>
                  <a:rPr lang="en-US" dirty="0" smtClean="0"/>
                  <a:t>(n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) time</a:t>
                </a:r>
                <a:endParaRPr lang="en-US" dirty="0"/>
              </a:p>
              <a:p>
                <a:r>
                  <a:rPr lang="en-US" dirty="0" smtClean="0"/>
                  <a:t>Our linear-time strategy: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Preprocessing step to reduce number of false twins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Greedily find a maximal matching M</a:t>
                </a:r>
              </a:p>
              <a:p>
                <a:pPr marL="1314450" lvl="2" indent="-457200"/>
                <a:r>
                  <a:rPr lang="en-US" dirty="0" smtClean="0"/>
                  <a:t>If there is a k-apex set</a:t>
                </a:r>
                <a:r>
                  <a:rPr lang="en-US" dirty="0"/>
                  <a:t>, |M| </a:t>
                </a:r>
                <a:r>
                  <a:rPr lang="en-US" dirty="0" smtClean="0"/>
                  <a:t>≥ </a:t>
                </a:r>
                <a:r>
                  <a:rPr lang="en-US" dirty="0" smtClean="0">
                    <a:latin typeface="Symbol" pitchFamily="18" charset="2"/>
                  </a:rPr>
                  <a:t>W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Contract edges in M, </a:t>
                </a:r>
                <a:r>
                  <a:rPr lang="en-US" dirty="0" err="1" smtClean="0"/>
                  <a:t>recurse</a:t>
                </a:r>
                <a:r>
                  <a:rPr lang="en-US" dirty="0" smtClean="0"/>
                  <a:t> on G/M to get apex set S</a:t>
                </a:r>
                <a:r>
                  <a:rPr lang="en-US" baseline="-25000" dirty="0" smtClean="0"/>
                  <a:t>M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Let S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⊆ V(G) contain S</a:t>
                </a:r>
                <a:r>
                  <a:rPr lang="en-US" baseline="-25000" dirty="0" smtClean="0"/>
                  <a:t>M</a:t>
                </a:r>
                <a:r>
                  <a:rPr lang="en-US" dirty="0" smtClean="0"/>
                  <a:t> and its matching partners</a:t>
                </a:r>
              </a:p>
              <a:p>
                <a:pPr marL="1314450" lvl="2" indent="-457200"/>
                <a:r>
                  <a:rPr lang="en-US" dirty="0" smtClean="0"/>
                  <a:t>(G – S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)/M is planar</a:t>
                </a:r>
              </a:p>
              <a:p>
                <a:pPr marL="1314450" lvl="2" indent="-457200"/>
                <a:r>
                  <a:rPr lang="en-US" dirty="0" smtClean="0"/>
                  <a:t>Output S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</a:t>
                </a:r>
                <a:r>
                  <a:rPr lang="en-US" dirty="0"/>
                  <a:t>∪</a:t>
                </a:r>
                <a:r>
                  <a:rPr lang="en-US" dirty="0" smtClean="0"/>
                  <a:t> (approximate apex set in G-S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)</a:t>
                </a:r>
              </a:p>
              <a:p>
                <a:pPr marL="1314450" lvl="2" indent="-457200"/>
                <a:r>
                  <a:rPr lang="en-US" dirty="0" smtClean="0"/>
                  <a:t>Reduces to approximation on </a:t>
                </a:r>
                <a:r>
                  <a:rPr lang="en-US" b="1" dirty="0" smtClean="0"/>
                  <a:t>matching-contractible</a:t>
                </a:r>
                <a:r>
                  <a:rPr lang="en-US" dirty="0" smtClean="0"/>
                  <a:t> graphs</a:t>
                </a:r>
                <a:endParaRPr lang="en-US" baseline="-25000" dirty="0" smtClean="0"/>
              </a:p>
            </p:txBody>
          </p:sp>
        </mc:Choice>
        <mc:Fallback xmlns="">
          <p:sp>
            <p:nvSpPr>
              <p:cNvPr id="3" name="Text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3960440"/>
              </a:xfrm>
              <a:blipFill rotWithShape="0">
                <a:blip r:embed="rId14"/>
                <a:stretch>
                  <a:fillRect l="-963" t="-2000"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7413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Matching-contractible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4"/>
            <a:ext cx="8229600" cy="4628063"/>
          </a:xfrm>
        </p:spPr>
        <p:txBody>
          <a:bodyPr>
            <a:normAutofit fontScale="92500" lnSpcReduction="10000"/>
          </a:bodyPr>
          <a:lstStyle/>
          <a:p>
            <a:pPr marL="514350" indent="-457200"/>
            <a:r>
              <a:rPr lang="en-US" dirty="0" smtClean="0"/>
              <a:t>A matching-contractible graph H with embedded H/M is </a:t>
            </a:r>
            <a:r>
              <a:rPr lang="en-US" b="1" dirty="0" smtClean="0"/>
              <a:t>locally planar</a:t>
            </a:r>
            <a:r>
              <a:rPr lang="en-US" dirty="0" smtClean="0"/>
              <a:t> if: </a:t>
            </a:r>
          </a:p>
          <a:p>
            <a:pPr marL="914400" lvl="1" indent="-457200"/>
            <a:r>
              <a:rPr lang="en-US" dirty="0" smtClean="0"/>
              <a:t>for each vertex v of H/M, the </a:t>
            </a:r>
            <a:r>
              <a:rPr lang="en-US" dirty="0" err="1" smtClean="0"/>
              <a:t>subgraph</a:t>
            </a:r>
            <a:r>
              <a:rPr lang="en-US" dirty="0" smtClean="0"/>
              <a:t> of H/M induced by the 3-ball around v remains planar when </a:t>
            </a:r>
            <a:r>
              <a:rPr lang="en-US" dirty="0" err="1" smtClean="0"/>
              <a:t>decontracting</a:t>
            </a:r>
            <a:r>
              <a:rPr lang="en-US" dirty="0" smtClean="0"/>
              <a:t> M</a:t>
            </a:r>
          </a:p>
          <a:p>
            <a:pPr marL="514350" indent="-457200"/>
            <a:r>
              <a:rPr lang="en-US" dirty="0" smtClean="0">
                <a:latin typeface="+mj-lt"/>
              </a:rPr>
              <a:t>We prove: </a:t>
            </a:r>
          </a:p>
          <a:p>
            <a:pPr marL="914400" lvl="1" indent="-457200"/>
            <a:r>
              <a:rPr lang="en-US" dirty="0" smtClean="0">
                <a:latin typeface="+mj-lt"/>
              </a:rPr>
              <a:t>If a matching-contractible graph is </a:t>
            </a:r>
            <a:r>
              <a:rPr lang="en-US" b="1" dirty="0" smtClean="0">
                <a:latin typeface="+mj-lt"/>
              </a:rPr>
              <a:t>locally planar</a:t>
            </a:r>
            <a:r>
              <a:rPr lang="en-US" dirty="0" smtClean="0">
                <a:latin typeface="+mj-lt"/>
              </a:rPr>
              <a:t>, it is planar</a:t>
            </a:r>
          </a:p>
          <a:p>
            <a:pPr marL="514350" indent="-457200"/>
            <a:r>
              <a:rPr lang="en-US" dirty="0" smtClean="0">
                <a:latin typeface="+mj-lt"/>
              </a:rPr>
              <a:t>Allows us to reduce the planarization task on H to (</a:t>
            </a:r>
            <a:r>
              <a:rPr lang="en-US" dirty="0" err="1" smtClean="0">
                <a:latin typeface="+mj-lt"/>
              </a:rPr>
              <a:t>decontracted</a:t>
            </a:r>
            <a:r>
              <a:rPr lang="en-US" dirty="0" smtClean="0">
                <a:latin typeface="+mj-lt"/>
              </a:rPr>
              <a:t>) bounded-radius </a:t>
            </a:r>
            <a:r>
              <a:rPr lang="en-US" dirty="0" err="1" smtClean="0">
                <a:latin typeface="+mj-lt"/>
              </a:rPr>
              <a:t>subgraphs</a:t>
            </a:r>
            <a:r>
              <a:rPr lang="en-US" dirty="0" smtClean="0">
                <a:latin typeface="+mj-lt"/>
              </a:rPr>
              <a:t> of H/M</a:t>
            </a:r>
          </a:p>
          <a:p>
            <a:pPr marL="914400" lvl="1" indent="-457200"/>
            <a:r>
              <a:rPr lang="en-US" dirty="0" smtClean="0">
                <a:latin typeface="+mj-lt"/>
              </a:rPr>
              <a:t>These have bounded </a:t>
            </a:r>
            <a:r>
              <a:rPr lang="en-US" dirty="0" err="1" smtClean="0">
                <a:latin typeface="+mj-lt"/>
              </a:rPr>
              <a:t>treewidth</a:t>
            </a:r>
            <a:r>
              <a:rPr lang="en-US" dirty="0" smtClean="0">
                <a:latin typeface="+mj-lt"/>
              </a:rPr>
              <a:t> and can be analyzed by our DP</a:t>
            </a:r>
          </a:p>
          <a:p>
            <a:pPr marL="514350" indent="-457200"/>
            <a:r>
              <a:rPr lang="en-US" dirty="0" smtClean="0"/>
              <a:t>Yields FPT-approximation in matching-contractible graphs</a:t>
            </a:r>
          </a:p>
          <a:p>
            <a:pPr marL="914400" lvl="1" indent="-457200"/>
            <a:r>
              <a:rPr lang="en-US" dirty="0" smtClean="0"/>
              <a:t>With the previous step: approximate apex set in linear time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  <p:sp>
        <p:nvSpPr>
          <p:cNvPr id="9" name="L1"/>
          <p:cNvSpPr/>
          <p:nvPr/>
        </p:nvSpPr>
        <p:spPr bwMode="auto">
          <a:xfrm>
            <a:off x="2828749" y="4697162"/>
            <a:ext cx="3484046" cy="1900190"/>
          </a:xfrm>
          <a:custGeom>
            <a:avLst/>
            <a:gdLst>
              <a:gd name="connsiteX0" fmla="*/ 0 w 6926094"/>
              <a:gd name="connsiteY0" fmla="*/ 1235412 h 3647872"/>
              <a:gd name="connsiteX1" fmla="*/ 97277 w 6926094"/>
              <a:gd name="connsiteY1" fmla="*/ 2149812 h 3647872"/>
              <a:gd name="connsiteX2" fmla="*/ 1079771 w 6926094"/>
              <a:gd name="connsiteY2" fmla="*/ 2908570 h 3647872"/>
              <a:gd name="connsiteX3" fmla="*/ 1877439 w 6926094"/>
              <a:gd name="connsiteY3" fmla="*/ 3589506 h 3647872"/>
              <a:gd name="connsiteX4" fmla="*/ 2937754 w 6926094"/>
              <a:gd name="connsiteY4" fmla="*/ 2607012 h 3647872"/>
              <a:gd name="connsiteX5" fmla="*/ 3939703 w 6926094"/>
              <a:gd name="connsiteY5" fmla="*/ 2568102 h 3647872"/>
              <a:gd name="connsiteX6" fmla="*/ 5087566 w 6926094"/>
              <a:gd name="connsiteY6" fmla="*/ 3618689 h 3647872"/>
              <a:gd name="connsiteX7" fmla="*/ 5865779 w 6926094"/>
              <a:gd name="connsiteY7" fmla="*/ 3647872 h 3647872"/>
              <a:gd name="connsiteX8" fmla="*/ 6926094 w 6926094"/>
              <a:gd name="connsiteY8" fmla="*/ 2276272 h 3647872"/>
              <a:gd name="connsiteX9" fmla="*/ 6459166 w 6926094"/>
              <a:gd name="connsiteY9" fmla="*/ 340468 h 3647872"/>
              <a:gd name="connsiteX10" fmla="*/ 4017524 w 6926094"/>
              <a:gd name="connsiteY10" fmla="*/ 0 h 3647872"/>
              <a:gd name="connsiteX11" fmla="*/ 2928026 w 6926094"/>
              <a:gd name="connsiteY11" fmla="*/ 476655 h 3647872"/>
              <a:gd name="connsiteX12" fmla="*/ 1274324 w 6926094"/>
              <a:gd name="connsiteY12" fmla="*/ 272374 h 3647872"/>
              <a:gd name="connsiteX13" fmla="*/ 0 w 6926094"/>
              <a:gd name="connsiteY13" fmla="*/ 1235412 h 3647872"/>
              <a:gd name="connsiteX0" fmla="*/ 0 w 6926094"/>
              <a:gd name="connsiteY0" fmla="*/ 1235412 h 3647872"/>
              <a:gd name="connsiteX1" fmla="*/ 97277 w 6926094"/>
              <a:gd name="connsiteY1" fmla="*/ 2149812 h 3647872"/>
              <a:gd name="connsiteX2" fmla="*/ 1079771 w 6926094"/>
              <a:gd name="connsiteY2" fmla="*/ 2908570 h 3647872"/>
              <a:gd name="connsiteX3" fmla="*/ 1877439 w 6926094"/>
              <a:gd name="connsiteY3" fmla="*/ 3589506 h 3647872"/>
              <a:gd name="connsiteX4" fmla="*/ 2937754 w 6926094"/>
              <a:gd name="connsiteY4" fmla="*/ 2607012 h 3647872"/>
              <a:gd name="connsiteX5" fmla="*/ 3939703 w 6926094"/>
              <a:gd name="connsiteY5" fmla="*/ 2568102 h 3647872"/>
              <a:gd name="connsiteX6" fmla="*/ 5087566 w 6926094"/>
              <a:gd name="connsiteY6" fmla="*/ 3618689 h 3647872"/>
              <a:gd name="connsiteX7" fmla="*/ 5865779 w 6926094"/>
              <a:gd name="connsiteY7" fmla="*/ 3647872 h 3647872"/>
              <a:gd name="connsiteX8" fmla="*/ 6926094 w 6926094"/>
              <a:gd name="connsiteY8" fmla="*/ 2276272 h 3647872"/>
              <a:gd name="connsiteX9" fmla="*/ 6459166 w 6926094"/>
              <a:gd name="connsiteY9" fmla="*/ 340468 h 3647872"/>
              <a:gd name="connsiteX10" fmla="*/ 4017524 w 6926094"/>
              <a:gd name="connsiteY10" fmla="*/ 0 h 3647872"/>
              <a:gd name="connsiteX11" fmla="*/ 2928026 w 6926094"/>
              <a:gd name="connsiteY11" fmla="*/ 476655 h 3647872"/>
              <a:gd name="connsiteX12" fmla="*/ 1274324 w 6926094"/>
              <a:gd name="connsiteY12" fmla="*/ 272374 h 3647872"/>
              <a:gd name="connsiteX13" fmla="*/ 0 w 6926094"/>
              <a:gd name="connsiteY13" fmla="*/ 1235412 h 3647872"/>
              <a:gd name="connsiteX0" fmla="*/ 0 w 6926094"/>
              <a:gd name="connsiteY0" fmla="*/ 1235412 h 3647872"/>
              <a:gd name="connsiteX1" fmla="*/ 97277 w 6926094"/>
              <a:gd name="connsiteY1" fmla="*/ 2149812 h 3647872"/>
              <a:gd name="connsiteX2" fmla="*/ 1079771 w 6926094"/>
              <a:gd name="connsiteY2" fmla="*/ 2908570 h 3647872"/>
              <a:gd name="connsiteX3" fmla="*/ 1877439 w 6926094"/>
              <a:gd name="connsiteY3" fmla="*/ 3589506 h 3647872"/>
              <a:gd name="connsiteX4" fmla="*/ 2937754 w 6926094"/>
              <a:gd name="connsiteY4" fmla="*/ 2607012 h 3647872"/>
              <a:gd name="connsiteX5" fmla="*/ 3939703 w 6926094"/>
              <a:gd name="connsiteY5" fmla="*/ 2568102 h 3647872"/>
              <a:gd name="connsiteX6" fmla="*/ 5087566 w 6926094"/>
              <a:gd name="connsiteY6" fmla="*/ 3618689 h 3647872"/>
              <a:gd name="connsiteX7" fmla="*/ 5865779 w 6926094"/>
              <a:gd name="connsiteY7" fmla="*/ 3647872 h 3647872"/>
              <a:gd name="connsiteX8" fmla="*/ 6926094 w 6926094"/>
              <a:gd name="connsiteY8" fmla="*/ 2276272 h 3647872"/>
              <a:gd name="connsiteX9" fmla="*/ 6459166 w 6926094"/>
              <a:gd name="connsiteY9" fmla="*/ 340468 h 3647872"/>
              <a:gd name="connsiteX10" fmla="*/ 4017524 w 6926094"/>
              <a:gd name="connsiteY10" fmla="*/ 0 h 3647872"/>
              <a:gd name="connsiteX11" fmla="*/ 2928026 w 6926094"/>
              <a:gd name="connsiteY11" fmla="*/ 476655 h 3647872"/>
              <a:gd name="connsiteX12" fmla="*/ 1274324 w 6926094"/>
              <a:gd name="connsiteY12" fmla="*/ 272374 h 3647872"/>
              <a:gd name="connsiteX13" fmla="*/ 0 w 6926094"/>
              <a:gd name="connsiteY13" fmla="*/ 1235412 h 3647872"/>
              <a:gd name="connsiteX0" fmla="*/ 204026 w 7130120"/>
              <a:gd name="connsiteY0" fmla="*/ 1235412 h 3647872"/>
              <a:gd name="connsiteX1" fmla="*/ 301303 w 7130120"/>
              <a:gd name="connsiteY1" fmla="*/ 2149812 h 3647872"/>
              <a:gd name="connsiteX2" fmla="*/ 1283797 w 7130120"/>
              <a:gd name="connsiteY2" fmla="*/ 2908570 h 3647872"/>
              <a:gd name="connsiteX3" fmla="*/ 2081465 w 7130120"/>
              <a:gd name="connsiteY3" fmla="*/ 3589506 h 3647872"/>
              <a:gd name="connsiteX4" fmla="*/ 3141780 w 7130120"/>
              <a:gd name="connsiteY4" fmla="*/ 2607012 h 3647872"/>
              <a:gd name="connsiteX5" fmla="*/ 4143729 w 7130120"/>
              <a:gd name="connsiteY5" fmla="*/ 2568102 h 3647872"/>
              <a:gd name="connsiteX6" fmla="*/ 5291592 w 7130120"/>
              <a:gd name="connsiteY6" fmla="*/ 3618689 h 3647872"/>
              <a:gd name="connsiteX7" fmla="*/ 6069805 w 7130120"/>
              <a:gd name="connsiteY7" fmla="*/ 3647872 h 3647872"/>
              <a:gd name="connsiteX8" fmla="*/ 7130120 w 7130120"/>
              <a:gd name="connsiteY8" fmla="*/ 2276272 h 3647872"/>
              <a:gd name="connsiteX9" fmla="*/ 6663192 w 7130120"/>
              <a:gd name="connsiteY9" fmla="*/ 340468 h 3647872"/>
              <a:gd name="connsiteX10" fmla="*/ 4221550 w 7130120"/>
              <a:gd name="connsiteY10" fmla="*/ 0 h 3647872"/>
              <a:gd name="connsiteX11" fmla="*/ 3132052 w 7130120"/>
              <a:gd name="connsiteY11" fmla="*/ 476655 h 3647872"/>
              <a:gd name="connsiteX12" fmla="*/ 1478350 w 7130120"/>
              <a:gd name="connsiteY12" fmla="*/ 272374 h 3647872"/>
              <a:gd name="connsiteX13" fmla="*/ 204026 w 7130120"/>
              <a:gd name="connsiteY13" fmla="*/ 1235412 h 3647872"/>
              <a:gd name="connsiteX0" fmla="*/ 204026 w 7130120"/>
              <a:gd name="connsiteY0" fmla="*/ 1235412 h 3647872"/>
              <a:gd name="connsiteX1" fmla="*/ 301303 w 7130120"/>
              <a:gd name="connsiteY1" fmla="*/ 2149812 h 3647872"/>
              <a:gd name="connsiteX2" fmla="*/ 1283797 w 7130120"/>
              <a:gd name="connsiteY2" fmla="*/ 2908570 h 3647872"/>
              <a:gd name="connsiteX3" fmla="*/ 2081465 w 7130120"/>
              <a:gd name="connsiteY3" fmla="*/ 3589506 h 3647872"/>
              <a:gd name="connsiteX4" fmla="*/ 3141780 w 7130120"/>
              <a:gd name="connsiteY4" fmla="*/ 2607012 h 3647872"/>
              <a:gd name="connsiteX5" fmla="*/ 4143729 w 7130120"/>
              <a:gd name="connsiteY5" fmla="*/ 2568102 h 3647872"/>
              <a:gd name="connsiteX6" fmla="*/ 5291592 w 7130120"/>
              <a:gd name="connsiteY6" fmla="*/ 3618689 h 3647872"/>
              <a:gd name="connsiteX7" fmla="*/ 6069805 w 7130120"/>
              <a:gd name="connsiteY7" fmla="*/ 3647872 h 3647872"/>
              <a:gd name="connsiteX8" fmla="*/ 7130120 w 7130120"/>
              <a:gd name="connsiteY8" fmla="*/ 2276272 h 3647872"/>
              <a:gd name="connsiteX9" fmla="*/ 6663192 w 7130120"/>
              <a:gd name="connsiteY9" fmla="*/ 340468 h 3647872"/>
              <a:gd name="connsiteX10" fmla="*/ 4221550 w 7130120"/>
              <a:gd name="connsiteY10" fmla="*/ 0 h 3647872"/>
              <a:gd name="connsiteX11" fmla="*/ 3132052 w 7130120"/>
              <a:gd name="connsiteY11" fmla="*/ 476655 h 3647872"/>
              <a:gd name="connsiteX12" fmla="*/ 1478350 w 7130120"/>
              <a:gd name="connsiteY12" fmla="*/ 272374 h 3647872"/>
              <a:gd name="connsiteX13" fmla="*/ 204026 w 7130120"/>
              <a:gd name="connsiteY13" fmla="*/ 1235412 h 3647872"/>
              <a:gd name="connsiteX0" fmla="*/ 204026 w 7130120"/>
              <a:gd name="connsiteY0" fmla="*/ 1235412 h 3647872"/>
              <a:gd name="connsiteX1" fmla="*/ 301303 w 7130120"/>
              <a:gd name="connsiteY1" fmla="*/ 2149812 h 3647872"/>
              <a:gd name="connsiteX2" fmla="*/ 1283797 w 7130120"/>
              <a:gd name="connsiteY2" fmla="*/ 2908570 h 3647872"/>
              <a:gd name="connsiteX3" fmla="*/ 2081465 w 7130120"/>
              <a:gd name="connsiteY3" fmla="*/ 3589506 h 3647872"/>
              <a:gd name="connsiteX4" fmla="*/ 3141780 w 7130120"/>
              <a:gd name="connsiteY4" fmla="*/ 2607012 h 3647872"/>
              <a:gd name="connsiteX5" fmla="*/ 4143729 w 7130120"/>
              <a:gd name="connsiteY5" fmla="*/ 2568102 h 3647872"/>
              <a:gd name="connsiteX6" fmla="*/ 5291592 w 7130120"/>
              <a:gd name="connsiteY6" fmla="*/ 3618689 h 3647872"/>
              <a:gd name="connsiteX7" fmla="*/ 6069805 w 7130120"/>
              <a:gd name="connsiteY7" fmla="*/ 3647872 h 3647872"/>
              <a:gd name="connsiteX8" fmla="*/ 7130120 w 7130120"/>
              <a:gd name="connsiteY8" fmla="*/ 2276272 h 3647872"/>
              <a:gd name="connsiteX9" fmla="*/ 6663192 w 7130120"/>
              <a:gd name="connsiteY9" fmla="*/ 340468 h 3647872"/>
              <a:gd name="connsiteX10" fmla="*/ 4221550 w 7130120"/>
              <a:gd name="connsiteY10" fmla="*/ 0 h 3647872"/>
              <a:gd name="connsiteX11" fmla="*/ 3132052 w 7130120"/>
              <a:gd name="connsiteY11" fmla="*/ 476655 h 3647872"/>
              <a:gd name="connsiteX12" fmla="*/ 1478350 w 7130120"/>
              <a:gd name="connsiteY12" fmla="*/ 272374 h 3647872"/>
              <a:gd name="connsiteX13" fmla="*/ 204026 w 7130120"/>
              <a:gd name="connsiteY13" fmla="*/ 1235412 h 3647872"/>
              <a:gd name="connsiteX0" fmla="*/ 204026 w 7130120"/>
              <a:gd name="connsiteY0" fmla="*/ 1235412 h 3647872"/>
              <a:gd name="connsiteX1" fmla="*/ 301303 w 7130120"/>
              <a:gd name="connsiteY1" fmla="*/ 2149812 h 3647872"/>
              <a:gd name="connsiteX2" fmla="*/ 1283797 w 7130120"/>
              <a:gd name="connsiteY2" fmla="*/ 2908570 h 3647872"/>
              <a:gd name="connsiteX3" fmla="*/ 2081465 w 7130120"/>
              <a:gd name="connsiteY3" fmla="*/ 3589506 h 3647872"/>
              <a:gd name="connsiteX4" fmla="*/ 3141780 w 7130120"/>
              <a:gd name="connsiteY4" fmla="*/ 2607012 h 3647872"/>
              <a:gd name="connsiteX5" fmla="*/ 4143729 w 7130120"/>
              <a:gd name="connsiteY5" fmla="*/ 2568102 h 3647872"/>
              <a:gd name="connsiteX6" fmla="*/ 5291592 w 7130120"/>
              <a:gd name="connsiteY6" fmla="*/ 3618689 h 3647872"/>
              <a:gd name="connsiteX7" fmla="*/ 6069805 w 7130120"/>
              <a:gd name="connsiteY7" fmla="*/ 3647872 h 3647872"/>
              <a:gd name="connsiteX8" fmla="*/ 7130120 w 7130120"/>
              <a:gd name="connsiteY8" fmla="*/ 2276272 h 3647872"/>
              <a:gd name="connsiteX9" fmla="*/ 6663192 w 7130120"/>
              <a:gd name="connsiteY9" fmla="*/ 340468 h 3647872"/>
              <a:gd name="connsiteX10" fmla="*/ 4221550 w 7130120"/>
              <a:gd name="connsiteY10" fmla="*/ 0 h 3647872"/>
              <a:gd name="connsiteX11" fmla="*/ 3132052 w 7130120"/>
              <a:gd name="connsiteY11" fmla="*/ 476655 h 3647872"/>
              <a:gd name="connsiteX12" fmla="*/ 1478350 w 7130120"/>
              <a:gd name="connsiteY12" fmla="*/ 272374 h 3647872"/>
              <a:gd name="connsiteX13" fmla="*/ 204026 w 7130120"/>
              <a:gd name="connsiteY13" fmla="*/ 1235412 h 3647872"/>
              <a:gd name="connsiteX0" fmla="*/ 204026 w 7130120"/>
              <a:gd name="connsiteY0" fmla="*/ 1235412 h 3647956"/>
              <a:gd name="connsiteX1" fmla="*/ 301303 w 7130120"/>
              <a:gd name="connsiteY1" fmla="*/ 2149812 h 3647956"/>
              <a:gd name="connsiteX2" fmla="*/ 1283797 w 7130120"/>
              <a:gd name="connsiteY2" fmla="*/ 2908570 h 3647956"/>
              <a:gd name="connsiteX3" fmla="*/ 2081465 w 7130120"/>
              <a:gd name="connsiteY3" fmla="*/ 3589506 h 3647956"/>
              <a:gd name="connsiteX4" fmla="*/ 3141780 w 7130120"/>
              <a:gd name="connsiteY4" fmla="*/ 2607012 h 3647956"/>
              <a:gd name="connsiteX5" fmla="*/ 4143729 w 7130120"/>
              <a:gd name="connsiteY5" fmla="*/ 2568102 h 3647956"/>
              <a:gd name="connsiteX6" fmla="*/ 5291592 w 7130120"/>
              <a:gd name="connsiteY6" fmla="*/ 3618689 h 3647956"/>
              <a:gd name="connsiteX7" fmla="*/ 6069805 w 7130120"/>
              <a:gd name="connsiteY7" fmla="*/ 3647872 h 3647956"/>
              <a:gd name="connsiteX8" fmla="*/ 7130120 w 7130120"/>
              <a:gd name="connsiteY8" fmla="*/ 2276272 h 3647956"/>
              <a:gd name="connsiteX9" fmla="*/ 6663192 w 7130120"/>
              <a:gd name="connsiteY9" fmla="*/ 340468 h 3647956"/>
              <a:gd name="connsiteX10" fmla="*/ 4221550 w 7130120"/>
              <a:gd name="connsiteY10" fmla="*/ 0 h 3647956"/>
              <a:gd name="connsiteX11" fmla="*/ 3132052 w 7130120"/>
              <a:gd name="connsiteY11" fmla="*/ 476655 h 3647956"/>
              <a:gd name="connsiteX12" fmla="*/ 1478350 w 7130120"/>
              <a:gd name="connsiteY12" fmla="*/ 272374 h 3647956"/>
              <a:gd name="connsiteX13" fmla="*/ 204026 w 7130120"/>
              <a:gd name="connsiteY13" fmla="*/ 1235412 h 3647956"/>
              <a:gd name="connsiteX0" fmla="*/ 204026 w 7130120"/>
              <a:gd name="connsiteY0" fmla="*/ 1316156 h 3728700"/>
              <a:gd name="connsiteX1" fmla="*/ 301303 w 7130120"/>
              <a:gd name="connsiteY1" fmla="*/ 2230556 h 3728700"/>
              <a:gd name="connsiteX2" fmla="*/ 1283797 w 7130120"/>
              <a:gd name="connsiteY2" fmla="*/ 2989314 h 3728700"/>
              <a:gd name="connsiteX3" fmla="*/ 2081465 w 7130120"/>
              <a:gd name="connsiteY3" fmla="*/ 3670250 h 3728700"/>
              <a:gd name="connsiteX4" fmla="*/ 3141780 w 7130120"/>
              <a:gd name="connsiteY4" fmla="*/ 2687756 h 3728700"/>
              <a:gd name="connsiteX5" fmla="*/ 4143729 w 7130120"/>
              <a:gd name="connsiteY5" fmla="*/ 2648846 h 3728700"/>
              <a:gd name="connsiteX6" fmla="*/ 5291592 w 7130120"/>
              <a:gd name="connsiteY6" fmla="*/ 3699433 h 3728700"/>
              <a:gd name="connsiteX7" fmla="*/ 6069805 w 7130120"/>
              <a:gd name="connsiteY7" fmla="*/ 3728616 h 3728700"/>
              <a:gd name="connsiteX8" fmla="*/ 7130120 w 7130120"/>
              <a:gd name="connsiteY8" fmla="*/ 2357016 h 3728700"/>
              <a:gd name="connsiteX9" fmla="*/ 6663192 w 7130120"/>
              <a:gd name="connsiteY9" fmla="*/ 421212 h 3728700"/>
              <a:gd name="connsiteX10" fmla="*/ 4221550 w 7130120"/>
              <a:gd name="connsiteY10" fmla="*/ 80744 h 3728700"/>
              <a:gd name="connsiteX11" fmla="*/ 3132052 w 7130120"/>
              <a:gd name="connsiteY11" fmla="*/ 557399 h 3728700"/>
              <a:gd name="connsiteX12" fmla="*/ 1478350 w 7130120"/>
              <a:gd name="connsiteY12" fmla="*/ 353118 h 3728700"/>
              <a:gd name="connsiteX13" fmla="*/ 204026 w 7130120"/>
              <a:gd name="connsiteY13" fmla="*/ 1316156 h 3728700"/>
              <a:gd name="connsiteX0" fmla="*/ 204026 w 7130120"/>
              <a:gd name="connsiteY0" fmla="*/ 1303765 h 3716309"/>
              <a:gd name="connsiteX1" fmla="*/ 301303 w 7130120"/>
              <a:gd name="connsiteY1" fmla="*/ 2218165 h 3716309"/>
              <a:gd name="connsiteX2" fmla="*/ 1283797 w 7130120"/>
              <a:gd name="connsiteY2" fmla="*/ 2976923 h 3716309"/>
              <a:gd name="connsiteX3" fmla="*/ 2081465 w 7130120"/>
              <a:gd name="connsiteY3" fmla="*/ 3657859 h 3716309"/>
              <a:gd name="connsiteX4" fmla="*/ 3141780 w 7130120"/>
              <a:gd name="connsiteY4" fmla="*/ 2675365 h 3716309"/>
              <a:gd name="connsiteX5" fmla="*/ 4143729 w 7130120"/>
              <a:gd name="connsiteY5" fmla="*/ 2636455 h 3716309"/>
              <a:gd name="connsiteX6" fmla="*/ 5291592 w 7130120"/>
              <a:gd name="connsiteY6" fmla="*/ 3687042 h 3716309"/>
              <a:gd name="connsiteX7" fmla="*/ 6069805 w 7130120"/>
              <a:gd name="connsiteY7" fmla="*/ 3716225 h 3716309"/>
              <a:gd name="connsiteX8" fmla="*/ 7130120 w 7130120"/>
              <a:gd name="connsiteY8" fmla="*/ 2344625 h 3716309"/>
              <a:gd name="connsiteX9" fmla="*/ 6663192 w 7130120"/>
              <a:gd name="connsiteY9" fmla="*/ 408821 h 3716309"/>
              <a:gd name="connsiteX10" fmla="*/ 4221550 w 7130120"/>
              <a:gd name="connsiteY10" fmla="*/ 68353 h 3716309"/>
              <a:gd name="connsiteX11" fmla="*/ 3132052 w 7130120"/>
              <a:gd name="connsiteY11" fmla="*/ 545008 h 3716309"/>
              <a:gd name="connsiteX12" fmla="*/ 1478350 w 7130120"/>
              <a:gd name="connsiteY12" fmla="*/ 340727 h 3716309"/>
              <a:gd name="connsiteX13" fmla="*/ 204026 w 7130120"/>
              <a:gd name="connsiteY13" fmla="*/ 1303765 h 3716309"/>
              <a:gd name="connsiteX0" fmla="*/ 204026 w 7130120"/>
              <a:gd name="connsiteY0" fmla="*/ 1303765 h 3716309"/>
              <a:gd name="connsiteX1" fmla="*/ 301303 w 7130120"/>
              <a:gd name="connsiteY1" fmla="*/ 2218165 h 3716309"/>
              <a:gd name="connsiteX2" fmla="*/ 1283797 w 7130120"/>
              <a:gd name="connsiteY2" fmla="*/ 2976923 h 3716309"/>
              <a:gd name="connsiteX3" fmla="*/ 2081465 w 7130120"/>
              <a:gd name="connsiteY3" fmla="*/ 3657859 h 3716309"/>
              <a:gd name="connsiteX4" fmla="*/ 3141780 w 7130120"/>
              <a:gd name="connsiteY4" fmla="*/ 2675365 h 3716309"/>
              <a:gd name="connsiteX5" fmla="*/ 4143729 w 7130120"/>
              <a:gd name="connsiteY5" fmla="*/ 2636455 h 3716309"/>
              <a:gd name="connsiteX6" fmla="*/ 5291592 w 7130120"/>
              <a:gd name="connsiteY6" fmla="*/ 3687042 h 3716309"/>
              <a:gd name="connsiteX7" fmla="*/ 6069805 w 7130120"/>
              <a:gd name="connsiteY7" fmla="*/ 3716225 h 3716309"/>
              <a:gd name="connsiteX8" fmla="*/ 7130120 w 7130120"/>
              <a:gd name="connsiteY8" fmla="*/ 2344625 h 3716309"/>
              <a:gd name="connsiteX9" fmla="*/ 6663192 w 7130120"/>
              <a:gd name="connsiteY9" fmla="*/ 408821 h 3716309"/>
              <a:gd name="connsiteX10" fmla="*/ 4221550 w 7130120"/>
              <a:gd name="connsiteY10" fmla="*/ 68353 h 3716309"/>
              <a:gd name="connsiteX11" fmla="*/ 3132052 w 7130120"/>
              <a:gd name="connsiteY11" fmla="*/ 545008 h 3716309"/>
              <a:gd name="connsiteX12" fmla="*/ 1478350 w 7130120"/>
              <a:gd name="connsiteY12" fmla="*/ 340727 h 3716309"/>
              <a:gd name="connsiteX13" fmla="*/ 204026 w 7130120"/>
              <a:gd name="connsiteY13" fmla="*/ 1303765 h 3716309"/>
              <a:gd name="connsiteX0" fmla="*/ 204026 w 7130120"/>
              <a:gd name="connsiteY0" fmla="*/ 1316156 h 3728700"/>
              <a:gd name="connsiteX1" fmla="*/ 301303 w 7130120"/>
              <a:gd name="connsiteY1" fmla="*/ 2230556 h 3728700"/>
              <a:gd name="connsiteX2" fmla="*/ 1283797 w 7130120"/>
              <a:gd name="connsiteY2" fmla="*/ 2989314 h 3728700"/>
              <a:gd name="connsiteX3" fmla="*/ 2081465 w 7130120"/>
              <a:gd name="connsiteY3" fmla="*/ 3670250 h 3728700"/>
              <a:gd name="connsiteX4" fmla="*/ 3141780 w 7130120"/>
              <a:gd name="connsiteY4" fmla="*/ 2687756 h 3728700"/>
              <a:gd name="connsiteX5" fmla="*/ 4143729 w 7130120"/>
              <a:gd name="connsiteY5" fmla="*/ 2648846 h 3728700"/>
              <a:gd name="connsiteX6" fmla="*/ 5291592 w 7130120"/>
              <a:gd name="connsiteY6" fmla="*/ 3699433 h 3728700"/>
              <a:gd name="connsiteX7" fmla="*/ 6069805 w 7130120"/>
              <a:gd name="connsiteY7" fmla="*/ 3728616 h 3728700"/>
              <a:gd name="connsiteX8" fmla="*/ 7130120 w 7130120"/>
              <a:gd name="connsiteY8" fmla="*/ 2357016 h 3728700"/>
              <a:gd name="connsiteX9" fmla="*/ 6663192 w 7130120"/>
              <a:gd name="connsiteY9" fmla="*/ 421212 h 3728700"/>
              <a:gd name="connsiteX10" fmla="*/ 4221550 w 7130120"/>
              <a:gd name="connsiteY10" fmla="*/ 80744 h 3728700"/>
              <a:gd name="connsiteX11" fmla="*/ 3132052 w 7130120"/>
              <a:gd name="connsiteY11" fmla="*/ 557399 h 3728700"/>
              <a:gd name="connsiteX12" fmla="*/ 1478350 w 7130120"/>
              <a:gd name="connsiteY12" fmla="*/ 353118 h 3728700"/>
              <a:gd name="connsiteX13" fmla="*/ 204026 w 7130120"/>
              <a:gd name="connsiteY13" fmla="*/ 1316156 h 3728700"/>
              <a:gd name="connsiteX0" fmla="*/ 204026 w 7130120"/>
              <a:gd name="connsiteY0" fmla="*/ 1303765 h 3716309"/>
              <a:gd name="connsiteX1" fmla="*/ 301303 w 7130120"/>
              <a:gd name="connsiteY1" fmla="*/ 2218165 h 3716309"/>
              <a:gd name="connsiteX2" fmla="*/ 1283797 w 7130120"/>
              <a:gd name="connsiteY2" fmla="*/ 2976923 h 3716309"/>
              <a:gd name="connsiteX3" fmla="*/ 2081465 w 7130120"/>
              <a:gd name="connsiteY3" fmla="*/ 3657859 h 3716309"/>
              <a:gd name="connsiteX4" fmla="*/ 3141780 w 7130120"/>
              <a:gd name="connsiteY4" fmla="*/ 2675365 h 3716309"/>
              <a:gd name="connsiteX5" fmla="*/ 4143729 w 7130120"/>
              <a:gd name="connsiteY5" fmla="*/ 2636455 h 3716309"/>
              <a:gd name="connsiteX6" fmla="*/ 5291592 w 7130120"/>
              <a:gd name="connsiteY6" fmla="*/ 3687042 h 3716309"/>
              <a:gd name="connsiteX7" fmla="*/ 6069805 w 7130120"/>
              <a:gd name="connsiteY7" fmla="*/ 3716225 h 3716309"/>
              <a:gd name="connsiteX8" fmla="*/ 7130120 w 7130120"/>
              <a:gd name="connsiteY8" fmla="*/ 2344625 h 3716309"/>
              <a:gd name="connsiteX9" fmla="*/ 6663192 w 7130120"/>
              <a:gd name="connsiteY9" fmla="*/ 408821 h 3716309"/>
              <a:gd name="connsiteX10" fmla="*/ 4221550 w 7130120"/>
              <a:gd name="connsiteY10" fmla="*/ 68353 h 3716309"/>
              <a:gd name="connsiteX11" fmla="*/ 3132052 w 7130120"/>
              <a:gd name="connsiteY11" fmla="*/ 545008 h 3716309"/>
              <a:gd name="connsiteX12" fmla="*/ 1478350 w 7130120"/>
              <a:gd name="connsiteY12" fmla="*/ 340727 h 3716309"/>
              <a:gd name="connsiteX13" fmla="*/ 204026 w 7130120"/>
              <a:gd name="connsiteY13" fmla="*/ 1303765 h 3716309"/>
              <a:gd name="connsiteX0" fmla="*/ 204026 w 7130120"/>
              <a:gd name="connsiteY0" fmla="*/ 1303765 h 3716309"/>
              <a:gd name="connsiteX1" fmla="*/ 301303 w 7130120"/>
              <a:gd name="connsiteY1" fmla="*/ 2218165 h 3716309"/>
              <a:gd name="connsiteX2" fmla="*/ 1283797 w 7130120"/>
              <a:gd name="connsiteY2" fmla="*/ 2976923 h 3716309"/>
              <a:gd name="connsiteX3" fmla="*/ 2081465 w 7130120"/>
              <a:gd name="connsiteY3" fmla="*/ 3657859 h 3716309"/>
              <a:gd name="connsiteX4" fmla="*/ 3141780 w 7130120"/>
              <a:gd name="connsiteY4" fmla="*/ 2675365 h 3716309"/>
              <a:gd name="connsiteX5" fmla="*/ 4143729 w 7130120"/>
              <a:gd name="connsiteY5" fmla="*/ 2636455 h 3716309"/>
              <a:gd name="connsiteX6" fmla="*/ 5291592 w 7130120"/>
              <a:gd name="connsiteY6" fmla="*/ 3687042 h 3716309"/>
              <a:gd name="connsiteX7" fmla="*/ 6069805 w 7130120"/>
              <a:gd name="connsiteY7" fmla="*/ 3716225 h 3716309"/>
              <a:gd name="connsiteX8" fmla="*/ 7130120 w 7130120"/>
              <a:gd name="connsiteY8" fmla="*/ 2344625 h 3716309"/>
              <a:gd name="connsiteX9" fmla="*/ 6663192 w 7130120"/>
              <a:gd name="connsiteY9" fmla="*/ 408821 h 3716309"/>
              <a:gd name="connsiteX10" fmla="*/ 4221550 w 7130120"/>
              <a:gd name="connsiteY10" fmla="*/ 68353 h 3716309"/>
              <a:gd name="connsiteX11" fmla="*/ 3132052 w 7130120"/>
              <a:gd name="connsiteY11" fmla="*/ 545008 h 3716309"/>
              <a:gd name="connsiteX12" fmla="*/ 1478350 w 7130120"/>
              <a:gd name="connsiteY12" fmla="*/ 340727 h 3716309"/>
              <a:gd name="connsiteX13" fmla="*/ 204026 w 7130120"/>
              <a:gd name="connsiteY13" fmla="*/ 1303765 h 3716309"/>
              <a:gd name="connsiteX0" fmla="*/ 204026 w 7130120"/>
              <a:gd name="connsiteY0" fmla="*/ 1303765 h 3716309"/>
              <a:gd name="connsiteX1" fmla="*/ 301303 w 7130120"/>
              <a:gd name="connsiteY1" fmla="*/ 2218165 h 3716309"/>
              <a:gd name="connsiteX2" fmla="*/ 1283797 w 7130120"/>
              <a:gd name="connsiteY2" fmla="*/ 2976923 h 3716309"/>
              <a:gd name="connsiteX3" fmla="*/ 2081465 w 7130120"/>
              <a:gd name="connsiteY3" fmla="*/ 3657859 h 3716309"/>
              <a:gd name="connsiteX4" fmla="*/ 3141780 w 7130120"/>
              <a:gd name="connsiteY4" fmla="*/ 2675365 h 3716309"/>
              <a:gd name="connsiteX5" fmla="*/ 4143729 w 7130120"/>
              <a:gd name="connsiteY5" fmla="*/ 2636455 h 3716309"/>
              <a:gd name="connsiteX6" fmla="*/ 5291592 w 7130120"/>
              <a:gd name="connsiteY6" fmla="*/ 3687042 h 3716309"/>
              <a:gd name="connsiteX7" fmla="*/ 6069805 w 7130120"/>
              <a:gd name="connsiteY7" fmla="*/ 3716225 h 3716309"/>
              <a:gd name="connsiteX8" fmla="*/ 7130120 w 7130120"/>
              <a:gd name="connsiteY8" fmla="*/ 2344625 h 3716309"/>
              <a:gd name="connsiteX9" fmla="*/ 6663192 w 7130120"/>
              <a:gd name="connsiteY9" fmla="*/ 408821 h 3716309"/>
              <a:gd name="connsiteX10" fmla="*/ 4221550 w 7130120"/>
              <a:gd name="connsiteY10" fmla="*/ 68353 h 3716309"/>
              <a:gd name="connsiteX11" fmla="*/ 3132052 w 7130120"/>
              <a:gd name="connsiteY11" fmla="*/ 545008 h 3716309"/>
              <a:gd name="connsiteX12" fmla="*/ 1478350 w 7130120"/>
              <a:gd name="connsiteY12" fmla="*/ 340727 h 3716309"/>
              <a:gd name="connsiteX13" fmla="*/ 204026 w 7130120"/>
              <a:gd name="connsiteY13" fmla="*/ 1303765 h 3716309"/>
              <a:gd name="connsiteX0" fmla="*/ 204026 w 7130120"/>
              <a:gd name="connsiteY0" fmla="*/ 1303765 h 3716309"/>
              <a:gd name="connsiteX1" fmla="*/ 301303 w 7130120"/>
              <a:gd name="connsiteY1" fmla="*/ 2218165 h 3716309"/>
              <a:gd name="connsiteX2" fmla="*/ 1283797 w 7130120"/>
              <a:gd name="connsiteY2" fmla="*/ 2976923 h 3716309"/>
              <a:gd name="connsiteX3" fmla="*/ 2081465 w 7130120"/>
              <a:gd name="connsiteY3" fmla="*/ 3657859 h 3716309"/>
              <a:gd name="connsiteX4" fmla="*/ 3141780 w 7130120"/>
              <a:gd name="connsiteY4" fmla="*/ 2675365 h 3716309"/>
              <a:gd name="connsiteX5" fmla="*/ 4143729 w 7130120"/>
              <a:gd name="connsiteY5" fmla="*/ 2636455 h 3716309"/>
              <a:gd name="connsiteX6" fmla="*/ 5291592 w 7130120"/>
              <a:gd name="connsiteY6" fmla="*/ 3687042 h 3716309"/>
              <a:gd name="connsiteX7" fmla="*/ 6069805 w 7130120"/>
              <a:gd name="connsiteY7" fmla="*/ 3716225 h 3716309"/>
              <a:gd name="connsiteX8" fmla="*/ 7130120 w 7130120"/>
              <a:gd name="connsiteY8" fmla="*/ 2344625 h 3716309"/>
              <a:gd name="connsiteX9" fmla="*/ 6663192 w 7130120"/>
              <a:gd name="connsiteY9" fmla="*/ 408821 h 3716309"/>
              <a:gd name="connsiteX10" fmla="*/ 4221550 w 7130120"/>
              <a:gd name="connsiteY10" fmla="*/ 68353 h 3716309"/>
              <a:gd name="connsiteX11" fmla="*/ 3132052 w 7130120"/>
              <a:gd name="connsiteY11" fmla="*/ 545008 h 3716309"/>
              <a:gd name="connsiteX12" fmla="*/ 1478350 w 7130120"/>
              <a:gd name="connsiteY12" fmla="*/ 340727 h 3716309"/>
              <a:gd name="connsiteX13" fmla="*/ 204026 w 7130120"/>
              <a:gd name="connsiteY13" fmla="*/ 1303765 h 3716309"/>
              <a:gd name="connsiteX0" fmla="*/ 204026 w 7130120"/>
              <a:gd name="connsiteY0" fmla="*/ 1303765 h 3716309"/>
              <a:gd name="connsiteX1" fmla="*/ 301303 w 7130120"/>
              <a:gd name="connsiteY1" fmla="*/ 2218165 h 3716309"/>
              <a:gd name="connsiteX2" fmla="*/ 1283797 w 7130120"/>
              <a:gd name="connsiteY2" fmla="*/ 2976923 h 3716309"/>
              <a:gd name="connsiteX3" fmla="*/ 2081465 w 7130120"/>
              <a:gd name="connsiteY3" fmla="*/ 3657859 h 3716309"/>
              <a:gd name="connsiteX4" fmla="*/ 3141780 w 7130120"/>
              <a:gd name="connsiteY4" fmla="*/ 2675365 h 3716309"/>
              <a:gd name="connsiteX5" fmla="*/ 4143729 w 7130120"/>
              <a:gd name="connsiteY5" fmla="*/ 2636455 h 3716309"/>
              <a:gd name="connsiteX6" fmla="*/ 5291592 w 7130120"/>
              <a:gd name="connsiteY6" fmla="*/ 3687042 h 3716309"/>
              <a:gd name="connsiteX7" fmla="*/ 6069805 w 7130120"/>
              <a:gd name="connsiteY7" fmla="*/ 3716225 h 3716309"/>
              <a:gd name="connsiteX8" fmla="*/ 7130120 w 7130120"/>
              <a:gd name="connsiteY8" fmla="*/ 2344625 h 3716309"/>
              <a:gd name="connsiteX9" fmla="*/ 6663192 w 7130120"/>
              <a:gd name="connsiteY9" fmla="*/ 408821 h 3716309"/>
              <a:gd name="connsiteX10" fmla="*/ 4221550 w 7130120"/>
              <a:gd name="connsiteY10" fmla="*/ 68353 h 3716309"/>
              <a:gd name="connsiteX11" fmla="*/ 3132052 w 7130120"/>
              <a:gd name="connsiteY11" fmla="*/ 545008 h 3716309"/>
              <a:gd name="connsiteX12" fmla="*/ 1478350 w 7130120"/>
              <a:gd name="connsiteY12" fmla="*/ 340727 h 3716309"/>
              <a:gd name="connsiteX13" fmla="*/ 204026 w 7130120"/>
              <a:gd name="connsiteY13" fmla="*/ 1303765 h 3716309"/>
              <a:gd name="connsiteX0" fmla="*/ 204026 w 7130120"/>
              <a:gd name="connsiteY0" fmla="*/ 1303765 h 3835350"/>
              <a:gd name="connsiteX1" fmla="*/ 301303 w 7130120"/>
              <a:gd name="connsiteY1" fmla="*/ 2218165 h 3835350"/>
              <a:gd name="connsiteX2" fmla="*/ 1283797 w 7130120"/>
              <a:gd name="connsiteY2" fmla="*/ 2976923 h 3835350"/>
              <a:gd name="connsiteX3" fmla="*/ 2081465 w 7130120"/>
              <a:gd name="connsiteY3" fmla="*/ 3657859 h 3835350"/>
              <a:gd name="connsiteX4" fmla="*/ 3141780 w 7130120"/>
              <a:gd name="connsiteY4" fmla="*/ 2675365 h 3835350"/>
              <a:gd name="connsiteX5" fmla="*/ 4143729 w 7130120"/>
              <a:gd name="connsiteY5" fmla="*/ 2636455 h 3835350"/>
              <a:gd name="connsiteX6" fmla="*/ 5291592 w 7130120"/>
              <a:gd name="connsiteY6" fmla="*/ 3687042 h 3835350"/>
              <a:gd name="connsiteX7" fmla="*/ 6069805 w 7130120"/>
              <a:gd name="connsiteY7" fmla="*/ 3716225 h 3835350"/>
              <a:gd name="connsiteX8" fmla="*/ 7130120 w 7130120"/>
              <a:gd name="connsiteY8" fmla="*/ 2344625 h 3835350"/>
              <a:gd name="connsiteX9" fmla="*/ 6663192 w 7130120"/>
              <a:gd name="connsiteY9" fmla="*/ 408821 h 3835350"/>
              <a:gd name="connsiteX10" fmla="*/ 4221550 w 7130120"/>
              <a:gd name="connsiteY10" fmla="*/ 68353 h 3835350"/>
              <a:gd name="connsiteX11" fmla="*/ 3132052 w 7130120"/>
              <a:gd name="connsiteY11" fmla="*/ 545008 h 3835350"/>
              <a:gd name="connsiteX12" fmla="*/ 1478350 w 7130120"/>
              <a:gd name="connsiteY12" fmla="*/ 340727 h 3835350"/>
              <a:gd name="connsiteX13" fmla="*/ 204026 w 7130120"/>
              <a:gd name="connsiteY13" fmla="*/ 1303765 h 3835350"/>
              <a:gd name="connsiteX0" fmla="*/ 204026 w 7130120"/>
              <a:gd name="connsiteY0" fmla="*/ 1303765 h 3876214"/>
              <a:gd name="connsiteX1" fmla="*/ 301303 w 7130120"/>
              <a:gd name="connsiteY1" fmla="*/ 2218165 h 3876214"/>
              <a:gd name="connsiteX2" fmla="*/ 1283797 w 7130120"/>
              <a:gd name="connsiteY2" fmla="*/ 2976923 h 3876214"/>
              <a:gd name="connsiteX3" fmla="*/ 2081465 w 7130120"/>
              <a:gd name="connsiteY3" fmla="*/ 3657859 h 3876214"/>
              <a:gd name="connsiteX4" fmla="*/ 3141780 w 7130120"/>
              <a:gd name="connsiteY4" fmla="*/ 2675365 h 3876214"/>
              <a:gd name="connsiteX5" fmla="*/ 4143729 w 7130120"/>
              <a:gd name="connsiteY5" fmla="*/ 2636455 h 3876214"/>
              <a:gd name="connsiteX6" fmla="*/ 5291592 w 7130120"/>
              <a:gd name="connsiteY6" fmla="*/ 3687042 h 3876214"/>
              <a:gd name="connsiteX7" fmla="*/ 6069805 w 7130120"/>
              <a:gd name="connsiteY7" fmla="*/ 3716225 h 3876214"/>
              <a:gd name="connsiteX8" fmla="*/ 7130120 w 7130120"/>
              <a:gd name="connsiteY8" fmla="*/ 2344625 h 3876214"/>
              <a:gd name="connsiteX9" fmla="*/ 6663192 w 7130120"/>
              <a:gd name="connsiteY9" fmla="*/ 408821 h 3876214"/>
              <a:gd name="connsiteX10" fmla="*/ 4221550 w 7130120"/>
              <a:gd name="connsiteY10" fmla="*/ 68353 h 3876214"/>
              <a:gd name="connsiteX11" fmla="*/ 3132052 w 7130120"/>
              <a:gd name="connsiteY11" fmla="*/ 545008 h 3876214"/>
              <a:gd name="connsiteX12" fmla="*/ 1478350 w 7130120"/>
              <a:gd name="connsiteY12" fmla="*/ 340727 h 3876214"/>
              <a:gd name="connsiteX13" fmla="*/ 204026 w 7130120"/>
              <a:gd name="connsiteY13" fmla="*/ 1303765 h 3876214"/>
              <a:gd name="connsiteX0" fmla="*/ 204026 w 7139712"/>
              <a:gd name="connsiteY0" fmla="*/ 1303765 h 3876214"/>
              <a:gd name="connsiteX1" fmla="*/ 301303 w 7139712"/>
              <a:gd name="connsiteY1" fmla="*/ 2218165 h 3876214"/>
              <a:gd name="connsiteX2" fmla="*/ 1283797 w 7139712"/>
              <a:gd name="connsiteY2" fmla="*/ 2976923 h 3876214"/>
              <a:gd name="connsiteX3" fmla="*/ 2081465 w 7139712"/>
              <a:gd name="connsiteY3" fmla="*/ 3657859 h 3876214"/>
              <a:gd name="connsiteX4" fmla="*/ 3141780 w 7139712"/>
              <a:gd name="connsiteY4" fmla="*/ 2675365 h 3876214"/>
              <a:gd name="connsiteX5" fmla="*/ 4143729 w 7139712"/>
              <a:gd name="connsiteY5" fmla="*/ 2636455 h 3876214"/>
              <a:gd name="connsiteX6" fmla="*/ 5291592 w 7139712"/>
              <a:gd name="connsiteY6" fmla="*/ 3687042 h 3876214"/>
              <a:gd name="connsiteX7" fmla="*/ 6069805 w 7139712"/>
              <a:gd name="connsiteY7" fmla="*/ 3716225 h 3876214"/>
              <a:gd name="connsiteX8" fmla="*/ 7130120 w 7139712"/>
              <a:gd name="connsiteY8" fmla="*/ 2344625 h 3876214"/>
              <a:gd name="connsiteX9" fmla="*/ 6663192 w 7139712"/>
              <a:gd name="connsiteY9" fmla="*/ 408821 h 3876214"/>
              <a:gd name="connsiteX10" fmla="*/ 4221550 w 7139712"/>
              <a:gd name="connsiteY10" fmla="*/ 68353 h 3876214"/>
              <a:gd name="connsiteX11" fmla="*/ 3132052 w 7139712"/>
              <a:gd name="connsiteY11" fmla="*/ 545008 h 3876214"/>
              <a:gd name="connsiteX12" fmla="*/ 1478350 w 7139712"/>
              <a:gd name="connsiteY12" fmla="*/ 340727 h 3876214"/>
              <a:gd name="connsiteX13" fmla="*/ 204026 w 7139712"/>
              <a:gd name="connsiteY13" fmla="*/ 1303765 h 3876214"/>
              <a:gd name="connsiteX0" fmla="*/ 204026 w 7139712"/>
              <a:gd name="connsiteY0" fmla="*/ 1342153 h 3914602"/>
              <a:gd name="connsiteX1" fmla="*/ 301303 w 7139712"/>
              <a:gd name="connsiteY1" fmla="*/ 2256553 h 3914602"/>
              <a:gd name="connsiteX2" fmla="*/ 1283797 w 7139712"/>
              <a:gd name="connsiteY2" fmla="*/ 3015311 h 3914602"/>
              <a:gd name="connsiteX3" fmla="*/ 2081465 w 7139712"/>
              <a:gd name="connsiteY3" fmla="*/ 3696247 h 3914602"/>
              <a:gd name="connsiteX4" fmla="*/ 3141780 w 7139712"/>
              <a:gd name="connsiteY4" fmla="*/ 2713753 h 3914602"/>
              <a:gd name="connsiteX5" fmla="*/ 4143729 w 7139712"/>
              <a:gd name="connsiteY5" fmla="*/ 2674843 h 3914602"/>
              <a:gd name="connsiteX6" fmla="*/ 5291592 w 7139712"/>
              <a:gd name="connsiteY6" fmla="*/ 3725430 h 3914602"/>
              <a:gd name="connsiteX7" fmla="*/ 6069805 w 7139712"/>
              <a:gd name="connsiteY7" fmla="*/ 3754613 h 3914602"/>
              <a:gd name="connsiteX8" fmla="*/ 7130120 w 7139712"/>
              <a:gd name="connsiteY8" fmla="*/ 2383013 h 3914602"/>
              <a:gd name="connsiteX9" fmla="*/ 6663192 w 7139712"/>
              <a:gd name="connsiteY9" fmla="*/ 447209 h 3914602"/>
              <a:gd name="connsiteX10" fmla="*/ 4221550 w 7139712"/>
              <a:gd name="connsiteY10" fmla="*/ 106741 h 3914602"/>
              <a:gd name="connsiteX11" fmla="*/ 3132052 w 7139712"/>
              <a:gd name="connsiteY11" fmla="*/ 583396 h 3914602"/>
              <a:gd name="connsiteX12" fmla="*/ 1478350 w 7139712"/>
              <a:gd name="connsiteY12" fmla="*/ 379115 h 3914602"/>
              <a:gd name="connsiteX13" fmla="*/ 204026 w 7139712"/>
              <a:gd name="connsiteY13" fmla="*/ 1342153 h 3914602"/>
              <a:gd name="connsiteX0" fmla="*/ 204026 w 7139712"/>
              <a:gd name="connsiteY0" fmla="*/ 1342153 h 3914602"/>
              <a:gd name="connsiteX1" fmla="*/ 301303 w 7139712"/>
              <a:gd name="connsiteY1" fmla="*/ 2256553 h 3914602"/>
              <a:gd name="connsiteX2" fmla="*/ 1283797 w 7139712"/>
              <a:gd name="connsiteY2" fmla="*/ 3015311 h 3914602"/>
              <a:gd name="connsiteX3" fmla="*/ 2081465 w 7139712"/>
              <a:gd name="connsiteY3" fmla="*/ 3696247 h 3914602"/>
              <a:gd name="connsiteX4" fmla="*/ 3141780 w 7139712"/>
              <a:gd name="connsiteY4" fmla="*/ 2713753 h 3914602"/>
              <a:gd name="connsiteX5" fmla="*/ 4143729 w 7139712"/>
              <a:gd name="connsiteY5" fmla="*/ 2674843 h 3914602"/>
              <a:gd name="connsiteX6" fmla="*/ 5291592 w 7139712"/>
              <a:gd name="connsiteY6" fmla="*/ 3725430 h 3914602"/>
              <a:gd name="connsiteX7" fmla="*/ 6069805 w 7139712"/>
              <a:gd name="connsiteY7" fmla="*/ 3754613 h 3914602"/>
              <a:gd name="connsiteX8" fmla="*/ 7130120 w 7139712"/>
              <a:gd name="connsiteY8" fmla="*/ 2383013 h 3914602"/>
              <a:gd name="connsiteX9" fmla="*/ 6663192 w 7139712"/>
              <a:gd name="connsiteY9" fmla="*/ 447209 h 3914602"/>
              <a:gd name="connsiteX10" fmla="*/ 4221550 w 7139712"/>
              <a:gd name="connsiteY10" fmla="*/ 106741 h 3914602"/>
              <a:gd name="connsiteX11" fmla="*/ 3132052 w 7139712"/>
              <a:gd name="connsiteY11" fmla="*/ 583396 h 3914602"/>
              <a:gd name="connsiteX12" fmla="*/ 1478350 w 7139712"/>
              <a:gd name="connsiteY12" fmla="*/ 379115 h 3914602"/>
              <a:gd name="connsiteX13" fmla="*/ 204026 w 7139712"/>
              <a:gd name="connsiteY13" fmla="*/ 1342153 h 3914602"/>
              <a:gd name="connsiteX0" fmla="*/ 109324 w 7045010"/>
              <a:gd name="connsiteY0" fmla="*/ 1342153 h 3914602"/>
              <a:gd name="connsiteX1" fmla="*/ 206601 w 7045010"/>
              <a:gd name="connsiteY1" fmla="*/ 2256553 h 3914602"/>
              <a:gd name="connsiteX2" fmla="*/ 1189095 w 7045010"/>
              <a:gd name="connsiteY2" fmla="*/ 3015311 h 3914602"/>
              <a:gd name="connsiteX3" fmla="*/ 1986763 w 7045010"/>
              <a:gd name="connsiteY3" fmla="*/ 3696247 h 3914602"/>
              <a:gd name="connsiteX4" fmla="*/ 3047078 w 7045010"/>
              <a:gd name="connsiteY4" fmla="*/ 2713753 h 3914602"/>
              <a:gd name="connsiteX5" fmla="*/ 4049027 w 7045010"/>
              <a:gd name="connsiteY5" fmla="*/ 2674843 h 3914602"/>
              <a:gd name="connsiteX6" fmla="*/ 5196890 w 7045010"/>
              <a:gd name="connsiteY6" fmla="*/ 3725430 h 3914602"/>
              <a:gd name="connsiteX7" fmla="*/ 5975103 w 7045010"/>
              <a:gd name="connsiteY7" fmla="*/ 3754613 h 3914602"/>
              <a:gd name="connsiteX8" fmla="*/ 7035418 w 7045010"/>
              <a:gd name="connsiteY8" fmla="*/ 2383013 h 3914602"/>
              <a:gd name="connsiteX9" fmla="*/ 6568490 w 7045010"/>
              <a:gd name="connsiteY9" fmla="*/ 447209 h 3914602"/>
              <a:gd name="connsiteX10" fmla="*/ 4126848 w 7045010"/>
              <a:gd name="connsiteY10" fmla="*/ 106741 h 3914602"/>
              <a:gd name="connsiteX11" fmla="*/ 3037350 w 7045010"/>
              <a:gd name="connsiteY11" fmla="*/ 583396 h 3914602"/>
              <a:gd name="connsiteX12" fmla="*/ 1383648 w 7045010"/>
              <a:gd name="connsiteY12" fmla="*/ 379115 h 3914602"/>
              <a:gd name="connsiteX13" fmla="*/ 109324 w 7045010"/>
              <a:gd name="connsiteY13" fmla="*/ 1342153 h 3914602"/>
              <a:gd name="connsiteX0" fmla="*/ 109324 w 7045010"/>
              <a:gd name="connsiteY0" fmla="*/ 1342153 h 3914602"/>
              <a:gd name="connsiteX1" fmla="*/ 206601 w 7045010"/>
              <a:gd name="connsiteY1" fmla="*/ 2256553 h 3914602"/>
              <a:gd name="connsiteX2" fmla="*/ 1189095 w 7045010"/>
              <a:gd name="connsiteY2" fmla="*/ 3015311 h 3914602"/>
              <a:gd name="connsiteX3" fmla="*/ 1986763 w 7045010"/>
              <a:gd name="connsiteY3" fmla="*/ 3696247 h 3914602"/>
              <a:gd name="connsiteX4" fmla="*/ 3047078 w 7045010"/>
              <a:gd name="connsiteY4" fmla="*/ 2713753 h 3914602"/>
              <a:gd name="connsiteX5" fmla="*/ 4049027 w 7045010"/>
              <a:gd name="connsiteY5" fmla="*/ 2674843 h 3914602"/>
              <a:gd name="connsiteX6" fmla="*/ 5196890 w 7045010"/>
              <a:gd name="connsiteY6" fmla="*/ 3725430 h 3914602"/>
              <a:gd name="connsiteX7" fmla="*/ 5975103 w 7045010"/>
              <a:gd name="connsiteY7" fmla="*/ 3754613 h 3914602"/>
              <a:gd name="connsiteX8" fmla="*/ 7035418 w 7045010"/>
              <a:gd name="connsiteY8" fmla="*/ 2383013 h 3914602"/>
              <a:gd name="connsiteX9" fmla="*/ 6568490 w 7045010"/>
              <a:gd name="connsiteY9" fmla="*/ 447209 h 3914602"/>
              <a:gd name="connsiteX10" fmla="*/ 4126848 w 7045010"/>
              <a:gd name="connsiteY10" fmla="*/ 106741 h 3914602"/>
              <a:gd name="connsiteX11" fmla="*/ 3037350 w 7045010"/>
              <a:gd name="connsiteY11" fmla="*/ 583396 h 3914602"/>
              <a:gd name="connsiteX12" fmla="*/ 1383648 w 7045010"/>
              <a:gd name="connsiteY12" fmla="*/ 379115 h 3914602"/>
              <a:gd name="connsiteX13" fmla="*/ 109324 w 7045010"/>
              <a:gd name="connsiteY13" fmla="*/ 1342153 h 3914602"/>
              <a:gd name="connsiteX0" fmla="*/ 109324 w 7045010"/>
              <a:gd name="connsiteY0" fmla="*/ 1342153 h 3914602"/>
              <a:gd name="connsiteX1" fmla="*/ 206601 w 7045010"/>
              <a:gd name="connsiteY1" fmla="*/ 2256553 h 3914602"/>
              <a:gd name="connsiteX2" fmla="*/ 1189095 w 7045010"/>
              <a:gd name="connsiteY2" fmla="*/ 3015311 h 3914602"/>
              <a:gd name="connsiteX3" fmla="*/ 1986763 w 7045010"/>
              <a:gd name="connsiteY3" fmla="*/ 3696247 h 3914602"/>
              <a:gd name="connsiteX4" fmla="*/ 3047078 w 7045010"/>
              <a:gd name="connsiteY4" fmla="*/ 2713753 h 3914602"/>
              <a:gd name="connsiteX5" fmla="*/ 4049027 w 7045010"/>
              <a:gd name="connsiteY5" fmla="*/ 2674843 h 3914602"/>
              <a:gd name="connsiteX6" fmla="*/ 5196890 w 7045010"/>
              <a:gd name="connsiteY6" fmla="*/ 3725430 h 3914602"/>
              <a:gd name="connsiteX7" fmla="*/ 5975103 w 7045010"/>
              <a:gd name="connsiteY7" fmla="*/ 3754613 h 3914602"/>
              <a:gd name="connsiteX8" fmla="*/ 7035418 w 7045010"/>
              <a:gd name="connsiteY8" fmla="*/ 2383013 h 3914602"/>
              <a:gd name="connsiteX9" fmla="*/ 6568490 w 7045010"/>
              <a:gd name="connsiteY9" fmla="*/ 447209 h 3914602"/>
              <a:gd name="connsiteX10" fmla="*/ 4126848 w 7045010"/>
              <a:gd name="connsiteY10" fmla="*/ 106741 h 3914602"/>
              <a:gd name="connsiteX11" fmla="*/ 3037350 w 7045010"/>
              <a:gd name="connsiteY11" fmla="*/ 583396 h 3914602"/>
              <a:gd name="connsiteX12" fmla="*/ 1383648 w 7045010"/>
              <a:gd name="connsiteY12" fmla="*/ 379115 h 3914602"/>
              <a:gd name="connsiteX13" fmla="*/ 109324 w 7045010"/>
              <a:gd name="connsiteY13" fmla="*/ 1342153 h 3914602"/>
              <a:gd name="connsiteX0" fmla="*/ 109324 w 7045010"/>
              <a:gd name="connsiteY0" fmla="*/ 1342153 h 3914602"/>
              <a:gd name="connsiteX1" fmla="*/ 206601 w 7045010"/>
              <a:gd name="connsiteY1" fmla="*/ 2256553 h 3914602"/>
              <a:gd name="connsiteX2" fmla="*/ 1189095 w 7045010"/>
              <a:gd name="connsiteY2" fmla="*/ 3015311 h 3914602"/>
              <a:gd name="connsiteX3" fmla="*/ 1986763 w 7045010"/>
              <a:gd name="connsiteY3" fmla="*/ 3696247 h 3914602"/>
              <a:gd name="connsiteX4" fmla="*/ 3047078 w 7045010"/>
              <a:gd name="connsiteY4" fmla="*/ 2713753 h 3914602"/>
              <a:gd name="connsiteX5" fmla="*/ 4049027 w 7045010"/>
              <a:gd name="connsiteY5" fmla="*/ 2674843 h 3914602"/>
              <a:gd name="connsiteX6" fmla="*/ 5196890 w 7045010"/>
              <a:gd name="connsiteY6" fmla="*/ 3725430 h 3914602"/>
              <a:gd name="connsiteX7" fmla="*/ 5975103 w 7045010"/>
              <a:gd name="connsiteY7" fmla="*/ 3754613 h 3914602"/>
              <a:gd name="connsiteX8" fmla="*/ 7035418 w 7045010"/>
              <a:gd name="connsiteY8" fmla="*/ 2383013 h 3914602"/>
              <a:gd name="connsiteX9" fmla="*/ 6568490 w 7045010"/>
              <a:gd name="connsiteY9" fmla="*/ 447209 h 3914602"/>
              <a:gd name="connsiteX10" fmla="*/ 4126848 w 7045010"/>
              <a:gd name="connsiteY10" fmla="*/ 106741 h 3914602"/>
              <a:gd name="connsiteX11" fmla="*/ 3037350 w 7045010"/>
              <a:gd name="connsiteY11" fmla="*/ 583396 h 3914602"/>
              <a:gd name="connsiteX12" fmla="*/ 1383648 w 7045010"/>
              <a:gd name="connsiteY12" fmla="*/ 379115 h 3914602"/>
              <a:gd name="connsiteX13" fmla="*/ 109324 w 7045010"/>
              <a:gd name="connsiteY13" fmla="*/ 1342153 h 3914602"/>
              <a:gd name="connsiteX0" fmla="*/ 109324 w 7045010"/>
              <a:gd name="connsiteY0" fmla="*/ 1342153 h 3914602"/>
              <a:gd name="connsiteX1" fmla="*/ 206601 w 7045010"/>
              <a:gd name="connsiteY1" fmla="*/ 2256553 h 3914602"/>
              <a:gd name="connsiteX2" fmla="*/ 1189095 w 7045010"/>
              <a:gd name="connsiteY2" fmla="*/ 3015311 h 3914602"/>
              <a:gd name="connsiteX3" fmla="*/ 1986763 w 7045010"/>
              <a:gd name="connsiteY3" fmla="*/ 3696247 h 3914602"/>
              <a:gd name="connsiteX4" fmla="*/ 3047078 w 7045010"/>
              <a:gd name="connsiteY4" fmla="*/ 2713753 h 3914602"/>
              <a:gd name="connsiteX5" fmla="*/ 4049027 w 7045010"/>
              <a:gd name="connsiteY5" fmla="*/ 2674843 h 3914602"/>
              <a:gd name="connsiteX6" fmla="*/ 5196890 w 7045010"/>
              <a:gd name="connsiteY6" fmla="*/ 3725430 h 3914602"/>
              <a:gd name="connsiteX7" fmla="*/ 5975103 w 7045010"/>
              <a:gd name="connsiteY7" fmla="*/ 3754613 h 3914602"/>
              <a:gd name="connsiteX8" fmla="*/ 7035418 w 7045010"/>
              <a:gd name="connsiteY8" fmla="*/ 2383013 h 3914602"/>
              <a:gd name="connsiteX9" fmla="*/ 6568490 w 7045010"/>
              <a:gd name="connsiteY9" fmla="*/ 447209 h 3914602"/>
              <a:gd name="connsiteX10" fmla="*/ 4126848 w 7045010"/>
              <a:gd name="connsiteY10" fmla="*/ 106741 h 3914602"/>
              <a:gd name="connsiteX11" fmla="*/ 3037350 w 7045010"/>
              <a:gd name="connsiteY11" fmla="*/ 583396 h 3914602"/>
              <a:gd name="connsiteX12" fmla="*/ 1383648 w 7045010"/>
              <a:gd name="connsiteY12" fmla="*/ 379115 h 3914602"/>
              <a:gd name="connsiteX13" fmla="*/ 109324 w 7045010"/>
              <a:gd name="connsiteY13" fmla="*/ 1342153 h 3914602"/>
              <a:gd name="connsiteX0" fmla="*/ 109324 w 7045010"/>
              <a:gd name="connsiteY0" fmla="*/ 1342153 h 3914602"/>
              <a:gd name="connsiteX1" fmla="*/ 206601 w 7045010"/>
              <a:gd name="connsiteY1" fmla="*/ 2256553 h 3914602"/>
              <a:gd name="connsiteX2" fmla="*/ 1189095 w 7045010"/>
              <a:gd name="connsiteY2" fmla="*/ 3015311 h 3914602"/>
              <a:gd name="connsiteX3" fmla="*/ 1986763 w 7045010"/>
              <a:gd name="connsiteY3" fmla="*/ 3696247 h 3914602"/>
              <a:gd name="connsiteX4" fmla="*/ 3047078 w 7045010"/>
              <a:gd name="connsiteY4" fmla="*/ 2713753 h 3914602"/>
              <a:gd name="connsiteX5" fmla="*/ 4049027 w 7045010"/>
              <a:gd name="connsiteY5" fmla="*/ 2674843 h 3914602"/>
              <a:gd name="connsiteX6" fmla="*/ 5196890 w 7045010"/>
              <a:gd name="connsiteY6" fmla="*/ 3725430 h 3914602"/>
              <a:gd name="connsiteX7" fmla="*/ 5975103 w 7045010"/>
              <a:gd name="connsiteY7" fmla="*/ 3754613 h 3914602"/>
              <a:gd name="connsiteX8" fmla="*/ 7035418 w 7045010"/>
              <a:gd name="connsiteY8" fmla="*/ 2383013 h 3914602"/>
              <a:gd name="connsiteX9" fmla="*/ 6568490 w 7045010"/>
              <a:gd name="connsiteY9" fmla="*/ 447209 h 3914602"/>
              <a:gd name="connsiteX10" fmla="*/ 4126848 w 7045010"/>
              <a:gd name="connsiteY10" fmla="*/ 106741 h 3914602"/>
              <a:gd name="connsiteX11" fmla="*/ 3037350 w 7045010"/>
              <a:gd name="connsiteY11" fmla="*/ 583396 h 3914602"/>
              <a:gd name="connsiteX12" fmla="*/ 1383648 w 7045010"/>
              <a:gd name="connsiteY12" fmla="*/ 379115 h 3914602"/>
              <a:gd name="connsiteX13" fmla="*/ 109324 w 7045010"/>
              <a:gd name="connsiteY13" fmla="*/ 1342153 h 3914602"/>
              <a:gd name="connsiteX0" fmla="*/ 109324 w 7045010"/>
              <a:gd name="connsiteY0" fmla="*/ 1269883 h 3842332"/>
              <a:gd name="connsiteX1" fmla="*/ 206601 w 7045010"/>
              <a:gd name="connsiteY1" fmla="*/ 2184283 h 3842332"/>
              <a:gd name="connsiteX2" fmla="*/ 1189095 w 7045010"/>
              <a:gd name="connsiteY2" fmla="*/ 2943041 h 3842332"/>
              <a:gd name="connsiteX3" fmla="*/ 1986763 w 7045010"/>
              <a:gd name="connsiteY3" fmla="*/ 3623977 h 3842332"/>
              <a:gd name="connsiteX4" fmla="*/ 3047078 w 7045010"/>
              <a:gd name="connsiteY4" fmla="*/ 2641483 h 3842332"/>
              <a:gd name="connsiteX5" fmla="*/ 4049027 w 7045010"/>
              <a:gd name="connsiteY5" fmla="*/ 2602573 h 3842332"/>
              <a:gd name="connsiteX6" fmla="*/ 5196890 w 7045010"/>
              <a:gd name="connsiteY6" fmla="*/ 3653160 h 3842332"/>
              <a:gd name="connsiteX7" fmla="*/ 5975103 w 7045010"/>
              <a:gd name="connsiteY7" fmla="*/ 3682343 h 3842332"/>
              <a:gd name="connsiteX8" fmla="*/ 7035418 w 7045010"/>
              <a:gd name="connsiteY8" fmla="*/ 2310743 h 3842332"/>
              <a:gd name="connsiteX9" fmla="*/ 6568490 w 7045010"/>
              <a:gd name="connsiteY9" fmla="*/ 374939 h 3842332"/>
              <a:gd name="connsiteX10" fmla="*/ 4126848 w 7045010"/>
              <a:gd name="connsiteY10" fmla="*/ 34471 h 3842332"/>
              <a:gd name="connsiteX11" fmla="*/ 3011950 w 7045010"/>
              <a:gd name="connsiteY11" fmla="*/ 316392 h 3842332"/>
              <a:gd name="connsiteX12" fmla="*/ 1383648 w 7045010"/>
              <a:gd name="connsiteY12" fmla="*/ 306845 h 3842332"/>
              <a:gd name="connsiteX13" fmla="*/ 109324 w 7045010"/>
              <a:gd name="connsiteY13" fmla="*/ 1269883 h 3842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045010" h="3842332">
                <a:moveTo>
                  <a:pt x="109324" y="1269883"/>
                </a:moveTo>
                <a:cubicBezTo>
                  <a:pt x="-101442" y="1902181"/>
                  <a:pt x="26639" y="1905423"/>
                  <a:pt x="206601" y="2184283"/>
                </a:cubicBezTo>
                <a:lnTo>
                  <a:pt x="1189095" y="2943041"/>
                </a:lnTo>
                <a:cubicBezTo>
                  <a:pt x="1485789" y="3182990"/>
                  <a:pt x="1677099" y="3674237"/>
                  <a:pt x="1986763" y="3623977"/>
                </a:cubicBezTo>
                <a:cubicBezTo>
                  <a:pt x="2296427" y="3573717"/>
                  <a:pt x="2216985" y="2917101"/>
                  <a:pt x="3047078" y="2641483"/>
                </a:cubicBezTo>
                <a:cubicBezTo>
                  <a:pt x="3877171" y="2365865"/>
                  <a:pt x="3627495" y="2469628"/>
                  <a:pt x="4049027" y="2602573"/>
                </a:cubicBezTo>
                <a:cubicBezTo>
                  <a:pt x="4470559" y="2735518"/>
                  <a:pt x="4772116" y="3332147"/>
                  <a:pt x="5196890" y="3653160"/>
                </a:cubicBezTo>
                <a:cubicBezTo>
                  <a:pt x="5621664" y="3974173"/>
                  <a:pt x="5598967" y="3818530"/>
                  <a:pt x="5975103" y="3682343"/>
                </a:cubicBezTo>
                <a:cubicBezTo>
                  <a:pt x="6351239" y="3546156"/>
                  <a:pt x="7140800" y="3095440"/>
                  <a:pt x="7035418" y="2310743"/>
                </a:cubicBezTo>
                <a:cubicBezTo>
                  <a:pt x="6879775" y="1665475"/>
                  <a:pt x="6967324" y="922931"/>
                  <a:pt x="6568490" y="374939"/>
                </a:cubicBezTo>
                <a:cubicBezTo>
                  <a:pt x="6169656" y="-173053"/>
                  <a:pt x="4719605" y="44229"/>
                  <a:pt x="4126848" y="34471"/>
                </a:cubicBezTo>
                <a:cubicBezTo>
                  <a:pt x="3534091" y="24713"/>
                  <a:pt x="3383583" y="222418"/>
                  <a:pt x="3011950" y="316392"/>
                </a:cubicBezTo>
                <a:cubicBezTo>
                  <a:pt x="2648784" y="475277"/>
                  <a:pt x="1867419" y="147930"/>
                  <a:pt x="1383648" y="306845"/>
                </a:cubicBezTo>
                <a:cubicBezTo>
                  <a:pt x="899877" y="465760"/>
                  <a:pt x="320090" y="637585"/>
                  <a:pt x="109324" y="1269883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" name="L2"/>
          <p:cNvSpPr>
            <a:spLocks noChangeAspect="1"/>
          </p:cNvSpPr>
          <p:nvPr/>
        </p:nvSpPr>
        <p:spPr bwMode="auto">
          <a:xfrm>
            <a:off x="3005873" y="4747552"/>
            <a:ext cx="3135230" cy="1722708"/>
          </a:xfrm>
          <a:custGeom>
            <a:avLst/>
            <a:gdLst>
              <a:gd name="connsiteX0" fmla="*/ 0 w 6926094"/>
              <a:gd name="connsiteY0" fmla="*/ 1235412 h 3647872"/>
              <a:gd name="connsiteX1" fmla="*/ 97277 w 6926094"/>
              <a:gd name="connsiteY1" fmla="*/ 2149812 h 3647872"/>
              <a:gd name="connsiteX2" fmla="*/ 1079771 w 6926094"/>
              <a:gd name="connsiteY2" fmla="*/ 2908570 h 3647872"/>
              <a:gd name="connsiteX3" fmla="*/ 1877439 w 6926094"/>
              <a:gd name="connsiteY3" fmla="*/ 3589506 h 3647872"/>
              <a:gd name="connsiteX4" fmla="*/ 2937754 w 6926094"/>
              <a:gd name="connsiteY4" fmla="*/ 2607012 h 3647872"/>
              <a:gd name="connsiteX5" fmla="*/ 3939703 w 6926094"/>
              <a:gd name="connsiteY5" fmla="*/ 2568102 h 3647872"/>
              <a:gd name="connsiteX6" fmla="*/ 5087566 w 6926094"/>
              <a:gd name="connsiteY6" fmla="*/ 3618689 h 3647872"/>
              <a:gd name="connsiteX7" fmla="*/ 5865779 w 6926094"/>
              <a:gd name="connsiteY7" fmla="*/ 3647872 h 3647872"/>
              <a:gd name="connsiteX8" fmla="*/ 6926094 w 6926094"/>
              <a:gd name="connsiteY8" fmla="*/ 2276272 h 3647872"/>
              <a:gd name="connsiteX9" fmla="*/ 6459166 w 6926094"/>
              <a:gd name="connsiteY9" fmla="*/ 340468 h 3647872"/>
              <a:gd name="connsiteX10" fmla="*/ 4017524 w 6926094"/>
              <a:gd name="connsiteY10" fmla="*/ 0 h 3647872"/>
              <a:gd name="connsiteX11" fmla="*/ 2928026 w 6926094"/>
              <a:gd name="connsiteY11" fmla="*/ 476655 h 3647872"/>
              <a:gd name="connsiteX12" fmla="*/ 1274324 w 6926094"/>
              <a:gd name="connsiteY12" fmla="*/ 272374 h 3647872"/>
              <a:gd name="connsiteX13" fmla="*/ 0 w 6926094"/>
              <a:gd name="connsiteY13" fmla="*/ 1235412 h 3647872"/>
              <a:gd name="connsiteX0" fmla="*/ 0 w 6926094"/>
              <a:gd name="connsiteY0" fmla="*/ 1235412 h 3647872"/>
              <a:gd name="connsiteX1" fmla="*/ 97277 w 6926094"/>
              <a:gd name="connsiteY1" fmla="*/ 2149812 h 3647872"/>
              <a:gd name="connsiteX2" fmla="*/ 1079771 w 6926094"/>
              <a:gd name="connsiteY2" fmla="*/ 2908570 h 3647872"/>
              <a:gd name="connsiteX3" fmla="*/ 1877439 w 6926094"/>
              <a:gd name="connsiteY3" fmla="*/ 3589506 h 3647872"/>
              <a:gd name="connsiteX4" fmla="*/ 2937754 w 6926094"/>
              <a:gd name="connsiteY4" fmla="*/ 2607012 h 3647872"/>
              <a:gd name="connsiteX5" fmla="*/ 3939703 w 6926094"/>
              <a:gd name="connsiteY5" fmla="*/ 2568102 h 3647872"/>
              <a:gd name="connsiteX6" fmla="*/ 5087566 w 6926094"/>
              <a:gd name="connsiteY6" fmla="*/ 3618689 h 3647872"/>
              <a:gd name="connsiteX7" fmla="*/ 5865779 w 6926094"/>
              <a:gd name="connsiteY7" fmla="*/ 3647872 h 3647872"/>
              <a:gd name="connsiteX8" fmla="*/ 6926094 w 6926094"/>
              <a:gd name="connsiteY8" fmla="*/ 2276272 h 3647872"/>
              <a:gd name="connsiteX9" fmla="*/ 6459166 w 6926094"/>
              <a:gd name="connsiteY9" fmla="*/ 340468 h 3647872"/>
              <a:gd name="connsiteX10" fmla="*/ 4017524 w 6926094"/>
              <a:gd name="connsiteY10" fmla="*/ 0 h 3647872"/>
              <a:gd name="connsiteX11" fmla="*/ 2928026 w 6926094"/>
              <a:gd name="connsiteY11" fmla="*/ 476655 h 3647872"/>
              <a:gd name="connsiteX12" fmla="*/ 1274324 w 6926094"/>
              <a:gd name="connsiteY12" fmla="*/ 272374 h 3647872"/>
              <a:gd name="connsiteX13" fmla="*/ 0 w 6926094"/>
              <a:gd name="connsiteY13" fmla="*/ 1235412 h 3647872"/>
              <a:gd name="connsiteX0" fmla="*/ 0 w 6926094"/>
              <a:gd name="connsiteY0" fmla="*/ 1235412 h 3647872"/>
              <a:gd name="connsiteX1" fmla="*/ 97277 w 6926094"/>
              <a:gd name="connsiteY1" fmla="*/ 2149812 h 3647872"/>
              <a:gd name="connsiteX2" fmla="*/ 1079771 w 6926094"/>
              <a:gd name="connsiteY2" fmla="*/ 2908570 h 3647872"/>
              <a:gd name="connsiteX3" fmla="*/ 1877439 w 6926094"/>
              <a:gd name="connsiteY3" fmla="*/ 3589506 h 3647872"/>
              <a:gd name="connsiteX4" fmla="*/ 2937754 w 6926094"/>
              <a:gd name="connsiteY4" fmla="*/ 2607012 h 3647872"/>
              <a:gd name="connsiteX5" fmla="*/ 3939703 w 6926094"/>
              <a:gd name="connsiteY5" fmla="*/ 2568102 h 3647872"/>
              <a:gd name="connsiteX6" fmla="*/ 5087566 w 6926094"/>
              <a:gd name="connsiteY6" fmla="*/ 3618689 h 3647872"/>
              <a:gd name="connsiteX7" fmla="*/ 5865779 w 6926094"/>
              <a:gd name="connsiteY7" fmla="*/ 3647872 h 3647872"/>
              <a:gd name="connsiteX8" fmla="*/ 6926094 w 6926094"/>
              <a:gd name="connsiteY8" fmla="*/ 2276272 h 3647872"/>
              <a:gd name="connsiteX9" fmla="*/ 6459166 w 6926094"/>
              <a:gd name="connsiteY9" fmla="*/ 340468 h 3647872"/>
              <a:gd name="connsiteX10" fmla="*/ 4017524 w 6926094"/>
              <a:gd name="connsiteY10" fmla="*/ 0 h 3647872"/>
              <a:gd name="connsiteX11" fmla="*/ 2928026 w 6926094"/>
              <a:gd name="connsiteY11" fmla="*/ 476655 h 3647872"/>
              <a:gd name="connsiteX12" fmla="*/ 1274324 w 6926094"/>
              <a:gd name="connsiteY12" fmla="*/ 272374 h 3647872"/>
              <a:gd name="connsiteX13" fmla="*/ 0 w 6926094"/>
              <a:gd name="connsiteY13" fmla="*/ 1235412 h 3647872"/>
              <a:gd name="connsiteX0" fmla="*/ 204026 w 7130120"/>
              <a:gd name="connsiteY0" fmla="*/ 1235412 h 3647872"/>
              <a:gd name="connsiteX1" fmla="*/ 301303 w 7130120"/>
              <a:gd name="connsiteY1" fmla="*/ 2149812 h 3647872"/>
              <a:gd name="connsiteX2" fmla="*/ 1283797 w 7130120"/>
              <a:gd name="connsiteY2" fmla="*/ 2908570 h 3647872"/>
              <a:gd name="connsiteX3" fmla="*/ 2081465 w 7130120"/>
              <a:gd name="connsiteY3" fmla="*/ 3589506 h 3647872"/>
              <a:gd name="connsiteX4" fmla="*/ 3141780 w 7130120"/>
              <a:gd name="connsiteY4" fmla="*/ 2607012 h 3647872"/>
              <a:gd name="connsiteX5" fmla="*/ 4143729 w 7130120"/>
              <a:gd name="connsiteY5" fmla="*/ 2568102 h 3647872"/>
              <a:gd name="connsiteX6" fmla="*/ 5291592 w 7130120"/>
              <a:gd name="connsiteY6" fmla="*/ 3618689 h 3647872"/>
              <a:gd name="connsiteX7" fmla="*/ 6069805 w 7130120"/>
              <a:gd name="connsiteY7" fmla="*/ 3647872 h 3647872"/>
              <a:gd name="connsiteX8" fmla="*/ 7130120 w 7130120"/>
              <a:gd name="connsiteY8" fmla="*/ 2276272 h 3647872"/>
              <a:gd name="connsiteX9" fmla="*/ 6663192 w 7130120"/>
              <a:gd name="connsiteY9" fmla="*/ 340468 h 3647872"/>
              <a:gd name="connsiteX10" fmla="*/ 4221550 w 7130120"/>
              <a:gd name="connsiteY10" fmla="*/ 0 h 3647872"/>
              <a:gd name="connsiteX11" fmla="*/ 3132052 w 7130120"/>
              <a:gd name="connsiteY11" fmla="*/ 476655 h 3647872"/>
              <a:gd name="connsiteX12" fmla="*/ 1478350 w 7130120"/>
              <a:gd name="connsiteY12" fmla="*/ 272374 h 3647872"/>
              <a:gd name="connsiteX13" fmla="*/ 204026 w 7130120"/>
              <a:gd name="connsiteY13" fmla="*/ 1235412 h 3647872"/>
              <a:gd name="connsiteX0" fmla="*/ 204026 w 7130120"/>
              <a:gd name="connsiteY0" fmla="*/ 1235412 h 3647872"/>
              <a:gd name="connsiteX1" fmla="*/ 301303 w 7130120"/>
              <a:gd name="connsiteY1" fmla="*/ 2149812 h 3647872"/>
              <a:gd name="connsiteX2" fmla="*/ 1283797 w 7130120"/>
              <a:gd name="connsiteY2" fmla="*/ 2908570 h 3647872"/>
              <a:gd name="connsiteX3" fmla="*/ 2081465 w 7130120"/>
              <a:gd name="connsiteY3" fmla="*/ 3589506 h 3647872"/>
              <a:gd name="connsiteX4" fmla="*/ 3141780 w 7130120"/>
              <a:gd name="connsiteY4" fmla="*/ 2607012 h 3647872"/>
              <a:gd name="connsiteX5" fmla="*/ 4143729 w 7130120"/>
              <a:gd name="connsiteY5" fmla="*/ 2568102 h 3647872"/>
              <a:gd name="connsiteX6" fmla="*/ 5291592 w 7130120"/>
              <a:gd name="connsiteY6" fmla="*/ 3618689 h 3647872"/>
              <a:gd name="connsiteX7" fmla="*/ 6069805 w 7130120"/>
              <a:gd name="connsiteY7" fmla="*/ 3647872 h 3647872"/>
              <a:gd name="connsiteX8" fmla="*/ 7130120 w 7130120"/>
              <a:gd name="connsiteY8" fmla="*/ 2276272 h 3647872"/>
              <a:gd name="connsiteX9" fmla="*/ 6663192 w 7130120"/>
              <a:gd name="connsiteY9" fmla="*/ 340468 h 3647872"/>
              <a:gd name="connsiteX10" fmla="*/ 4221550 w 7130120"/>
              <a:gd name="connsiteY10" fmla="*/ 0 h 3647872"/>
              <a:gd name="connsiteX11" fmla="*/ 3132052 w 7130120"/>
              <a:gd name="connsiteY11" fmla="*/ 476655 h 3647872"/>
              <a:gd name="connsiteX12" fmla="*/ 1478350 w 7130120"/>
              <a:gd name="connsiteY12" fmla="*/ 272374 h 3647872"/>
              <a:gd name="connsiteX13" fmla="*/ 204026 w 7130120"/>
              <a:gd name="connsiteY13" fmla="*/ 1235412 h 3647872"/>
              <a:gd name="connsiteX0" fmla="*/ 204026 w 7130120"/>
              <a:gd name="connsiteY0" fmla="*/ 1235412 h 3647872"/>
              <a:gd name="connsiteX1" fmla="*/ 301303 w 7130120"/>
              <a:gd name="connsiteY1" fmla="*/ 2149812 h 3647872"/>
              <a:gd name="connsiteX2" fmla="*/ 1283797 w 7130120"/>
              <a:gd name="connsiteY2" fmla="*/ 2908570 h 3647872"/>
              <a:gd name="connsiteX3" fmla="*/ 2081465 w 7130120"/>
              <a:gd name="connsiteY3" fmla="*/ 3589506 h 3647872"/>
              <a:gd name="connsiteX4" fmla="*/ 3141780 w 7130120"/>
              <a:gd name="connsiteY4" fmla="*/ 2607012 h 3647872"/>
              <a:gd name="connsiteX5" fmla="*/ 4143729 w 7130120"/>
              <a:gd name="connsiteY5" fmla="*/ 2568102 h 3647872"/>
              <a:gd name="connsiteX6" fmla="*/ 5291592 w 7130120"/>
              <a:gd name="connsiteY6" fmla="*/ 3618689 h 3647872"/>
              <a:gd name="connsiteX7" fmla="*/ 6069805 w 7130120"/>
              <a:gd name="connsiteY7" fmla="*/ 3647872 h 3647872"/>
              <a:gd name="connsiteX8" fmla="*/ 7130120 w 7130120"/>
              <a:gd name="connsiteY8" fmla="*/ 2276272 h 3647872"/>
              <a:gd name="connsiteX9" fmla="*/ 6663192 w 7130120"/>
              <a:gd name="connsiteY9" fmla="*/ 340468 h 3647872"/>
              <a:gd name="connsiteX10" fmla="*/ 4221550 w 7130120"/>
              <a:gd name="connsiteY10" fmla="*/ 0 h 3647872"/>
              <a:gd name="connsiteX11" fmla="*/ 3132052 w 7130120"/>
              <a:gd name="connsiteY11" fmla="*/ 476655 h 3647872"/>
              <a:gd name="connsiteX12" fmla="*/ 1478350 w 7130120"/>
              <a:gd name="connsiteY12" fmla="*/ 272374 h 3647872"/>
              <a:gd name="connsiteX13" fmla="*/ 204026 w 7130120"/>
              <a:gd name="connsiteY13" fmla="*/ 1235412 h 3647872"/>
              <a:gd name="connsiteX0" fmla="*/ 204026 w 7130120"/>
              <a:gd name="connsiteY0" fmla="*/ 1235412 h 3647872"/>
              <a:gd name="connsiteX1" fmla="*/ 301303 w 7130120"/>
              <a:gd name="connsiteY1" fmla="*/ 2149812 h 3647872"/>
              <a:gd name="connsiteX2" fmla="*/ 1283797 w 7130120"/>
              <a:gd name="connsiteY2" fmla="*/ 2908570 h 3647872"/>
              <a:gd name="connsiteX3" fmla="*/ 2081465 w 7130120"/>
              <a:gd name="connsiteY3" fmla="*/ 3589506 h 3647872"/>
              <a:gd name="connsiteX4" fmla="*/ 3141780 w 7130120"/>
              <a:gd name="connsiteY4" fmla="*/ 2607012 h 3647872"/>
              <a:gd name="connsiteX5" fmla="*/ 4143729 w 7130120"/>
              <a:gd name="connsiteY5" fmla="*/ 2568102 h 3647872"/>
              <a:gd name="connsiteX6" fmla="*/ 5291592 w 7130120"/>
              <a:gd name="connsiteY6" fmla="*/ 3618689 h 3647872"/>
              <a:gd name="connsiteX7" fmla="*/ 6069805 w 7130120"/>
              <a:gd name="connsiteY7" fmla="*/ 3647872 h 3647872"/>
              <a:gd name="connsiteX8" fmla="*/ 7130120 w 7130120"/>
              <a:gd name="connsiteY8" fmla="*/ 2276272 h 3647872"/>
              <a:gd name="connsiteX9" fmla="*/ 6663192 w 7130120"/>
              <a:gd name="connsiteY9" fmla="*/ 340468 h 3647872"/>
              <a:gd name="connsiteX10" fmla="*/ 4221550 w 7130120"/>
              <a:gd name="connsiteY10" fmla="*/ 0 h 3647872"/>
              <a:gd name="connsiteX11" fmla="*/ 3132052 w 7130120"/>
              <a:gd name="connsiteY11" fmla="*/ 476655 h 3647872"/>
              <a:gd name="connsiteX12" fmla="*/ 1478350 w 7130120"/>
              <a:gd name="connsiteY12" fmla="*/ 272374 h 3647872"/>
              <a:gd name="connsiteX13" fmla="*/ 204026 w 7130120"/>
              <a:gd name="connsiteY13" fmla="*/ 1235412 h 3647872"/>
              <a:gd name="connsiteX0" fmla="*/ 204026 w 7130120"/>
              <a:gd name="connsiteY0" fmla="*/ 1235412 h 3647956"/>
              <a:gd name="connsiteX1" fmla="*/ 301303 w 7130120"/>
              <a:gd name="connsiteY1" fmla="*/ 2149812 h 3647956"/>
              <a:gd name="connsiteX2" fmla="*/ 1283797 w 7130120"/>
              <a:gd name="connsiteY2" fmla="*/ 2908570 h 3647956"/>
              <a:gd name="connsiteX3" fmla="*/ 2081465 w 7130120"/>
              <a:gd name="connsiteY3" fmla="*/ 3589506 h 3647956"/>
              <a:gd name="connsiteX4" fmla="*/ 3141780 w 7130120"/>
              <a:gd name="connsiteY4" fmla="*/ 2607012 h 3647956"/>
              <a:gd name="connsiteX5" fmla="*/ 4143729 w 7130120"/>
              <a:gd name="connsiteY5" fmla="*/ 2568102 h 3647956"/>
              <a:gd name="connsiteX6" fmla="*/ 5291592 w 7130120"/>
              <a:gd name="connsiteY6" fmla="*/ 3618689 h 3647956"/>
              <a:gd name="connsiteX7" fmla="*/ 6069805 w 7130120"/>
              <a:gd name="connsiteY7" fmla="*/ 3647872 h 3647956"/>
              <a:gd name="connsiteX8" fmla="*/ 7130120 w 7130120"/>
              <a:gd name="connsiteY8" fmla="*/ 2276272 h 3647956"/>
              <a:gd name="connsiteX9" fmla="*/ 6663192 w 7130120"/>
              <a:gd name="connsiteY9" fmla="*/ 340468 h 3647956"/>
              <a:gd name="connsiteX10" fmla="*/ 4221550 w 7130120"/>
              <a:gd name="connsiteY10" fmla="*/ 0 h 3647956"/>
              <a:gd name="connsiteX11" fmla="*/ 3132052 w 7130120"/>
              <a:gd name="connsiteY11" fmla="*/ 476655 h 3647956"/>
              <a:gd name="connsiteX12" fmla="*/ 1478350 w 7130120"/>
              <a:gd name="connsiteY12" fmla="*/ 272374 h 3647956"/>
              <a:gd name="connsiteX13" fmla="*/ 204026 w 7130120"/>
              <a:gd name="connsiteY13" fmla="*/ 1235412 h 3647956"/>
              <a:gd name="connsiteX0" fmla="*/ 204026 w 7130120"/>
              <a:gd name="connsiteY0" fmla="*/ 1316156 h 3728700"/>
              <a:gd name="connsiteX1" fmla="*/ 301303 w 7130120"/>
              <a:gd name="connsiteY1" fmla="*/ 2230556 h 3728700"/>
              <a:gd name="connsiteX2" fmla="*/ 1283797 w 7130120"/>
              <a:gd name="connsiteY2" fmla="*/ 2989314 h 3728700"/>
              <a:gd name="connsiteX3" fmla="*/ 2081465 w 7130120"/>
              <a:gd name="connsiteY3" fmla="*/ 3670250 h 3728700"/>
              <a:gd name="connsiteX4" fmla="*/ 3141780 w 7130120"/>
              <a:gd name="connsiteY4" fmla="*/ 2687756 h 3728700"/>
              <a:gd name="connsiteX5" fmla="*/ 4143729 w 7130120"/>
              <a:gd name="connsiteY5" fmla="*/ 2648846 h 3728700"/>
              <a:gd name="connsiteX6" fmla="*/ 5291592 w 7130120"/>
              <a:gd name="connsiteY6" fmla="*/ 3699433 h 3728700"/>
              <a:gd name="connsiteX7" fmla="*/ 6069805 w 7130120"/>
              <a:gd name="connsiteY7" fmla="*/ 3728616 h 3728700"/>
              <a:gd name="connsiteX8" fmla="*/ 7130120 w 7130120"/>
              <a:gd name="connsiteY8" fmla="*/ 2357016 h 3728700"/>
              <a:gd name="connsiteX9" fmla="*/ 6663192 w 7130120"/>
              <a:gd name="connsiteY9" fmla="*/ 421212 h 3728700"/>
              <a:gd name="connsiteX10" fmla="*/ 4221550 w 7130120"/>
              <a:gd name="connsiteY10" fmla="*/ 80744 h 3728700"/>
              <a:gd name="connsiteX11" fmla="*/ 3132052 w 7130120"/>
              <a:gd name="connsiteY11" fmla="*/ 557399 h 3728700"/>
              <a:gd name="connsiteX12" fmla="*/ 1478350 w 7130120"/>
              <a:gd name="connsiteY12" fmla="*/ 353118 h 3728700"/>
              <a:gd name="connsiteX13" fmla="*/ 204026 w 7130120"/>
              <a:gd name="connsiteY13" fmla="*/ 1316156 h 3728700"/>
              <a:gd name="connsiteX0" fmla="*/ 204026 w 7130120"/>
              <a:gd name="connsiteY0" fmla="*/ 1303765 h 3716309"/>
              <a:gd name="connsiteX1" fmla="*/ 301303 w 7130120"/>
              <a:gd name="connsiteY1" fmla="*/ 2218165 h 3716309"/>
              <a:gd name="connsiteX2" fmla="*/ 1283797 w 7130120"/>
              <a:gd name="connsiteY2" fmla="*/ 2976923 h 3716309"/>
              <a:gd name="connsiteX3" fmla="*/ 2081465 w 7130120"/>
              <a:gd name="connsiteY3" fmla="*/ 3657859 h 3716309"/>
              <a:gd name="connsiteX4" fmla="*/ 3141780 w 7130120"/>
              <a:gd name="connsiteY4" fmla="*/ 2675365 h 3716309"/>
              <a:gd name="connsiteX5" fmla="*/ 4143729 w 7130120"/>
              <a:gd name="connsiteY5" fmla="*/ 2636455 h 3716309"/>
              <a:gd name="connsiteX6" fmla="*/ 5291592 w 7130120"/>
              <a:gd name="connsiteY6" fmla="*/ 3687042 h 3716309"/>
              <a:gd name="connsiteX7" fmla="*/ 6069805 w 7130120"/>
              <a:gd name="connsiteY7" fmla="*/ 3716225 h 3716309"/>
              <a:gd name="connsiteX8" fmla="*/ 7130120 w 7130120"/>
              <a:gd name="connsiteY8" fmla="*/ 2344625 h 3716309"/>
              <a:gd name="connsiteX9" fmla="*/ 6663192 w 7130120"/>
              <a:gd name="connsiteY9" fmla="*/ 408821 h 3716309"/>
              <a:gd name="connsiteX10" fmla="*/ 4221550 w 7130120"/>
              <a:gd name="connsiteY10" fmla="*/ 68353 h 3716309"/>
              <a:gd name="connsiteX11" fmla="*/ 3132052 w 7130120"/>
              <a:gd name="connsiteY11" fmla="*/ 545008 h 3716309"/>
              <a:gd name="connsiteX12" fmla="*/ 1478350 w 7130120"/>
              <a:gd name="connsiteY12" fmla="*/ 340727 h 3716309"/>
              <a:gd name="connsiteX13" fmla="*/ 204026 w 7130120"/>
              <a:gd name="connsiteY13" fmla="*/ 1303765 h 3716309"/>
              <a:gd name="connsiteX0" fmla="*/ 204026 w 7130120"/>
              <a:gd name="connsiteY0" fmla="*/ 1303765 h 3716309"/>
              <a:gd name="connsiteX1" fmla="*/ 301303 w 7130120"/>
              <a:gd name="connsiteY1" fmla="*/ 2218165 h 3716309"/>
              <a:gd name="connsiteX2" fmla="*/ 1283797 w 7130120"/>
              <a:gd name="connsiteY2" fmla="*/ 2976923 h 3716309"/>
              <a:gd name="connsiteX3" fmla="*/ 2081465 w 7130120"/>
              <a:gd name="connsiteY3" fmla="*/ 3657859 h 3716309"/>
              <a:gd name="connsiteX4" fmla="*/ 3141780 w 7130120"/>
              <a:gd name="connsiteY4" fmla="*/ 2675365 h 3716309"/>
              <a:gd name="connsiteX5" fmla="*/ 4143729 w 7130120"/>
              <a:gd name="connsiteY5" fmla="*/ 2636455 h 3716309"/>
              <a:gd name="connsiteX6" fmla="*/ 5291592 w 7130120"/>
              <a:gd name="connsiteY6" fmla="*/ 3687042 h 3716309"/>
              <a:gd name="connsiteX7" fmla="*/ 6069805 w 7130120"/>
              <a:gd name="connsiteY7" fmla="*/ 3716225 h 3716309"/>
              <a:gd name="connsiteX8" fmla="*/ 7130120 w 7130120"/>
              <a:gd name="connsiteY8" fmla="*/ 2344625 h 3716309"/>
              <a:gd name="connsiteX9" fmla="*/ 6663192 w 7130120"/>
              <a:gd name="connsiteY9" fmla="*/ 408821 h 3716309"/>
              <a:gd name="connsiteX10" fmla="*/ 4221550 w 7130120"/>
              <a:gd name="connsiteY10" fmla="*/ 68353 h 3716309"/>
              <a:gd name="connsiteX11" fmla="*/ 3132052 w 7130120"/>
              <a:gd name="connsiteY11" fmla="*/ 545008 h 3716309"/>
              <a:gd name="connsiteX12" fmla="*/ 1478350 w 7130120"/>
              <a:gd name="connsiteY12" fmla="*/ 340727 h 3716309"/>
              <a:gd name="connsiteX13" fmla="*/ 204026 w 7130120"/>
              <a:gd name="connsiteY13" fmla="*/ 1303765 h 3716309"/>
              <a:gd name="connsiteX0" fmla="*/ 204026 w 7130120"/>
              <a:gd name="connsiteY0" fmla="*/ 1316156 h 3728700"/>
              <a:gd name="connsiteX1" fmla="*/ 301303 w 7130120"/>
              <a:gd name="connsiteY1" fmla="*/ 2230556 h 3728700"/>
              <a:gd name="connsiteX2" fmla="*/ 1283797 w 7130120"/>
              <a:gd name="connsiteY2" fmla="*/ 2989314 h 3728700"/>
              <a:gd name="connsiteX3" fmla="*/ 2081465 w 7130120"/>
              <a:gd name="connsiteY3" fmla="*/ 3670250 h 3728700"/>
              <a:gd name="connsiteX4" fmla="*/ 3141780 w 7130120"/>
              <a:gd name="connsiteY4" fmla="*/ 2687756 h 3728700"/>
              <a:gd name="connsiteX5" fmla="*/ 4143729 w 7130120"/>
              <a:gd name="connsiteY5" fmla="*/ 2648846 h 3728700"/>
              <a:gd name="connsiteX6" fmla="*/ 5291592 w 7130120"/>
              <a:gd name="connsiteY6" fmla="*/ 3699433 h 3728700"/>
              <a:gd name="connsiteX7" fmla="*/ 6069805 w 7130120"/>
              <a:gd name="connsiteY7" fmla="*/ 3728616 h 3728700"/>
              <a:gd name="connsiteX8" fmla="*/ 7130120 w 7130120"/>
              <a:gd name="connsiteY8" fmla="*/ 2357016 h 3728700"/>
              <a:gd name="connsiteX9" fmla="*/ 6663192 w 7130120"/>
              <a:gd name="connsiteY9" fmla="*/ 421212 h 3728700"/>
              <a:gd name="connsiteX10" fmla="*/ 4221550 w 7130120"/>
              <a:gd name="connsiteY10" fmla="*/ 80744 h 3728700"/>
              <a:gd name="connsiteX11" fmla="*/ 3132052 w 7130120"/>
              <a:gd name="connsiteY11" fmla="*/ 557399 h 3728700"/>
              <a:gd name="connsiteX12" fmla="*/ 1478350 w 7130120"/>
              <a:gd name="connsiteY12" fmla="*/ 353118 h 3728700"/>
              <a:gd name="connsiteX13" fmla="*/ 204026 w 7130120"/>
              <a:gd name="connsiteY13" fmla="*/ 1316156 h 3728700"/>
              <a:gd name="connsiteX0" fmla="*/ 204026 w 7130120"/>
              <a:gd name="connsiteY0" fmla="*/ 1303765 h 3716309"/>
              <a:gd name="connsiteX1" fmla="*/ 301303 w 7130120"/>
              <a:gd name="connsiteY1" fmla="*/ 2218165 h 3716309"/>
              <a:gd name="connsiteX2" fmla="*/ 1283797 w 7130120"/>
              <a:gd name="connsiteY2" fmla="*/ 2976923 h 3716309"/>
              <a:gd name="connsiteX3" fmla="*/ 2081465 w 7130120"/>
              <a:gd name="connsiteY3" fmla="*/ 3657859 h 3716309"/>
              <a:gd name="connsiteX4" fmla="*/ 3141780 w 7130120"/>
              <a:gd name="connsiteY4" fmla="*/ 2675365 h 3716309"/>
              <a:gd name="connsiteX5" fmla="*/ 4143729 w 7130120"/>
              <a:gd name="connsiteY5" fmla="*/ 2636455 h 3716309"/>
              <a:gd name="connsiteX6" fmla="*/ 5291592 w 7130120"/>
              <a:gd name="connsiteY6" fmla="*/ 3687042 h 3716309"/>
              <a:gd name="connsiteX7" fmla="*/ 6069805 w 7130120"/>
              <a:gd name="connsiteY7" fmla="*/ 3716225 h 3716309"/>
              <a:gd name="connsiteX8" fmla="*/ 7130120 w 7130120"/>
              <a:gd name="connsiteY8" fmla="*/ 2344625 h 3716309"/>
              <a:gd name="connsiteX9" fmla="*/ 6663192 w 7130120"/>
              <a:gd name="connsiteY9" fmla="*/ 408821 h 3716309"/>
              <a:gd name="connsiteX10" fmla="*/ 4221550 w 7130120"/>
              <a:gd name="connsiteY10" fmla="*/ 68353 h 3716309"/>
              <a:gd name="connsiteX11" fmla="*/ 3132052 w 7130120"/>
              <a:gd name="connsiteY11" fmla="*/ 545008 h 3716309"/>
              <a:gd name="connsiteX12" fmla="*/ 1478350 w 7130120"/>
              <a:gd name="connsiteY12" fmla="*/ 340727 h 3716309"/>
              <a:gd name="connsiteX13" fmla="*/ 204026 w 7130120"/>
              <a:gd name="connsiteY13" fmla="*/ 1303765 h 3716309"/>
              <a:gd name="connsiteX0" fmla="*/ 204026 w 7130120"/>
              <a:gd name="connsiteY0" fmla="*/ 1303765 h 3716309"/>
              <a:gd name="connsiteX1" fmla="*/ 301303 w 7130120"/>
              <a:gd name="connsiteY1" fmla="*/ 2218165 h 3716309"/>
              <a:gd name="connsiteX2" fmla="*/ 1283797 w 7130120"/>
              <a:gd name="connsiteY2" fmla="*/ 2976923 h 3716309"/>
              <a:gd name="connsiteX3" fmla="*/ 2081465 w 7130120"/>
              <a:gd name="connsiteY3" fmla="*/ 3657859 h 3716309"/>
              <a:gd name="connsiteX4" fmla="*/ 3141780 w 7130120"/>
              <a:gd name="connsiteY4" fmla="*/ 2675365 h 3716309"/>
              <a:gd name="connsiteX5" fmla="*/ 4143729 w 7130120"/>
              <a:gd name="connsiteY5" fmla="*/ 2636455 h 3716309"/>
              <a:gd name="connsiteX6" fmla="*/ 5291592 w 7130120"/>
              <a:gd name="connsiteY6" fmla="*/ 3687042 h 3716309"/>
              <a:gd name="connsiteX7" fmla="*/ 6069805 w 7130120"/>
              <a:gd name="connsiteY7" fmla="*/ 3716225 h 3716309"/>
              <a:gd name="connsiteX8" fmla="*/ 7130120 w 7130120"/>
              <a:gd name="connsiteY8" fmla="*/ 2344625 h 3716309"/>
              <a:gd name="connsiteX9" fmla="*/ 6663192 w 7130120"/>
              <a:gd name="connsiteY9" fmla="*/ 408821 h 3716309"/>
              <a:gd name="connsiteX10" fmla="*/ 4221550 w 7130120"/>
              <a:gd name="connsiteY10" fmla="*/ 68353 h 3716309"/>
              <a:gd name="connsiteX11" fmla="*/ 3132052 w 7130120"/>
              <a:gd name="connsiteY11" fmla="*/ 545008 h 3716309"/>
              <a:gd name="connsiteX12" fmla="*/ 1478350 w 7130120"/>
              <a:gd name="connsiteY12" fmla="*/ 340727 h 3716309"/>
              <a:gd name="connsiteX13" fmla="*/ 204026 w 7130120"/>
              <a:gd name="connsiteY13" fmla="*/ 1303765 h 3716309"/>
              <a:gd name="connsiteX0" fmla="*/ 204026 w 7130120"/>
              <a:gd name="connsiteY0" fmla="*/ 1303765 h 3716309"/>
              <a:gd name="connsiteX1" fmla="*/ 301303 w 7130120"/>
              <a:gd name="connsiteY1" fmla="*/ 2218165 h 3716309"/>
              <a:gd name="connsiteX2" fmla="*/ 1283797 w 7130120"/>
              <a:gd name="connsiteY2" fmla="*/ 2976923 h 3716309"/>
              <a:gd name="connsiteX3" fmla="*/ 2081465 w 7130120"/>
              <a:gd name="connsiteY3" fmla="*/ 3657859 h 3716309"/>
              <a:gd name="connsiteX4" fmla="*/ 3141780 w 7130120"/>
              <a:gd name="connsiteY4" fmla="*/ 2675365 h 3716309"/>
              <a:gd name="connsiteX5" fmla="*/ 4143729 w 7130120"/>
              <a:gd name="connsiteY5" fmla="*/ 2636455 h 3716309"/>
              <a:gd name="connsiteX6" fmla="*/ 5291592 w 7130120"/>
              <a:gd name="connsiteY6" fmla="*/ 3687042 h 3716309"/>
              <a:gd name="connsiteX7" fmla="*/ 6069805 w 7130120"/>
              <a:gd name="connsiteY7" fmla="*/ 3716225 h 3716309"/>
              <a:gd name="connsiteX8" fmla="*/ 7130120 w 7130120"/>
              <a:gd name="connsiteY8" fmla="*/ 2344625 h 3716309"/>
              <a:gd name="connsiteX9" fmla="*/ 6663192 w 7130120"/>
              <a:gd name="connsiteY9" fmla="*/ 408821 h 3716309"/>
              <a:gd name="connsiteX10" fmla="*/ 4221550 w 7130120"/>
              <a:gd name="connsiteY10" fmla="*/ 68353 h 3716309"/>
              <a:gd name="connsiteX11" fmla="*/ 3132052 w 7130120"/>
              <a:gd name="connsiteY11" fmla="*/ 545008 h 3716309"/>
              <a:gd name="connsiteX12" fmla="*/ 1478350 w 7130120"/>
              <a:gd name="connsiteY12" fmla="*/ 340727 h 3716309"/>
              <a:gd name="connsiteX13" fmla="*/ 204026 w 7130120"/>
              <a:gd name="connsiteY13" fmla="*/ 1303765 h 3716309"/>
              <a:gd name="connsiteX0" fmla="*/ 204026 w 7130120"/>
              <a:gd name="connsiteY0" fmla="*/ 1303765 h 3716309"/>
              <a:gd name="connsiteX1" fmla="*/ 301303 w 7130120"/>
              <a:gd name="connsiteY1" fmla="*/ 2218165 h 3716309"/>
              <a:gd name="connsiteX2" fmla="*/ 1283797 w 7130120"/>
              <a:gd name="connsiteY2" fmla="*/ 2976923 h 3716309"/>
              <a:gd name="connsiteX3" fmla="*/ 2081465 w 7130120"/>
              <a:gd name="connsiteY3" fmla="*/ 3657859 h 3716309"/>
              <a:gd name="connsiteX4" fmla="*/ 3141780 w 7130120"/>
              <a:gd name="connsiteY4" fmla="*/ 2675365 h 3716309"/>
              <a:gd name="connsiteX5" fmla="*/ 4143729 w 7130120"/>
              <a:gd name="connsiteY5" fmla="*/ 2636455 h 3716309"/>
              <a:gd name="connsiteX6" fmla="*/ 5291592 w 7130120"/>
              <a:gd name="connsiteY6" fmla="*/ 3687042 h 3716309"/>
              <a:gd name="connsiteX7" fmla="*/ 6069805 w 7130120"/>
              <a:gd name="connsiteY7" fmla="*/ 3716225 h 3716309"/>
              <a:gd name="connsiteX8" fmla="*/ 7130120 w 7130120"/>
              <a:gd name="connsiteY8" fmla="*/ 2344625 h 3716309"/>
              <a:gd name="connsiteX9" fmla="*/ 6663192 w 7130120"/>
              <a:gd name="connsiteY9" fmla="*/ 408821 h 3716309"/>
              <a:gd name="connsiteX10" fmla="*/ 4221550 w 7130120"/>
              <a:gd name="connsiteY10" fmla="*/ 68353 h 3716309"/>
              <a:gd name="connsiteX11" fmla="*/ 3132052 w 7130120"/>
              <a:gd name="connsiteY11" fmla="*/ 545008 h 3716309"/>
              <a:gd name="connsiteX12" fmla="*/ 1478350 w 7130120"/>
              <a:gd name="connsiteY12" fmla="*/ 340727 h 3716309"/>
              <a:gd name="connsiteX13" fmla="*/ 204026 w 7130120"/>
              <a:gd name="connsiteY13" fmla="*/ 1303765 h 3716309"/>
              <a:gd name="connsiteX0" fmla="*/ 204026 w 7130120"/>
              <a:gd name="connsiteY0" fmla="*/ 1303765 h 3716309"/>
              <a:gd name="connsiteX1" fmla="*/ 301303 w 7130120"/>
              <a:gd name="connsiteY1" fmla="*/ 2218165 h 3716309"/>
              <a:gd name="connsiteX2" fmla="*/ 1283797 w 7130120"/>
              <a:gd name="connsiteY2" fmla="*/ 2976923 h 3716309"/>
              <a:gd name="connsiteX3" fmla="*/ 2081465 w 7130120"/>
              <a:gd name="connsiteY3" fmla="*/ 3657859 h 3716309"/>
              <a:gd name="connsiteX4" fmla="*/ 3141780 w 7130120"/>
              <a:gd name="connsiteY4" fmla="*/ 2675365 h 3716309"/>
              <a:gd name="connsiteX5" fmla="*/ 4143729 w 7130120"/>
              <a:gd name="connsiteY5" fmla="*/ 2636455 h 3716309"/>
              <a:gd name="connsiteX6" fmla="*/ 5291592 w 7130120"/>
              <a:gd name="connsiteY6" fmla="*/ 3687042 h 3716309"/>
              <a:gd name="connsiteX7" fmla="*/ 6069805 w 7130120"/>
              <a:gd name="connsiteY7" fmla="*/ 3716225 h 3716309"/>
              <a:gd name="connsiteX8" fmla="*/ 7130120 w 7130120"/>
              <a:gd name="connsiteY8" fmla="*/ 2344625 h 3716309"/>
              <a:gd name="connsiteX9" fmla="*/ 6663192 w 7130120"/>
              <a:gd name="connsiteY9" fmla="*/ 408821 h 3716309"/>
              <a:gd name="connsiteX10" fmla="*/ 4221550 w 7130120"/>
              <a:gd name="connsiteY10" fmla="*/ 68353 h 3716309"/>
              <a:gd name="connsiteX11" fmla="*/ 3132052 w 7130120"/>
              <a:gd name="connsiteY11" fmla="*/ 545008 h 3716309"/>
              <a:gd name="connsiteX12" fmla="*/ 1478350 w 7130120"/>
              <a:gd name="connsiteY12" fmla="*/ 340727 h 3716309"/>
              <a:gd name="connsiteX13" fmla="*/ 204026 w 7130120"/>
              <a:gd name="connsiteY13" fmla="*/ 1303765 h 3716309"/>
              <a:gd name="connsiteX0" fmla="*/ 204026 w 7130120"/>
              <a:gd name="connsiteY0" fmla="*/ 1303765 h 3835350"/>
              <a:gd name="connsiteX1" fmla="*/ 301303 w 7130120"/>
              <a:gd name="connsiteY1" fmla="*/ 2218165 h 3835350"/>
              <a:gd name="connsiteX2" fmla="*/ 1283797 w 7130120"/>
              <a:gd name="connsiteY2" fmla="*/ 2976923 h 3835350"/>
              <a:gd name="connsiteX3" fmla="*/ 2081465 w 7130120"/>
              <a:gd name="connsiteY3" fmla="*/ 3657859 h 3835350"/>
              <a:gd name="connsiteX4" fmla="*/ 3141780 w 7130120"/>
              <a:gd name="connsiteY4" fmla="*/ 2675365 h 3835350"/>
              <a:gd name="connsiteX5" fmla="*/ 4143729 w 7130120"/>
              <a:gd name="connsiteY5" fmla="*/ 2636455 h 3835350"/>
              <a:gd name="connsiteX6" fmla="*/ 5291592 w 7130120"/>
              <a:gd name="connsiteY6" fmla="*/ 3687042 h 3835350"/>
              <a:gd name="connsiteX7" fmla="*/ 6069805 w 7130120"/>
              <a:gd name="connsiteY7" fmla="*/ 3716225 h 3835350"/>
              <a:gd name="connsiteX8" fmla="*/ 7130120 w 7130120"/>
              <a:gd name="connsiteY8" fmla="*/ 2344625 h 3835350"/>
              <a:gd name="connsiteX9" fmla="*/ 6663192 w 7130120"/>
              <a:gd name="connsiteY9" fmla="*/ 408821 h 3835350"/>
              <a:gd name="connsiteX10" fmla="*/ 4221550 w 7130120"/>
              <a:gd name="connsiteY10" fmla="*/ 68353 h 3835350"/>
              <a:gd name="connsiteX11" fmla="*/ 3132052 w 7130120"/>
              <a:gd name="connsiteY11" fmla="*/ 545008 h 3835350"/>
              <a:gd name="connsiteX12" fmla="*/ 1478350 w 7130120"/>
              <a:gd name="connsiteY12" fmla="*/ 340727 h 3835350"/>
              <a:gd name="connsiteX13" fmla="*/ 204026 w 7130120"/>
              <a:gd name="connsiteY13" fmla="*/ 1303765 h 3835350"/>
              <a:gd name="connsiteX0" fmla="*/ 204026 w 7130120"/>
              <a:gd name="connsiteY0" fmla="*/ 1303765 h 3876214"/>
              <a:gd name="connsiteX1" fmla="*/ 301303 w 7130120"/>
              <a:gd name="connsiteY1" fmla="*/ 2218165 h 3876214"/>
              <a:gd name="connsiteX2" fmla="*/ 1283797 w 7130120"/>
              <a:gd name="connsiteY2" fmla="*/ 2976923 h 3876214"/>
              <a:gd name="connsiteX3" fmla="*/ 2081465 w 7130120"/>
              <a:gd name="connsiteY3" fmla="*/ 3657859 h 3876214"/>
              <a:gd name="connsiteX4" fmla="*/ 3141780 w 7130120"/>
              <a:gd name="connsiteY4" fmla="*/ 2675365 h 3876214"/>
              <a:gd name="connsiteX5" fmla="*/ 4143729 w 7130120"/>
              <a:gd name="connsiteY5" fmla="*/ 2636455 h 3876214"/>
              <a:gd name="connsiteX6" fmla="*/ 5291592 w 7130120"/>
              <a:gd name="connsiteY6" fmla="*/ 3687042 h 3876214"/>
              <a:gd name="connsiteX7" fmla="*/ 6069805 w 7130120"/>
              <a:gd name="connsiteY7" fmla="*/ 3716225 h 3876214"/>
              <a:gd name="connsiteX8" fmla="*/ 7130120 w 7130120"/>
              <a:gd name="connsiteY8" fmla="*/ 2344625 h 3876214"/>
              <a:gd name="connsiteX9" fmla="*/ 6663192 w 7130120"/>
              <a:gd name="connsiteY9" fmla="*/ 408821 h 3876214"/>
              <a:gd name="connsiteX10" fmla="*/ 4221550 w 7130120"/>
              <a:gd name="connsiteY10" fmla="*/ 68353 h 3876214"/>
              <a:gd name="connsiteX11" fmla="*/ 3132052 w 7130120"/>
              <a:gd name="connsiteY11" fmla="*/ 545008 h 3876214"/>
              <a:gd name="connsiteX12" fmla="*/ 1478350 w 7130120"/>
              <a:gd name="connsiteY12" fmla="*/ 340727 h 3876214"/>
              <a:gd name="connsiteX13" fmla="*/ 204026 w 7130120"/>
              <a:gd name="connsiteY13" fmla="*/ 1303765 h 3876214"/>
              <a:gd name="connsiteX0" fmla="*/ 204026 w 7139712"/>
              <a:gd name="connsiteY0" fmla="*/ 1303765 h 3876214"/>
              <a:gd name="connsiteX1" fmla="*/ 301303 w 7139712"/>
              <a:gd name="connsiteY1" fmla="*/ 2218165 h 3876214"/>
              <a:gd name="connsiteX2" fmla="*/ 1283797 w 7139712"/>
              <a:gd name="connsiteY2" fmla="*/ 2976923 h 3876214"/>
              <a:gd name="connsiteX3" fmla="*/ 2081465 w 7139712"/>
              <a:gd name="connsiteY3" fmla="*/ 3657859 h 3876214"/>
              <a:gd name="connsiteX4" fmla="*/ 3141780 w 7139712"/>
              <a:gd name="connsiteY4" fmla="*/ 2675365 h 3876214"/>
              <a:gd name="connsiteX5" fmla="*/ 4143729 w 7139712"/>
              <a:gd name="connsiteY5" fmla="*/ 2636455 h 3876214"/>
              <a:gd name="connsiteX6" fmla="*/ 5291592 w 7139712"/>
              <a:gd name="connsiteY6" fmla="*/ 3687042 h 3876214"/>
              <a:gd name="connsiteX7" fmla="*/ 6069805 w 7139712"/>
              <a:gd name="connsiteY7" fmla="*/ 3716225 h 3876214"/>
              <a:gd name="connsiteX8" fmla="*/ 7130120 w 7139712"/>
              <a:gd name="connsiteY8" fmla="*/ 2344625 h 3876214"/>
              <a:gd name="connsiteX9" fmla="*/ 6663192 w 7139712"/>
              <a:gd name="connsiteY9" fmla="*/ 408821 h 3876214"/>
              <a:gd name="connsiteX10" fmla="*/ 4221550 w 7139712"/>
              <a:gd name="connsiteY10" fmla="*/ 68353 h 3876214"/>
              <a:gd name="connsiteX11" fmla="*/ 3132052 w 7139712"/>
              <a:gd name="connsiteY11" fmla="*/ 545008 h 3876214"/>
              <a:gd name="connsiteX12" fmla="*/ 1478350 w 7139712"/>
              <a:gd name="connsiteY12" fmla="*/ 340727 h 3876214"/>
              <a:gd name="connsiteX13" fmla="*/ 204026 w 7139712"/>
              <a:gd name="connsiteY13" fmla="*/ 1303765 h 3876214"/>
              <a:gd name="connsiteX0" fmla="*/ 204026 w 7139712"/>
              <a:gd name="connsiteY0" fmla="*/ 1342153 h 3914602"/>
              <a:gd name="connsiteX1" fmla="*/ 301303 w 7139712"/>
              <a:gd name="connsiteY1" fmla="*/ 2256553 h 3914602"/>
              <a:gd name="connsiteX2" fmla="*/ 1283797 w 7139712"/>
              <a:gd name="connsiteY2" fmla="*/ 3015311 h 3914602"/>
              <a:gd name="connsiteX3" fmla="*/ 2081465 w 7139712"/>
              <a:gd name="connsiteY3" fmla="*/ 3696247 h 3914602"/>
              <a:gd name="connsiteX4" fmla="*/ 3141780 w 7139712"/>
              <a:gd name="connsiteY4" fmla="*/ 2713753 h 3914602"/>
              <a:gd name="connsiteX5" fmla="*/ 4143729 w 7139712"/>
              <a:gd name="connsiteY5" fmla="*/ 2674843 h 3914602"/>
              <a:gd name="connsiteX6" fmla="*/ 5291592 w 7139712"/>
              <a:gd name="connsiteY6" fmla="*/ 3725430 h 3914602"/>
              <a:gd name="connsiteX7" fmla="*/ 6069805 w 7139712"/>
              <a:gd name="connsiteY7" fmla="*/ 3754613 h 3914602"/>
              <a:gd name="connsiteX8" fmla="*/ 7130120 w 7139712"/>
              <a:gd name="connsiteY8" fmla="*/ 2383013 h 3914602"/>
              <a:gd name="connsiteX9" fmla="*/ 6663192 w 7139712"/>
              <a:gd name="connsiteY9" fmla="*/ 447209 h 3914602"/>
              <a:gd name="connsiteX10" fmla="*/ 4221550 w 7139712"/>
              <a:gd name="connsiteY10" fmla="*/ 106741 h 3914602"/>
              <a:gd name="connsiteX11" fmla="*/ 3132052 w 7139712"/>
              <a:gd name="connsiteY11" fmla="*/ 583396 h 3914602"/>
              <a:gd name="connsiteX12" fmla="*/ 1478350 w 7139712"/>
              <a:gd name="connsiteY12" fmla="*/ 379115 h 3914602"/>
              <a:gd name="connsiteX13" fmla="*/ 204026 w 7139712"/>
              <a:gd name="connsiteY13" fmla="*/ 1342153 h 3914602"/>
              <a:gd name="connsiteX0" fmla="*/ 204026 w 7139712"/>
              <a:gd name="connsiteY0" fmla="*/ 1342153 h 3914602"/>
              <a:gd name="connsiteX1" fmla="*/ 301303 w 7139712"/>
              <a:gd name="connsiteY1" fmla="*/ 2256553 h 3914602"/>
              <a:gd name="connsiteX2" fmla="*/ 1283797 w 7139712"/>
              <a:gd name="connsiteY2" fmla="*/ 3015311 h 3914602"/>
              <a:gd name="connsiteX3" fmla="*/ 2081465 w 7139712"/>
              <a:gd name="connsiteY3" fmla="*/ 3696247 h 3914602"/>
              <a:gd name="connsiteX4" fmla="*/ 3141780 w 7139712"/>
              <a:gd name="connsiteY4" fmla="*/ 2713753 h 3914602"/>
              <a:gd name="connsiteX5" fmla="*/ 4143729 w 7139712"/>
              <a:gd name="connsiteY5" fmla="*/ 2674843 h 3914602"/>
              <a:gd name="connsiteX6" fmla="*/ 5291592 w 7139712"/>
              <a:gd name="connsiteY6" fmla="*/ 3725430 h 3914602"/>
              <a:gd name="connsiteX7" fmla="*/ 6069805 w 7139712"/>
              <a:gd name="connsiteY7" fmla="*/ 3754613 h 3914602"/>
              <a:gd name="connsiteX8" fmla="*/ 7130120 w 7139712"/>
              <a:gd name="connsiteY8" fmla="*/ 2383013 h 3914602"/>
              <a:gd name="connsiteX9" fmla="*/ 6663192 w 7139712"/>
              <a:gd name="connsiteY9" fmla="*/ 447209 h 3914602"/>
              <a:gd name="connsiteX10" fmla="*/ 4221550 w 7139712"/>
              <a:gd name="connsiteY10" fmla="*/ 106741 h 3914602"/>
              <a:gd name="connsiteX11" fmla="*/ 3132052 w 7139712"/>
              <a:gd name="connsiteY11" fmla="*/ 583396 h 3914602"/>
              <a:gd name="connsiteX12" fmla="*/ 1478350 w 7139712"/>
              <a:gd name="connsiteY12" fmla="*/ 379115 h 3914602"/>
              <a:gd name="connsiteX13" fmla="*/ 204026 w 7139712"/>
              <a:gd name="connsiteY13" fmla="*/ 1342153 h 3914602"/>
              <a:gd name="connsiteX0" fmla="*/ 109324 w 7045010"/>
              <a:gd name="connsiteY0" fmla="*/ 1342153 h 3914602"/>
              <a:gd name="connsiteX1" fmla="*/ 206601 w 7045010"/>
              <a:gd name="connsiteY1" fmla="*/ 2256553 h 3914602"/>
              <a:gd name="connsiteX2" fmla="*/ 1189095 w 7045010"/>
              <a:gd name="connsiteY2" fmla="*/ 3015311 h 3914602"/>
              <a:gd name="connsiteX3" fmla="*/ 1986763 w 7045010"/>
              <a:gd name="connsiteY3" fmla="*/ 3696247 h 3914602"/>
              <a:gd name="connsiteX4" fmla="*/ 3047078 w 7045010"/>
              <a:gd name="connsiteY4" fmla="*/ 2713753 h 3914602"/>
              <a:gd name="connsiteX5" fmla="*/ 4049027 w 7045010"/>
              <a:gd name="connsiteY5" fmla="*/ 2674843 h 3914602"/>
              <a:gd name="connsiteX6" fmla="*/ 5196890 w 7045010"/>
              <a:gd name="connsiteY6" fmla="*/ 3725430 h 3914602"/>
              <a:gd name="connsiteX7" fmla="*/ 5975103 w 7045010"/>
              <a:gd name="connsiteY7" fmla="*/ 3754613 h 3914602"/>
              <a:gd name="connsiteX8" fmla="*/ 7035418 w 7045010"/>
              <a:gd name="connsiteY8" fmla="*/ 2383013 h 3914602"/>
              <a:gd name="connsiteX9" fmla="*/ 6568490 w 7045010"/>
              <a:gd name="connsiteY9" fmla="*/ 447209 h 3914602"/>
              <a:gd name="connsiteX10" fmla="*/ 4126848 w 7045010"/>
              <a:gd name="connsiteY10" fmla="*/ 106741 h 3914602"/>
              <a:gd name="connsiteX11" fmla="*/ 3037350 w 7045010"/>
              <a:gd name="connsiteY11" fmla="*/ 583396 h 3914602"/>
              <a:gd name="connsiteX12" fmla="*/ 1383648 w 7045010"/>
              <a:gd name="connsiteY12" fmla="*/ 379115 h 3914602"/>
              <a:gd name="connsiteX13" fmla="*/ 109324 w 7045010"/>
              <a:gd name="connsiteY13" fmla="*/ 1342153 h 3914602"/>
              <a:gd name="connsiteX0" fmla="*/ 109324 w 7045010"/>
              <a:gd name="connsiteY0" fmla="*/ 1342153 h 3914602"/>
              <a:gd name="connsiteX1" fmla="*/ 206601 w 7045010"/>
              <a:gd name="connsiteY1" fmla="*/ 2256553 h 3914602"/>
              <a:gd name="connsiteX2" fmla="*/ 1189095 w 7045010"/>
              <a:gd name="connsiteY2" fmla="*/ 3015311 h 3914602"/>
              <a:gd name="connsiteX3" fmla="*/ 1986763 w 7045010"/>
              <a:gd name="connsiteY3" fmla="*/ 3696247 h 3914602"/>
              <a:gd name="connsiteX4" fmla="*/ 3047078 w 7045010"/>
              <a:gd name="connsiteY4" fmla="*/ 2713753 h 3914602"/>
              <a:gd name="connsiteX5" fmla="*/ 4049027 w 7045010"/>
              <a:gd name="connsiteY5" fmla="*/ 2674843 h 3914602"/>
              <a:gd name="connsiteX6" fmla="*/ 5196890 w 7045010"/>
              <a:gd name="connsiteY6" fmla="*/ 3725430 h 3914602"/>
              <a:gd name="connsiteX7" fmla="*/ 5975103 w 7045010"/>
              <a:gd name="connsiteY7" fmla="*/ 3754613 h 3914602"/>
              <a:gd name="connsiteX8" fmla="*/ 7035418 w 7045010"/>
              <a:gd name="connsiteY8" fmla="*/ 2383013 h 3914602"/>
              <a:gd name="connsiteX9" fmla="*/ 6568490 w 7045010"/>
              <a:gd name="connsiteY9" fmla="*/ 447209 h 3914602"/>
              <a:gd name="connsiteX10" fmla="*/ 4126848 w 7045010"/>
              <a:gd name="connsiteY10" fmla="*/ 106741 h 3914602"/>
              <a:gd name="connsiteX11" fmla="*/ 3037350 w 7045010"/>
              <a:gd name="connsiteY11" fmla="*/ 583396 h 3914602"/>
              <a:gd name="connsiteX12" fmla="*/ 1383648 w 7045010"/>
              <a:gd name="connsiteY12" fmla="*/ 379115 h 3914602"/>
              <a:gd name="connsiteX13" fmla="*/ 109324 w 7045010"/>
              <a:gd name="connsiteY13" fmla="*/ 1342153 h 3914602"/>
              <a:gd name="connsiteX0" fmla="*/ 109324 w 7045010"/>
              <a:gd name="connsiteY0" fmla="*/ 1342153 h 3914602"/>
              <a:gd name="connsiteX1" fmla="*/ 206601 w 7045010"/>
              <a:gd name="connsiteY1" fmla="*/ 2256553 h 3914602"/>
              <a:gd name="connsiteX2" fmla="*/ 1189095 w 7045010"/>
              <a:gd name="connsiteY2" fmla="*/ 3015311 h 3914602"/>
              <a:gd name="connsiteX3" fmla="*/ 1986763 w 7045010"/>
              <a:gd name="connsiteY3" fmla="*/ 3696247 h 3914602"/>
              <a:gd name="connsiteX4" fmla="*/ 3047078 w 7045010"/>
              <a:gd name="connsiteY4" fmla="*/ 2713753 h 3914602"/>
              <a:gd name="connsiteX5" fmla="*/ 4049027 w 7045010"/>
              <a:gd name="connsiteY5" fmla="*/ 2674843 h 3914602"/>
              <a:gd name="connsiteX6" fmla="*/ 5196890 w 7045010"/>
              <a:gd name="connsiteY6" fmla="*/ 3725430 h 3914602"/>
              <a:gd name="connsiteX7" fmla="*/ 5975103 w 7045010"/>
              <a:gd name="connsiteY7" fmla="*/ 3754613 h 3914602"/>
              <a:gd name="connsiteX8" fmla="*/ 7035418 w 7045010"/>
              <a:gd name="connsiteY8" fmla="*/ 2383013 h 3914602"/>
              <a:gd name="connsiteX9" fmla="*/ 6568490 w 7045010"/>
              <a:gd name="connsiteY9" fmla="*/ 447209 h 3914602"/>
              <a:gd name="connsiteX10" fmla="*/ 4126848 w 7045010"/>
              <a:gd name="connsiteY10" fmla="*/ 106741 h 3914602"/>
              <a:gd name="connsiteX11" fmla="*/ 3037350 w 7045010"/>
              <a:gd name="connsiteY11" fmla="*/ 583396 h 3914602"/>
              <a:gd name="connsiteX12" fmla="*/ 1383648 w 7045010"/>
              <a:gd name="connsiteY12" fmla="*/ 379115 h 3914602"/>
              <a:gd name="connsiteX13" fmla="*/ 109324 w 7045010"/>
              <a:gd name="connsiteY13" fmla="*/ 1342153 h 3914602"/>
              <a:gd name="connsiteX0" fmla="*/ 109324 w 7045010"/>
              <a:gd name="connsiteY0" fmla="*/ 1342153 h 3914602"/>
              <a:gd name="connsiteX1" fmla="*/ 206601 w 7045010"/>
              <a:gd name="connsiteY1" fmla="*/ 2256553 h 3914602"/>
              <a:gd name="connsiteX2" fmla="*/ 1189095 w 7045010"/>
              <a:gd name="connsiteY2" fmla="*/ 3015311 h 3914602"/>
              <a:gd name="connsiteX3" fmla="*/ 1986763 w 7045010"/>
              <a:gd name="connsiteY3" fmla="*/ 3696247 h 3914602"/>
              <a:gd name="connsiteX4" fmla="*/ 3047078 w 7045010"/>
              <a:gd name="connsiteY4" fmla="*/ 2713753 h 3914602"/>
              <a:gd name="connsiteX5" fmla="*/ 4049027 w 7045010"/>
              <a:gd name="connsiteY5" fmla="*/ 2674843 h 3914602"/>
              <a:gd name="connsiteX6" fmla="*/ 5196890 w 7045010"/>
              <a:gd name="connsiteY6" fmla="*/ 3725430 h 3914602"/>
              <a:gd name="connsiteX7" fmla="*/ 5975103 w 7045010"/>
              <a:gd name="connsiteY7" fmla="*/ 3754613 h 3914602"/>
              <a:gd name="connsiteX8" fmla="*/ 7035418 w 7045010"/>
              <a:gd name="connsiteY8" fmla="*/ 2383013 h 3914602"/>
              <a:gd name="connsiteX9" fmla="*/ 6568490 w 7045010"/>
              <a:gd name="connsiteY9" fmla="*/ 447209 h 3914602"/>
              <a:gd name="connsiteX10" fmla="*/ 4126848 w 7045010"/>
              <a:gd name="connsiteY10" fmla="*/ 106741 h 3914602"/>
              <a:gd name="connsiteX11" fmla="*/ 3037350 w 7045010"/>
              <a:gd name="connsiteY11" fmla="*/ 583396 h 3914602"/>
              <a:gd name="connsiteX12" fmla="*/ 1383648 w 7045010"/>
              <a:gd name="connsiteY12" fmla="*/ 379115 h 3914602"/>
              <a:gd name="connsiteX13" fmla="*/ 109324 w 7045010"/>
              <a:gd name="connsiteY13" fmla="*/ 1342153 h 3914602"/>
              <a:gd name="connsiteX0" fmla="*/ 109324 w 7045010"/>
              <a:gd name="connsiteY0" fmla="*/ 1342153 h 3914602"/>
              <a:gd name="connsiteX1" fmla="*/ 206601 w 7045010"/>
              <a:gd name="connsiteY1" fmla="*/ 2256553 h 3914602"/>
              <a:gd name="connsiteX2" fmla="*/ 1189095 w 7045010"/>
              <a:gd name="connsiteY2" fmla="*/ 3015311 h 3914602"/>
              <a:gd name="connsiteX3" fmla="*/ 1986763 w 7045010"/>
              <a:gd name="connsiteY3" fmla="*/ 3696247 h 3914602"/>
              <a:gd name="connsiteX4" fmla="*/ 3047078 w 7045010"/>
              <a:gd name="connsiteY4" fmla="*/ 2713753 h 3914602"/>
              <a:gd name="connsiteX5" fmla="*/ 4049027 w 7045010"/>
              <a:gd name="connsiteY5" fmla="*/ 2674843 h 3914602"/>
              <a:gd name="connsiteX6" fmla="*/ 5196890 w 7045010"/>
              <a:gd name="connsiteY6" fmla="*/ 3725430 h 3914602"/>
              <a:gd name="connsiteX7" fmla="*/ 5975103 w 7045010"/>
              <a:gd name="connsiteY7" fmla="*/ 3754613 h 3914602"/>
              <a:gd name="connsiteX8" fmla="*/ 7035418 w 7045010"/>
              <a:gd name="connsiteY8" fmla="*/ 2383013 h 3914602"/>
              <a:gd name="connsiteX9" fmla="*/ 6568490 w 7045010"/>
              <a:gd name="connsiteY9" fmla="*/ 447209 h 3914602"/>
              <a:gd name="connsiteX10" fmla="*/ 4126848 w 7045010"/>
              <a:gd name="connsiteY10" fmla="*/ 106741 h 3914602"/>
              <a:gd name="connsiteX11" fmla="*/ 3037350 w 7045010"/>
              <a:gd name="connsiteY11" fmla="*/ 583396 h 3914602"/>
              <a:gd name="connsiteX12" fmla="*/ 1383648 w 7045010"/>
              <a:gd name="connsiteY12" fmla="*/ 379115 h 3914602"/>
              <a:gd name="connsiteX13" fmla="*/ 109324 w 7045010"/>
              <a:gd name="connsiteY13" fmla="*/ 1342153 h 3914602"/>
              <a:gd name="connsiteX0" fmla="*/ 109324 w 7045010"/>
              <a:gd name="connsiteY0" fmla="*/ 1342153 h 3914602"/>
              <a:gd name="connsiteX1" fmla="*/ 206601 w 7045010"/>
              <a:gd name="connsiteY1" fmla="*/ 2256553 h 3914602"/>
              <a:gd name="connsiteX2" fmla="*/ 1189095 w 7045010"/>
              <a:gd name="connsiteY2" fmla="*/ 3015311 h 3914602"/>
              <a:gd name="connsiteX3" fmla="*/ 1986763 w 7045010"/>
              <a:gd name="connsiteY3" fmla="*/ 3696247 h 3914602"/>
              <a:gd name="connsiteX4" fmla="*/ 3047078 w 7045010"/>
              <a:gd name="connsiteY4" fmla="*/ 2713753 h 3914602"/>
              <a:gd name="connsiteX5" fmla="*/ 4049027 w 7045010"/>
              <a:gd name="connsiteY5" fmla="*/ 2674843 h 3914602"/>
              <a:gd name="connsiteX6" fmla="*/ 5196890 w 7045010"/>
              <a:gd name="connsiteY6" fmla="*/ 3725430 h 3914602"/>
              <a:gd name="connsiteX7" fmla="*/ 5975103 w 7045010"/>
              <a:gd name="connsiteY7" fmla="*/ 3754613 h 3914602"/>
              <a:gd name="connsiteX8" fmla="*/ 7035418 w 7045010"/>
              <a:gd name="connsiteY8" fmla="*/ 2383013 h 3914602"/>
              <a:gd name="connsiteX9" fmla="*/ 6568490 w 7045010"/>
              <a:gd name="connsiteY9" fmla="*/ 447209 h 3914602"/>
              <a:gd name="connsiteX10" fmla="*/ 4126848 w 7045010"/>
              <a:gd name="connsiteY10" fmla="*/ 106741 h 3914602"/>
              <a:gd name="connsiteX11" fmla="*/ 3037350 w 7045010"/>
              <a:gd name="connsiteY11" fmla="*/ 583396 h 3914602"/>
              <a:gd name="connsiteX12" fmla="*/ 1383648 w 7045010"/>
              <a:gd name="connsiteY12" fmla="*/ 379115 h 3914602"/>
              <a:gd name="connsiteX13" fmla="*/ 109324 w 7045010"/>
              <a:gd name="connsiteY13" fmla="*/ 1342153 h 3914602"/>
              <a:gd name="connsiteX0" fmla="*/ 109324 w 7045010"/>
              <a:gd name="connsiteY0" fmla="*/ 1342153 h 3914602"/>
              <a:gd name="connsiteX1" fmla="*/ 206601 w 7045010"/>
              <a:gd name="connsiteY1" fmla="*/ 2256553 h 3914602"/>
              <a:gd name="connsiteX2" fmla="*/ 1189095 w 7045010"/>
              <a:gd name="connsiteY2" fmla="*/ 3015311 h 3914602"/>
              <a:gd name="connsiteX3" fmla="*/ 1834947 w 7045010"/>
              <a:gd name="connsiteY3" fmla="*/ 3462684 h 3914602"/>
              <a:gd name="connsiteX4" fmla="*/ 3047078 w 7045010"/>
              <a:gd name="connsiteY4" fmla="*/ 2713753 h 3914602"/>
              <a:gd name="connsiteX5" fmla="*/ 4049027 w 7045010"/>
              <a:gd name="connsiteY5" fmla="*/ 2674843 h 3914602"/>
              <a:gd name="connsiteX6" fmla="*/ 5196890 w 7045010"/>
              <a:gd name="connsiteY6" fmla="*/ 3725430 h 3914602"/>
              <a:gd name="connsiteX7" fmla="*/ 5975103 w 7045010"/>
              <a:gd name="connsiteY7" fmla="*/ 3754613 h 3914602"/>
              <a:gd name="connsiteX8" fmla="*/ 7035418 w 7045010"/>
              <a:gd name="connsiteY8" fmla="*/ 2383013 h 3914602"/>
              <a:gd name="connsiteX9" fmla="*/ 6568490 w 7045010"/>
              <a:gd name="connsiteY9" fmla="*/ 447209 h 3914602"/>
              <a:gd name="connsiteX10" fmla="*/ 4126848 w 7045010"/>
              <a:gd name="connsiteY10" fmla="*/ 106741 h 3914602"/>
              <a:gd name="connsiteX11" fmla="*/ 3037350 w 7045010"/>
              <a:gd name="connsiteY11" fmla="*/ 583396 h 3914602"/>
              <a:gd name="connsiteX12" fmla="*/ 1383648 w 7045010"/>
              <a:gd name="connsiteY12" fmla="*/ 379115 h 3914602"/>
              <a:gd name="connsiteX13" fmla="*/ 109324 w 7045010"/>
              <a:gd name="connsiteY13" fmla="*/ 1342153 h 3914602"/>
              <a:gd name="connsiteX0" fmla="*/ 109324 w 7045010"/>
              <a:gd name="connsiteY0" fmla="*/ 1342153 h 3914602"/>
              <a:gd name="connsiteX1" fmla="*/ 206601 w 7045010"/>
              <a:gd name="connsiteY1" fmla="*/ 2256553 h 3914602"/>
              <a:gd name="connsiteX2" fmla="*/ 1189095 w 7045010"/>
              <a:gd name="connsiteY2" fmla="*/ 3015311 h 3914602"/>
              <a:gd name="connsiteX3" fmla="*/ 1834947 w 7045010"/>
              <a:gd name="connsiteY3" fmla="*/ 3462684 h 3914602"/>
              <a:gd name="connsiteX4" fmla="*/ 2836871 w 7045010"/>
              <a:gd name="connsiteY4" fmla="*/ 2573615 h 3914602"/>
              <a:gd name="connsiteX5" fmla="*/ 4049027 w 7045010"/>
              <a:gd name="connsiteY5" fmla="*/ 2674843 h 3914602"/>
              <a:gd name="connsiteX6" fmla="*/ 5196890 w 7045010"/>
              <a:gd name="connsiteY6" fmla="*/ 3725430 h 3914602"/>
              <a:gd name="connsiteX7" fmla="*/ 5975103 w 7045010"/>
              <a:gd name="connsiteY7" fmla="*/ 3754613 h 3914602"/>
              <a:gd name="connsiteX8" fmla="*/ 7035418 w 7045010"/>
              <a:gd name="connsiteY8" fmla="*/ 2383013 h 3914602"/>
              <a:gd name="connsiteX9" fmla="*/ 6568490 w 7045010"/>
              <a:gd name="connsiteY9" fmla="*/ 447209 h 3914602"/>
              <a:gd name="connsiteX10" fmla="*/ 4126848 w 7045010"/>
              <a:gd name="connsiteY10" fmla="*/ 106741 h 3914602"/>
              <a:gd name="connsiteX11" fmla="*/ 3037350 w 7045010"/>
              <a:gd name="connsiteY11" fmla="*/ 583396 h 3914602"/>
              <a:gd name="connsiteX12" fmla="*/ 1383648 w 7045010"/>
              <a:gd name="connsiteY12" fmla="*/ 379115 h 3914602"/>
              <a:gd name="connsiteX13" fmla="*/ 109324 w 7045010"/>
              <a:gd name="connsiteY13" fmla="*/ 1342153 h 3914602"/>
              <a:gd name="connsiteX0" fmla="*/ 109324 w 7045010"/>
              <a:gd name="connsiteY0" fmla="*/ 1342153 h 3861510"/>
              <a:gd name="connsiteX1" fmla="*/ 206601 w 7045010"/>
              <a:gd name="connsiteY1" fmla="*/ 2256553 h 3861510"/>
              <a:gd name="connsiteX2" fmla="*/ 1189095 w 7045010"/>
              <a:gd name="connsiteY2" fmla="*/ 3015311 h 3861510"/>
              <a:gd name="connsiteX3" fmla="*/ 1834947 w 7045010"/>
              <a:gd name="connsiteY3" fmla="*/ 3462684 h 3861510"/>
              <a:gd name="connsiteX4" fmla="*/ 2836871 w 7045010"/>
              <a:gd name="connsiteY4" fmla="*/ 2573615 h 3861510"/>
              <a:gd name="connsiteX5" fmla="*/ 4399372 w 7045010"/>
              <a:gd name="connsiteY5" fmla="*/ 2628131 h 3861510"/>
              <a:gd name="connsiteX6" fmla="*/ 5196890 w 7045010"/>
              <a:gd name="connsiteY6" fmla="*/ 3725430 h 3861510"/>
              <a:gd name="connsiteX7" fmla="*/ 5975103 w 7045010"/>
              <a:gd name="connsiteY7" fmla="*/ 3754613 h 3861510"/>
              <a:gd name="connsiteX8" fmla="*/ 7035418 w 7045010"/>
              <a:gd name="connsiteY8" fmla="*/ 2383013 h 3861510"/>
              <a:gd name="connsiteX9" fmla="*/ 6568490 w 7045010"/>
              <a:gd name="connsiteY9" fmla="*/ 447209 h 3861510"/>
              <a:gd name="connsiteX10" fmla="*/ 4126848 w 7045010"/>
              <a:gd name="connsiteY10" fmla="*/ 106741 h 3861510"/>
              <a:gd name="connsiteX11" fmla="*/ 3037350 w 7045010"/>
              <a:gd name="connsiteY11" fmla="*/ 583396 h 3861510"/>
              <a:gd name="connsiteX12" fmla="*/ 1383648 w 7045010"/>
              <a:gd name="connsiteY12" fmla="*/ 379115 h 3861510"/>
              <a:gd name="connsiteX13" fmla="*/ 109324 w 7045010"/>
              <a:gd name="connsiteY13" fmla="*/ 1342153 h 3861510"/>
              <a:gd name="connsiteX0" fmla="*/ 109324 w 7044088"/>
              <a:gd name="connsiteY0" fmla="*/ 1342153 h 3870500"/>
              <a:gd name="connsiteX1" fmla="*/ 206601 w 7044088"/>
              <a:gd name="connsiteY1" fmla="*/ 2256553 h 3870500"/>
              <a:gd name="connsiteX2" fmla="*/ 1189095 w 7044088"/>
              <a:gd name="connsiteY2" fmla="*/ 3015311 h 3870500"/>
              <a:gd name="connsiteX3" fmla="*/ 1834947 w 7044088"/>
              <a:gd name="connsiteY3" fmla="*/ 3462684 h 3870500"/>
              <a:gd name="connsiteX4" fmla="*/ 2836871 w 7044088"/>
              <a:gd name="connsiteY4" fmla="*/ 2573615 h 3870500"/>
              <a:gd name="connsiteX5" fmla="*/ 4399372 w 7044088"/>
              <a:gd name="connsiteY5" fmla="*/ 2628131 h 3870500"/>
              <a:gd name="connsiteX6" fmla="*/ 5348706 w 7044088"/>
              <a:gd name="connsiteY6" fmla="*/ 3667040 h 3870500"/>
              <a:gd name="connsiteX7" fmla="*/ 5975103 w 7044088"/>
              <a:gd name="connsiteY7" fmla="*/ 3754613 h 3870500"/>
              <a:gd name="connsiteX8" fmla="*/ 7035418 w 7044088"/>
              <a:gd name="connsiteY8" fmla="*/ 2383013 h 3870500"/>
              <a:gd name="connsiteX9" fmla="*/ 6568490 w 7044088"/>
              <a:gd name="connsiteY9" fmla="*/ 447209 h 3870500"/>
              <a:gd name="connsiteX10" fmla="*/ 4126848 w 7044088"/>
              <a:gd name="connsiteY10" fmla="*/ 106741 h 3870500"/>
              <a:gd name="connsiteX11" fmla="*/ 3037350 w 7044088"/>
              <a:gd name="connsiteY11" fmla="*/ 583396 h 3870500"/>
              <a:gd name="connsiteX12" fmla="*/ 1383648 w 7044088"/>
              <a:gd name="connsiteY12" fmla="*/ 379115 h 3870500"/>
              <a:gd name="connsiteX13" fmla="*/ 109324 w 7044088"/>
              <a:gd name="connsiteY13" fmla="*/ 1342153 h 387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044088" h="3870500">
                <a:moveTo>
                  <a:pt x="109324" y="1342153"/>
                </a:moveTo>
                <a:cubicBezTo>
                  <a:pt x="-101442" y="1974451"/>
                  <a:pt x="26639" y="1977693"/>
                  <a:pt x="206601" y="2256553"/>
                </a:cubicBezTo>
                <a:lnTo>
                  <a:pt x="1189095" y="3015311"/>
                </a:lnTo>
                <a:cubicBezTo>
                  <a:pt x="1485789" y="3255260"/>
                  <a:pt x="1560318" y="3536300"/>
                  <a:pt x="1834947" y="3462684"/>
                </a:cubicBezTo>
                <a:cubicBezTo>
                  <a:pt x="2109576" y="3389068"/>
                  <a:pt x="2409467" y="2712707"/>
                  <a:pt x="2836871" y="2573615"/>
                </a:cubicBezTo>
                <a:cubicBezTo>
                  <a:pt x="3264275" y="2434523"/>
                  <a:pt x="3980733" y="2445894"/>
                  <a:pt x="4399372" y="2628131"/>
                </a:cubicBezTo>
                <a:cubicBezTo>
                  <a:pt x="4818011" y="2810369"/>
                  <a:pt x="5086084" y="3479293"/>
                  <a:pt x="5348706" y="3667040"/>
                </a:cubicBezTo>
                <a:cubicBezTo>
                  <a:pt x="5611328" y="3854787"/>
                  <a:pt x="5693984" y="3968617"/>
                  <a:pt x="5975103" y="3754613"/>
                </a:cubicBezTo>
                <a:cubicBezTo>
                  <a:pt x="6256222" y="3540609"/>
                  <a:pt x="7140800" y="3167710"/>
                  <a:pt x="7035418" y="2383013"/>
                </a:cubicBezTo>
                <a:cubicBezTo>
                  <a:pt x="6879775" y="1737745"/>
                  <a:pt x="6967324" y="995201"/>
                  <a:pt x="6568490" y="447209"/>
                </a:cubicBezTo>
                <a:cubicBezTo>
                  <a:pt x="6169656" y="-100783"/>
                  <a:pt x="4490014" y="-52144"/>
                  <a:pt x="4126848" y="106741"/>
                </a:cubicBezTo>
                <a:lnTo>
                  <a:pt x="3037350" y="583396"/>
                </a:lnTo>
                <a:cubicBezTo>
                  <a:pt x="2674184" y="742281"/>
                  <a:pt x="2153754" y="135923"/>
                  <a:pt x="1383648" y="379115"/>
                </a:cubicBezTo>
                <a:cubicBezTo>
                  <a:pt x="613542" y="622307"/>
                  <a:pt x="320090" y="709855"/>
                  <a:pt x="109324" y="1342153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" name="L3"/>
          <p:cNvSpPr>
            <a:spLocks noChangeAspect="1"/>
          </p:cNvSpPr>
          <p:nvPr/>
        </p:nvSpPr>
        <p:spPr bwMode="auto">
          <a:xfrm>
            <a:off x="3105492" y="4936212"/>
            <a:ext cx="2823194" cy="1380070"/>
          </a:xfrm>
          <a:custGeom>
            <a:avLst/>
            <a:gdLst>
              <a:gd name="connsiteX0" fmla="*/ 0 w 6926094"/>
              <a:gd name="connsiteY0" fmla="*/ 1235412 h 3647872"/>
              <a:gd name="connsiteX1" fmla="*/ 97277 w 6926094"/>
              <a:gd name="connsiteY1" fmla="*/ 2149812 h 3647872"/>
              <a:gd name="connsiteX2" fmla="*/ 1079771 w 6926094"/>
              <a:gd name="connsiteY2" fmla="*/ 2908570 h 3647872"/>
              <a:gd name="connsiteX3" fmla="*/ 1877439 w 6926094"/>
              <a:gd name="connsiteY3" fmla="*/ 3589506 h 3647872"/>
              <a:gd name="connsiteX4" fmla="*/ 2937754 w 6926094"/>
              <a:gd name="connsiteY4" fmla="*/ 2607012 h 3647872"/>
              <a:gd name="connsiteX5" fmla="*/ 3939703 w 6926094"/>
              <a:gd name="connsiteY5" fmla="*/ 2568102 h 3647872"/>
              <a:gd name="connsiteX6" fmla="*/ 5087566 w 6926094"/>
              <a:gd name="connsiteY6" fmla="*/ 3618689 h 3647872"/>
              <a:gd name="connsiteX7" fmla="*/ 5865779 w 6926094"/>
              <a:gd name="connsiteY7" fmla="*/ 3647872 h 3647872"/>
              <a:gd name="connsiteX8" fmla="*/ 6926094 w 6926094"/>
              <a:gd name="connsiteY8" fmla="*/ 2276272 h 3647872"/>
              <a:gd name="connsiteX9" fmla="*/ 6459166 w 6926094"/>
              <a:gd name="connsiteY9" fmla="*/ 340468 h 3647872"/>
              <a:gd name="connsiteX10" fmla="*/ 4017524 w 6926094"/>
              <a:gd name="connsiteY10" fmla="*/ 0 h 3647872"/>
              <a:gd name="connsiteX11" fmla="*/ 2928026 w 6926094"/>
              <a:gd name="connsiteY11" fmla="*/ 476655 h 3647872"/>
              <a:gd name="connsiteX12" fmla="*/ 1274324 w 6926094"/>
              <a:gd name="connsiteY12" fmla="*/ 272374 h 3647872"/>
              <a:gd name="connsiteX13" fmla="*/ 0 w 6926094"/>
              <a:gd name="connsiteY13" fmla="*/ 1235412 h 3647872"/>
              <a:gd name="connsiteX0" fmla="*/ 0 w 6926094"/>
              <a:gd name="connsiteY0" fmla="*/ 1235412 h 3647872"/>
              <a:gd name="connsiteX1" fmla="*/ 97277 w 6926094"/>
              <a:gd name="connsiteY1" fmla="*/ 2149812 h 3647872"/>
              <a:gd name="connsiteX2" fmla="*/ 1079771 w 6926094"/>
              <a:gd name="connsiteY2" fmla="*/ 2908570 h 3647872"/>
              <a:gd name="connsiteX3" fmla="*/ 1877439 w 6926094"/>
              <a:gd name="connsiteY3" fmla="*/ 3589506 h 3647872"/>
              <a:gd name="connsiteX4" fmla="*/ 2937754 w 6926094"/>
              <a:gd name="connsiteY4" fmla="*/ 2607012 h 3647872"/>
              <a:gd name="connsiteX5" fmla="*/ 3939703 w 6926094"/>
              <a:gd name="connsiteY5" fmla="*/ 2568102 h 3647872"/>
              <a:gd name="connsiteX6" fmla="*/ 5087566 w 6926094"/>
              <a:gd name="connsiteY6" fmla="*/ 3618689 h 3647872"/>
              <a:gd name="connsiteX7" fmla="*/ 5865779 w 6926094"/>
              <a:gd name="connsiteY7" fmla="*/ 3647872 h 3647872"/>
              <a:gd name="connsiteX8" fmla="*/ 6926094 w 6926094"/>
              <a:gd name="connsiteY8" fmla="*/ 2276272 h 3647872"/>
              <a:gd name="connsiteX9" fmla="*/ 6459166 w 6926094"/>
              <a:gd name="connsiteY9" fmla="*/ 340468 h 3647872"/>
              <a:gd name="connsiteX10" fmla="*/ 4017524 w 6926094"/>
              <a:gd name="connsiteY10" fmla="*/ 0 h 3647872"/>
              <a:gd name="connsiteX11" fmla="*/ 2928026 w 6926094"/>
              <a:gd name="connsiteY11" fmla="*/ 476655 h 3647872"/>
              <a:gd name="connsiteX12" fmla="*/ 1274324 w 6926094"/>
              <a:gd name="connsiteY12" fmla="*/ 272374 h 3647872"/>
              <a:gd name="connsiteX13" fmla="*/ 0 w 6926094"/>
              <a:gd name="connsiteY13" fmla="*/ 1235412 h 3647872"/>
              <a:gd name="connsiteX0" fmla="*/ 0 w 6926094"/>
              <a:gd name="connsiteY0" fmla="*/ 1235412 h 3647872"/>
              <a:gd name="connsiteX1" fmla="*/ 97277 w 6926094"/>
              <a:gd name="connsiteY1" fmla="*/ 2149812 h 3647872"/>
              <a:gd name="connsiteX2" fmla="*/ 1079771 w 6926094"/>
              <a:gd name="connsiteY2" fmla="*/ 2908570 h 3647872"/>
              <a:gd name="connsiteX3" fmla="*/ 1877439 w 6926094"/>
              <a:gd name="connsiteY3" fmla="*/ 3589506 h 3647872"/>
              <a:gd name="connsiteX4" fmla="*/ 2937754 w 6926094"/>
              <a:gd name="connsiteY4" fmla="*/ 2607012 h 3647872"/>
              <a:gd name="connsiteX5" fmla="*/ 3939703 w 6926094"/>
              <a:gd name="connsiteY5" fmla="*/ 2568102 h 3647872"/>
              <a:gd name="connsiteX6" fmla="*/ 5087566 w 6926094"/>
              <a:gd name="connsiteY6" fmla="*/ 3618689 h 3647872"/>
              <a:gd name="connsiteX7" fmla="*/ 5865779 w 6926094"/>
              <a:gd name="connsiteY7" fmla="*/ 3647872 h 3647872"/>
              <a:gd name="connsiteX8" fmla="*/ 6926094 w 6926094"/>
              <a:gd name="connsiteY8" fmla="*/ 2276272 h 3647872"/>
              <a:gd name="connsiteX9" fmla="*/ 6459166 w 6926094"/>
              <a:gd name="connsiteY9" fmla="*/ 340468 h 3647872"/>
              <a:gd name="connsiteX10" fmla="*/ 4017524 w 6926094"/>
              <a:gd name="connsiteY10" fmla="*/ 0 h 3647872"/>
              <a:gd name="connsiteX11" fmla="*/ 2928026 w 6926094"/>
              <a:gd name="connsiteY11" fmla="*/ 476655 h 3647872"/>
              <a:gd name="connsiteX12" fmla="*/ 1274324 w 6926094"/>
              <a:gd name="connsiteY12" fmla="*/ 272374 h 3647872"/>
              <a:gd name="connsiteX13" fmla="*/ 0 w 6926094"/>
              <a:gd name="connsiteY13" fmla="*/ 1235412 h 3647872"/>
              <a:gd name="connsiteX0" fmla="*/ 204026 w 7130120"/>
              <a:gd name="connsiteY0" fmla="*/ 1235412 h 3647872"/>
              <a:gd name="connsiteX1" fmla="*/ 301303 w 7130120"/>
              <a:gd name="connsiteY1" fmla="*/ 2149812 h 3647872"/>
              <a:gd name="connsiteX2" fmla="*/ 1283797 w 7130120"/>
              <a:gd name="connsiteY2" fmla="*/ 2908570 h 3647872"/>
              <a:gd name="connsiteX3" fmla="*/ 2081465 w 7130120"/>
              <a:gd name="connsiteY3" fmla="*/ 3589506 h 3647872"/>
              <a:gd name="connsiteX4" fmla="*/ 3141780 w 7130120"/>
              <a:gd name="connsiteY4" fmla="*/ 2607012 h 3647872"/>
              <a:gd name="connsiteX5" fmla="*/ 4143729 w 7130120"/>
              <a:gd name="connsiteY5" fmla="*/ 2568102 h 3647872"/>
              <a:gd name="connsiteX6" fmla="*/ 5291592 w 7130120"/>
              <a:gd name="connsiteY6" fmla="*/ 3618689 h 3647872"/>
              <a:gd name="connsiteX7" fmla="*/ 6069805 w 7130120"/>
              <a:gd name="connsiteY7" fmla="*/ 3647872 h 3647872"/>
              <a:gd name="connsiteX8" fmla="*/ 7130120 w 7130120"/>
              <a:gd name="connsiteY8" fmla="*/ 2276272 h 3647872"/>
              <a:gd name="connsiteX9" fmla="*/ 6663192 w 7130120"/>
              <a:gd name="connsiteY9" fmla="*/ 340468 h 3647872"/>
              <a:gd name="connsiteX10" fmla="*/ 4221550 w 7130120"/>
              <a:gd name="connsiteY10" fmla="*/ 0 h 3647872"/>
              <a:gd name="connsiteX11" fmla="*/ 3132052 w 7130120"/>
              <a:gd name="connsiteY11" fmla="*/ 476655 h 3647872"/>
              <a:gd name="connsiteX12" fmla="*/ 1478350 w 7130120"/>
              <a:gd name="connsiteY12" fmla="*/ 272374 h 3647872"/>
              <a:gd name="connsiteX13" fmla="*/ 204026 w 7130120"/>
              <a:gd name="connsiteY13" fmla="*/ 1235412 h 3647872"/>
              <a:gd name="connsiteX0" fmla="*/ 204026 w 7130120"/>
              <a:gd name="connsiteY0" fmla="*/ 1235412 h 3647872"/>
              <a:gd name="connsiteX1" fmla="*/ 301303 w 7130120"/>
              <a:gd name="connsiteY1" fmla="*/ 2149812 h 3647872"/>
              <a:gd name="connsiteX2" fmla="*/ 1283797 w 7130120"/>
              <a:gd name="connsiteY2" fmla="*/ 2908570 h 3647872"/>
              <a:gd name="connsiteX3" fmla="*/ 2081465 w 7130120"/>
              <a:gd name="connsiteY3" fmla="*/ 3589506 h 3647872"/>
              <a:gd name="connsiteX4" fmla="*/ 3141780 w 7130120"/>
              <a:gd name="connsiteY4" fmla="*/ 2607012 h 3647872"/>
              <a:gd name="connsiteX5" fmla="*/ 4143729 w 7130120"/>
              <a:gd name="connsiteY5" fmla="*/ 2568102 h 3647872"/>
              <a:gd name="connsiteX6" fmla="*/ 5291592 w 7130120"/>
              <a:gd name="connsiteY6" fmla="*/ 3618689 h 3647872"/>
              <a:gd name="connsiteX7" fmla="*/ 6069805 w 7130120"/>
              <a:gd name="connsiteY7" fmla="*/ 3647872 h 3647872"/>
              <a:gd name="connsiteX8" fmla="*/ 7130120 w 7130120"/>
              <a:gd name="connsiteY8" fmla="*/ 2276272 h 3647872"/>
              <a:gd name="connsiteX9" fmla="*/ 6663192 w 7130120"/>
              <a:gd name="connsiteY9" fmla="*/ 340468 h 3647872"/>
              <a:gd name="connsiteX10" fmla="*/ 4221550 w 7130120"/>
              <a:gd name="connsiteY10" fmla="*/ 0 h 3647872"/>
              <a:gd name="connsiteX11" fmla="*/ 3132052 w 7130120"/>
              <a:gd name="connsiteY11" fmla="*/ 476655 h 3647872"/>
              <a:gd name="connsiteX12" fmla="*/ 1478350 w 7130120"/>
              <a:gd name="connsiteY12" fmla="*/ 272374 h 3647872"/>
              <a:gd name="connsiteX13" fmla="*/ 204026 w 7130120"/>
              <a:gd name="connsiteY13" fmla="*/ 1235412 h 3647872"/>
              <a:gd name="connsiteX0" fmla="*/ 204026 w 7130120"/>
              <a:gd name="connsiteY0" fmla="*/ 1235412 h 3647872"/>
              <a:gd name="connsiteX1" fmla="*/ 301303 w 7130120"/>
              <a:gd name="connsiteY1" fmla="*/ 2149812 h 3647872"/>
              <a:gd name="connsiteX2" fmla="*/ 1283797 w 7130120"/>
              <a:gd name="connsiteY2" fmla="*/ 2908570 h 3647872"/>
              <a:gd name="connsiteX3" fmla="*/ 2081465 w 7130120"/>
              <a:gd name="connsiteY3" fmla="*/ 3589506 h 3647872"/>
              <a:gd name="connsiteX4" fmla="*/ 3141780 w 7130120"/>
              <a:gd name="connsiteY4" fmla="*/ 2607012 h 3647872"/>
              <a:gd name="connsiteX5" fmla="*/ 4143729 w 7130120"/>
              <a:gd name="connsiteY5" fmla="*/ 2568102 h 3647872"/>
              <a:gd name="connsiteX6" fmla="*/ 5291592 w 7130120"/>
              <a:gd name="connsiteY6" fmla="*/ 3618689 h 3647872"/>
              <a:gd name="connsiteX7" fmla="*/ 6069805 w 7130120"/>
              <a:gd name="connsiteY7" fmla="*/ 3647872 h 3647872"/>
              <a:gd name="connsiteX8" fmla="*/ 7130120 w 7130120"/>
              <a:gd name="connsiteY8" fmla="*/ 2276272 h 3647872"/>
              <a:gd name="connsiteX9" fmla="*/ 6663192 w 7130120"/>
              <a:gd name="connsiteY9" fmla="*/ 340468 h 3647872"/>
              <a:gd name="connsiteX10" fmla="*/ 4221550 w 7130120"/>
              <a:gd name="connsiteY10" fmla="*/ 0 h 3647872"/>
              <a:gd name="connsiteX11" fmla="*/ 3132052 w 7130120"/>
              <a:gd name="connsiteY11" fmla="*/ 476655 h 3647872"/>
              <a:gd name="connsiteX12" fmla="*/ 1478350 w 7130120"/>
              <a:gd name="connsiteY12" fmla="*/ 272374 h 3647872"/>
              <a:gd name="connsiteX13" fmla="*/ 204026 w 7130120"/>
              <a:gd name="connsiteY13" fmla="*/ 1235412 h 3647872"/>
              <a:gd name="connsiteX0" fmla="*/ 204026 w 7130120"/>
              <a:gd name="connsiteY0" fmla="*/ 1235412 h 3647872"/>
              <a:gd name="connsiteX1" fmla="*/ 301303 w 7130120"/>
              <a:gd name="connsiteY1" fmla="*/ 2149812 h 3647872"/>
              <a:gd name="connsiteX2" fmla="*/ 1283797 w 7130120"/>
              <a:gd name="connsiteY2" fmla="*/ 2908570 h 3647872"/>
              <a:gd name="connsiteX3" fmla="*/ 2081465 w 7130120"/>
              <a:gd name="connsiteY3" fmla="*/ 3589506 h 3647872"/>
              <a:gd name="connsiteX4" fmla="*/ 3141780 w 7130120"/>
              <a:gd name="connsiteY4" fmla="*/ 2607012 h 3647872"/>
              <a:gd name="connsiteX5" fmla="*/ 4143729 w 7130120"/>
              <a:gd name="connsiteY5" fmla="*/ 2568102 h 3647872"/>
              <a:gd name="connsiteX6" fmla="*/ 5291592 w 7130120"/>
              <a:gd name="connsiteY6" fmla="*/ 3618689 h 3647872"/>
              <a:gd name="connsiteX7" fmla="*/ 6069805 w 7130120"/>
              <a:gd name="connsiteY7" fmla="*/ 3647872 h 3647872"/>
              <a:gd name="connsiteX8" fmla="*/ 7130120 w 7130120"/>
              <a:gd name="connsiteY8" fmla="*/ 2276272 h 3647872"/>
              <a:gd name="connsiteX9" fmla="*/ 6663192 w 7130120"/>
              <a:gd name="connsiteY9" fmla="*/ 340468 h 3647872"/>
              <a:gd name="connsiteX10" fmla="*/ 4221550 w 7130120"/>
              <a:gd name="connsiteY10" fmla="*/ 0 h 3647872"/>
              <a:gd name="connsiteX11" fmla="*/ 3132052 w 7130120"/>
              <a:gd name="connsiteY11" fmla="*/ 476655 h 3647872"/>
              <a:gd name="connsiteX12" fmla="*/ 1478350 w 7130120"/>
              <a:gd name="connsiteY12" fmla="*/ 272374 h 3647872"/>
              <a:gd name="connsiteX13" fmla="*/ 204026 w 7130120"/>
              <a:gd name="connsiteY13" fmla="*/ 1235412 h 3647872"/>
              <a:gd name="connsiteX0" fmla="*/ 204026 w 7130120"/>
              <a:gd name="connsiteY0" fmla="*/ 1235412 h 3647956"/>
              <a:gd name="connsiteX1" fmla="*/ 301303 w 7130120"/>
              <a:gd name="connsiteY1" fmla="*/ 2149812 h 3647956"/>
              <a:gd name="connsiteX2" fmla="*/ 1283797 w 7130120"/>
              <a:gd name="connsiteY2" fmla="*/ 2908570 h 3647956"/>
              <a:gd name="connsiteX3" fmla="*/ 2081465 w 7130120"/>
              <a:gd name="connsiteY3" fmla="*/ 3589506 h 3647956"/>
              <a:gd name="connsiteX4" fmla="*/ 3141780 w 7130120"/>
              <a:gd name="connsiteY4" fmla="*/ 2607012 h 3647956"/>
              <a:gd name="connsiteX5" fmla="*/ 4143729 w 7130120"/>
              <a:gd name="connsiteY5" fmla="*/ 2568102 h 3647956"/>
              <a:gd name="connsiteX6" fmla="*/ 5291592 w 7130120"/>
              <a:gd name="connsiteY6" fmla="*/ 3618689 h 3647956"/>
              <a:gd name="connsiteX7" fmla="*/ 6069805 w 7130120"/>
              <a:gd name="connsiteY7" fmla="*/ 3647872 h 3647956"/>
              <a:gd name="connsiteX8" fmla="*/ 7130120 w 7130120"/>
              <a:gd name="connsiteY8" fmla="*/ 2276272 h 3647956"/>
              <a:gd name="connsiteX9" fmla="*/ 6663192 w 7130120"/>
              <a:gd name="connsiteY9" fmla="*/ 340468 h 3647956"/>
              <a:gd name="connsiteX10" fmla="*/ 4221550 w 7130120"/>
              <a:gd name="connsiteY10" fmla="*/ 0 h 3647956"/>
              <a:gd name="connsiteX11" fmla="*/ 3132052 w 7130120"/>
              <a:gd name="connsiteY11" fmla="*/ 476655 h 3647956"/>
              <a:gd name="connsiteX12" fmla="*/ 1478350 w 7130120"/>
              <a:gd name="connsiteY12" fmla="*/ 272374 h 3647956"/>
              <a:gd name="connsiteX13" fmla="*/ 204026 w 7130120"/>
              <a:gd name="connsiteY13" fmla="*/ 1235412 h 3647956"/>
              <a:gd name="connsiteX0" fmla="*/ 204026 w 7130120"/>
              <a:gd name="connsiteY0" fmla="*/ 1316156 h 3728700"/>
              <a:gd name="connsiteX1" fmla="*/ 301303 w 7130120"/>
              <a:gd name="connsiteY1" fmla="*/ 2230556 h 3728700"/>
              <a:gd name="connsiteX2" fmla="*/ 1283797 w 7130120"/>
              <a:gd name="connsiteY2" fmla="*/ 2989314 h 3728700"/>
              <a:gd name="connsiteX3" fmla="*/ 2081465 w 7130120"/>
              <a:gd name="connsiteY3" fmla="*/ 3670250 h 3728700"/>
              <a:gd name="connsiteX4" fmla="*/ 3141780 w 7130120"/>
              <a:gd name="connsiteY4" fmla="*/ 2687756 h 3728700"/>
              <a:gd name="connsiteX5" fmla="*/ 4143729 w 7130120"/>
              <a:gd name="connsiteY5" fmla="*/ 2648846 h 3728700"/>
              <a:gd name="connsiteX6" fmla="*/ 5291592 w 7130120"/>
              <a:gd name="connsiteY6" fmla="*/ 3699433 h 3728700"/>
              <a:gd name="connsiteX7" fmla="*/ 6069805 w 7130120"/>
              <a:gd name="connsiteY7" fmla="*/ 3728616 h 3728700"/>
              <a:gd name="connsiteX8" fmla="*/ 7130120 w 7130120"/>
              <a:gd name="connsiteY8" fmla="*/ 2357016 h 3728700"/>
              <a:gd name="connsiteX9" fmla="*/ 6663192 w 7130120"/>
              <a:gd name="connsiteY9" fmla="*/ 421212 h 3728700"/>
              <a:gd name="connsiteX10" fmla="*/ 4221550 w 7130120"/>
              <a:gd name="connsiteY10" fmla="*/ 80744 h 3728700"/>
              <a:gd name="connsiteX11" fmla="*/ 3132052 w 7130120"/>
              <a:gd name="connsiteY11" fmla="*/ 557399 h 3728700"/>
              <a:gd name="connsiteX12" fmla="*/ 1478350 w 7130120"/>
              <a:gd name="connsiteY12" fmla="*/ 353118 h 3728700"/>
              <a:gd name="connsiteX13" fmla="*/ 204026 w 7130120"/>
              <a:gd name="connsiteY13" fmla="*/ 1316156 h 3728700"/>
              <a:gd name="connsiteX0" fmla="*/ 204026 w 7130120"/>
              <a:gd name="connsiteY0" fmla="*/ 1303765 h 3716309"/>
              <a:gd name="connsiteX1" fmla="*/ 301303 w 7130120"/>
              <a:gd name="connsiteY1" fmla="*/ 2218165 h 3716309"/>
              <a:gd name="connsiteX2" fmla="*/ 1283797 w 7130120"/>
              <a:gd name="connsiteY2" fmla="*/ 2976923 h 3716309"/>
              <a:gd name="connsiteX3" fmla="*/ 2081465 w 7130120"/>
              <a:gd name="connsiteY3" fmla="*/ 3657859 h 3716309"/>
              <a:gd name="connsiteX4" fmla="*/ 3141780 w 7130120"/>
              <a:gd name="connsiteY4" fmla="*/ 2675365 h 3716309"/>
              <a:gd name="connsiteX5" fmla="*/ 4143729 w 7130120"/>
              <a:gd name="connsiteY5" fmla="*/ 2636455 h 3716309"/>
              <a:gd name="connsiteX6" fmla="*/ 5291592 w 7130120"/>
              <a:gd name="connsiteY6" fmla="*/ 3687042 h 3716309"/>
              <a:gd name="connsiteX7" fmla="*/ 6069805 w 7130120"/>
              <a:gd name="connsiteY7" fmla="*/ 3716225 h 3716309"/>
              <a:gd name="connsiteX8" fmla="*/ 7130120 w 7130120"/>
              <a:gd name="connsiteY8" fmla="*/ 2344625 h 3716309"/>
              <a:gd name="connsiteX9" fmla="*/ 6663192 w 7130120"/>
              <a:gd name="connsiteY9" fmla="*/ 408821 h 3716309"/>
              <a:gd name="connsiteX10" fmla="*/ 4221550 w 7130120"/>
              <a:gd name="connsiteY10" fmla="*/ 68353 h 3716309"/>
              <a:gd name="connsiteX11" fmla="*/ 3132052 w 7130120"/>
              <a:gd name="connsiteY11" fmla="*/ 545008 h 3716309"/>
              <a:gd name="connsiteX12" fmla="*/ 1478350 w 7130120"/>
              <a:gd name="connsiteY12" fmla="*/ 340727 h 3716309"/>
              <a:gd name="connsiteX13" fmla="*/ 204026 w 7130120"/>
              <a:gd name="connsiteY13" fmla="*/ 1303765 h 3716309"/>
              <a:gd name="connsiteX0" fmla="*/ 204026 w 7130120"/>
              <a:gd name="connsiteY0" fmla="*/ 1303765 h 3716309"/>
              <a:gd name="connsiteX1" fmla="*/ 301303 w 7130120"/>
              <a:gd name="connsiteY1" fmla="*/ 2218165 h 3716309"/>
              <a:gd name="connsiteX2" fmla="*/ 1283797 w 7130120"/>
              <a:gd name="connsiteY2" fmla="*/ 2976923 h 3716309"/>
              <a:gd name="connsiteX3" fmla="*/ 2081465 w 7130120"/>
              <a:gd name="connsiteY3" fmla="*/ 3657859 h 3716309"/>
              <a:gd name="connsiteX4" fmla="*/ 3141780 w 7130120"/>
              <a:gd name="connsiteY4" fmla="*/ 2675365 h 3716309"/>
              <a:gd name="connsiteX5" fmla="*/ 4143729 w 7130120"/>
              <a:gd name="connsiteY5" fmla="*/ 2636455 h 3716309"/>
              <a:gd name="connsiteX6" fmla="*/ 5291592 w 7130120"/>
              <a:gd name="connsiteY6" fmla="*/ 3687042 h 3716309"/>
              <a:gd name="connsiteX7" fmla="*/ 6069805 w 7130120"/>
              <a:gd name="connsiteY7" fmla="*/ 3716225 h 3716309"/>
              <a:gd name="connsiteX8" fmla="*/ 7130120 w 7130120"/>
              <a:gd name="connsiteY8" fmla="*/ 2344625 h 3716309"/>
              <a:gd name="connsiteX9" fmla="*/ 6663192 w 7130120"/>
              <a:gd name="connsiteY9" fmla="*/ 408821 h 3716309"/>
              <a:gd name="connsiteX10" fmla="*/ 4221550 w 7130120"/>
              <a:gd name="connsiteY10" fmla="*/ 68353 h 3716309"/>
              <a:gd name="connsiteX11" fmla="*/ 3132052 w 7130120"/>
              <a:gd name="connsiteY11" fmla="*/ 545008 h 3716309"/>
              <a:gd name="connsiteX12" fmla="*/ 1478350 w 7130120"/>
              <a:gd name="connsiteY12" fmla="*/ 340727 h 3716309"/>
              <a:gd name="connsiteX13" fmla="*/ 204026 w 7130120"/>
              <a:gd name="connsiteY13" fmla="*/ 1303765 h 3716309"/>
              <a:gd name="connsiteX0" fmla="*/ 204026 w 7130120"/>
              <a:gd name="connsiteY0" fmla="*/ 1316156 h 3728700"/>
              <a:gd name="connsiteX1" fmla="*/ 301303 w 7130120"/>
              <a:gd name="connsiteY1" fmla="*/ 2230556 h 3728700"/>
              <a:gd name="connsiteX2" fmla="*/ 1283797 w 7130120"/>
              <a:gd name="connsiteY2" fmla="*/ 2989314 h 3728700"/>
              <a:gd name="connsiteX3" fmla="*/ 2081465 w 7130120"/>
              <a:gd name="connsiteY3" fmla="*/ 3670250 h 3728700"/>
              <a:gd name="connsiteX4" fmla="*/ 3141780 w 7130120"/>
              <a:gd name="connsiteY4" fmla="*/ 2687756 h 3728700"/>
              <a:gd name="connsiteX5" fmla="*/ 4143729 w 7130120"/>
              <a:gd name="connsiteY5" fmla="*/ 2648846 h 3728700"/>
              <a:gd name="connsiteX6" fmla="*/ 5291592 w 7130120"/>
              <a:gd name="connsiteY6" fmla="*/ 3699433 h 3728700"/>
              <a:gd name="connsiteX7" fmla="*/ 6069805 w 7130120"/>
              <a:gd name="connsiteY7" fmla="*/ 3728616 h 3728700"/>
              <a:gd name="connsiteX8" fmla="*/ 7130120 w 7130120"/>
              <a:gd name="connsiteY8" fmla="*/ 2357016 h 3728700"/>
              <a:gd name="connsiteX9" fmla="*/ 6663192 w 7130120"/>
              <a:gd name="connsiteY9" fmla="*/ 421212 h 3728700"/>
              <a:gd name="connsiteX10" fmla="*/ 4221550 w 7130120"/>
              <a:gd name="connsiteY10" fmla="*/ 80744 h 3728700"/>
              <a:gd name="connsiteX11" fmla="*/ 3132052 w 7130120"/>
              <a:gd name="connsiteY11" fmla="*/ 557399 h 3728700"/>
              <a:gd name="connsiteX12" fmla="*/ 1478350 w 7130120"/>
              <a:gd name="connsiteY12" fmla="*/ 353118 h 3728700"/>
              <a:gd name="connsiteX13" fmla="*/ 204026 w 7130120"/>
              <a:gd name="connsiteY13" fmla="*/ 1316156 h 3728700"/>
              <a:gd name="connsiteX0" fmla="*/ 204026 w 7130120"/>
              <a:gd name="connsiteY0" fmla="*/ 1303765 h 3716309"/>
              <a:gd name="connsiteX1" fmla="*/ 301303 w 7130120"/>
              <a:gd name="connsiteY1" fmla="*/ 2218165 h 3716309"/>
              <a:gd name="connsiteX2" fmla="*/ 1283797 w 7130120"/>
              <a:gd name="connsiteY2" fmla="*/ 2976923 h 3716309"/>
              <a:gd name="connsiteX3" fmla="*/ 2081465 w 7130120"/>
              <a:gd name="connsiteY3" fmla="*/ 3657859 h 3716309"/>
              <a:gd name="connsiteX4" fmla="*/ 3141780 w 7130120"/>
              <a:gd name="connsiteY4" fmla="*/ 2675365 h 3716309"/>
              <a:gd name="connsiteX5" fmla="*/ 4143729 w 7130120"/>
              <a:gd name="connsiteY5" fmla="*/ 2636455 h 3716309"/>
              <a:gd name="connsiteX6" fmla="*/ 5291592 w 7130120"/>
              <a:gd name="connsiteY6" fmla="*/ 3687042 h 3716309"/>
              <a:gd name="connsiteX7" fmla="*/ 6069805 w 7130120"/>
              <a:gd name="connsiteY7" fmla="*/ 3716225 h 3716309"/>
              <a:gd name="connsiteX8" fmla="*/ 7130120 w 7130120"/>
              <a:gd name="connsiteY8" fmla="*/ 2344625 h 3716309"/>
              <a:gd name="connsiteX9" fmla="*/ 6663192 w 7130120"/>
              <a:gd name="connsiteY9" fmla="*/ 408821 h 3716309"/>
              <a:gd name="connsiteX10" fmla="*/ 4221550 w 7130120"/>
              <a:gd name="connsiteY10" fmla="*/ 68353 h 3716309"/>
              <a:gd name="connsiteX11" fmla="*/ 3132052 w 7130120"/>
              <a:gd name="connsiteY11" fmla="*/ 545008 h 3716309"/>
              <a:gd name="connsiteX12" fmla="*/ 1478350 w 7130120"/>
              <a:gd name="connsiteY12" fmla="*/ 340727 h 3716309"/>
              <a:gd name="connsiteX13" fmla="*/ 204026 w 7130120"/>
              <a:gd name="connsiteY13" fmla="*/ 1303765 h 3716309"/>
              <a:gd name="connsiteX0" fmla="*/ 204026 w 7130120"/>
              <a:gd name="connsiteY0" fmla="*/ 1303765 h 3716309"/>
              <a:gd name="connsiteX1" fmla="*/ 301303 w 7130120"/>
              <a:gd name="connsiteY1" fmla="*/ 2218165 h 3716309"/>
              <a:gd name="connsiteX2" fmla="*/ 1283797 w 7130120"/>
              <a:gd name="connsiteY2" fmla="*/ 2976923 h 3716309"/>
              <a:gd name="connsiteX3" fmla="*/ 2081465 w 7130120"/>
              <a:gd name="connsiteY3" fmla="*/ 3657859 h 3716309"/>
              <a:gd name="connsiteX4" fmla="*/ 3141780 w 7130120"/>
              <a:gd name="connsiteY4" fmla="*/ 2675365 h 3716309"/>
              <a:gd name="connsiteX5" fmla="*/ 4143729 w 7130120"/>
              <a:gd name="connsiteY5" fmla="*/ 2636455 h 3716309"/>
              <a:gd name="connsiteX6" fmla="*/ 5291592 w 7130120"/>
              <a:gd name="connsiteY6" fmla="*/ 3687042 h 3716309"/>
              <a:gd name="connsiteX7" fmla="*/ 6069805 w 7130120"/>
              <a:gd name="connsiteY7" fmla="*/ 3716225 h 3716309"/>
              <a:gd name="connsiteX8" fmla="*/ 7130120 w 7130120"/>
              <a:gd name="connsiteY8" fmla="*/ 2344625 h 3716309"/>
              <a:gd name="connsiteX9" fmla="*/ 6663192 w 7130120"/>
              <a:gd name="connsiteY9" fmla="*/ 408821 h 3716309"/>
              <a:gd name="connsiteX10" fmla="*/ 4221550 w 7130120"/>
              <a:gd name="connsiteY10" fmla="*/ 68353 h 3716309"/>
              <a:gd name="connsiteX11" fmla="*/ 3132052 w 7130120"/>
              <a:gd name="connsiteY11" fmla="*/ 545008 h 3716309"/>
              <a:gd name="connsiteX12" fmla="*/ 1478350 w 7130120"/>
              <a:gd name="connsiteY12" fmla="*/ 340727 h 3716309"/>
              <a:gd name="connsiteX13" fmla="*/ 204026 w 7130120"/>
              <a:gd name="connsiteY13" fmla="*/ 1303765 h 3716309"/>
              <a:gd name="connsiteX0" fmla="*/ 204026 w 7130120"/>
              <a:gd name="connsiteY0" fmla="*/ 1303765 h 3716309"/>
              <a:gd name="connsiteX1" fmla="*/ 301303 w 7130120"/>
              <a:gd name="connsiteY1" fmla="*/ 2218165 h 3716309"/>
              <a:gd name="connsiteX2" fmla="*/ 1283797 w 7130120"/>
              <a:gd name="connsiteY2" fmla="*/ 2976923 h 3716309"/>
              <a:gd name="connsiteX3" fmla="*/ 2081465 w 7130120"/>
              <a:gd name="connsiteY3" fmla="*/ 3657859 h 3716309"/>
              <a:gd name="connsiteX4" fmla="*/ 3141780 w 7130120"/>
              <a:gd name="connsiteY4" fmla="*/ 2675365 h 3716309"/>
              <a:gd name="connsiteX5" fmla="*/ 4143729 w 7130120"/>
              <a:gd name="connsiteY5" fmla="*/ 2636455 h 3716309"/>
              <a:gd name="connsiteX6" fmla="*/ 5291592 w 7130120"/>
              <a:gd name="connsiteY6" fmla="*/ 3687042 h 3716309"/>
              <a:gd name="connsiteX7" fmla="*/ 6069805 w 7130120"/>
              <a:gd name="connsiteY7" fmla="*/ 3716225 h 3716309"/>
              <a:gd name="connsiteX8" fmla="*/ 7130120 w 7130120"/>
              <a:gd name="connsiteY8" fmla="*/ 2344625 h 3716309"/>
              <a:gd name="connsiteX9" fmla="*/ 6663192 w 7130120"/>
              <a:gd name="connsiteY9" fmla="*/ 408821 h 3716309"/>
              <a:gd name="connsiteX10" fmla="*/ 4221550 w 7130120"/>
              <a:gd name="connsiteY10" fmla="*/ 68353 h 3716309"/>
              <a:gd name="connsiteX11" fmla="*/ 3132052 w 7130120"/>
              <a:gd name="connsiteY11" fmla="*/ 545008 h 3716309"/>
              <a:gd name="connsiteX12" fmla="*/ 1478350 w 7130120"/>
              <a:gd name="connsiteY12" fmla="*/ 340727 h 3716309"/>
              <a:gd name="connsiteX13" fmla="*/ 204026 w 7130120"/>
              <a:gd name="connsiteY13" fmla="*/ 1303765 h 3716309"/>
              <a:gd name="connsiteX0" fmla="*/ 204026 w 7130120"/>
              <a:gd name="connsiteY0" fmla="*/ 1303765 h 3716309"/>
              <a:gd name="connsiteX1" fmla="*/ 301303 w 7130120"/>
              <a:gd name="connsiteY1" fmla="*/ 2218165 h 3716309"/>
              <a:gd name="connsiteX2" fmla="*/ 1283797 w 7130120"/>
              <a:gd name="connsiteY2" fmla="*/ 2976923 h 3716309"/>
              <a:gd name="connsiteX3" fmla="*/ 2081465 w 7130120"/>
              <a:gd name="connsiteY3" fmla="*/ 3657859 h 3716309"/>
              <a:gd name="connsiteX4" fmla="*/ 3141780 w 7130120"/>
              <a:gd name="connsiteY4" fmla="*/ 2675365 h 3716309"/>
              <a:gd name="connsiteX5" fmla="*/ 4143729 w 7130120"/>
              <a:gd name="connsiteY5" fmla="*/ 2636455 h 3716309"/>
              <a:gd name="connsiteX6" fmla="*/ 5291592 w 7130120"/>
              <a:gd name="connsiteY6" fmla="*/ 3687042 h 3716309"/>
              <a:gd name="connsiteX7" fmla="*/ 6069805 w 7130120"/>
              <a:gd name="connsiteY7" fmla="*/ 3716225 h 3716309"/>
              <a:gd name="connsiteX8" fmla="*/ 7130120 w 7130120"/>
              <a:gd name="connsiteY8" fmla="*/ 2344625 h 3716309"/>
              <a:gd name="connsiteX9" fmla="*/ 6663192 w 7130120"/>
              <a:gd name="connsiteY9" fmla="*/ 408821 h 3716309"/>
              <a:gd name="connsiteX10" fmla="*/ 4221550 w 7130120"/>
              <a:gd name="connsiteY10" fmla="*/ 68353 h 3716309"/>
              <a:gd name="connsiteX11" fmla="*/ 3132052 w 7130120"/>
              <a:gd name="connsiteY11" fmla="*/ 545008 h 3716309"/>
              <a:gd name="connsiteX12" fmla="*/ 1478350 w 7130120"/>
              <a:gd name="connsiteY12" fmla="*/ 340727 h 3716309"/>
              <a:gd name="connsiteX13" fmla="*/ 204026 w 7130120"/>
              <a:gd name="connsiteY13" fmla="*/ 1303765 h 3716309"/>
              <a:gd name="connsiteX0" fmla="*/ 204026 w 7130120"/>
              <a:gd name="connsiteY0" fmla="*/ 1303765 h 3716309"/>
              <a:gd name="connsiteX1" fmla="*/ 301303 w 7130120"/>
              <a:gd name="connsiteY1" fmla="*/ 2218165 h 3716309"/>
              <a:gd name="connsiteX2" fmla="*/ 1283797 w 7130120"/>
              <a:gd name="connsiteY2" fmla="*/ 2976923 h 3716309"/>
              <a:gd name="connsiteX3" fmla="*/ 2081465 w 7130120"/>
              <a:gd name="connsiteY3" fmla="*/ 3657859 h 3716309"/>
              <a:gd name="connsiteX4" fmla="*/ 3141780 w 7130120"/>
              <a:gd name="connsiteY4" fmla="*/ 2675365 h 3716309"/>
              <a:gd name="connsiteX5" fmla="*/ 4143729 w 7130120"/>
              <a:gd name="connsiteY5" fmla="*/ 2636455 h 3716309"/>
              <a:gd name="connsiteX6" fmla="*/ 5291592 w 7130120"/>
              <a:gd name="connsiteY6" fmla="*/ 3687042 h 3716309"/>
              <a:gd name="connsiteX7" fmla="*/ 6069805 w 7130120"/>
              <a:gd name="connsiteY7" fmla="*/ 3716225 h 3716309"/>
              <a:gd name="connsiteX8" fmla="*/ 7130120 w 7130120"/>
              <a:gd name="connsiteY8" fmla="*/ 2344625 h 3716309"/>
              <a:gd name="connsiteX9" fmla="*/ 6663192 w 7130120"/>
              <a:gd name="connsiteY9" fmla="*/ 408821 h 3716309"/>
              <a:gd name="connsiteX10" fmla="*/ 4221550 w 7130120"/>
              <a:gd name="connsiteY10" fmla="*/ 68353 h 3716309"/>
              <a:gd name="connsiteX11" fmla="*/ 3132052 w 7130120"/>
              <a:gd name="connsiteY11" fmla="*/ 545008 h 3716309"/>
              <a:gd name="connsiteX12" fmla="*/ 1478350 w 7130120"/>
              <a:gd name="connsiteY12" fmla="*/ 340727 h 3716309"/>
              <a:gd name="connsiteX13" fmla="*/ 204026 w 7130120"/>
              <a:gd name="connsiteY13" fmla="*/ 1303765 h 3716309"/>
              <a:gd name="connsiteX0" fmla="*/ 204026 w 7130120"/>
              <a:gd name="connsiteY0" fmla="*/ 1303765 h 3835350"/>
              <a:gd name="connsiteX1" fmla="*/ 301303 w 7130120"/>
              <a:gd name="connsiteY1" fmla="*/ 2218165 h 3835350"/>
              <a:gd name="connsiteX2" fmla="*/ 1283797 w 7130120"/>
              <a:gd name="connsiteY2" fmla="*/ 2976923 h 3835350"/>
              <a:gd name="connsiteX3" fmla="*/ 2081465 w 7130120"/>
              <a:gd name="connsiteY3" fmla="*/ 3657859 h 3835350"/>
              <a:gd name="connsiteX4" fmla="*/ 3141780 w 7130120"/>
              <a:gd name="connsiteY4" fmla="*/ 2675365 h 3835350"/>
              <a:gd name="connsiteX5" fmla="*/ 4143729 w 7130120"/>
              <a:gd name="connsiteY5" fmla="*/ 2636455 h 3835350"/>
              <a:gd name="connsiteX6" fmla="*/ 5291592 w 7130120"/>
              <a:gd name="connsiteY6" fmla="*/ 3687042 h 3835350"/>
              <a:gd name="connsiteX7" fmla="*/ 6069805 w 7130120"/>
              <a:gd name="connsiteY7" fmla="*/ 3716225 h 3835350"/>
              <a:gd name="connsiteX8" fmla="*/ 7130120 w 7130120"/>
              <a:gd name="connsiteY8" fmla="*/ 2344625 h 3835350"/>
              <a:gd name="connsiteX9" fmla="*/ 6663192 w 7130120"/>
              <a:gd name="connsiteY9" fmla="*/ 408821 h 3835350"/>
              <a:gd name="connsiteX10" fmla="*/ 4221550 w 7130120"/>
              <a:gd name="connsiteY10" fmla="*/ 68353 h 3835350"/>
              <a:gd name="connsiteX11" fmla="*/ 3132052 w 7130120"/>
              <a:gd name="connsiteY11" fmla="*/ 545008 h 3835350"/>
              <a:gd name="connsiteX12" fmla="*/ 1478350 w 7130120"/>
              <a:gd name="connsiteY12" fmla="*/ 340727 h 3835350"/>
              <a:gd name="connsiteX13" fmla="*/ 204026 w 7130120"/>
              <a:gd name="connsiteY13" fmla="*/ 1303765 h 3835350"/>
              <a:gd name="connsiteX0" fmla="*/ 204026 w 7130120"/>
              <a:gd name="connsiteY0" fmla="*/ 1303765 h 3876214"/>
              <a:gd name="connsiteX1" fmla="*/ 301303 w 7130120"/>
              <a:gd name="connsiteY1" fmla="*/ 2218165 h 3876214"/>
              <a:gd name="connsiteX2" fmla="*/ 1283797 w 7130120"/>
              <a:gd name="connsiteY2" fmla="*/ 2976923 h 3876214"/>
              <a:gd name="connsiteX3" fmla="*/ 2081465 w 7130120"/>
              <a:gd name="connsiteY3" fmla="*/ 3657859 h 3876214"/>
              <a:gd name="connsiteX4" fmla="*/ 3141780 w 7130120"/>
              <a:gd name="connsiteY4" fmla="*/ 2675365 h 3876214"/>
              <a:gd name="connsiteX5" fmla="*/ 4143729 w 7130120"/>
              <a:gd name="connsiteY5" fmla="*/ 2636455 h 3876214"/>
              <a:gd name="connsiteX6" fmla="*/ 5291592 w 7130120"/>
              <a:gd name="connsiteY6" fmla="*/ 3687042 h 3876214"/>
              <a:gd name="connsiteX7" fmla="*/ 6069805 w 7130120"/>
              <a:gd name="connsiteY7" fmla="*/ 3716225 h 3876214"/>
              <a:gd name="connsiteX8" fmla="*/ 7130120 w 7130120"/>
              <a:gd name="connsiteY8" fmla="*/ 2344625 h 3876214"/>
              <a:gd name="connsiteX9" fmla="*/ 6663192 w 7130120"/>
              <a:gd name="connsiteY9" fmla="*/ 408821 h 3876214"/>
              <a:gd name="connsiteX10" fmla="*/ 4221550 w 7130120"/>
              <a:gd name="connsiteY10" fmla="*/ 68353 h 3876214"/>
              <a:gd name="connsiteX11" fmla="*/ 3132052 w 7130120"/>
              <a:gd name="connsiteY11" fmla="*/ 545008 h 3876214"/>
              <a:gd name="connsiteX12" fmla="*/ 1478350 w 7130120"/>
              <a:gd name="connsiteY12" fmla="*/ 340727 h 3876214"/>
              <a:gd name="connsiteX13" fmla="*/ 204026 w 7130120"/>
              <a:gd name="connsiteY13" fmla="*/ 1303765 h 3876214"/>
              <a:gd name="connsiteX0" fmla="*/ 204026 w 7139712"/>
              <a:gd name="connsiteY0" fmla="*/ 1303765 h 3876214"/>
              <a:gd name="connsiteX1" fmla="*/ 301303 w 7139712"/>
              <a:gd name="connsiteY1" fmla="*/ 2218165 h 3876214"/>
              <a:gd name="connsiteX2" fmla="*/ 1283797 w 7139712"/>
              <a:gd name="connsiteY2" fmla="*/ 2976923 h 3876214"/>
              <a:gd name="connsiteX3" fmla="*/ 2081465 w 7139712"/>
              <a:gd name="connsiteY3" fmla="*/ 3657859 h 3876214"/>
              <a:gd name="connsiteX4" fmla="*/ 3141780 w 7139712"/>
              <a:gd name="connsiteY4" fmla="*/ 2675365 h 3876214"/>
              <a:gd name="connsiteX5" fmla="*/ 4143729 w 7139712"/>
              <a:gd name="connsiteY5" fmla="*/ 2636455 h 3876214"/>
              <a:gd name="connsiteX6" fmla="*/ 5291592 w 7139712"/>
              <a:gd name="connsiteY6" fmla="*/ 3687042 h 3876214"/>
              <a:gd name="connsiteX7" fmla="*/ 6069805 w 7139712"/>
              <a:gd name="connsiteY7" fmla="*/ 3716225 h 3876214"/>
              <a:gd name="connsiteX8" fmla="*/ 7130120 w 7139712"/>
              <a:gd name="connsiteY8" fmla="*/ 2344625 h 3876214"/>
              <a:gd name="connsiteX9" fmla="*/ 6663192 w 7139712"/>
              <a:gd name="connsiteY9" fmla="*/ 408821 h 3876214"/>
              <a:gd name="connsiteX10" fmla="*/ 4221550 w 7139712"/>
              <a:gd name="connsiteY10" fmla="*/ 68353 h 3876214"/>
              <a:gd name="connsiteX11" fmla="*/ 3132052 w 7139712"/>
              <a:gd name="connsiteY11" fmla="*/ 545008 h 3876214"/>
              <a:gd name="connsiteX12" fmla="*/ 1478350 w 7139712"/>
              <a:gd name="connsiteY12" fmla="*/ 340727 h 3876214"/>
              <a:gd name="connsiteX13" fmla="*/ 204026 w 7139712"/>
              <a:gd name="connsiteY13" fmla="*/ 1303765 h 3876214"/>
              <a:gd name="connsiteX0" fmla="*/ 204026 w 7139712"/>
              <a:gd name="connsiteY0" fmla="*/ 1342153 h 3914602"/>
              <a:gd name="connsiteX1" fmla="*/ 301303 w 7139712"/>
              <a:gd name="connsiteY1" fmla="*/ 2256553 h 3914602"/>
              <a:gd name="connsiteX2" fmla="*/ 1283797 w 7139712"/>
              <a:gd name="connsiteY2" fmla="*/ 3015311 h 3914602"/>
              <a:gd name="connsiteX3" fmla="*/ 2081465 w 7139712"/>
              <a:gd name="connsiteY3" fmla="*/ 3696247 h 3914602"/>
              <a:gd name="connsiteX4" fmla="*/ 3141780 w 7139712"/>
              <a:gd name="connsiteY4" fmla="*/ 2713753 h 3914602"/>
              <a:gd name="connsiteX5" fmla="*/ 4143729 w 7139712"/>
              <a:gd name="connsiteY5" fmla="*/ 2674843 h 3914602"/>
              <a:gd name="connsiteX6" fmla="*/ 5291592 w 7139712"/>
              <a:gd name="connsiteY6" fmla="*/ 3725430 h 3914602"/>
              <a:gd name="connsiteX7" fmla="*/ 6069805 w 7139712"/>
              <a:gd name="connsiteY7" fmla="*/ 3754613 h 3914602"/>
              <a:gd name="connsiteX8" fmla="*/ 7130120 w 7139712"/>
              <a:gd name="connsiteY8" fmla="*/ 2383013 h 3914602"/>
              <a:gd name="connsiteX9" fmla="*/ 6663192 w 7139712"/>
              <a:gd name="connsiteY9" fmla="*/ 447209 h 3914602"/>
              <a:gd name="connsiteX10" fmla="*/ 4221550 w 7139712"/>
              <a:gd name="connsiteY10" fmla="*/ 106741 h 3914602"/>
              <a:gd name="connsiteX11" fmla="*/ 3132052 w 7139712"/>
              <a:gd name="connsiteY11" fmla="*/ 583396 h 3914602"/>
              <a:gd name="connsiteX12" fmla="*/ 1478350 w 7139712"/>
              <a:gd name="connsiteY12" fmla="*/ 379115 h 3914602"/>
              <a:gd name="connsiteX13" fmla="*/ 204026 w 7139712"/>
              <a:gd name="connsiteY13" fmla="*/ 1342153 h 3914602"/>
              <a:gd name="connsiteX0" fmla="*/ 204026 w 7139712"/>
              <a:gd name="connsiteY0" fmla="*/ 1342153 h 3914602"/>
              <a:gd name="connsiteX1" fmla="*/ 301303 w 7139712"/>
              <a:gd name="connsiteY1" fmla="*/ 2256553 h 3914602"/>
              <a:gd name="connsiteX2" fmla="*/ 1283797 w 7139712"/>
              <a:gd name="connsiteY2" fmla="*/ 3015311 h 3914602"/>
              <a:gd name="connsiteX3" fmla="*/ 2081465 w 7139712"/>
              <a:gd name="connsiteY3" fmla="*/ 3696247 h 3914602"/>
              <a:gd name="connsiteX4" fmla="*/ 3141780 w 7139712"/>
              <a:gd name="connsiteY4" fmla="*/ 2713753 h 3914602"/>
              <a:gd name="connsiteX5" fmla="*/ 4143729 w 7139712"/>
              <a:gd name="connsiteY5" fmla="*/ 2674843 h 3914602"/>
              <a:gd name="connsiteX6" fmla="*/ 5291592 w 7139712"/>
              <a:gd name="connsiteY6" fmla="*/ 3725430 h 3914602"/>
              <a:gd name="connsiteX7" fmla="*/ 6069805 w 7139712"/>
              <a:gd name="connsiteY7" fmla="*/ 3754613 h 3914602"/>
              <a:gd name="connsiteX8" fmla="*/ 7130120 w 7139712"/>
              <a:gd name="connsiteY8" fmla="*/ 2383013 h 3914602"/>
              <a:gd name="connsiteX9" fmla="*/ 6663192 w 7139712"/>
              <a:gd name="connsiteY9" fmla="*/ 447209 h 3914602"/>
              <a:gd name="connsiteX10" fmla="*/ 4221550 w 7139712"/>
              <a:gd name="connsiteY10" fmla="*/ 106741 h 3914602"/>
              <a:gd name="connsiteX11" fmla="*/ 3132052 w 7139712"/>
              <a:gd name="connsiteY11" fmla="*/ 583396 h 3914602"/>
              <a:gd name="connsiteX12" fmla="*/ 1478350 w 7139712"/>
              <a:gd name="connsiteY12" fmla="*/ 379115 h 3914602"/>
              <a:gd name="connsiteX13" fmla="*/ 204026 w 7139712"/>
              <a:gd name="connsiteY13" fmla="*/ 1342153 h 3914602"/>
              <a:gd name="connsiteX0" fmla="*/ 109324 w 7045010"/>
              <a:gd name="connsiteY0" fmla="*/ 1342153 h 3914602"/>
              <a:gd name="connsiteX1" fmla="*/ 206601 w 7045010"/>
              <a:gd name="connsiteY1" fmla="*/ 2256553 h 3914602"/>
              <a:gd name="connsiteX2" fmla="*/ 1189095 w 7045010"/>
              <a:gd name="connsiteY2" fmla="*/ 3015311 h 3914602"/>
              <a:gd name="connsiteX3" fmla="*/ 1986763 w 7045010"/>
              <a:gd name="connsiteY3" fmla="*/ 3696247 h 3914602"/>
              <a:gd name="connsiteX4" fmla="*/ 3047078 w 7045010"/>
              <a:gd name="connsiteY4" fmla="*/ 2713753 h 3914602"/>
              <a:gd name="connsiteX5" fmla="*/ 4049027 w 7045010"/>
              <a:gd name="connsiteY5" fmla="*/ 2674843 h 3914602"/>
              <a:gd name="connsiteX6" fmla="*/ 5196890 w 7045010"/>
              <a:gd name="connsiteY6" fmla="*/ 3725430 h 3914602"/>
              <a:gd name="connsiteX7" fmla="*/ 5975103 w 7045010"/>
              <a:gd name="connsiteY7" fmla="*/ 3754613 h 3914602"/>
              <a:gd name="connsiteX8" fmla="*/ 7035418 w 7045010"/>
              <a:gd name="connsiteY8" fmla="*/ 2383013 h 3914602"/>
              <a:gd name="connsiteX9" fmla="*/ 6568490 w 7045010"/>
              <a:gd name="connsiteY9" fmla="*/ 447209 h 3914602"/>
              <a:gd name="connsiteX10" fmla="*/ 4126848 w 7045010"/>
              <a:gd name="connsiteY10" fmla="*/ 106741 h 3914602"/>
              <a:gd name="connsiteX11" fmla="*/ 3037350 w 7045010"/>
              <a:gd name="connsiteY11" fmla="*/ 583396 h 3914602"/>
              <a:gd name="connsiteX12" fmla="*/ 1383648 w 7045010"/>
              <a:gd name="connsiteY12" fmla="*/ 379115 h 3914602"/>
              <a:gd name="connsiteX13" fmla="*/ 109324 w 7045010"/>
              <a:gd name="connsiteY13" fmla="*/ 1342153 h 3914602"/>
              <a:gd name="connsiteX0" fmla="*/ 109324 w 7045010"/>
              <a:gd name="connsiteY0" fmla="*/ 1342153 h 3914602"/>
              <a:gd name="connsiteX1" fmla="*/ 206601 w 7045010"/>
              <a:gd name="connsiteY1" fmla="*/ 2256553 h 3914602"/>
              <a:gd name="connsiteX2" fmla="*/ 1189095 w 7045010"/>
              <a:gd name="connsiteY2" fmla="*/ 3015311 h 3914602"/>
              <a:gd name="connsiteX3" fmla="*/ 1986763 w 7045010"/>
              <a:gd name="connsiteY3" fmla="*/ 3696247 h 3914602"/>
              <a:gd name="connsiteX4" fmla="*/ 3047078 w 7045010"/>
              <a:gd name="connsiteY4" fmla="*/ 2713753 h 3914602"/>
              <a:gd name="connsiteX5" fmla="*/ 4049027 w 7045010"/>
              <a:gd name="connsiteY5" fmla="*/ 2674843 h 3914602"/>
              <a:gd name="connsiteX6" fmla="*/ 5196890 w 7045010"/>
              <a:gd name="connsiteY6" fmla="*/ 3725430 h 3914602"/>
              <a:gd name="connsiteX7" fmla="*/ 5975103 w 7045010"/>
              <a:gd name="connsiteY7" fmla="*/ 3754613 h 3914602"/>
              <a:gd name="connsiteX8" fmla="*/ 7035418 w 7045010"/>
              <a:gd name="connsiteY8" fmla="*/ 2383013 h 3914602"/>
              <a:gd name="connsiteX9" fmla="*/ 6568490 w 7045010"/>
              <a:gd name="connsiteY9" fmla="*/ 447209 h 3914602"/>
              <a:gd name="connsiteX10" fmla="*/ 4126848 w 7045010"/>
              <a:gd name="connsiteY10" fmla="*/ 106741 h 3914602"/>
              <a:gd name="connsiteX11" fmla="*/ 3037350 w 7045010"/>
              <a:gd name="connsiteY11" fmla="*/ 583396 h 3914602"/>
              <a:gd name="connsiteX12" fmla="*/ 1383648 w 7045010"/>
              <a:gd name="connsiteY12" fmla="*/ 379115 h 3914602"/>
              <a:gd name="connsiteX13" fmla="*/ 109324 w 7045010"/>
              <a:gd name="connsiteY13" fmla="*/ 1342153 h 3914602"/>
              <a:gd name="connsiteX0" fmla="*/ 109324 w 7045010"/>
              <a:gd name="connsiteY0" fmla="*/ 1342153 h 3914602"/>
              <a:gd name="connsiteX1" fmla="*/ 206601 w 7045010"/>
              <a:gd name="connsiteY1" fmla="*/ 2256553 h 3914602"/>
              <a:gd name="connsiteX2" fmla="*/ 1189095 w 7045010"/>
              <a:gd name="connsiteY2" fmla="*/ 3015311 h 3914602"/>
              <a:gd name="connsiteX3" fmla="*/ 1986763 w 7045010"/>
              <a:gd name="connsiteY3" fmla="*/ 3696247 h 3914602"/>
              <a:gd name="connsiteX4" fmla="*/ 3047078 w 7045010"/>
              <a:gd name="connsiteY4" fmla="*/ 2713753 h 3914602"/>
              <a:gd name="connsiteX5" fmla="*/ 4049027 w 7045010"/>
              <a:gd name="connsiteY5" fmla="*/ 2674843 h 3914602"/>
              <a:gd name="connsiteX6" fmla="*/ 5196890 w 7045010"/>
              <a:gd name="connsiteY6" fmla="*/ 3725430 h 3914602"/>
              <a:gd name="connsiteX7" fmla="*/ 5975103 w 7045010"/>
              <a:gd name="connsiteY7" fmla="*/ 3754613 h 3914602"/>
              <a:gd name="connsiteX8" fmla="*/ 7035418 w 7045010"/>
              <a:gd name="connsiteY8" fmla="*/ 2383013 h 3914602"/>
              <a:gd name="connsiteX9" fmla="*/ 6568490 w 7045010"/>
              <a:gd name="connsiteY9" fmla="*/ 447209 h 3914602"/>
              <a:gd name="connsiteX10" fmla="*/ 4126848 w 7045010"/>
              <a:gd name="connsiteY10" fmla="*/ 106741 h 3914602"/>
              <a:gd name="connsiteX11" fmla="*/ 3037350 w 7045010"/>
              <a:gd name="connsiteY11" fmla="*/ 583396 h 3914602"/>
              <a:gd name="connsiteX12" fmla="*/ 1383648 w 7045010"/>
              <a:gd name="connsiteY12" fmla="*/ 379115 h 3914602"/>
              <a:gd name="connsiteX13" fmla="*/ 109324 w 7045010"/>
              <a:gd name="connsiteY13" fmla="*/ 1342153 h 3914602"/>
              <a:gd name="connsiteX0" fmla="*/ 109324 w 7045010"/>
              <a:gd name="connsiteY0" fmla="*/ 1342153 h 3914602"/>
              <a:gd name="connsiteX1" fmla="*/ 206601 w 7045010"/>
              <a:gd name="connsiteY1" fmla="*/ 2256553 h 3914602"/>
              <a:gd name="connsiteX2" fmla="*/ 1189095 w 7045010"/>
              <a:gd name="connsiteY2" fmla="*/ 3015311 h 3914602"/>
              <a:gd name="connsiteX3" fmla="*/ 1986763 w 7045010"/>
              <a:gd name="connsiteY3" fmla="*/ 3696247 h 3914602"/>
              <a:gd name="connsiteX4" fmla="*/ 3047078 w 7045010"/>
              <a:gd name="connsiteY4" fmla="*/ 2713753 h 3914602"/>
              <a:gd name="connsiteX5" fmla="*/ 4049027 w 7045010"/>
              <a:gd name="connsiteY5" fmla="*/ 2674843 h 3914602"/>
              <a:gd name="connsiteX6" fmla="*/ 5196890 w 7045010"/>
              <a:gd name="connsiteY6" fmla="*/ 3725430 h 3914602"/>
              <a:gd name="connsiteX7" fmla="*/ 5975103 w 7045010"/>
              <a:gd name="connsiteY7" fmla="*/ 3754613 h 3914602"/>
              <a:gd name="connsiteX8" fmla="*/ 7035418 w 7045010"/>
              <a:gd name="connsiteY8" fmla="*/ 2383013 h 3914602"/>
              <a:gd name="connsiteX9" fmla="*/ 6568490 w 7045010"/>
              <a:gd name="connsiteY9" fmla="*/ 447209 h 3914602"/>
              <a:gd name="connsiteX10" fmla="*/ 4126848 w 7045010"/>
              <a:gd name="connsiteY10" fmla="*/ 106741 h 3914602"/>
              <a:gd name="connsiteX11" fmla="*/ 3037350 w 7045010"/>
              <a:gd name="connsiteY11" fmla="*/ 583396 h 3914602"/>
              <a:gd name="connsiteX12" fmla="*/ 1383648 w 7045010"/>
              <a:gd name="connsiteY12" fmla="*/ 379115 h 3914602"/>
              <a:gd name="connsiteX13" fmla="*/ 109324 w 7045010"/>
              <a:gd name="connsiteY13" fmla="*/ 1342153 h 3914602"/>
              <a:gd name="connsiteX0" fmla="*/ 109324 w 7045010"/>
              <a:gd name="connsiteY0" fmla="*/ 1342153 h 3914602"/>
              <a:gd name="connsiteX1" fmla="*/ 206601 w 7045010"/>
              <a:gd name="connsiteY1" fmla="*/ 2256553 h 3914602"/>
              <a:gd name="connsiteX2" fmla="*/ 1189095 w 7045010"/>
              <a:gd name="connsiteY2" fmla="*/ 3015311 h 3914602"/>
              <a:gd name="connsiteX3" fmla="*/ 1986763 w 7045010"/>
              <a:gd name="connsiteY3" fmla="*/ 3696247 h 3914602"/>
              <a:gd name="connsiteX4" fmla="*/ 3047078 w 7045010"/>
              <a:gd name="connsiteY4" fmla="*/ 2713753 h 3914602"/>
              <a:gd name="connsiteX5" fmla="*/ 4049027 w 7045010"/>
              <a:gd name="connsiteY5" fmla="*/ 2674843 h 3914602"/>
              <a:gd name="connsiteX6" fmla="*/ 5196890 w 7045010"/>
              <a:gd name="connsiteY6" fmla="*/ 3725430 h 3914602"/>
              <a:gd name="connsiteX7" fmla="*/ 5975103 w 7045010"/>
              <a:gd name="connsiteY7" fmla="*/ 3754613 h 3914602"/>
              <a:gd name="connsiteX8" fmla="*/ 7035418 w 7045010"/>
              <a:gd name="connsiteY8" fmla="*/ 2383013 h 3914602"/>
              <a:gd name="connsiteX9" fmla="*/ 6568490 w 7045010"/>
              <a:gd name="connsiteY9" fmla="*/ 447209 h 3914602"/>
              <a:gd name="connsiteX10" fmla="*/ 4126848 w 7045010"/>
              <a:gd name="connsiteY10" fmla="*/ 106741 h 3914602"/>
              <a:gd name="connsiteX11" fmla="*/ 3037350 w 7045010"/>
              <a:gd name="connsiteY11" fmla="*/ 583396 h 3914602"/>
              <a:gd name="connsiteX12" fmla="*/ 1383648 w 7045010"/>
              <a:gd name="connsiteY12" fmla="*/ 379115 h 3914602"/>
              <a:gd name="connsiteX13" fmla="*/ 109324 w 7045010"/>
              <a:gd name="connsiteY13" fmla="*/ 1342153 h 3914602"/>
              <a:gd name="connsiteX0" fmla="*/ 109324 w 7045010"/>
              <a:gd name="connsiteY0" fmla="*/ 1342153 h 3914602"/>
              <a:gd name="connsiteX1" fmla="*/ 206601 w 7045010"/>
              <a:gd name="connsiteY1" fmla="*/ 2256553 h 3914602"/>
              <a:gd name="connsiteX2" fmla="*/ 1189095 w 7045010"/>
              <a:gd name="connsiteY2" fmla="*/ 3015311 h 3914602"/>
              <a:gd name="connsiteX3" fmla="*/ 1986763 w 7045010"/>
              <a:gd name="connsiteY3" fmla="*/ 3696247 h 3914602"/>
              <a:gd name="connsiteX4" fmla="*/ 3047078 w 7045010"/>
              <a:gd name="connsiteY4" fmla="*/ 2713753 h 3914602"/>
              <a:gd name="connsiteX5" fmla="*/ 4049027 w 7045010"/>
              <a:gd name="connsiteY5" fmla="*/ 2674843 h 3914602"/>
              <a:gd name="connsiteX6" fmla="*/ 5196890 w 7045010"/>
              <a:gd name="connsiteY6" fmla="*/ 3725430 h 3914602"/>
              <a:gd name="connsiteX7" fmla="*/ 5975103 w 7045010"/>
              <a:gd name="connsiteY7" fmla="*/ 3754613 h 3914602"/>
              <a:gd name="connsiteX8" fmla="*/ 7035418 w 7045010"/>
              <a:gd name="connsiteY8" fmla="*/ 2383013 h 3914602"/>
              <a:gd name="connsiteX9" fmla="*/ 6568490 w 7045010"/>
              <a:gd name="connsiteY9" fmla="*/ 447209 h 3914602"/>
              <a:gd name="connsiteX10" fmla="*/ 4126848 w 7045010"/>
              <a:gd name="connsiteY10" fmla="*/ 106741 h 3914602"/>
              <a:gd name="connsiteX11" fmla="*/ 3037350 w 7045010"/>
              <a:gd name="connsiteY11" fmla="*/ 583396 h 3914602"/>
              <a:gd name="connsiteX12" fmla="*/ 1383648 w 7045010"/>
              <a:gd name="connsiteY12" fmla="*/ 379115 h 3914602"/>
              <a:gd name="connsiteX13" fmla="*/ 109324 w 7045010"/>
              <a:gd name="connsiteY13" fmla="*/ 1342153 h 3914602"/>
              <a:gd name="connsiteX0" fmla="*/ 109324 w 7045010"/>
              <a:gd name="connsiteY0" fmla="*/ 1342153 h 3868344"/>
              <a:gd name="connsiteX1" fmla="*/ 206601 w 7045010"/>
              <a:gd name="connsiteY1" fmla="*/ 2256553 h 3868344"/>
              <a:gd name="connsiteX2" fmla="*/ 1189095 w 7045010"/>
              <a:gd name="connsiteY2" fmla="*/ 3015311 h 3868344"/>
              <a:gd name="connsiteX3" fmla="*/ 1986763 w 7045010"/>
              <a:gd name="connsiteY3" fmla="*/ 3696247 h 3868344"/>
              <a:gd name="connsiteX4" fmla="*/ 3047078 w 7045010"/>
              <a:gd name="connsiteY4" fmla="*/ 2713753 h 3868344"/>
              <a:gd name="connsiteX5" fmla="*/ 4490203 w 7045010"/>
              <a:gd name="connsiteY5" fmla="*/ 2519133 h 3868344"/>
              <a:gd name="connsiteX6" fmla="*/ 5196890 w 7045010"/>
              <a:gd name="connsiteY6" fmla="*/ 3725430 h 3868344"/>
              <a:gd name="connsiteX7" fmla="*/ 5975103 w 7045010"/>
              <a:gd name="connsiteY7" fmla="*/ 3754613 h 3868344"/>
              <a:gd name="connsiteX8" fmla="*/ 7035418 w 7045010"/>
              <a:gd name="connsiteY8" fmla="*/ 2383013 h 3868344"/>
              <a:gd name="connsiteX9" fmla="*/ 6568490 w 7045010"/>
              <a:gd name="connsiteY9" fmla="*/ 447209 h 3868344"/>
              <a:gd name="connsiteX10" fmla="*/ 4126848 w 7045010"/>
              <a:gd name="connsiteY10" fmla="*/ 106741 h 3868344"/>
              <a:gd name="connsiteX11" fmla="*/ 3037350 w 7045010"/>
              <a:gd name="connsiteY11" fmla="*/ 583396 h 3868344"/>
              <a:gd name="connsiteX12" fmla="*/ 1383648 w 7045010"/>
              <a:gd name="connsiteY12" fmla="*/ 379115 h 3868344"/>
              <a:gd name="connsiteX13" fmla="*/ 109324 w 7045010"/>
              <a:gd name="connsiteY13" fmla="*/ 1342153 h 3868344"/>
              <a:gd name="connsiteX0" fmla="*/ 109324 w 7043789"/>
              <a:gd name="connsiteY0" fmla="*/ 1342153 h 3802765"/>
              <a:gd name="connsiteX1" fmla="*/ 206601 w 7043789"/>
              <a:gd name="connsiteY1" fmla="*/ 2256553 h 3802765"/>
              <a:gd name="connsiteX2" fmla="*/ 1189095 w 7043789"/>
              <a:gd name="connsiteY2" fmla="*/ 3015311 h 3802765"/>
              <a:gd name="connsiteX3" fmla="*/ 1986763 w 7043789"/>
              <a:gd name="connsiteY3" fmla="*/ 3696247 h 3802765"/>
              <a:gd name="connsiteX4" fmla="*/ 3047078 w 7043789"/>
              <a:gd name="connsiteY4" fmla="*/ 2713753 h 3802765"/>
              <a:gd name="connsiteX5" fmla="*/ 4490203 w 7043789"/>
              <a:gd name="connsiteY5" fmla="*/ 2519133 h 3802765"/>
              <a:gd name="connsiteX6" fmla="*/ 5560211 w 7043789"/>
              <a:gd name="connsiteY6" fmla="*/ 3401037 h 3802765"/>
              <a:gd name="connsiteX7" fmla="*/ 5975103 w 7043789"/>
              <a:gd name="connsiteY7" fmla="*/ 3754613 h 3802765"/>
              <a:gd name="connsiteX8" fmla="*/ 7035418 w 7043789"/>
              <a:gd name="connsiteY8" fmla="*/ 2383013 h 3802765"/>
              <a:gd name="connsiteX9" fmla="*/ 6568490 w 7043789"/>
              <a:gd name="connsiteY9" fmla="*/ 447209 h 3802765"/>
              <a:gd name="connsiteX10" fmla="*/ 4126848 w 7043789"/>
              <a:gd name="connsiteY10" fmla="*/ 106741 h 3802765"/>
              <a:gd name="connsiteX11" fmla="*/ 3037350 w 7043789"/>
              <a:gd name="connsiteY11" fmla="*/ 583396 h 3802765"/>
              <a:gd name="connsiteX12" fmla="*/ 1383648 w 7043789"/>
              <a:gd name="connsiteY12" fmla="*/ 379115 h 3802765"/>
              <a:gd name="connsiteX13" fmla="*/ 109324 w 7043789"/>
              <a:gd name="connsiteY13" fmla="*/ 1342153 h 3802765"/>
              <a:gd name="connsiteX0" fmla="*/ 109324 w 7043789"/>
              <a:gd name="connsiteY0" fmla="*/ 1342153 h 3812829"/>
              <a:gd name="connsiteX1" fmla="*/ 206601 w 7043789"/>
              <a:gd name="connsiteY1" fmla="*/ 2256553 h 3812829"/>
              <a:gd name="connsiteX2" fmla="*/ 1189095 w 7043789"/>
              <a:gd name="connsiteY2" fmla="*/ 3015311 h 3812829"/>
              <a:gd name="connsiteX3" fmla="*/ 1986763 w 7043789"/>
              <a:gd name="connsiteY3" fmla="*/ 3696247 h 3812829"/>
              <a:gd name="connsiteX4" fmla="*/ 3047078 w 7043789"/>
              <a:gd name="connsiteY4" fmla="*/ 2713753 h 3812829"/>
              <a:gd name="connsiteX5" fmla="*/ 4490203 w 7043789"/>
              <a:gd name="connsiteY5" fmla="*/ 2519133 h 3812829"/>
              <a:gd name="connsiteX6" fmla="*/ 5560211 w 7043789"/>
              <a:gd name="connsiteY6" fmla="*/ 3401037 h 3812829"/>
              <a:gd name="connsiteX7" fmla="*/ 5975103 w 7043789"/>
              <a:gd name="connsiteY7" fmla="*/ 3754613 h 3812829"/>
              <a:gd name="connsiteX8" fmla="*/ 7035418 w 7043789"/>
              <a:gd name="connsiteY8" fmla="*/ 2383013 h 3812829"/>
              <a:gd name="connsiteX9" fmla="*/ 6568490 w 7043789"/>
              <a:gd name="connsiteY9" fmla="*/ 447209 h 3812829"/>
              <a:gd name="connsiteX10" fmla="*/ 4126848 w 7043789"/>
              <a:gd name="connsiteY10" fmla="*/ 106741 h 3812829"/>
              <a:gd name="connsiteX11" fmla="*/ 3037350 w 7043789"/>
              <a:gd name="connsiteY11" fmla="*/ 583396 h 3812829"/>
              <a:gd name="connsiteX12" fmla="*/ 1383648 w 7043789"/>
              <a:gd name="connsiteY12" fmla="*/ 379115 h 3812829"/>
              <a:gd name="connsiteX13" fmla="*/ 109324 w 7043789"/>
              <a:gd name="connsiteY13" fmla="*/ 1342153 h 3812829"/>
              <a:gd name="connsiteX0" fmla="*/ 109324 w 7043683"/>
              <a:gd name="connsiteY0" fmla="*/ 1342153 h 3784452"/>
              <a:gd name="connsiteX1" fmla="*/ 206601 w 7043683"/>
              <a:gd name="connsiteY1" fmla="*/ 2256553 h 3784452"/>
              <a:gd name="connsiteX2" fmla="*/ 1189095 w 7043683"/>
              <a:gd name="connsiteY2" fmla="*/ 3015311 h 3784452"/>
              <a:gd name="connsiteX3" fmla="*/ 1986763 w 7043683"/>
              <a:gd name="connsiteY3" fmla="*/ 3696247 h 3784452"/>
              <a:gd name="connsiteX4" fmla="*/ 3047078 w 7043683"/>
              <a:gd name="connsiteY4" fmla="*/ 2713753 h 3784452"/>
              <a:gd name="connsiteX5" fmla="*/ 4490203 w 7043683"/>
              <a:gd name="connsiteY5" fmla="*/ 2519133 h 3784452"/>
              <a:gd name="connsiteX6" fmla="*/ 5638066 w 7043683"/>
              <a:gd name="connsiteY6" fmla="*/ 3219377 h 3784452"/>
              <a:gd name="connsiteX7" fmla="*/ 5975103 w 7043683"/>
              <a:gd name="connsiteY7" fmla="*/ 3754613 h 3784452"/>
              <a:gd name="connsiteX8" fmla="*/ 7035418 w 7043683"/>
              <a:gd name="connsiteY8" fmla="*/ 2383013 h 3784452"/>
              <a:gd name="connsiteX9" fmla="*/ 6568490 w 7043683"/>
              <a:gd name="connsiteY9" fmla="*/ 447209 h 3784452"/>
              <a:gd name="connsiteX10" fmla="*/ 4126848 w 7043683"/>
              <a:gd name="connsiteY10" fmla="*/ 106741 h 3784452"/>
              <a:gd name="connsiteX11" fmla="*/ 3037350 w 7043683"/>
              <a:gd name="connsiteY11" fmla="*/ 583396 h 3784452"/>
              <a:gd name="connsiteX12" fmla="*/ 1383648 w 7043683"/>
              <a:gd name="connsiteY12" fmla="*/ 379115 h 3784452"/>
              <a:gd name="connsiteX13" fmla="*/ 109324 w 7043683"/>
              <a:gd name="connsiteY13" fmla="*/ 1342153 h 3784452"/>
              <a:gd name="connsiteX0" fmla="*/ 109324 w 7047798"/>
              <a:gd name="connsiteY0" fmla="*/ 1342153 h 3705438"/>
              <a:gd name="connsiteX1" fmla="*/ 206601 w 7047798"/>
              <a:gd name="connsiteY1" fmla="*/ 2256553 h 3705438"/>
              <a:gd name="connsiteX2" fmla="*/ 1189095 w 7047798"/>
              <a:gd name="connsiteY2" fmla="*/ 3015311 h 3705438"/>
              <a:gd name="connsiteX3" fmla="*/ 1986763 w 7047798"/>
              <a:gd name="connsiteY3" fmla="*/ 3696247 h 3705438"/>
              <a:gd name="connsiteX4" fmla="*/ 3047078 w 7047798"/>
              <a:gd name="connsiteY4" fmla="*/ 2713753 h 3705438"/>
              <a:gd name="connsiteX5" fmla="*/ 4490203 w 7047798"/>
              <a:gd name="connsiteY5" fmla="*/ 2519133 h 3705438"/>
              <a:gd name="connsiteX6" fmla="*/ 5638066 w 7047798"/>
              <a:gd name="connsiteY6" fmla="*/ 3219377 h 3705438"/>
              <a:gd name="connsiteX7" fmla="*/ 6312472 w 7047798"/>
              <a:gd name="connsiteY7" fmla="*/ 3676759 h 3705438"/>
              <a:gd name="connsiteX8" fmla="*/ 7035418 w 7047798"/>
              <a:gd name="connsiteY8" fmla="*/ 2383013 h 3705438"/>
              <a:gd name="connsiteX9" fmla="*/ 6568490 w 7047798"/>
              <a:gd name="connsiteY9" fmla="*/ 447209 h 3705438"/>
              <a:gd name="connsiteX10" fmla="*/ 4126848 w 7047798"/>
              <a:gd name="connsiteY10" fmla="*/ 106741 h 3705438"/>
              <a:gd name="connsiteX11" fmla="*/ 3037350 w 7047798"/>
              <a:gd name="connsiteY11" fmla="*/ 583396 h 3705438"/>
              <a:gd name="connsiteX12" fmla="*/ 1383648 w 7047798"/>
              <a:gd name="connsiteY12" fmla="*/ 379115 h 3705438"/>
              <a:gd name="connsiteX13" fmla="*/ 109324 w 7047798"/>
              <a:gd name="connsiteY13" fmla="*/ 1342153 h 3705438"/>
              <a:gd name="connsiteX0" fmla="*/ 109324 w 7047798"/>
              <a:gd name="connsiteY0" fmla="*/ 1342153 h 3709823"/>
              <a:gd name="connsiteX1" fmla="*/ 206601 w 7047798"/>
              <a:gd name="connsiteY1" fmla="*/ 2256553 h 3709823"/>
              <a:gd name="connsiteX2" fmla="*/ 1189095 w 7047798"/>
              <a:gd name="connsiteY2" fmla="*/ 3015311 h 3709823"/>
              <a:gd name="connsiteX3" fmla="*/ 1986763 w 7047798"/>
              <a:gd name="connsiteY3" fmla="*/ 3696247 h 3709823"/>
              <a:gd name="connsiteX4" fmla="*/ 2826490 w 7047798"/>
              <a:gd name="connsiteY4" fmla="*/ 2376384 h 3709823"/>
              <a:gd name="connsiteX5" fmla="*/ 4490203 w 7047798"/>
              <a:gd name="connsiteY5" fmla="*/ 2519133 h 3709823"/>
              <a:gd name="connsiteX6" fmla="*/ 5638066 w 7047798"/>
              <a:gd name="connsiteY6" fmla="*/ 3219377 h 3709823"/>
              <a:gd name="connsiteX7" fmla="*/ 6312472 w 7047798"/>
              <a:gd name="connsiteY7" fmla="*/ 3676759 h 3709823"/>
              <a:gd name="connsiteX8" fmla="*/ 7035418 w 7047798"/>
              <a:gd name="connsiteY8" fmla="*/ 2383013 h 3709823"/>
              <a:gd name="connsiteX9" fmla="*/ 6568490 w 7047798"/>
              <a:gd name="connsiteY9" fmla="*/ 447209 h 3709823"/>
              <a:gd name="connsiteX10" fmla="*/ 4126848 w 7047798"/>
              <a:gd name="connsiteY10" fmla="*/ 106741 h 3709823"/>
              <a:gd name="connsiteX11" fmla="*/ 3037350 w 7047798"/>
              <a:gd name="connsiteY11" fmla="*/ 583396 h 3709823"/>
              <a:gd name="connsiteX12" fmla="*/ 1383648 w 7047798"/>
              <a:gd name="connsiteY12" fmla="*/ 379115 h 3709823"/>
              <a:gd name="connsiteX13" fmla="*/ 109324 w 7047798"/>
              <a:gd name="connsiteY13" fmla="*/ 1342153 h 3709823"/>
              <a:gd name="connsiteX0" fmla="*/ 109324 w 7047798"/>
              <a:gd name="connsiteY0" fmla="*/ 1342153 h 3705439"/>
              <a:gd name="connsiteX1" fmla="*/ 206601 w 7047798"/>
              <a:gd name="connsiteY1" fmla="*/ 2256553 h 3705439"/>
              <a:gd name="connsiteX2" fmla="*/ 1189095 w 7047798"/>
              <a:gd name="connsiteY2" fmla="*/ 3015311 h 3705439"/>
              <a:gd name="connsiteX3" fmla="*/ 1960811 w 7047798"/>
              <a:gd name="connsiteY3" fmla="*/ 3371855 h 3705439"/>
              <a:gd name="connsiteX4" fmla="*/ 2826490 w 7047798"/>
              <a:gd name="connsiteY4" fmla="*/ 2376384 h 3705439"/>
              <a:gd name="connsiteX5" fmla="*/ 4490203 w 7047798"/>
              <a:gd name="connsiteY5" fmla="*/ 2519133 h 3705439"/>
              <a:gd name="connsiteX6" fmla="*/ 5638066 w 7047798"/>
              <a:gd name="connsiteY6" fmla="*/ 3219377 h 3705439"/>
              <a:gd name="connsiteX7" fmla="*/ 6312472 w 7047798"/>
              <a:gd name="connsiteY7" fmla="*/ 3676759 h 3705439"/>
              <a:gd name="connsiteX8" fmla="*/ 7035418 w 7047798"/>
              <a:gd name="connsiteY8" fmla="*/ 2383013 h 3705439"/>
              <a:gd name="connsiteX9" fmla="*/ 6568490 w 7047798"/>
              <a:gd name="connsiteY9" fmla="*/ 447209 h 3705439"/>
              <a:gd name="connsiteX10" fmla="*/ 4126848 w 7047798"/>
              <a:gd name="connsiteY10" fmla="*/ 106741 h 3705439"/>
              <a:gd name="connsiteX11" fmla="*/ 3037350 w 7047798"/>
              <a:gd name="connsiteY11" fmla="*/ 583396 h 3705439"/>
              <a:gd name="connsiteX12" fmla="*/ 1383648 w 7047798"/>
              <a:gd name="connsiteY12" fmla="*/ 379115 h 3705439"/>
              <a:gd name="connsiteX13" fmla="*/ 109324 w 7047798"/>
              <a:gd name="connsiteY13" fmla="*/ 1342153 h 3705439"/>
              <a:gd name="connsiteX0" fmla="*/ 109324 w 7047798"/>
              <a:gd name="connsiteY0" fmla="*/ 1342153 h 3705439"/>
              <a:gd name="connsiteX1" fmla="*/ 206601 w 7047798"/>
              <a:gd name="connsiteY1" fmla="*/ 2256553 h 3705439"/>
              <a:gd name="connsiteX2" fmla="*/ 1189095 w 7047798"/>
              <a:gd name="connsiteY2" fmla="*/ 3015311 h 3705439"/>
              <a:gd name="connsiteX3" fmla="*/ 1947836 w 7047798"/>
              <a:gd name="connsiteY3" fmla="*/ 3112341 h 3705439"/>
              <a:gd name="connsiteX4" fmla="*/ 2826490 w 7047798"/>
              <a:gd name="connsiteY4" fmla="*/ 2376384 h 3705439"/>
              <a:gd name="connsiteX5" fmla="*/ 4490203 w 7047798"/>
              <a:gd name="connsiteY5" fmla="*/ 2519133 h 3705439"/>
              <a:gd name="connsiteX6" fmla="*/ 5638066 w 7047798"/>
              <a:gd name="connsiteY6" fmla="*/ 3219377 h 3705439"/>
              <a:gd name="connsiteX7" fmla="*/ 6312472 w 7047798"/>
              <a:gd name="connsiteY7" fmla="*/ 3676759 h 3705439"/>
              <a:gd name="connsiteX8" fmla="*/ 7035418 w 7047798"/>
              <a:gd name="connsiteY8" fmla="*/ 2383013 h 3705439"/>
              <a:gd name="connsiteX9" fmla="*/ 6568490 w 7047798"/>
              <a:gd name="connsiteY9" fmla="*/ 447209 h 3705439"/>
              <a:gd name="connsiteX10" fmla="*/ 4126848 w 7047798"/>
              <a:gd name="connsiteY10" fmla="*/ 106741 h 3705439"/>
              <a:gd name="connsiteX11" fmla="*/ 3037350 w 7047798"/>
              <a:gd name="connsiteY11" fmla="*/ 583396 h 3705439"/>
              <a:gd name="connsiteX12" fmla="*/ 1383648 w 7047798"/>
              <a:gd name="connsiteY12" fmla="*/ 379115 h 3705439"/>
              <a:gd name="connsiteX13" fmla="*/ 109324 w 7047798"/>
              <a:gd name="connsiteY13" fmla="*/ 1342153 h 3705439"/>
              <a:gd name="connsiteX0" fmla="*/ 109324 w 7047798"/>
              <a:gd name="connsiteY0" fmla="*/ 1342153 h 3705439"/>
              <a:gd name="connsiteX1" fmla="*/ 206601 w 7047798"/>
              <a:gd name="connsiteY1" fmla="*/ 2256553 h 3705439"/>
              <a:gd name="connsiteX2" fmla="*/ 1240998 w 7047798"/>
              <a:gd name="connsiteY2" fmla="*/ 2989359 h 3705439"/>
              <a:gd name="connsiteX3" fmla="*/ 1947836 w 7047798"/>
              <a:gd name="connsiteY3" fmla="*/ 3112341 h 3705439"/>
              <a:gd name="connsiteX4" fmla="*/ 2826490 w 7047798"/>
              <a:gd name="connsiteY4" fmla="*/ 2376384 h 3705439"/>
              <a:gd name="connsiteX5" fmla="*/ 4490203 w 7047798"/>
              <a:gd name="connsiteY5" fmla="*/ 2519133 h 3705439"/>
              <a:gd name="connsiteX6" fmla="*/ 5638066 w 7047798"/>
              <a:gd name="connsiteY6" fmla="*/ 3219377 h 3705439"/>
              <a:gd name="connsiteX7" fmla="*/ 6312472 w 7047798"/>
              <a:gd name="connsiteY7" fmla="*/ 3676759 h 3705439"/>
              <a:gd name="connsiteX8" fmla="*/ 7035418 w 7047798"/>
              <a:gd name="connsiteY8" fmla="*/ 2383013 h 3705439"/>
              <a:gd name="connsiteX9" fmla="*/ 6568490 w 7047798"/>
              <a:gd name="connsiteY9" fmla="*/ 447209 h 3705439"/>
              <a:gd name="connsiteX10" fmla="*/ 4126848 w 7047798"/>
              <a:gd name="connsiteY10" fmla="*/ 106741 h 3705439"/>
              <a:gd name="connsiteX11" fmla="*/ 3037350 w 7047798"/>
              <a:gd name="connsiteY11" fmla="*/ 583396 h 3705439"/>
              <a:gd name="connsiteX12" fmla="*/ 1383648 w 7047798"/>
              <a:gd name="connsiteY12" fmla="*/ 379115 h 3705439"/>
              <a:gd name="connsiteX13" fmla="*/ 109324 w 7047798"/>
              <a:gd name="connsiteY13" fmla="*/ 1342153 h 3705439"/>
              <a:gd name="connsiteX0" fmla="*/ 109324 w 7047798"/>
              <a:gd name="connsiteY0" fmla="*/ 1121095 h 3484381"/>
              <a:gd name="connsiteX1" fmla="*/ 206601 w 7047798"/>
              <a:gd name="connsiteY1" fmla="*/ 2035495 h 3484381"/>
              <a:gd name="connsiteX2" fmla="*/ 1240998 w 7047798"/>
              <a:gd name="connsiteY2" fmla="*/ 2768301 h 3484381"/>
              <a:gd name="connsiteX3" fmla="*/ 1947836 w 7047798"/>
              <a:gd name="connsiteY3" fmla="*/ 2891283 h 3484381"/>
              <a:gd name="connsiteX4" fmla="*/ 2826490 w 7047798"/>
              <a:gd name="connsiteY4" fmla="*/ 2155326 h 3484381"/>
              <a:gd name="connsiteX5" fmla="*/ 4490203 w 7047798"/>
              <a:gd name="connsiteY5" fmla="*/ 2298075 h 3484381"/>
              <a:gd name="connsiteX6" fmla="*/ 5638066 w 7047798"/>
              <a:gd name="connsiteY6" fmla="*/ 2998319 h 3484381"/>
              <a:gd name="connsiteX7" fmla="*/ 6312472 w 7047798"/>
              <a:gd name="connsiteY7" fmla="*/ 3455701 h 3484381"/>
              <a:gd name="connsiteX8" fmla="*/ 7035418 w 7047798"/>
              <a:gd name="connsiteY8" fmla="*/ 2161955 h 3484381"/>
              <a:gd name="connsiteX9" fmla="*/ 6568490 w 7047798"/>
              <a:gd name="connsiteY9" fmla="*/ 226151 h 3484381"/>
              <a:gd name="connsiteX10" fmla="*/ 4295534 w 7047798"/>
              <a:gd name="connsiteY10" fmla="*/ 145197 h 3484381"/>
              <a:gd name="connsiteX11" fmla="*/ 3037350 w 7047798"/>
              <a:gd name="connsiteY11" fmla="*/ 362338 h 3484381"/>
              <a:gd name="connsiteX12" fmla="*/ 1383648 w 7047798"/>
              <a:gd name="connsiteY12" fmla="*/ 158057 h 3484381"/>
              <a:gd name="connsiteX13" fmla="*/ 109324 w 7047798"/>
              <a:gd name="connsiteY13" fmla="*/ 1121095 h 3484381"/>
              <a:gd name="connsiteX0" fmla="*/ 109324 w 7047798"/>
              <a:gd name="connsiteY0" fmla="*/ 1081214 h 3444500"/>
              <a:gd name="connsiteX1" fmla="*/ 206601 w 7047798"/>
              <a:gd name="connsiteY1" fmla="*/ 1995614 h 3444500"/>
              <a:gd name="connsiteX2" fmla="*/ 1240998 w 7047798"/>
              <a:gd name="connsiteY2" fmla="*/ 2728420 h 3444500"/>
              <a:gd name="connsiteX3" fmla="*/ 1947836 w 7047798"/>
              <a:gd name="connsiteY3" fmla="*/ 2851402 h 3444500"/>
              <a:gd name="connsiteX4" fmla="*/ 2826490 w 7047798"/>
              <a:gd name="connsiteY4" fmla="*/ 2115445 h 3444500"/>
              <a:gd name="connsiteX5" fmla="*/ 4490203 w 7047798"/>
              <a:gd name="connsiteY5" fmla="*/ 2258194 h 3444500"/>
              <a:gd name="connsiteX6" fmla="*/ 5638066 w 7047798"/>
              <a:gd name="connsiteY6" fmla="*/ 2958438 h 3444500"/>
              <a:gd name="connsiteX7" fmla="*/ 6312472 w 7047798"/>
              <a:gd name="connsiteY7" fmla="*/ 3415820 h 3444500"/>
              <a:gd name="connsiteX8" fmla="*/ 7035418 w 7047798"/>
              <a:gd name="connsiteY8" fmla="*/ 2122074 h 3444500"/>
              <a:gd name="connsiteX9" fmla="*/ 6568490 w 7047798"/>
              <a:gd name="connsiteY9" fmla="*/ 186270 h 3444500"/>
              <a:gd name="connsiteX10" fmla="*/ 4295534 w 7047798"/>
              <a:gd name="connsiteY10" fmla="*/ 105316 h 3444500"/>
              <a:gd name="connsiteX11" fmla="*/ 2803787 w 7047798"/>
              <a:gd name="connsiteY11" fmla="*/ 439239 h 3444500"/>
              <a:gd name="connsiteX12" fmla="*/ 1383648 w 7047798"/>
              <a:gd name="connsiteY12" fmla="*/ 118176 h 3444500"/>
              <a:gd name="connsiteX13" fmla="*/ 109324 w 7047798"/>
              <a:gd name="connsiteY13" fmla="*/ 1081214 h 3444500"/>
              <a:gd name="connsiteX0" fmla="*/ 109324 w 7047798"/>
              <a:gd name="connsiteY0" fmla="*/ 1081213 h 3445190"/>
              <a:gd name="connsiteX1" fmla="*/ 206601 w 7047798"/>
              <a:gd name="connsiteY1" fmla="*/ 1995613 h 3445190"/>
              <a:gd name="connsiteX2" fmla="*/ 1240998 w 7047798"/>
              <a:gd name="connsiteY2" fmla="*/ 2728419 h 3445190"/>
              <a:gd name="connsiteX3" fmla="*/ 1947836 w 7047798"/>
              <a:gd name="connsiteY3" fmla="*/ 2851401 h 3445190"/>
              <a:gd name="connsiteX4" fmla="*/ 2826490 w 7047798"/>
              <a:gd name="connsiteY4" fmla="*/ 2115444 h 3445190"/>
              <a:gd name="connsiteX5" fmla="*/ 4788645 w 7047798"/>
              <a:gd name="connsiteY5" fmla="*/ 2180339 h 3445190"/>
              <a:gd name="connsiteX6" fmla="*/ 5638066 w 7047798"/>
              <a:gd name="connsiteY6" fmla="*/ 2958437 h 3445190"/>
              <a:gd name="connsiteX7" fmla="*/ 6312472 w 7047798"/>
              <a:gd name="connsiteY7" fmla="*/ 3415819 h 3445190"/>
              <a:gd name="connsiteX8" fmla="*/ 7035418 w 7047798"/>
              <a:gd name="connsiteY8" fmla="*/ 2122073 h 3445190"/>
              <a:gd name="connsiteX9" fmla="*/ 6568490 w 7047798"/>
              <a:gd name="connsiteY9" fmla="*/ 186269 h 3445190"/>
              <a:gd name="connsiteX10" fmla="*/ 4295534 w 7047798"/>
              <a:gd name="connsiteY10" fmla="*/ 105315 h 3445190"/>
              <a:gd name="connsiteX11" fmla="*/ 2803787 w 7047798"/>
              <a:gd name="connsiteY11" fmla="*/ 439238 h 3445190"/>
              <a:gd name="connsiteX12" fmla="*/ 1383648 w 7047798"/>
              <a:gd name="connsiteY12" fmla="*/ 118175 h 3445190"/>
              <a:gd name="connsiteX13" fmla="*/ 109324 w 7047798"/>
              <a:gd name="connsiteY13" fmla="*/ 1081213 h 344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047798" h="3445190">
                <a:moveTo>
                  <a:pt x="109324" y="1081213"/>
                </a:moveTo>
                <a:cubicBezTo>
                  <a:pt x="-101442" y="1713511"/>
                  <a:pt x="26639" y="1716753"/>
                  <a:pt x="206601" y="1995613"/>
                </a:cubicBezTo>
                <a:lnTo>
                  <a:pt x="1240998" y="2728419"/>
                </a:lnTo>
                <a:cubicBezTo>
                  <a:pt x="1537692" y="2968368"/>
                  <a:pt x="1683587" y="2953564"/>
                  <a:pt x="1947836" y="2851401"/>
                </a:cubicBezTo>
                <a:cubicBezTo>
                  <a:pt x="2212085" y="2749238"/>
                  <a:pt x="2353022" y="2227288"/>
                  <a:pt x="2826490" y="2115444"/>
                </a:cubicBezTo>
                <a:cubicBezTo>
                  <a:pt x="3299958" y="2003600"/>
                  <a:pt x="4320049" y="2039840"/>
                  <a:pt x="4788645" y="2180339"/>
                </a:cubicBezTo>
                <a:cubicBezTo>
                  <a:pt x="5257241" y="2320838"/>
                  <a:pt x="5384095" y="2752524"/>
                  <a:pt x="5638066" y="2958437"/>
                </a:cubicBezTo>
                <a:cubicBezTo>
                  <a:pt x="5892037" y="3164350"/>
                  <a:pt x="6079580" y="3555213"/>
                  <a:pt x="6312472" y="3415819"/>
                </a:cubicBezTo>
                <a:cubicBezTo>
                  <a:pt x="6545364" y="3276425"/>
                  <a:pt x="7140800" y="2906770"/>
                  <a:pt x="7035418" y="2122073"/>
                </a:cubicBezTo>
                <a:cubicBezTo>
                  <a:pt x="6879775" y="1476805"/>
                  <a:pt x="7025137" y="522395"/>
                  <a:pt x="6568490" y="186269"/>
                </a:cubicBezTo>
                <a:cubicBezTo>
                  <a:pt x="6111843" y="-149857"/>
                  <a:pt x="4922984" y="63154"/>
                  <a:pt x="4295534" y="105315"/>
                </a:cubicBezTo>
                <a:cubicBezTo>
                  <a:pt x="3668084" y="147476"/>
                  <a:pt x="3289101" y="437095"/>
                  <a:pt x="2803787" y="439238"/>
                </a:cubicBezTo>
                <a:cubicBezTo>
                  <a:pt x="2318473" y="441381"/>
                  <a:pt x="1832725" y="11179"/>
                  <a:pt x="1383648" y="118175"/>
                </a:cubicBezTo>
                <a:cubicBezTo>
                  <a:pt x="934571" y="225171"/>
                  <a:pt x="320090" y="448915"/>
                  <a:pt x="109324" y="1081213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L4"/>
          <p:cNvSpPr>
            <a:spLocks noChangeAspect="1"/>
          </p:cNvSpPr>
          <p:nvPr/>
        </p:nvSpPr>
        <p:spPr bwMode="auto">
          <a:xfrm>
            <a:off x="3174374" y="5019215"/>
            <a:ext cx="2581732" cy="1070490"/>
          </a:xfrm>
          <a:custGeom>
            <a:avLst/>
            <a:gdLst>
              <a:gd name="connsiteX0" fmla="*/ 0 w 6926094"/>
              <a:gd name="connsiteY0" fmla="*/ 1235412 h 3647872"/>
              <a:gd name="connsiteX1" fmla="*/ 97277 w 6926094"/>
              <a:gd name="connsiteY1" fmla="*/ 2149812 h 3647872"/>
              <a:gd name="connsiteX2" fmla="*/ 1079771 w 6926094"/>
              <a:gd name="connsiteY2" fmla="*/ 2908570 h 3647872"/>
              <a:gd name="connsiteX3" fmla="*/ 1877439 w 6926094"/>
              <a:gd name="connsiteY3" fmla="*/ 3589506 h 3647872"/>
              <a:gd name="connsiteX4" fmla="*/ 2937754 w 6926094"/>
              <a:gd name="connsiteY4" fmla="*/ 2607012 h 3647872"/>
              <a:gd name="connsiteX5" fmla="*/ 3939703 w 6926094"/>
              <a:gd name="connsiteY5" fmla="*/ 2568102 h 3647872"/>
              <a:gd name="connsiteX6" fmla="*/ 5087566 w 6926094"/>
              <a:gd name="connsiteY6" fmla="*/ 3618689 h 3647872"/>
              <a:gd name="connsiteX7" fmla="*/ 5865779 w 6926094"/>
              <a:gd name="connsiteY7" fmla="*/ 3647872 h 3647872"/>
              <a:gd name="connsiteX8" fmla="*/ 6926094 w 6926094"/>
              <a:gd name="connsiteY8" fmla="*/ 2276272 h 3647872"/>
              <a:gd name="connsiteX9" fmla="*/ 6459166 w 6926094"/>
              <a:gd name="connsiteY9" fmla="*/ 340468 h 3647872"/>
              <a:gd name="connsiteX10" fmla="*/ 4017524 w 6926094"/>
              <a:gd name="connsiteY10" fmla="*/ 0 h 3647872"/>
              <a:gd name="connsiteX11" fmla="*/ 2928026 w 6926094"/>
              <a:gd name="connsiteY11" fmla="*/ 476655 h 3647872"/>
              <a:gd name="connsiteX12" fmla="*/ 1274324 w 6926094"/>
              <a:gd name="connsiteY12" fmla="*/ 272374 h 3647872"/>
              <a:gd name="connsiteX13" fmla="*/ 0 w 6926094"/>
              <a:gd name="connsiteY13" fmla="*/ 1235412 h 3647872"/>
              <a:gd name="connsiteX0" fmla="*/ 0 w 6926094"/>
              <a:gd name="connsiteY0" fmla="*/ 1235412 h 3647872"/>
              <a:gd name="connsiteX1" fmla="*/ 97277 w 6926094"/>
              <a:gd name="connsiteY1" fmla="*/ 2149812 h 3647872"/>
              <a:gd name="connsiteX2" fmla="*/ 1079771 w 6926094"/>
              <a:gd name="connsiteY2" fmla="*/ 2908570 h 3647872"/>
              <a:gd name="connsiteX3" fmla="*/ 1877439 w 6926094"/>
              <a:gd name="connsiteY3" fmla="*/ 3589506 h 3647872"/>
              <a:gd name="connsiteX4" fmla="*/ 2937754 w 6926094"/>
              <a:gd name="connsiteY4" fmla="*/ 2607012 h 3647872"/>
              <a:gd name="connsiteX5" fmla="*/ 3939703 w 6926094"/>
              <a:gd name="connsiteY5" fmla="*/ 2568102 h 3647872"/>
              <a:gd name="connsiteX6" fmla="*/ 5087566 w 6926094"/>
              <a:gd name="connsiteY6" fmla="*/ 3618689 h 3647872"/>
              <a:gd name="connsiteX7" fmla="*/ 5865779 w 6926094"/>
              <a:gd name="connsiteY7" fmla="*/ 3647872 h 3647872"/>
              <a:gd name="connsiteX8" fmla="*/ 6926094 w 6926094"/>
              <a:gd name="connsiteY8" fmla="*/ 2276272 h 3647872"/>
              <a:gd name="connsiteX9" fmla="*/ 6459166 w 6926094"/>
              <a:gd name="connsiteY9" fmla="*/ 340468 h 3647872"/>
              <a:gd name="connsiteX10" fmla="*/ 4017524 w 6926094"/>
              <a:gd name="connsiteY10" fmla="*/ 0 h 3647872"/>
              <a:gd name="connsiteX11" fmla="*/ 2928026 w 6926094"/>
              <a:gd name="connsiteY11" fmla="*/ 476655 h 3647872"/>
              <a:gd name="connsiteX12" fmla="*/ 1274324 w 6926094"/>
              <a:gd name="connsiteY12" fmla="*/ 272374 h 3647872"/>
              <a:gd name="connsiteX13" fmla="*/ 0 w 6926094"/>
              <a:gd name="connsiteY13" fmla="*/ 1235412 h 3647872"/>
              <a:gd name="connsiteX0" fmla="*/ 0 w 6926094"/>
              <a:gd name="connsiteY0" fmla="*/ 1235412 h 3647872"/>
              <a:gd name="connsiteX1" fmla="*/ 97277 w 6926094"/>
              <a:gd name="connsiteY1" fmla="*/ 2149812 h 3647872"/>
              <a:gd name="connsiteX2" fmla="*/ 1079771 w 6926094"/>
              <a:gd name="connsiteY2" fmla="*/ 2908570 h 3647872"/>
              <a:gd name="connsiteX3" fmla="*/ 1877439 w 6926094"/>
              <a:gd name="connsiteY3" fmla="*/ 3589506 h 3647872"/>
              <a:gd name="connsiteX4" fmla="*/ 2937754 w 6926094"/>
              <a:gd name="connsiteY4" fmla="*/ 2607012 h 3647872"/>
              <a:gd name="connsiteX5" fmla="*/ 3939703 w 6926094"/>
              <a:gd name="connsiteY5" fmla="*/ 2568102 h 3647872"/>
              <a:gd name="connsiteX6" fmla="*/ 5087566 w 6926094"/>
              <a:gd name="connsiteY6" fmla="*/ 3618689 h 3647872"/>
              <a:gd name="connsiteX7" fmla="*/ 5865779 w 6926094"/>
              <a:gd name="connsiteY7" fmla="*/ 3647872 h 3647872"/>
              <a:gd name="connsiteX8" fmla="*/ 6926094 w 6926094"/>
              <a:gd name="connsiteY8" fmla="*/ 2276272 h 3647872"/>
              <a:gd name="connsiteX9" fmla="*/ 6459166 w 6926094"/>
              <a:gd name="connsiteY9" fmla="*/ 340468 h 3647872"/>
              <a:gd name="connsiteX10" fmla="*/ 4017524 w 6926094"/>
              <a:gd name="connsiteY10" fmla="*/ 0 h 3647872"/>
              <a:gd name="connsiteX11" fmla="*/ 2928026 w 6926094"/>
              <a:gd name="connsiteY11" fmla="*/ 476655 h 3647872"/>
              <a:gd name="connsiteX12" fmla="*/ 1274324 w 6926094"/>
              <a:gd name="connsiteY12" fmla="*/ 272374 h 3647872"/>
              <a:gd name="connsiteX13" fmla="*/ 0 w 6926094"/>
              <a:gd name="connsiteY13" fmla="*/ 1235412 h 3647872"/>
              <a:gd name="connsiteX0" fmla="*/ 204026 w 7130120"/>
              <a:gd name="connsiteY0" fmla="*/ 1235412 h 3647872"/>
              <a:gd name="connsiteX1" fmla="*/ 301303 w 7130120"/>
              <a:gd name="connsiteY1" fmla="*/ 2149812 h 3647872"/>
              <a:gd name="connsiteX2" fmla="*/ 1283797 w 7130120"/>
              <a:gd name="connsiteY2" fmla="*/ 2908570 h 3647872"/>
              <a:gd name="connsiteX3" fmla="*/ 2081465 w 7130120"/>
              <a:gd name="connsiteY3" fmla="*/ 3589506 h 3647872"/>
              <a:gd name="connsiteX4" fmla="*/ 3141780 w 7130120"/>
              <a:gd name="connsiteY4" fmla="*/ 2607012 h 3647872"/>
              <a:gd name="connsiteX5" fmla="*/ 4143729 w 7130120"/>
              <a:gd name="connsiteY5" fmla="*/ 2568102 h 3647872"/>
              <a:gd name="connsiteX6" fmla="*/ 5291592 w 7130120"/>
              <a:gd name="connsiteY6" fmla="*/ 3618689 h 3647872"/>
              <a:gd name="connsiteX7" fmla="*/ 6069805 w 7130120"/>
              <a:gd name="connsiteY7" fmla="*/ 3647872 h 3647872"/>
              <a:gd name="connsiteX8" fmla="*/ 7130120 w 7130120"/>
              <a:gd name="connsiteY8" fmla="*/ 2276272 h 3647872"/>
              <a:gd name="connsiteX9" fmla="*/ 6663192 w 7130120"/>
              <a:gd name="connsiteY9" fmla="*/ 340468 h 3647872"/>
              <a:gd name="connsiteX10" fmla="*/ 4221550 w 7130120"/>
              <a:gd name="connsiteY10" fmla="*/ 0 h 3647872"/>
              <a:gd name="connsiteX11" fmla="*/ 3132052 w 7130120"/>
              <a:gd name="connsiteY11" fmla="*/ 476655 h 3647872"/>
              <a:gd name="connsiteX12" fmla="*/ 1478350 w 7130120"/>
              <a:gd name="connsiteY12" fmla="*/ 272374 h 3647872"/>
              <a:gd name="connsiteX13" fmla="*/ 204026 w 7130120"/>
              <a:gd name="connsiteY13" fmla="*/ 1235412 h 3647872"/>
              <a:gd name="connsiteX0" fmla="*/ 204026 w 7130120"/>
              <a:gd name="connsiteY0" fmla="*/ 1235412 h 3647872"/>
              <a:gd name="connsiteX1" fmla="*/ 301303 w 7130120"/>
              <a:gd name="connsiteY1" fmla="*/ 2149812 h 3647872"/>
              <a:gd name="connsiteX2" fmla="*/ 1283797 w 7130120"/>
              <a:gd name="connsiteY2" fmla="*/ 2908570 h 3647872"/>
              <a:gd name="connsiteX3" fmla="*/ 2081465 w 7130120"/>
              <a:gd name="connsiteY3" fmla="*/ 3589506 h 3647872"/>
              <a:gd name="connsiteX4" fmla="*/ 3141780 w 7130120"/>
              <a:gd name="connsiteY4" fmla="*/ 2607012 h 3647872"/>
              <a:gd name="connsiteX5" fmla="*/ 4143729 w 7130120"/>
              <a:gd name="connsiteY5" fmla="*/ 2568102 h 3647872"/>
              <a:gd name="connsiteX6" fmla="*/ 5291592 w 7130120"/>
              <a:gd name="connsiteY6" fmla="*/ 3618689 h 3647872"/>
              <a:gd name="connsiteX7" fmla="*/ 6069805 w 7130120"/>
              <a:gd name="connsiteY7" fmla="*/ 3647872 h 3647872"/>
              <a:gd name="connsiteX8" fmla="*/ 7130120 w 7130120"/>
              <a:gd name="connsiteY8" fmla="*/ 2276272 h 3647872"/>
              <a:gd name="connsiteX9" fmla="*/ 6663192 w 7130120"/>
              <a:gd name="connsiteY9" fmla="*/ 340468 h 3647872"/>
              <a:gd name="connsiteX10" fmla="*/ 4221550 w 7130120"/>
              <a:gd name="connsiteY10" fmla="*/ 0 h 3647872"/>
              <a:gd name="connsiteX11" fmla="*/ 3132052 w 7130120"/>
              <a:gd name="connsiteY11" fmla="*/ 476655 h 3647872"/>
              <a:gd name="connsiteX12" fmla="*/ 1478350 w 7130120"/>
              <a:gd name="connsiteY12" fmla="*/ 272374 h 3647872"/>
              <a:gd name="connsiteX13" fmla="*/ 204026 w 7130120"/>
              <a:gd name="connsiteY13" fmla="*/ 1235412 h 3647872"/>
              <a:gd name="connsiteX0" fmla="*/ 204026 w 7130120"/>
              <a:gd name="connsiteY0" fmla="*/ 1235412 h 3647872"/>
              <a:gd name="connsiteX1" fmla="*/ 301303 w 7130120"/>
              <a:gd name="connsiteY1" fmla="*/ 2149812 h 3647872"/>
              <a:gd name="connsiteX2" fmla="*/ 1283797 w 7130120"/>
              <a:gd name="connsiteY2" fmla="*/ 2908570 h 3647872"/>
              <a:gd name="connsiteX3" fmla="*/ 2081465 w 7130120"/>
              <a:gd name="connsiteY3" fmla="*/ 3589506 h 3647872"/>
              <a:gd name="connsiteX4" fmla="*/ 3141780 w 7130120"/>
              <a:gd name="connsiteY4" fmla="*/ 2607012 h 3647872"/>
              <a:gd name="connsiteX5" fmla="*/ 4143729 w 7130120"/>
              <a:gd name="connsiteY5" fmla="*/ 2568102 h 3647872"/>
              <a:gd name="connsiteX6" fmla="*/ 5291592 w 7130120"/>
              <a:gd name="connsiteY6" fmla="*/ 3618689 h 3647872"/>
              <a:gd name="connsiteX7" fmla="*/ 6069805 w 7130120"/>
              <a:gd name="connsiteY7" fmla="*/ 3647872 h 3647872"/>
              <a:gd name="connsiteX8" fmla="*/ 7130120 w 7130120"/>
              <a:gd name="connsiteY8" fmla="*/ 2276272 h 3647872"/>
              <a:gd name="connsiteX9" fmla="*/ 6663192 w 7130120"/>
              <a:gd name="connsiteY9" fmla="*/ 340468 h 3647872"/>
              <a:gd name="connsiteX10" fmla="*/ 4221550 w 7130120"/>
              <a:gd name="connsiteY10" fmla="*/ 0 h 3647872"/>
              <a:gd name="connsiteX11" fmla="*/ 3132052 w 7130120"/>
              <a:gd name="connsiteY11" fmla="*/ 476655 h 3647872"/>
              <a:gd name="connsiteX12" fmla="*/ 1478350 w 7130120"/>
              <a:gd name="connsiteY12" fmla="*/ 272374 h 3647872"/>
              <a:gd name="connsiteX13" fmla="*/ 204026 w 7130120"/>
              <a:gd name="connsiteY13" fmla="*/ 1235412 h 3647872"/>
              <a:gd name="connsiteX0" fmla="*/ 204026 w 7130120"/>
              <a:gd name="connsiteY0" fmla="*/ 1235412 h 3647872"/>
              <a:gd name="connsiteX1" fmla="*/ 301303 w 7130120"/>
              <a:gd name="connsiteY1" fmla="*/ 2149812 h 3647872"/>
              <a:gd name="connsiteX2" fmla="*/ 1283797 w 7130120"/>
              <a:gd name="connsiteY2" fmla="*/ 2908570 h 3647872"/>
              <a:gd name="connsiteX3" fmla="*/ 2081465 w 7130120"/>
              <a:gd name="connsiteY3" fmla="*/ 3589506 h 3647872"/>
              <a:gd name="connsiteX4" fmla="*/ 3141780 w 7130120"/>
              <a:gd name="connsiteY4" fmla="*/ 2607012 h 3647872"/>
              <a:gd name="connsiteX5" fmla="*/ 4143729 w 7130120"/>
              <a:gd name="connsiteY5" fmla="*/ 2568102 h 3647872"/>
              <a:gd name="connsiteX6" fmla="*/ 5291592 w 7130120"/>
              <a:gd name="connsiteY6" fmla="*/ 3618689 h 3647872"/>
              <a:gd name="connsiteX7" fmla="*/ 6069805 w 7130120"/>
              <a:gd name="connsiteY7" fmla="*/ 3647872 h 3647872"/>
              <a:gd name="connsiteX8" fmla="*/ 7130120 w 7130120"/>
              <a:gd name="connsiteY8" fmla="*/ 2276272 h 3647872"/>
              <a:gd name="connsiteX9" fmla="*/ 6663192 w 7130120"/>
              <a:gd name="connsiteY9" fmla="*/ 340468 h 3647872"/>
              <a:gd name="connsiteX10" fmla="*/ 4221550 w 7130120"/>
              <a:gd name="connsiteY10" fmla="*/ 0 h 3647872"/>
              <a:gd name="connsiteX11" fmla="*/ 3132052 w 7130120"/>
              <a:gd name="connsiteY11" fmla="*/ 476655 h 3647872"/>
              <a:gd name="connsiteX12" fmla="*/ 1478350 w 7130120"/>
              <a:gd name="connsiteY12" fmla="*/ 272374 h 3647872"/>
              <a:gd name="connsiteX13" fmla="*/ 204026 w 7130120"/>
              <a:gd name="connsiteY13" fmla="*/ 1235412 h 3647872"/>
              <a:gd name="connsiteX0" fmla="*/ 204026 w 7130120"/>
              <a:gd name="connsiteY0" fmla="*/ 1235412 h 3647956"/>
              <a:gd name="connsiteX1" fmla="*/ 301303 w 7130120"/>
              <a:gd name="connsiteY1" fmla="*/ 2149812 h 3647956"/>
              <a:gd name="connsiteX2" fmla="*/ 1283797 w 7130120"/>
              <a:gd name="connsiteY2" fmla="*/ 2908570 h 3647956"/>
              <a:gd name="connsiteX3" fmla="*/ 2081465 w 7130120"/>
              <a:gd name="connsiteY3" fmla="*/ 3589506 h 3647956"/>
              <a:gd name="connsiteX4" fmla="*/ 3141780 w 7130120"/>
              <a:gd name="connsiteY4" fmla="*/ 2607012 h 3647956"/>
              <a:gd name="connsiteX5" fmla="*/ 4143729 w 7130120"/>
              <a:gd name="connsiteY5" fmla="*/ 2568102 h 3647956"/>
              <a:gd name="connsiteX6" fmla="*/ 5291592 w 7130120"/>
              <a:gd name="connsiteY6" fmla="*/ 3618689 h 3647956"/>
              <a:gd name="connsiteX7" fmla="*/ 6069805 w 7130120"/>
              <a:gd name="connsiteY7" fmla="*/ 3647872 h 3647956"/>
              <a:gd name="connsiteX8" fmla="*/ 7130120 w 7130120"/>
              <a:gd name="connsiteY8" fmla="*/ 2276272 h 3647956"/>
              <a:gd name="connsiteX9" fmla="*/ 6663192 w 7130120"/>
              <a:gd name="connsiteY9" fmla="*/ 340468 h 3647956"/>
              <a:gd name="connsiteX10" fmla="*/ 4221550 w 7130120"/>
              <a:gd name="connsiteY10" fmla="*/ 0 h 3647956"/>
              <a:gd name="connsiteX11" fmla="*/ 3132052 w 7130120"/>
              <a:gd name="connsiteY11" fmla="*/ 476655 h 3647956"/>
              <a:gd name="connsiteX12" fmla="*/ 1478350 w 7130120"/>
              <a:gd name="connsiteY12" fmla="*/ 272374 h 3647956"/>
              <a:gd name="connsiteX13" fmla="*/ 204026 w 7130120"/>
              <a:gd name="connsiteY13" fmla="*/ 1235412 h 3647956"/>
              <a:gd name="connsiteX0" fmla="*/ 204026 w 7130120"/>
              <a:gd name="connsiteY0" fmla="*/ 1316156 h 3728700"/>
              <a:gd name="connsiteX1" fmla="*/ 301303 w 7130120"/>
              <a:gd name="connsiteY1" fmla="*/ 2230556 h 3728700"/>
              <a:gd name="connsiteX2" fmla="*/ 1283797 w 7130120"/>
              <a:gd name="connsiteY2" fmla="*/ 2989314 h 3728700"/>
              <a:gd name="connsiteX3" fmla="*/ 2081465 w 7130120"/>
              <a:gd name="connsiteY3" fmla="*/ 3670250 h 3728700"/>
              <a:gd name="connsiteX4" fmla="*/ 3141780 w 7130120"/>
              <a:gd name="connsiteY4" fmla="*/ 2687756 h 3728700"/>
              <a:gd name="connsiteX5" fmla="*/ 4143729 w 7130120"/>
              <a:gd name="connsiteY5" fmla="*/ 2648846 h 3728700"/>
              <a:gd name="connsiteX6" fmla="*/ 5291592 w 7130120"/>
              <a:gd name="connsiteY6" fmla="*/ 3699433 h 3728700"/>
              <a:gd name="connsiteX7" fmla="*/ 6069805 w 7130120"/>
              <a:gd name="connsiteY7" fmla="*/ 3728616 h 3728700"/>
              <a:gd name="connsiteX8" fmla="*/ 7130120 w 7130120"/>
              <a:gd name="connsiteY8" fmla="*/ 2357016 h 3728700"/>
              <a:gd name="connsiteX9" fmla="*/ 6663192 w 7130120"/>
              <a:gd name="connsiteY9" fmla="*/ 421212 h 3728700"/>
              <a:gd name="connsiteX10" fmla="*/ 4221550 w 7130120"/>
              <a:gd name="connsiteY10" fmla="*/ 80744 h 3728700"/>
              <a:gd name="connsiteX11" fmla="*/ 3132052 w 7130120"/>
              <a:gd name="connsiteY11" fmla="*/ 557399 h 3728700"/>
              <a:gd name="connsiteX12" fmla="*/ 1478350 w 7130120"/>
              <a:gd name="connsiteY12" fmla="*/ 353118 h 3728700"/>
              <a:gd name="connsiteX13" fmla="*/ 204026 w 7130120"/>
              <a:gd name="connsiteY13" fmla="*/ 1316156 h 3728700"/>
              <a:gd name="connsiteX0" fmla="*/ 204026 w 7130120"/>
              <a:gd name="connsiteY0" fmla="*/ 1303765 h 3716309"/>
              <a:gd name="connsiteX1" fmla="*/ 301303 w 7130120"/>
              <a:gd name="connsiteY1" fmla="*/ 2218165 h 3716309"/>
              <a:gd name="connsiteX2" fmla="*/ 1283797 w 7130120"/>
              <a:gd name="connsiteY2" fmla="*/ 2976923 h 3716309"/>
              <a:gd name="connsiteX3" fmla="*/ 2081465 w 7130120"/>
              <a:gd name="connsiteY3" fmla="*/ 3657859 h 3716309"/>
              <a:gd name="connsiteX4" fmla="*/ 3141780 w 7130120"/>
              <a:gd name="connsiteY4" fmla="*/ 2675365 h 3716309"/>
              <a:gd name="connsiteX5" fmla="*/ 4143729 w 7130120"/>
              <a:gd name="connsiteY5" fmla="*/ 2636455 h 3716309"/>
              <a:gd name="connsiteX6" fmla="*/ 5291592 w 7130120"/>
              <a:gd name="connsiteY6" fmla="*/ 3687042 h 3716309"/>
              <a:gd name="connsiteX7" fmla="*/ 6069805 w 7130120"/>
              <a:gd name="connsiteY7" fmla="*/ 3716225 h 3716309"/>
              <a:gd name="connsiteX8" fmla="*/ 7130120 w 7130120"/>
              <a:gd name="connsiteY8" fmla="*/ 2344625 h 3716309"/>
              <a:gd name="connsiteX9" fmla="*/ 6663192 w 7130120"/>
              <a:gd name="connsiteY9" fmla="*/ 408821 h 3716309"/>
              <a:gd name="connsiteX10" fmla="*/ 4221550 w 7130120"/>
              <a:gd name="connsiteY10" fmla="*/ 68353 h 3716309"/>
              <a:gd name="connsiteX11" fmla="*/ 3132052 w 7130120"/>
              <a:gd name="connsiteY11" fmla="*/ 545008 h 3716309"/>
              <a:gd name="connsiteX12" fmla="*/ 1478350 w 7130120"/>
              <a:gd name="connsiteY12" fmla="*/ 340727 h 3716309"/>
              <a:gd name="connsiteX13" fmla="*/ 204026 w 7130120"/>
              <a:gd name="connsiteY13" fmla="*/ 1303765 h 3716309"/>
              <a:gd name="connsiteX0" fmla="*/ 204026 w 7130120"/>
              <a:gd name="connsiteY0" fmla="*/ 1303765 h 3716309"/>
              <a:gd name="connsiteX1" fmla="*/ 301303 w 7130120"/>
              <a:gd name="connsiteY1" fmla="*/ 2218165 h 3716309"/>
              <a:gd name="connsiteX2" fmla="*/ 1283797 w 7130120"/>
              <a:gd name="connsiteY2" fmla="*/ 2976923 h 3716309"/>
              <a:gd name="connsiteX3" fmla="*/ 2081465 w 7130120"/>
              <a:gd name="connsiteY3" fmla="*/ 3657859 h 3716309"/>
              <a:gd name="connsiteX4" fmla="*/ 3141780 w 7130120"/>
              <a:gd name="connsiteY4" fmla="*/ 2675365 h 3716309"/>
              <a:gd name="connsiteX5" fmla="*/ 4143729 w 7130120"/>
              <a:gd name="connsiteY5" fmla="*/ 2636455 h 3716309"/>
              <a:gd name="connsiteX6" fmla="*/ 5291592 w 7130120"/>
              <a:gd name="connsiteY6" fmla="*/ 3687042 h 3716309"/>
              <a:gd name="connsiteX7" fmla="*/ 6069805 w 7130120"/>
              <a:gd name="connsiteY7" fmla="*/ 3716225 h 3716309"/>
              <a:gd name="connsiteX8" fmla="*/ 7130120 w 7130120"/>
              <a:gd name="connsiteY8" fmla="*/ 2344625 h 3716309"/>
              <a:gd name="connsiteX9" fmla="*/ 6663192 w 7130120"/>
              <a:gd name="connsiteY9" fmla="*/ 408821 h 3716309"/>
              <a:gd name="connsiteX10" fmla="*/ 4221550 w 7130120"/>
              <a:gd name="connsiteY10" fmla="*/ 68353 h 3716309"/>
              <a:gd name="connsiteX11" fmla="*/ 3132052 w 7130120"/>
              <a:gd name="connsiteY11" fmla="*/ 545008 h 3716309"/>
              <a:gd name="connsiteX12" fmla="*/ 1478350 w 7130120"/>
              <a:gd name="connsiteY12" fmla="*/ 340727 h 3716309"/>
              <a:gd name="connsiteX13" fmla="*/ 204026 w 7130120"/>
              <a:gd name="connsiteY13" fmla="*/ 1303765 h 3716309"/>
              <a:gd name="connsiteX0" fmla="*/ 204026 w 7130120"/>
              <a:gd name="connsiteY0" fmla="*/ 1316156 h 3728700"/>
              <a:gd name="connsiteX1" fmla="*/ 301303 w 7130120"/>
              <a:gd name="connsiteY1" fmla="*/ 2230556 h 3728700"/>
              <a:gd name="connsiteX2" fmla="*/ 1283797 w 7130120"/>
              <a:gd name="connsiteY2" fmla="*/ 2989314 h 3728700"/>
              <a:gd name="connsiteX3" fmla="*/ 2081465 w 7130120"/>
              <a:gd name="connsiteY3" fmla="*/ 3670250 h 3728700"/>
              <a:gd name="connsiteX4" fmla="*/ 3141780 w 7130120"/>
              <a:gd name="connsiteY4" fmla="*/ 2687756 h 3728700"/>
              <a:gd name="connsiteX5" fmla="*/ 4143729 w 7130120"/>
              <a:gd name="connsiteY5" fmla="*/ 2648846 h 3728700"/>
              <a:gd name="connsiteX6" fmla="*/ 5291592 w 7130120"/>
              <a:gd name="connsiteY6" fmla="*/ 3699433 h 3728700"/>
              <a:gd name="connsiteX7" fmla="*/ 6069805 w 7130120"/>
              <a:gd name="connsiteY7" fmla="*/ 3728616 h 3728700"/>
              <a:gd name="connsiteX8" fmla="*/ 7130120 w 7130120"/>
              <a:gd name="connsiteY8" fmla="*/ 2357016 h 3728700"/>
              <a:gd name="connsiteX9" fmla="*/ 6663192 w 7130120"/>
              <a:gd name="connsiteY9" fmla="*/ 421212 h 3728700"/>
              <a:gd name="connsiteX10" fmla="*/ 4221550 w 7130120"/>
              <a:gd name="connsiteY10" fmla="*/ 80744 h 3728700"/>
              <a:gd name="connsiteX11" fmla="*/ 3132052 w 7130120"/>
              <a:gd name="connsiteY11" fmla="*/ 557399 h 3728700"/>
              <a:gd name="connsiteX12" fmla="*/ 1478350 w 7130120"/>
              <a:gd name="connsiteY12" fmla="*/ 353118 h 3728700"/>
              <a:gd name="connsiteX13" fmla="*/ 204026 w 7130120"/>
              <a:gd name="connsiteY13" fmla="*/ 1316156 h 3728700"/>
              <a:gd name="connsiteX0" fmla="*/ 204026 w 7130120"/>
              <a:gd name="connsiteY0" fmla="*/ 1303765 h 3716309"/>
              <a:gd name="connsiteX1" fmla="*/ 301303 w 7130120"/>
              <a:gd name="connsiteY1" fmla="*/ 2218165 h 3716309"/>
              <a:gd name="connsiteX2" fmla="*/ 1283797 w 7130120"/>
              <a:gd name="connsiteY2" fmla="*/ 2976923 h 3716309"/>
              <a:gd name="connsiteX3" fmla="*/ 2081465 w 7130120"/>
              <a:gd name="connsiteY3" fmla="*/ 3657859 h 3716309"/>
              <a:gd name="connsiteX4" fmla="*/ 3141780 w 7130120"/>
              <a:gd name="connsiteY4" fmla="*/ 2675365 h 3716309"/>
              <a:gd name="connsiteX5" fmla="*/ 4143729 w 7130120"/>
              <a:gd name="connsiteY5" fmla="*/ 2636455 h 3716309"/>
              <a:gd name="connsiteX6" fmla="*/ 5291592 w 7130120"/>
              <a:gd name="connsiteY6" fmla="*/ 3687042 h 3716309"/>
              <a:gd name="connsiteX7" fmla="*/ 6069805 w 7130120"/>
              <a:gd name="connsiteY7" fmla="*/ 3716225 h 3716309"/>
              <a:gd name="connsiteX8" fmla="*/ 7130120 w 7130120"/>
              <a:gd name="connsiteY8" fmla="*/ 2344625 h 3716309"/>
              <a:gd name="connsiteX9" fmla="*/ 6663192 w 7130120"/>
              <a:gd name="connsiteY9" fmla="*/ 408821 h 3716309"/>
              <a:gd name="connsiteX10" fmla="*/ 4221550 w 7130120"/>
              <a:gd name="connsiteY10" fmla="*/ 68353 h 3716309"/>
              <a:gd name="connsiteX11" fmla="*/ 3132052 w 7130120"/>
              <a:gd name="connsiteY11" fmla="*/ 545008 h 3716309"/>
              <a:gd name="connsiteX12" fmla="*/ 1478350 w 7130120"/>
              <a:gd name="connsiteY12" fmla="*/ 340727 h 3716309"/>
              <a:gd name="connsiteX13" fmla="*/ 204026 w 7130120"/>
              <a:gd name="connsiteY13" fmla="*/ 1303765 h 3716309"/>
              <a:gd name="connsiteX0" fmla="*/ 204026 w 7130120"/>
              <a:gd name="connsiteY0" fmla="*/ 1303765 h 3716309"/>
              <a:gd name="connsiteX1" fmla="*/ 301303 w 7130120"/>
              <a:gd name="connsiteY1" fmla="*/ 2218165 h 3716309"/>
              <a:gd name="connsiteX2" fmla="*/ 1283797 w 7130120"/>
              <a:gd name="connsiteY2" fmla="*/ 2976923 h 3716309"/>
              <a:gd name="connsiteX3" fmla="*/ 2081465 w 7130120"/>
              <a:gd name="connsiteY3" fmla="*/ 3657859 h 3716309"/>
              <a:gd name="connsiteX4" fmla="*/ 3141780 w 7130120"/>
              <a:gd name="connsiteY4" fmla="*/ 2675365 h 3716309"/>
              <a:gd name="connsiteX5" fmla="*/ 4143729 w 7130120"/>
              <a:gd name="connsiteY5" fmla="*/ 2636455 h 3716309"/>
              <a:gd name="connsiteX6" fmla="*/ 5291592 w 7130120"/>
              <a:gd name="connsiteY6" fmla="*/ 3687042 h 3716309"/>
              <a:gd name="connsiteX7" fmla="*/ 6069805 w 7130120"/>
              <a:gd name="connsiteY7" fmla="*/ 3716225 h 3716309"/>
              <a:gd name="connsiteX8" fmla="*/ 7130120 w 7130120"/>
              <a:gd name="connsiteY8" fmla="*/ 2344625 h 3716309"/>
              <a:gd name="connsiteX9" fmla="*/ 6663192 w 7130120"/>
              <a:gd name="connsiteY9" fmla="*/ 408821 h 3716309"/>
              <a:gd name="connsiteX10" fmla="*/ 4221550 w 7130120"/>
              <a:gd name="connsiteY10" fmla="*/ 68353 h 3716309"/>
              <a:gd name="connsiteX11" fmla="*/ 3132052 w 7130120"/>
              <a:gd name="connsiteY11" fmla="*/ 545008 h 3716309"/>
              <a:gd name="connsiteX12" fmla="*/ 1478350 w 7130120"/>
              <a:gd name="connsiteY12" fmla="*/ 340727 h 3716309"/>
              <a:gd name="connsiteX13" fmla="*/ 204026 w 7130120"/>
              <a:gd name="connsiteY13" fmla="*/ 1303765 h 3716309"/>
              <a:gd name="connsiteX0" fmla="*/ 204026 w 7130120"/>
              <a:gd name="connsiteY0" fmla="*/ 1303765 h 3716309"/>
              <a:gd name="connsiteX1" fmla="*/ 301303 w 7130120"/>
              <a:gd name="connsiteY1" fmla="*/ 2218165 h 3716309"/>
              <a:gd name="connsiteX2" fmla="*/ 1283797 w 7130120"/>
              <a:gd name="connsiteY2" fmla="*/ 2976923 h 3716309"/>
              <a:gd name="connsiteX3" fmla="*/ 2081465 w 7130120"/>
              <a:gd name="connsiteY3" fmla="*/ 3657859 h 3716309"/>
              <a:gd name="connsiteX4" fmla="*/ 3141780 w 7130120"/>
              <a:gd name="connsiteY4" fmla="*/ 2675365 h 3716309"/>
              <a:gd name="connsiteX5" fmla="*/ 4143729 w 7130120"/>
              <a:gd name="connsiteY5" fmla="*/ 2636455 h 3716309"/>
              <a:gd name="connsiteX6" fmla="*/ 5291592 w 7130120"/>
              <a:gd name="connsiteY6" fmla="*/ 3687042 h 3716309"/>
              <a:gd name="connsiteX7" fmla="*/ 6069805 w 7130120"/>
              <a:gd name="connsiteY7" fmla="*/ 3716225 h 3716309"/>
              <a:gd name="connsiteX8" fmla="*/ 7130120 w 7130120"/>
              <a:gd name="connsiteY8" fmla="*/ 2344625 h 3716309"/>
              <a:gd name="connsiteX9" fmla="*/ 6663192 w 7130120"/>
              <a:gd name="connsiteY9" fmla="*/ 408821 h 3716309"/>
              <a:gd name="connsiteX10" fmla="*/ 4221550 w 7130120"/>
              <a:gd name="connsiteY10" fmla="*/ 68353 h 3716309"/>
              <a:gd name="connsiteX11" fmla="*/ 3132052 w 7130120"/>
              <a:gd name="connsiteY11" fmla="*/ 545008 h 3716309"/>
              <a:gd name="connsiteX12" fmla="*/ 1478350 w 7130120"/>
              <a:gd name="connsiteY12" fmla="*/ 340727 h 3716309"/>
              <a:gd name="connsiteX13" fmla="*/ 204026 w 7130120"/>
              <a:gd name="connsiteY13" fmla="*/ 1303765 h 3716309"/>
              <a:gd name="connsiteX0" fmla="*/ 204026 w 7130120"/>
              <a:gd name="connsiteY0" fmla="*/ 1303765 h 3716309"/>
              <a:gd name="connsiteX1" fmla="*/ 301303 w 7130120"/>
              <a:gd name="connsiteY1" fmla="*/ 2218165 h 3716309"/>
              <a:gd name="connsiteX2" fmla="*/ 1283797 w 7130120"/>
              <a:gd name="connsiteY2" fmla="*/ 2976923 h 3716309"/>
              <a:gd name="connsiteX3" fmla="*/ 2081465 w 7130120"/>
              <a:gd name="connsiteY3" fmla="*/ 3657859 h 3716309"/>
              <a:gd name="connsiteX4" fmla="*/ 3141780 w 7130120"/>
              <a:gd name="connsiteY4" fmla="*/ 2675365 h 3716309"/>
              <a:gd name="connsiteX5" fmla="*/ 4143729 w 7130120"/>
              <a:gd name="connsiteY5" fmla="*/ 2636455 h 3716309"/>
              <a:gd name="connsiteX6" fmla="*/ 5291592 w 7130120"/>
              <a:gd name="connsiteY6" fmla="*/ 3687042 h 3716309"/>
              <a:gd name="connsiteX7" fmla="*/ 6069805 w 7130120"/>
              <a:gd name="connsiteY7" fmla="*/ 3716225 h 3716309"/>
              <a:gd name="connsiteX8" fmla="*/ 7130120 w 7130120"/>
              <a:gd name="connsiteY8" fmla="*/ 2344625 h 3716309"/>
              <a:gd name="connsiteX9" fmla="*/ 6663192 w 7130120"/>
              <a:gd name="connsiteY9" fmla="*/ 408821 h 3716309"/>
              <a:gd name="connsiteX10" fmla="*/ 4221550 w 7130120"/>
              <a:gd name="connsiteY10" fmla="*/ 68353 h 3716309"/>
              <a:gd name="connsiteX11" fmla="*/ 3132052 w 7130120"/>
              <a:gd name="connsiteY11" fmla="*/ 545008 h 3716309"/>
              <a:gd name="connsiteX12" fmla="*/ 1478350 w 7130120"/>
              <a:gd name="connsiteY12" fmla="*/ 340727 h 3716309"/>
              <a:gd name="connsiteX13" fmla="*/ 204026 w 7130120"/>
              <a:gd name="connsiteY13" fmla="*/ 1303765 h 3716309"/>
              <a:gd name="connsiteX0" fmla="*/ 204026 w 7130120"/>
              <a:gd name="connsiteY0" fmla="*/ 1303765 h 3716309"/>
              <a:gd name="connsiteX1" fmla="*/ 301303 w 7130120"/>
              <a:gd name="connsiteY1" fmla="*/ 2218165 h 3716309"/>
              <a:gd name="connsiteX2" fmla="*/ 1283797 w 7130120"/>
              <a:gd name="connsiteY2" fmla="*/ 2976923 h 3716309"/>
              <a:gd name="connsiteX3" fmla="*/ 2081465 w 7130120"/>
              <a:gd name="connsiteY3" fmla="*/ 3657859 h 3716309"/>
              <a:gd name="connsiteX4" fmla="*/ 3141780 w 7130120"/>
              <a:gd name="connsiteY4" fmla="*/ 2675365 h 3716309"/>
              <a:gd name="connsiteX5" fmla="*/ 4143729 w 7130120"/>
              <a:gd name="connsiteY5" fmla="*/ 2636455 h 3716309"/>
              <a:gd name="connsiteX6" fmla="*/ 5291592 w 7130120"/>
              <a:gd name="connsiteY6" fmla="*/ 3687042 h 3716309"/>
              <a:gd name="connsiteX7" fmla="*/ 6069805 w 7130120"/>
              <a:gd name="connsiteY7" fmla="*/ 3716225 h 3716309"/>
              <a:gd name="connsiteX8" fmla="*/ 7130120 w 7130120"/>
              <a:gd name="connsiteY8" fmla="*/ 2344625 h 3716309"/>
              <a:gd name="connsiteX9" fmla="*/ 6663192 w 7130120"/>
              <a:gd name="connsiteY9" fmla="*/ 408821 h 3716309"/>
              <a:gd name="connsiteX10" fmla="*/ 4221550 w 7130120"/>
              <a:gd name="connsiteY10" fmla="*/ 68353 h 3716309"/>
              <a:gd name="connsiteX11" fmla="*/ 3132052 w 7130120"/>
              <a:gd name="connsiteY11" fmla="*/ 545008 h 3716309"/>
              <a:gd name="connsiteX12" fmla="*/ 1478350 w 7130120"/>
              <a:gd name="connsiteY12" fmla="*/ 340727 h 3716309"/>
              <a:gd name="connsiteX13" fmla="*/ 204026 w 7130120"/>
              <a:gd name="connsiteY13" fmla="*/ 1303765 h 3716309"/>
              <a:gd name="connsiteX0" fmla="*/ 204026 w 7130120"/>
              <a:gd name="connsiteY0" fmla="*/ 1303765 h 3835350"/>
              <a:gd name="connsiteX1" fmla="*/ 301303 w 7130120"/>
              <a:gd name="connsiteY1" fmla="*/ 2218165 h 3835350"/>
              <a:gd name="connsiteX2" fmla="*/ 1283797 w 7130120"/>
              <a:gd name="connsiteY2" fmla="*/ 2976923 h 3835350"/>
              <a:gd name="connsiteX3" fmla="*/ 2081465 w 7130120"/>
              <a:gd name="connsiteY3" fmla="*/ 3657859 h 3835350"/>
              <a:gd name="connsiteX4" fmla="*/ 3141780 w 7130120"/>
              <a:gd name="connsiteY4" fmla="*/ 2675365 h 3835350"/>
              <a:gd name="connsiteX5" fmla="*/ 4143729 w 7130120"/>
              <a:gd name="connsiteY5" fmla="*/ 2636455 h 3835350"/>
              <a:gd name="connsiteX6" fmla="*/ 5291592 w 7130120"/>
              <a:gd name="connsiteY6" fmla="*/ 3687042 h 3835350"/>
              <a:gd name="connsiteX7" fmla="*/ 6069805 w 7130120"/>
              <a:gd name="connsiteY7" fmla="*/ 3716225 h 3835350"/>
              <a:gd name="connsiteX8" fmla="*/ 7130120 w 7130120"/>
              <a:gd name="connsiteY8" fmla="*/ 2344625 h 3835350"/>
              <a:gd name="connsiteX9" fmla="*/ 6663192 w 7130120"/>
              <a:gd name="connsiteY9" fmla="*/ 408821 h 3835350"/>
              <a:gd name="connsiteX10" fmla="*/ 4221550 w 7130120"/>
              <a:gd name="connsiteY10" fmla="*/ 68353 h 3835350"/>
              <a:gd name="connsiteX11" fmla="*/ 3132052 w 7130120"/>
              <a:gd name="connsiteY11" fmla="*/ 545008 h 3835350"/>
              <a:gd name="connsiteX12" fmla="*/ 1478350 w 7130120"/>
              <a:gd name="connsiteY12" fmla="*/ 340727 h 3835350"/>
              <a:gd name="connsiteX13" fmla="*/ 204026 w 7130120"/>
              <a:gd name="connsiteY13" fmla="*/ 1303765 h 3835350"/>
              <a:gd name="connsiteX0" fmla="*/ 204026 w 7130120"/>
              <a:gd name="connsiteY0" fmla="*/ 1303765 h 3876214"/>
              <a:gd name="connsiteX1" fmla="*/ 301303 w 7130120"/>
              <a:gd name="connsiteY1" fmla="*/ 2218165 h 3876214"/>
              <a:gd name="connsiteX2" fmla="*/ 1283797 w 7130120"/>
              <a:gd name="connsiteY2" fmla="*/ 2976923 h 3876214"/>
              <a:gd name="connsiteX3" fmla="*/ 2081465 w 7130120"/>
              <a:gd name="connsiteY3" fmla="*/ 3657859 h 3876214"/>
              <a:gd name="connsiteX4" fmla="*/ 3141780 w 7130120"/>
              <a:gd name="connsiteY4" fmla="*/ 2675365 h 3876214"/>
              <a:gd name="connsiteX5" fmla="*/ 4143729 w 7130120"/>
              <a:gd name="connsiteY5" fmla="*/ 2636455 h 3876214"/>
              <a:gd name="connsiteX6" fmla="*/ 5291592 w 7130120"/>
              <a:gd name="connsiteY6" fmla="*/ 3687042 h 3876214"/>
              <a:gd name="connsiteX7" fmla="*/ 6069805 w 7130120"/>
              <a:gd name="connsiteY7" fmla="*/ 3716225 h 3876214"/>
              <a:gd name="connsiteX8" fmla="*/ 7130120 w 7130120"/>
              <a:gd name="connsiteY8" fmla="*/ 2344625 h 3876214"/>
              <a:gd name="connsiteX9" fmla="*/ 6663192 w 7130120"/>
              <a:gd name="connsiteY9" fmla="*/ 408821 h 3876214"/>
              <a:gd name="connsiteX10" fmla="*/ 4221550 w 7130120"/>
              <a:gd name="connsiteY10" fmla="*/ 68353 h 3876214"/>
              <a:gd name="connsiteX11" fmla="*/ 3132052 w 7130120"/>
              <a:gd name="connsiteY11" fmla="*/ 545008 h 3876214"/>
              <a:gd name="connsiteX12" fmla="*/ 1478350 w 7130120"/>
              <a:gd name="connsiteY12" fmla="*/ 340727 h 3876214"/>
              <a:gd name="connsiteX13" fmla="*/ 204026 w 7130120"/>
              <a:gd name="connsiteY13" fmla="*/ 1303765 h 3876214"/>
              <a:gd name="connsiteX0" fmla="*/ 204026 w 7139712"/>
              <a:gd name="connsiteY0" fmla="*/ 1303765 h 3876214"/>
              <a:gd name="connsiteX1" fmla="*/ 301303 w 7139712"/>
              <a:gd name="connsiteY1" fmla="*/ 2218165 h 3876214"/>
              <a:gd name="connsiteX2" fmla="*/ 1283797 w 7139712"/>
              <a:gd name="connsiteY2" fmla="*/ 2976923 h 3876214"/>
              <a:gd name="connsiteX3" fmla="*/ 2081465 w 7139712"/>
              <a:gd name="connsiteY3" fmla="*/ 3657859 h 3876214"/>
              <a:gd name="connsiteX4" fmla="*/ 3141780 w 7139712"/>
              <a:gd name="connsiteY4" fmla="*/ 2675365 h 3876214"/>
              <a:gd name="connsiteX5" fmla="*/ 4143729 w 7139712"/>
              <a:gd name="connsiteY5" fmla="*/ 2636455 h 3876214"/>
              <a:gd name="connsiteX6" fmla="*/ 5291592 w 7139712"/>
              <a:gd name="connsiteY6" fmla="*/ 3687042 h 3876214"/>
              <a:gd name="connsiteX7" fmla="*/ 6069805 w 7139712"/>
              <a:gd name="connsiteY7" fmla="*/ 3716225 h 3876214"/>
              <a:gd name="connsiteX8" fmla="*/ 7130120 w 7139712"/>
              <a:gd name="connsiteY8" fmla="*/ 2344625 h 3876214"/>
              <a:gd name="connsiteX9" fmla="*/ 6663192 w 7139712"/>
              <a:gd name="connsiteY9" fmla="*/ 408821 h 3876214"/>
              <a:gd name="connsiteX10" fmla="*/ 4221550 w 7139712"/>
              <a:gd name="connsiteY10" fmla="*/ 68353 h 3876214"/>
              <a:gd name="connsiteX11" fmla="*/ 3132052 w 7139712"/>
              <a:gd name="connsiteY11" fmla="*/ 545008 h 3876214"/>
              <a:gd name="connsiteX12" fmla="*/ 1478350 w 7139712"/>
              <a:gd name="connsiteY12" fmla="*/ 340727 h 3876214"/>
              <a:gd name="connsiteX13" fmla="*/ 204026 w 7139712"/>
              <a:gd name="connsiteY13" fmla="*/ 1303765 h 3876214"/>
              <a:gd name="connsiteX0" fmla="*/ 204026 w 7139712"/>
              <a:gd name="connsiteY0" fmla="*/ 1342153 h 3914602"/>
              <a:gd name="connsiteX1" fmla="*/ 301303 w 7139712"/>
              <a:gd name="connsiteY1" fmla="*/ 2256553 h 3914602"/>
              <a:gd name="connsiteX2" fmla="*/ 1283797 w 7139712"/>
              <a:gd name="connsiteY2" fmla="*/ 3015311 h 3914602"/>
              <a:gd name="connsiteX3" fmla="*/ 2081465 w 7139712"/>
              <a:gd name="connsiteY3" fmla="*/ 3696247 h 3914602"/>
              <a:gd name="connsiteX4" fmla="*/ 3141780 w 7139712"/>
              <a:gd name="connsiteY4" fmla="*/ 2713753 h 3914602"/>
              <a:gd name="connsiteX5" fmla="*/ 4143729 w 7139712"/>
              <a:gd name="connsiteY5" fmla="*/ 2674843 h 3914602"/>
              <a:gd name="connsiteX6" fmla="*/ 5291592 w 7139712"/>
              <a:gd name="connsiteY6" fmla="*/ 3725430 h 3914602"/>
              <a:gd name="connsiteX7" fmla="*/ 6069805 w 7139712"/>
              <a:gd name="connsiteY7" fmla="*/ 3754613 h 3914602"/>
              <a:gd name="connsiteX8" fmla="*/ 7130120 w 7139712"/>
              <a:gd name="connsiteY8" fmla="*/ 2383013 h 3914602"/>
              <a:gd name="connsiteX9" fmla="*/ 6663192 w 7139712"/>
              <a:gd name="connsiteY9" fmla="*/ 447209 h 3914602"/>
              <a:gd name="connsiteX10" fmla="*/ 4221550 w 7139712"/>
              <a:gd name="connsiteY10" fmla="*/ 106741 h 3914602"/>
              <a:gd name="connsiteX11" fmla="*/ 3132052 w 7139712"/>
              <a:gd name="connsiteY11" fmla="*/ 583396 h 3914602"/>
              <a:gd name="connsiteX12" fmla="*/ 1478350 w 7139712"/>
              <a:gd name="connsiteY12" fmla="*/ 379115 h 3914602"/>
              <a:gd name="connsiteX13" fmla="*/ 204026 w 7139712"/>
              <a:gd name="connsiteY13" fmla="*/ 1342153 h 3914602"/>
              <a:gd name="connsiteX0" fmla="*/ 204026 w 7139712"/>
              <a:gd name="connsiteY0" fmla="*/ 1342153 h 3914602"/>
              <a:gd name="connsiteX1" fmla="*/ 301303 w 7139712"/>
              <a:gd name="connsiteY1" fmla="*/ 2256553 h 3914602"/>
              <a:gd name="connsiteX2" fmla="*/ 1283797 w 7139712"/>
              <a:gd name="connsiteY2" fmla="*/ 3015311 h 3914602"/>
              <a:gd name="connsiteX3" fmla="*/ 2081465 w 7139712"/>
              <a:gd name="connsiteY3" fmla="*/ 3696247 h 3914602"/>
              <a:gd name="connsiteX4" fmla="*/ 3141780 w 7139712"/>
              <a:gd name="connsiteY4" fmla="*/ 2713753 h 3914602"/>
              <a:gd name="connsiteX5" fmla="*/ 4143729 w 7139712"/>
              <a:gd name="connsiteY5" fmla="*/ 2674843 h 3914602"/>
              <a:gd name="connsiteX6" fmla="*/ 5291592 w 7139712"/>
              <a:gd name="connsiteY6" fmla="*/ 3725430 h 3914602"/>
              <a:gd name="connsiteX7" fmla="*/ 6069805 w 7139712"/>
              <a:gd name="connsiteY7" fmla="*/ 3754613 h 3914602"/>
              <a:gd name="connsiteX8" fmla="*/ 7130120 w 7139712"/>
              <a:gd name="connsiteY8" fmla="*/ 2383013 h 3914602"/>
              <a:gd name="connsiteX9" fmla="*/ 6663192 w 7139712"/>
              <a:gd name="connsiteY9" fmla="*/ 447209 h 3914602"/>
              <a:gd name="connsiteX10" fmla="*/ 4221550 w 7139712"/>
              <a:gd name="connsiteY10" fmla="*/ 106741 h 3914602"/>
              <a:gd name="connsiteX11" fmla="*/ 3132052 w 7139712"/>
              <a:gd name="connsiteY11" fmla="*/ 583396 h 3914602"/>
              <a:gd name="connsiteX12" fmla="*/ 1478350 w 7139712"/>
              <a:gd name="connsiteY12" fmla="*/ 379115 h 3914602"/>
              <a:gd name="connsiteX13" fmla="*/ 204026 w 7139712"/>
              <a:gd name="connsiteY13" fmla="*/ 1342153 h 3914602"/>
              <a:gd name="connsiteX0" fmla="*/ 109324 w 7045010"/>
              <a:gd name="connsiteY0" fmla="*/ 1342153 h 3914602"/>
              <a:gd name="connsiteX1" fmla="*/ 206601 w 7045010"/>
              <a:gd name="connsiteY1" fmla="*/ 2256553 h 3914602"/>
              <a:gd name="connsiteX2" fmla="*/ 1189095 w 7045010"/>
              <a:gd name="connsiteY2" fmla="*/ 3015311 h 3914602"/>
              <a:gd name="connsiteX3" fmla="*/ 1986763 w 7045010"/>
              <a:gd name="connsiteY3" fmla="*/ 3696247 h 3914602"/>
              <a:gd name="connsiteX4" fmla="*/ 3047078 w 7045010"/>
              <a:gd name="connsiteY4" fmla="*/ 2713753 h 3914602"/>
              <a:gd name="connsiteX5" fmla="*/ 4049027 w 7045010"/>
              <a:gd name="connsiteY5" fmla="*/ 2674843 h 3914602"/>
              <a:gd name="connsiteX6" fmla="*/ 5196890 w 7045010"/>
              <a:gd name="connsiteY6" fmla="*/ 3725430 h 3914602"/>
              <a:gd name="connsiteX7" fmla="*/ 5975103 w 7045010"/>
              <a:gd name="connsiteY7" fmla="*/ 3754613 h 3914602"/>
              <a:gd name="connsiteX8" fmla="*/ 7035418 w 7045010"/>
              <a:gd name="connsiteY8" fmla="*/ 2383013 h 3914602"/>
              <a:gd name="connsiteX9" fmla="*/ 6568490 w 7045010"/>
              <a:gd name="connsiteY9" fmla="*/ 447209 h 3914602"/>
              <a:gd name="connsiteX10" fmla="*/ 4126848 w 7045010"/>
              <a:gd name="connsiteY10" fmla="*/ 106741 h 3914602"/>
              <a:gd name="connsiteX11" fmla="*/ 3037350 w 7045010"/>
              <a:gd name="connsiteY11" fmla="*/ 583396 h 3914602"/>
              <a:gd name="connsiteX12" fmla="*/ 1383648 w 7045010"/>
              <a:gd name="connsiteY12" fmla="*/ 379115 h 3914602"/>
              <a:gd name="connsiteX13" fmla="*/ 109324 w 7045010"/>
              <a:gd name="connsiteY13" fmla="*/ 1342153 h 3914602"/>
              <a:gd name="connsiteX0" fmla="*/ 109324 w 7045010"/>
              <a:gd name="connsiteY0" fmla="*/ 1342153 h 3914602"/>
              <a:gd name="connsiteX1" fmla="*/ 206601 w 7045010"/>
              <a:gd name="connsiteY1" fmla="*/ 2256553 h 3914602"/>
              <a:gd name="connsiteX2" fmla="*/ 1189095 w 7045010"/>
              <a:gd name="connsiteY2" fmla="*/ 3015311 h 3914602"/>
              <a:gd name="connsiteX3" fmla="*/ 1986763 w 7045010"/>
              <a:gd name="connsiteY3" fmla="*/ 3696247 h 3914602"/>
              <a:gd name="connsiteX4" fmla="*/ 3047078 w 7045010"/>
              <a:gd name="connsiteY4" fmla="*/ 2713753 h 3914602"/>
              <a:gd name="connsiteX5" fmla="*/ 4049027 w 7045010"/>
              <a:gd name="connsiteY5" fmla="*/ 2674843 h 3914602"/>
              <a:gd name="connsiteX6" fmla="*/ 5196890 w 7045010"/>
              <a:gd name="connsiteY6" fmla="*/ 3725430 h 3914602"/>
              <a:gd name="connsiteX7" fmla="*/ 5975103 w 7045010"/>
              <a:gd name="connsiteY7" fmla="*/ 3754613 h 3914602"/>
              <a:gd name="connsiteX8" fmla="*/ 7035418 w 7045010"/>
              <a:gd name="connsiteY8" fmla="*/ 2383013 h 3914602"/>
              <a:gd name="connsiteX9" fmla="*/ 6568490 w 7045010"/>
              <a:gd name="connsiteY9" fmla="*/ 447209 h 3914602"/>
              <a:gd name="connsiteX10" fmla="*/ 4126848 w 7045010"/>
              <a:gd name="connsiteY10" fmla="*/ 106741 h 3914602"/>
              <a:gd name="connsiteX11" fmla="*/ 3037350 w 7045010"/>
              <a:gd name="connsiteY11" fmla="*/ 583396 h 3914602"/>
              <a:gd name="connsiteX12" fmla="*/ 1383648 w 7045010"/>
              <a:gd name="connsiteY12" fmla="*/ 379115 h 3914602"/>
              <a:gd name="connsiteX13" fmla="*/ 109324 w 7045010"/>
              <a:gd name="connsiteY13" fmla="*/ 1342153 h 3914602"/>
              <a:gd name="connsiteX0" fmla="*/ 109324 w 7045010"/>
              <a:gd name="connsiteY0" fmla="*/ 1342153 h 3914602"/>
              <a:gd name="connsiteX1" fmla="*/ 206601 w 7045010"/>
              <a:gd name="connsiteY1" fmla="*/ 2256553 h 3914602"/>
              <a:gd name="connsiteX2" fmla="*/ 1189095 w 7045010"/>
              <a:gd name="connsiteY2" fmla="*/ 3015311 h 3914602"/>
              <a:gd name="connsiteX3" fmla="*/ 1986763 w 7045010"/>
              <a:gd name="connsiteY3" fmla="*/ 3696247 h 3914602"/>
              <a:gd name="connsiteX4" fmla="*/ 3047078 w 7045010"/>
              <a:gd name="connsiteY4" fmla="*/ 2713753 h 3914602"/>
              <a:gd name="connsiteX5" fmla="*/ 4049027 w 7045010"/>
              <a:gd name="connsiteY5" fmla="*/ 2674843 h 3914602"/>
              <a:gd name="connsiteX6" fmla="*/ 5196890 w 7045010"/>
              <a:gd name="connsiteY6" fmla="*/ 3725430 h 3914602"/>
              <a:gd name="connsiteX7" fmla="*/ 5975103 w 7045010"/>
              <a:gd name="connsiteY7" fmla="*/ 3754613 h 3914602"/>
              <a:gd name="connsiteX8" fmla="*/ 7035418 w 7045010"/>
              <a:gd name="connsiteY8" fmla="*/ 2383013 h 3914602"/>
              <a:gd name="connsiteX9" fmla="*/ 6568490 w 7045010"/>
              <a:gd name="connsiteY9" fmla="*/ 447209 h 3914602"/>
              <a:gd name="connsiteX10" fmla="*/ 4126848 w 7045010"/>
              <a:gd name="connsiteY10" fmla="*/ 106741 h 3914602"/>
              <a:gd name="connsiteX11" fmla="*/ 3037350 w 7045010"/>
              <a:gd name="connsiteY11" fmla="*/ 583396 h 3914602"/>
              <a:gd name="connsiteX12" fmla="*/ 1383648 w 7045010"/>
              <a:gd name="connsiteY12" fmla="*/ 379115 h 3914602"/>
              <a:gd name="connsiteX13" fmla="*/ 109324 w 7045010"/>
              <a:gd name="connsiteY13" fmla="*/ 1342153 h 3914602"/>
              <a:gd name="connsiteX0" fmla="*/ 109324 w 7045010"/>
              <a:gd name="connsiteY0" fmla="*/ 1342153 h 3914602"/>
              <a:gd name="connsiteX1" fmla="*/ 206601 w 7045010"/>
              <a:gd name="connsiteY1" fmla="*/ 2256553 h 3914602"/>
              <a:gd name="connsiteX2" fmla="*/ 1189095 w 7045010"/>
              <a:gd name="connsiteY2" fmla="*/ 3015311 h 3914602"/>
              <a:gd name="connsiteX3" fmla="*/ 1986763 w 7045010"/>
              <a:gd name="connsiteY3" fmla="*/ 3696247 h 3914602"/>
              <a:gd name="connsiteX4" fmla="*/ 3047078 w 7045010"/>
              <a:gd name="connsiteY4" fmla="*/ 2713753 h 3914602"/>
              <a:gd name="connsiteX5" fmla="*/ 4049027 w 7045010"/>
              <a:gd name="connsiteY5" fmla="*/ 2674843 h 3914602"/>
              <a:gd name="connsiteX6" fmla="*/ 5196890 w 7045010"/>
              <a:gd name="connsiteY6" fmla="*/ 3725430 h 3914602"/>
              <a:gd name="connsiteX7" fmla="*/ 5975103 w 7045010"/>
              <a:gd name="connsiteY7" fmla="*/ 3754613 h 3914602"/>
              <a:gd name="connsiteX8" fmla="*/ 7035418 w 7045010"/>
              <a:gd name="connsiteY8" fmla="*/ 2383013 h 3914602"/>
              <a:gd name="connsiteX9" fmla="*/ 6568490 w 7045010"/>
              <a:gd name="connsiteY9" fmla="*/ 447209 h 3914602"/>
              <a:gd name="connsiteX10" fmla="*/ 4126848 w 7045010"/>
              <a:gd name="connsiteY10" fmla="*/ 106741 h 3914602"/>
              <a:gd name="connsiteX11" fmla="*/ 3037350 w 7045010"/>
              <a:gd name="connsiteY11" fmla="*/ 583396 h 3914602"/>
              <a:gd name="connsiteX12" fmla="*/ 1383648 w 7045010"/>
              <a:gd name="connsiteY12" fmla="*/ 379115 h 3914602"/>
              <a:gd name="connsiteX13" fmla="*/ 109324 w 7045010"/>
              <a:gd name="connsiteY13" fmla="*/ 1342153 h 3914602"/>
              <a:gd name="connsiteX0" fmla="*/ 109324 w 7045010"/>
              <a:gd name="connsiteY0" fmla="*/ 1342153 h 3914602"/>
              <a:gd name="connsiteX1" fmla="*/ 206601 w 7045010"/>
              <a:gd name="connsiteY1" fmla="*/ 2256553 h 3914602"/>
              <a:gd name="connsiteX2" fmla="*/ 1189095 w 7045010"/>
              <a:gd name="connsiteY2" fmla="*/ 3015311 h 3914602"/>
              <a:gd name="connsiteX3" fmla="*/ 1986763 w 7045010"/>
              <a:gd name="connsiteY3" fmla="*/ 3696247 h 3914602"/>
              <a:gd name="connsiteX4" fmla="*/ 3047078 w 7045010"/>
              <a:gd name="connsiteY4" fmla="*/ 2713753 h 3914602"/>
              <a:gd name="connsiteX5" fmla="*/ 4049027 w 7045010"/>
              <a:gd name="connsiteY5" fmla="*/ 2674843 h 3914602"/>
              <a:gd name="connsiteX6" fmla="*/ 5196890 w 7045010"/>
              <a:gd name="connsiteY6" fmla="*/ 3725430 h 3914602"/>
              <a:gd name="connsiteX7" fmla="*/ 5975103 w 7045010"/>
              <a:gd name="connsiteY7" fmla="*/ 3754613 h 3914602"/>
              <a:gd name="connsiteX8" fmla="*/ 7035418 w 7045010"/>
              <a:gd name="connsiteY8" fmla="*/ 2383013 h 3914602"/>
              <a:gd name="connsiteX9" fmla="*/ 6568490 w 7045010"/>
              <a:gd name="connsiteY9" fmla="*/ 447209 h 3914602"/>
              <a:gd name="connsiteX10" fmla="*/ 4126848 w 7045010"/>
              <a:gd name="connsiteY10" fmla="*/ 106741 h 3914602"/>
              <a:gd name="connsiteX11" fmla="*/ 3037350 w 7045010"/>
              <a:gd name="connsiteY11" fmla="*/ 583396 h 3914602"/>
              <a:gd name="connsiteX12" fmla="*/ 1383648 w 7045010"/>
              <a:gd name="connsiteY12" fmla="*/ 379115 h 3914602"/>
              <a:gd name="connsiteX13" fmla="*/ 109324 w 7045010"/>
              <a:gd name="connsiteY13" fmla="*/ 1342153 h 3914602"/>
              <a:gd name="connsiteX0" fmla="*/ 109324 w 7045010"/>
              <a:gd name="connsiteY0" fmla="*/ 1342153 h 3914602"/>
              <a:gd name="connsiteX1" fmla="*/ 206601 w 7045010"/>
              <a:gd name="connsiteY1" fmla="*/ 2256553 h 3914602"/>
              <a:gd name="connsiteX2" fmla="*/ 1189095 w 7045010"/>
              <a:gd name="connsiteY2" fmla="*/ 3015311 h 3914602"/>
              <a:gd name="connsiteX3" fmla="*/ 1986763 w 7045010"/>
              <a:gd name="connsiteY3" fmla="*/ 3696247 h 3914602"/>
              <a:gd name="connsiteX4" fmla="*/ 3047078 w 7045010"/>
              <a:gd name="connsiteY4" fmla="*/ 2713753 h 3914602"/>
              <a:gd name="connsiteX5" fmla="*/ 4049027 w 7045010"/>
              <a:gd name="connsiteY5" fmla="*/ 2674843 h 3914602"/>
              <a:gd name="connsiteX6" fmla="*/ 5196890 w 7045010"/>
              <a:gd name="connsiteY6" fmla="*/ 3725430 h 3914602"/>
              <a:gd name="connsiteX7" fmla="*/ 5975103 w 7045010"/>
              <a:gd name="connsiteY7" fmla="*/ 3754613 h 3914602"/>
              <a:gd name="connsiteX8" fmla="*/ 7035418 w 7045010"/>
              <a:gd name="connsiteY8" fmla="*/ 2383013 h 3914602"/>
              <a:gd name="connsiteX9" fmla="*/ 6568490 w 7045010"/>
              <a:gd name="connsiteY9" fmla="*/ 447209 h 3914602"/>
              <a:gd name="connsiteX10" fmla="*/ 4126848 w 7045010"/>
              <a:gd name="connsiteY10" fmla="*/ 106741 h 3914602"/>
              <a:gd name="connsiteX11" fmla="*/ 3037350 w 7045010"/>
              <a:gd name="connsiteY11" fmla="*/ 583396 h 3914602"/>
              <a:gd name="connsiteX12" fmla="*/ 1383648 w 7045010"/>
              <a:gd name="connsiteY12" fmla="*/ 379115 h 3914602"/>
              <a:gd name="connsiteX13" fmla="*/ 109324 w 7045010"/>
              <a:gd name="connsiteY13" fmla="*/ 1342153 h 3914602"/>
              <a:gd name="connsiteX0" fmla="*/ 106705 w 7042391"/>
              <a:gd name="connsiteY0" fmla="*/ 1342153 h 3914602"/>
              <a:gd name="connsiteX1" fmla="*/ 203982 w 7042391"/>
              <a:gd name="connsiteY1" fmla="*/ 2256553 h 3914602"/>
              <a:gd name="connsiteX2" fmla="*/ 1186476 w 7042391"/>
              <a:gd name="connsiteY2" fmla="*/ 3015311 h 3914602"/>
              <a:gd name="connsiteX3" fmla="*/ 1984144 w 7042391"/>
              <a:gd name="connsiteY3" fmla="*/ 3696247 h 3914602"/>
              <a:gd name="connsiteX4" fmla="*/ 3044459 w 7042391"/>
              <a:gd name="connsiteY4" fmla="*/ 2713753 h 3914602"/>
              <a:gd name="connsiteX5" fmla="*/ 4046408 w 7042391"/>
              <a:gd name="connsiteY5" fmla="*/ 2674843 h 3914602"/>
              <a:gd name="connsiteX6" fmla="*/ 5194271 w 7042391"/>
              <a:gd name="connsiteY6" fmla="*/ 3725430 h 3914602"/>
              <a:gd name="connsiteX7" fmla="*/ 5972484 w 7042391"/>
              <a:gd name="connsiteY7" fmla="*/ 3754613 h 3914602"/>
              <a:gd name="connsiteX8" fmla="*/ 7032799 w 7042391"/>
              <a:gd name="connsiteY8" fmla="*/ 2383013 h 3914602"/>
              <a:gd name="connsiteX9" fmla="*/ 6565871 w 7042391"/>
              <a:gd name="connsiteY9" fmla="*/ 447209 h 3914602"/>
              <a:gd name="connsiteX10" fmla="*/ 4124229 w 7042391"/>
              <a:gd name="connsiteY10" fmla="*/ 106741 h 3914602"/>
              <a:gd name="connsiteX11" fmla="*/ 3034731 w 7042391"/>
              <a:gd name="connsiteY11" fmla="*/ 583396 h 3914602"/>
              <a:gd name="connsiteX12" fmla="*/ 1432932 w 7042391"/>
              <a:gd name="connsiteY12" fmla="*/ 612678 h 3914602"/>
              <a:gd name="connsiteX13" fmla="*/ 106705 w 7042391"/>
              <a:gd name="connsiteY13" fmla="*/ 1342153 h 3914602"/>
              <a:gd name="connsiteX0" fmla="*/ 106705 w 7042391"/>
              <a:gd name="connsiteY0" fmla="*/ 1296379 h 3868828"/>
              <a:gd name="connsiteX1" fmla="*/ 203982 w 7042391"/>
              <a:gd name="connsiteY1" fmla="*/ 2210779 h 3868828"/>
              <a:gd name="connsiteX2" fmla="*/ 1186476 w 7042391"/>
              <a:gd name="connsiteY2" fmla="*/ 2969537 h 3868828"/>
              <a:gd name="connsiteX3" fmla="*/ 1984144 w 7042391"/>
              <a:gd name="connsiteY3" fmla="*/ 3650473 h 3868828"/>
              <a:gd name="connsiteX4" fmla="*/ 3044459 w 7042391"/>
              <a:gd name="connsiteY4" fmla="*/ 2667979 h 3868828"/>
              <a:gd name="connsiteX5" fmla="*/ 4046408 w 7042391"/>
              <a:gd name="connsiteY5" fmla="*/ 2629069 h 3868828"/>
              <a:gd name="connsiteX6" fmla="*/ 5194271 w 7042391"/>
              <a:gd name="connsiteY6" fmla="*/ 3679656 h 3868828"/>
              <a:gd name="connsiteX7" fmla="*/ 5972484 w 7042391"/>
              <a:gd name="connsiteY7" fmla="*/ 3708839 h 3868828"/>
              <a:gd name="connsiteX8" fmla="*/ 7032799 w 7042391"/>
              <a:gd name="connsiteY8" fmla="*/ 2337239 h 3868828"/>
              <a:gd name="connsiteX9" fmla="*/ 6565871 w 7042391"/>
              <a:gd name="connsiteY9" fmla="*/ 401435 h 3868828"/>
              <a:gd name="connsiteX10" fmla="*/ 4124229 w 7042391"/>
              <a:gd name="connsiteY10" fmla="*/ 60967 h 3868828"/>
              <a:gd name="connsiteX11" fmla="*/ 3229367 w 7042391"/>
              <a:gd name="connsiteY11" fmla="*/ 719283 h 3868828"/>
              <a:gd name="connsiteX12" fmla="*/ 1432932 w 7042391"/>
              <a:gd name="connsiteY12" fmla="*/ 566904 h 3868828"/>
              <a:gd name="connsiteX13" fmla="*/ 106705 w 7042391"/>
              <a:gd name="connsiteY13" fmla="*/ 1296379 h 3868828"/>
              <a:gd name="connsiteX0" fmla="*/ 106705 w 7042391"/>
              <a:gd name="connsiteY0" fmla="*/ 1062093 h 3634542"/>
              <a:gd name="connsiteX1" fmla="*/ 203982 w 7042391"/>
              <a:gd name="connsiteY1" fmla="*/ 1976493 h 3634542"/>
              <a:gd name="connsiteX2" fmla="*/ 1186476 w 7042391"/>
              <a:gd name="connsiteY2" fmla="*/ 2735251 h 3634542"/>
              <a:gd name="connsiteX3" fmla="*/ 1984144 w 7042391"/>
              <a:gd name="connsiteY3" fmla="*/ 3416187 h 3634542"/>
              <a:gd name="connsiteX4" fmla="*/ 3044459 w 7042391"/>
              <a:gd name="connsiteY4" fmla="*/ 2433693 h 3634542"/>
              <a:gd name="connsiteX5" fmla="*/ 4046408 w 7042391"/>
              <a:gd name="connsiteY5" fmla="*/ 2394783 h 3634542"/>
              <a:gd name="connsiteX6" fmla="*/ 5194271 w 7042391"/>
              <a:gd name="connsiteY6" fmla="*/ 3445370 h 3634542"/>
              <a:gd name="connsiteX7" fmla="*/ 5972484 w 7042391"/>
              <a:gd name="connsiteY7" fmla="*/ 3474553 h 3634542"/>
              <a:gd name="connsiteX8" fmla="*/ 7032799 w 7042391"/>
              <a:gd name="connsiteY8" fmla="*/ 2102953 h 3634542"/>
              <a:gd name="connsiteX9" fmla="*/ 6565871 w 7042391"/>
              <a:gd name="connsiteY9" fmla="*/ 167149 h 3634542"/>
              <a:gd name="connsiteX10" fmla="*/ 4734089 w 7042391"/>
              <a:gd name="connsiteY10" fmla="*/ 138098 h 3634542"/>
              <a:gd name="connsiteX11" fmla="*/ 3229367 w 7042391"/>
              <a:gd name="connsiteY11" fmla="*/ 484997 h 3634542"/>
              <a:gd name="connsiteX12" fmla="*/ 1432932 w 7042391"/>
              <a:gd name="connsiteY12" fmla="*/ 332618 h 3634542"/>
              <a:gd name="connsiteX13" fmla="*/ 106705 w 7042391"/>
              <a:gd name="connsiteY13" fmla="*/ 1062093 h 3634542"/>
              <a:gd name="connsiteX0" fmla="*/ 106705 w 7042391"/>
              <a:gd name="connsiteY0" fmla="*/ 939276 h 3511725"/>
              <a:gd name="connsiteX1" fmla="*/ 203982 w 7042391"/>
              <a:gd name="connsiteY1" fmla="*/ 1853676 h 3511725"/>
              <a:gd name="connsiteX2" fmla="*/ 1186476 w 7042391"/>
              <a:gd name="connsiteY2" fmla="*/ 2612434 h 3511725"/>
              <a:gd name="connsiteX3" fmla="*/ 1984144 w 7042391"/>
              <a:gd name="connsiteY3" fmla="*/ 3293370 h 3511725"/>
              <a:gd name="connsiteX4" fmla="*/ 3044459 w 7042391"/>
              <a:gd name="connsiteY4" fmla="*/ 2310876 h 3511725"/>
              <a:gd name="connsiteX5" fmla="*/ 4046408 w 7042391"/>
              <a:gd name="connsiteY5" fmla="*/ 2271966 h 3511725"/>
              <a:gd name="connsiteX6" fmla="*/ 5194271 w 7042391"/>
              <a:gd name="connsiteY6" fmla="*/ 3322553 h 3511725"/>
              <a:gd name="connsiteX7" fmla="*/ 5972484 w 7042391"/>
              <a:gd name="connsiteY7" fmla="*/ 3351736 h 3511725"/>
              <a:gd name="connsiteX8" fmla="*/ 7032799 w 7042391"/>
              <a:gd name="connsiteY8" fmla="*/ 1980136 h 3511725"/>
              <a:gd name="connsiteX9" fmla="*/ 6280405 w 7042391"/>
              <a:gd name="connsiteY9" fmla="*/ 264920 h 3511725"/>
              <a:gd name="connsiteX10" fmla="*/ 4734089 w 7042391"/>
              <a:gd name="connsiteY10" fmla="*/ 15281 h 3511725"/>
              <a:gd name="connsiteX11" fmla="*/ 3229367 w 7042391"/>
              <a:gd name="connsiteY11" fmla="*/ 362180 h 3511725"/>
              <a:gd name="connsiteX12" fmla="*/ 1432932 w 7042391"/>
              <a:gd name="connsiteY12" fmla="*/ 209801 h 3511725"/>
              <a:gd name="connsiteX13" fmla="*/ 106705 w 7042391"/>
              <a:gd name="connsiteY13" fmla="*/ 939276 h 3511725"/>
              <a:gd name="connsiteX0" fmla="*/ 106705 w 6810458"/>
              <a:gd name="connsiteY0" fmla="*/ 934727 h 3545834"/>
              <a:gd name="connsiteX1" fmla="*/ 203982 w 6810458"/>
              <a:gd name="connsiteY1" fmla="*/ 1849127 h 3545834"/>
              <a:gd name="connsiteX2" fmla="*/ 1186476 w 6810458"/>
              <a:gd name="connsiteY2" fmla="*/ 2607885 h 3545834"/>
              <a:gd name="connsiteX3" fmla="*/ 1984144 w 6810458"/>
              <a:gd name="connsiteY3" fmla="*/ 3288821 h 3545834"/>
              <a:gd name="connsiteX4" fmla="*/ 3044459 w 6810458"/>
              <a:gd name="connsiteY4" fmla="*/ 2306327 h 3545834"/>
              <a:gd name="connsiteX5" fmla="*/ 4046408 w 6810458"/>
              <a:gd name="connsiteY5" fmla="*/ 2267417 h 3545834"/>
              <a:gd name="connsiteX6" fmla="*/ 5194271 w 6810458"/>
              <a:gd name="connsiteY6" fmla="*/ 3318004 h 3545834"/>
              <a:gd name="connsiteX7" fmla="*/ 5972484 w 6810458"/>
              <a:gd name="connsiteY7" fmla="*/ 3347187 h 3545834"/>
              <a:gd name="connsiteX8" fmla="*/ 6799235 w 6810458"/>
              <a:gd name="connsiteY8" fmla="*/ 1832854 h 3545834"/>
              <a:gd name="connsiteX9" fmla="*/ 6280405 w 6810458"/>
              <a:gd name="connsiteY9" fmla="*/ 260371 h 3545834"/>
              <a:gd name="connsiteX10" fmla="*/ 4734089 w 6810458"/>
              <a:gd name="connsiteY10" fmla="*/ 10732 h 3545834"/>
              <a:gd name="connsiteX11" fmla="*/ 3229367 w 6810458"/>
              <a:gd name="connsiteY11" fmla="*/ 357631 h 3545834"/>
              <a:gd name="connsiteX12" fmla="*/ 1432932 w 6810458"/>
              <a:gd name="connsiteY12" fmla="*/ 205252 h 3545834"/>
              <a:gd name="connsiteX13" fmla="*/ 106705 w 6810458"/>
              <a:gd name="connsiteY13" fmla="*/ 934727 h 3545834"/>
              <a:gd name="connsiteX0" fmla="*/ 106705 w 6809974"/>
              <a:gd name="connsiteY0" fmla="*/ 934727 h 3358802"/>
              <a:gd name="connsiteX1" fmla="*/ 203982 w 6809974"/>
              <a:gd name="connsiteY1" fmla="*/ 1849127 h 3358802"/>
              <a:gd name="connsiteX2" fmla="*/ 1186476 w 6809974"/>
              <a:gd name="connsiteY2" fmla="*/ 2607885 h 3358802"/>
              <a:gd name="connsiteX3" fmla="*/ 1984144 w 6809974"/>
              <a:gd name="connsiteY3" fmla="*/ 3288821 h 3358802"/>
              <a:gd name="connsiteX4" fmla="*/ 3044459 w 6809974"/>
              <a:gd name="connsiteY4" fmla="*/ 2306327 h 3358802"/>
              <a:gd name="connsiteX5" fmla="*/ 4046408 w 6809974"/>
              <a:gd name="connsiteY5" fmla="*/ 2267417 h 3358802"/>
              <a:gd name="connsiteX6" fmla="*/ 5401884 w 6809974"/>
              <a:gd name="connsiteY6" fmla="*/ 2474581 h 3358802"/>
              <a:gd name="connsiteX7" fmla="*/ 5972484 w 6809974"/>
              <a:gd name="connsiteY7" fmla="*/ 3347187 h 3358802"/>
              <a:gd name="connsiteX8" fmla="*/ 6799235 w 6809974"/>
              <a:gd name="connsiteY8" fmla="*/ 1832854 h 3358802"/>
              <a:gd name="connsiteX9" fmla="*/ 6280405 w 6809974"/>
              <a:gd name="connsiteY9" fmla="*/ 260371 h 3358802"/>
              <a:gd name="connsiteX10" fmla="*/ 4734089 w 6809974"/>
              <a:gd name="connsiteY10" fmla="*/ 10732 h 3358802"/>
              <a:gd name="connsiteX11" fmla="*/ 3229367 w 6809974"/>
              <a:gd name="connsiteY11" fmla="*/ 357631 h 3358802"/>
              <a:gd name="connsiteX12" fmla="*/ 1432932 w 6809974"/>
              <a:gd name="connsiteY12" fmla="*/ 205252 h 3358802"/>
              <a:gd name="connsiteX13" fmla="*/ 106705 w 6809974"/>
              <a:gd name="connsiteY13" fmla="*/ 934727 h 3358802"/>
              <a:gd name="connsiteX0" fmla="*/ 106705 w 6812106"/>
              <a:gd name="connsiteY0" fmla="*/ 934727 h 3292403"/>
              <a:gd name="connsiteX1" fmla="*/ 203982 w 6812106"/>
              <a:gd name="connsiteY1" fmla="*/ 1849127 h 3292403"/>
              <a:gd name="connsiteX2" fmla="*/ 1186476 w 6812106"/>
              <a:gd name="connsiteY2" fmla="*/ 2607885 h 3292403"/>
              <a:gd name="connsiteX3" fmla="*/ 1984144 w 6812106"/>
              <a:gd name="connsiteY3" fmla="*/ 3288821 h 3292403"/>
              <a:gd name="connsiteX4" fmla="*/ 3044459 w 6812106"/>
              <a:gd name="connsiteY4" fmla="*/ 2306327 h 3292403"/>
              <a:gd name="connsiteX5" fmla="*/ 4046408 w 6812106"/>
              <a:gd name="connsiteY5" fmla="*/ 2267417 h 3292403"/>
              <a:gd name="connsiteX6" fmla="*/ 5401884 w 6812106"/>
              <a:gd name="connsiteY6" fmla="*/ 2474581 h 3292403"/>
              <a:gd name="connsiteX7" fmla="*/ 6102241 w 6812106"/>
              <a:gd name="connsiteY7" fmla="*/ 2815182 h 3292403"/>
              <a:gd name="connsiteX8" fmla="*/ 6799235 w 6812106"/>
              <a:gd name="connsiteY8" fmla="*/ 1832854 h 3292403"/>
              <a:gd name="connsiteX9" fmla="*/ 6280405 w 6812106"/>
              <a:gd name="connsiteY9" fmla="*/ 260371 h 3292403"/>
              <a:gd name="connsiteX10" fmla="*/ 4734089 w 6812106"/>
              <a:gd name="connsiteY10" fmla="*/ 10732 h 3292403"/>
              <a:gd name="connsiteX11" fmla="*/ 3229367 w 6812106"/>
              <a:gd name="connsiteY11" fmla="*/ 357631 h 3292403"/>
              <a:gd name="connsiteX12" fmla="*/ 1432932 w 6812106"/>
              <a:gd name="connsiteY12" fmla="*/ 205252 h 3292403"/>
              <a:gd name="connsiteX13" fmla="*/ 106705 w 6812106"/>
              <a:gd name="connsiteY13" fmla="*/ 934727 h 3292403"/>
              <a:gd name="connsiteX0" fmla="*/ 106705 w 6812106"/>
              <a:gd name="connsiteY0" fmla="*/ 934727 h 3292403"/>
              <a:gd name="connsiteX1" fmla="*/ 203982 w 6812106"/>
              <a:gd name="connsiteY1" fmla="*/ 1849127 h 3292403"/>
              <a:gd name="connsiteX2" fmla="*/ 1186476 w 6812106"/>
              <a:gd name="connsiteY2" fmla="*/ 2607885 h 3292403"/>
              <a:gd name="connsiteX3" fmla="*/ 1984144 w 6812106"/>
              <a:gd name="connsiteY3" fmla="*/ 3288821 h 3292403"/>
              <a:gd name="connsiteX4" fmla="*/ 3044459 w 6812106"/>
              <a:gd name="connsiteY4" fmla="*/ 2306327 h 3292403"/>
              <a:gd name="connsiteX5" fmla="*/ 4799001 w 6812106"/>
              <a:gd name="connsiteY5" fmla="*/ 1774340 h 3292403"/>
              <a:gd name="connsiteX6" fmla="*/ 5401884 w 6812106"/>
              <a:gd name="connsiteY6" fmla="*/ 2474581 h 3292403"/>
              <a:gd name="connsiteX7" fmla="*/ 6102241 w 6812106"/>
              <a:gd name="connsiteY7" fmla="*/ 2815182 h 3292403"/>
              <a:gd name="connsiteX8" fmla="*/ 6799235 w 6812106"/>
              <a:gd name="connsiteY8" fmla="*/ 1832854 h 3292403"/>
              <a:gd name="connsiteX9" fmla="*/ 6280405 w 6812106"/>
              <a:gd name="connsiteY9" fmla="*/ 260371 h 3292403"/>
              <a:gd name="connsiteX10" fmla="*/ 4734089 w 6812106"/>
              <a:gd name="connsiteY10" fmla="*/ 10732 h 3292403"/>
              <a:gd name="connsiteX11" fmla="*/ 3229367 w 6812106"/>
              <a:gd name="connsiteY11" fmla="*/ 357631 h 3292403"/>
              <a:gd name="connsiteX12" fmla="*/ 1432932 w 6812106"/>
              <a:gd name="connsiteY12" fmla="*/ 205252 h 3292403"/>
              <a:gd name="connsiteX13" fmla="*/ 106705 w 6812106"/>
              <a:gd name="connsiteY13" fmla="*/ 934727 h 3292403"/>
              <a:gd name="connsiteX0" fmla="*/ 106705 w 6811478"/>
              <a:gd name="connsiteY0" fmla="*/ 934727 h 3292403"/>
              <a:gd name="connsiteX1" fmla="*/ 203982 w 6811478"/>
              <a:gd name="connsiteY1" fmla="*/ 1849127 h 3292403"/>
              <a:gd name="connsiteX2" fmla="*/ 1186476 w 6811478"/>
              <a:gd name="connsiteY2" fmla="*/ 2607885 h 3292403"/>
              <a:gd name="connsiteX3" fmla="*/ 1984144 w 6811478"/>
              <a:gd name="connsiteY3" fmla="*/ 3288821 h 3292403"/>
              <a:gd name="connsiteX4" fmla="*/ 3044459 w 6811478"/>
              <a:gd name="connsiteY4" fmla="*/ 2306327 h 3292403"/>
              <a:gd name="connsiteX5" fmla="*/ 4799001 w 6811478"/>
              <a:gd name="connsiteY5" fmla="*/ 1774340 h 3292403"/>
              <a:gd name="connsiteX6" fmla="*/ 5609495 w 6811478"/>
              <a:gd name="connsiteY6" fmla="*/ 2279945 h 3292403"/>
              <a:gd name="connsiteX7" fmla="*/ 6102241 w 6811478"/>
              <a:gd name="connsiteY7" fmla="*/ 2815182 h 3292403"/>
              <a:gd name="connsiteX8" fmla="*/ 6799235 w 6811478"/>
              <a:gd name="connsiteY8" fmla="*/ 1832854 h 3292403"/>
              <a:gd name="connsiteX9" fmla="*/ 6280405 w 6811478"/>
              <a:gd name="connsiteY9" fmla="*/ 260371 h 3292403"/>
              <a:gd name="connsiteX10" fmla="*/ 4734089 w 6811478"/>
              <a:gd name="connsiteY10" fmla="*/ 10732 h 3292403"/>
              <a:gd name="connsiteX11" fmla="*/ 3229367 w 6811478"/>
              <a:gd name="connsiteY11" fmla="*/ 357631 h 3292403"/>
              <a:gd name="connsiteX12" fmla="*/ 1432932 w 6811478"/>
              <a:gd name="connsiteY12" fmla="*/ 205252 h 3292403"/>
              <a:gd name="connsiteX13" fmla="*/ 106705 w 6811478"/>
              <a:gd name="connsiteY13" fmla="*/ 934727 h 3292403"/>
              <a:gd name="connsiteX0" fmla="*/ 106705 w 6811477"/>
              <a:gd name="connsiteY0" fmla="*/ 934727 h 3315102"/>
              <a:gd name="connsiteX1" fmla="*/ 203982 w 6811477"/>
              <a:gd name="connsiteY1" fmla="*/ 1849127 h 3315102"/>
              <a:gd name="connsiteX2" fmla="*/ 1186476 w 6811477"/>
              <a:gd name="connsiteY2" fmla="*/ 2607885 h 3315102"/>
              <a:gd name="connsiteX3" fmla="*/ 1984144 w 6811477"/>
              <a:gd name="connsiteY3" fmla="*/ 3288821 h 3315102"/>
              <a:gd name="connsiteX4" fmla="*/ 2836848 w 6811477"/>
              <a:gd name="connsiteY4" fmla="*/ 1657541 h 3315102"/>
              <a:gd name="connsiteX5" fmla="*/ 4799001 w 6811477"/>
              <a:gd name="connsiteY5" fmla="*/ 1774340 h 3315102"/>
              <a:gd name="connsiteX6" fmla="*/ 5609495 w 6811477"/>
              <a:gd name="connsiteY6" fmla="*/ 2279945 h 3315102"/>
              <a:gd name="connsiteX7" fmla="*/ 6102241 w 6811477"/>
              <a:gd name="connsiteY7" fmla="*/ 2815182 h 3315102"/>
              <a:gd name="connsiteX8" fmla="*/ 6799235 w 6811477"/>
              <a:gd name="connsiteY8" fmla="*/ 1832854 h 3315102"/>
              <a:gd name="connsiteX9" fmla="*/ 6280405 w 6811477"/>
              <a:gd name="connsiteY9" fmla="*/ 260371 h 3315102"/>
              <a:gd name="connsiteX10" fmla="*/ 4734089 w 6811477"/>
              <a:gd name="connsiteY10" fmla="*/ 10732 h 3315102"/>
              <a:gd name="connsiteX11" fmla="*/ 3229367 w 6811477"/>
              <a:gd name="connsiteY11" fmla="*/ 357631 h 3315102"/>
              <a:gd name="connsiteX12" fmla="*/ 1432932 w 6811477"/>
              <a:gd name="connsiteY12" fmla="*/ 205252 h 3315102"/>
              <a:gd name="connsiteX13" fmla="*/ 106705 w 6811477"/>
              <a:gd name="connsiteY13" fmla="*/ 934727 h 3315102"/>
              <a:gd name="connsiteX0" fmla="*/ 106705 w 6811477"/>
              <a:gd name="connsiteY0" fmla="*/ 934727 h 2823662"/>
              <a:gd name="connsiteX1" fmla="*/ 203982 w 6811477"/>
              <a:gd name="connsiteY1" fmla="*/ 1849127 h 2823662"/>
              <a:gd name="connsiteX2" fmla="*/ 1186476 w 6811477"/>
              <a:gd name="connsiteY2" fmla="*/ 2607885 h 2823662"/>
              <a:gd name="connsiteX3" fmla="*/ 1815459 w 6811477"/>
              <a:gd name="connsiteY3" fmla="*/ 2640035 h 2823662"/>
              <a:gd name="connsiteX4" fmla="*/ 2836848 w 6811477"/>
              <a:gd name="connsiteY4" fmla="*/ 1657541 h 2823662"/>
              <a:gd name="connsiteX5" fmla="*/ 4799001 w 6811477"/>
              <a:gd name="connsiteY5" fmla="*/ 1774340 h 2823662"/>
              <a:gd name="connsiteX6" fmla="*/ 5609495 w 6811477"/>
              <a:gd name="connsiteY6" fmla="*/ 2279945 h 2823662"/>
              <a:gd name="connsiteX7" fmla="*/ 6102241 w 6811477"/>
              <a:gd name="connsiteY7" fmla="*/ 2815182 h 2823662"/>
              <a:gd name="connsiteX8" fmla="*/ 6799235 w 6811477"/>
              <a:gd name="connsiteY8" fmla="*/ 1832854 h 2823662"/>
              <a:gd name="connsiteX9" fmla="*/ 6280405 w 6811477"/>
              <a:gd name="connsiteY9" fmla="*/ 260371 h 2823662"/>
              <a:gd name="connsiteX10" fmla="*/ 4734089 w 6811477"/>
              <a:gd name="connsiteY10" fmla="*/ 10732 h 2823662"/>
              <a:gd name="connsiteX11" fmla="*/ 3229367 w 6811477"/>
              <a:gd name="connsiteY11" fmla="*/ 357631 h 2823662"/>
              <a:gd name="connsiteX12" fmla="*/ 1432932 w 6811477"/>
              <a:gd name="connsiteY12" fmla="*/ 205252 h 2823662"/>
              <a:gd name="connsiteX13" fmla="*/ 106705 w 6811477"/>
              <a:gd name="connsiteY13" fmla="*/ 934727 h 2823662"/>
              <a:gd name="connsiteX0" fmla="*/ 106705 w 6811477"/>
              <a:gd name="connsiteY0" fmla="*/ 934727 h 2823662"/>
              <a:gd name="connsiteX1" fmla="*/ 203982 w 6811477"/>
              <a:gd name="connsiteY1" fmla="*/ 1849127 h 2823662"/>
              <a:gd name="connsiteX2" fmla="*/ 1355161 w 6811477"/>
              <a:gd name="connsiteY2" fmla="*/ 2361347 h 2823662"/>
              <a:gd name="connsiteX3" fmla="*/ 1815459 w 6811477"/>
              <a:gd name="connsiteY3" fmla="*/ 2640035 h 2823662"/>
              <a:gd name="connsiteX4" fmla="*/ 2836848 w 6811477"/>
              <a:gd name="connsiteY4" fmla="*/ 1657541 h 2823662"/>
              <a:gd name="connsiteX5" fmla="*/ 4799001 w 6811477"/>
              <a:gd name="connsiteY5" fmla="*/ 1774340 h 2823662"/>
              <a:gd name="connsiteX6" fmla="*/ 5609495 w 6811477"/>
              <a:gd name="connsiteY6" fmla="*/ 2279945 h 2823662"/>
              <a:gd name="connsiteX7" fmla="*/ 6102241 w 6811477"/>
              <a:gd name="connsiteY7" fmla="*/ 2815182 h 2823662"/>
              <a:gd name="connsiteX8" fmla="*/ 6799235 w 6811477"/>
              <a:gd name="connsiteY8" fmla="*/ 1832854 h 2823662"/>
              <a:gd name="connsiteX9" fmla="*/ 6280405 w 6811477"/>
              <a:gd name="connsiteY9" fmla="*/ 260371 h 2823662"/>
              <a:gd name="connsiteX10" fmla="*/ 4734089 w 6811477"/>
              <a:gd name="connsiteY10" fmla="*/ 10732 h 2823662"/>
              <a:gd name="connsiteX11" fmla="*/ 3229367 w 6811477"/>
              <a:gd name="connsiteY11" fmla="*/ 357631 h 2823662"/>
              <a:gd name="connsiteX12" fmla="*/ 1432932 w 6811477"/>
              <a:gd name="connsiteY12" fmla="*/ 205252 h 2823662"/>
              <a:gd name="connsiteX13" fmla="*/ 106705 w 6811477"/>
              <a:gd name="connsiteY13" fmla="*/ 934727 h 2823662"/>
              <a:gd name="connsiteX0" fmla="*/ 106705 w 6811477"/>
              <a:gd name="connsiteY0" fmla="*/ 934727 h 2823662"/>
              <a:gd name="connsiteX1" fmla="*/ 203982 w 6811477"/>
              <a:gd name="connsiteY1" fmla="*/ 1849127 h 2823662"/>
              <a:gd name="connsiteX2" fmla="*/ 1355161 w 6811477"/>
              <a:gd name="connsiteY2" fmla="*/ 2361347 h 2823662"/>
              <a:gd name="connsiteX3" fmla="*/ 1815459 w 6811477"/>
              <a:gd name="connsiteY3" fmla="*/ 2419447 h 2823662"/>
              <a:gd name="connsiteX4" fmla="*/ 2836848 w 6811477"/>
              <a:gd name="connsiteY4" fmla="*/ 1657541 h 2823662"/>
              <a:gd name="connsiteX5" fmla="*/ 4799001 w 6811477"/>
              <a:gd name="connsiteY5" fmla="*/ 1774340 h 2823662"/>
              <a:gd name="connsiteX6" fmla="*/ 5609495 w 6811477"/>
              <a:gd name="connsiteY6" fmla="*/ 2279945 h 2823662"/>
              <a:gd name="connsiteX7" fmla="*/ 6102241 w 6811477"/>
              <a:gd name="connsiteY7" fmla="*/ 2815182 h 2823662"/>
              <a:gd name="connsiteX8" fmla="*/ 6799235 w 6811477"/>
              <a:gd name="connsiteY8" fmla="*/ 1832854 h 2823662"/>
              <a:gd name="connsiteX9" fmla="*/ 6280405 w 6811477"/>
              <a:gd name="connsiteY9" fmla="*/ 260371 h 2823662"/>
              <a:gd name="connsiteX10" fmla="*/ 4734089 w 6811477"/>
              <a:gd name="connsiteY10" fmla="*/ 10732 h 2823662"/>
              <a:gd name="connsiteX11" fmla="*/ 3229367 w 6811477"/>
              <a:gd name="connsiteY11" fmla="*/ 357631 h 2823662"/>
              <a:gd name="connsiteX12" fmla="*/ 1432932 w 6811477"/>
              <a:gd name="connsiteY12" fmla="*/ 205252 h 2823662"/>
              <a:gd name="connsiteX13" fmla="*/ 106705 w 6811477"/>
              <a:gd name="connsiteY13" fmla="*/ 934727 h 2823662"/>
              <a:gd name="connsiteX0" fmla="*/ 28015 w 6732787"/>
              <a:gd name="connsiteY0" fmla="*/ 934727 h 2823662"/>
              <a:gd name="connsiteX1" fmla="*/ 501588 w 6732787"/>
              <a:gd name="connsiteY1" fmla="*/ 1758296 h 2823662"/>
              <a:gd name="connsiteX2" fmla="*/ 1276471 w 6732787"/>
              <a:gd name="connsiteY2" fmla="*/ 2361347 h 2823662"/>
              <a:gd name="connsiteX3" fmla="*/ 1736769 w 6732787"/>
              <a:gd name="connsiteY3" fmla="*/ 2419447 h 2823662"/>
              <a:gd name="connsiteX4" fmla="*/ 2758158 w 6732787"/>
              <a:gd name="connsiteY4" fmla="*/ 1657541 h 2823662"/>
              <a:gd name="connsiteX5" fmla="*/ 4720311 w 6732787"/>
              <a:gd name="connsiteY5" fmla="*/ 1774340 h 2823662"/>
              <a:gd name="connsiteX6" fmla="*/ 5530805 w 6732787"/>
              <a:gd name="connsiteY6" fmla="*/ 2279945 h 2823662"/>
              <a:gd name="connsiteX7" fmla="*/ 6023551 w 6732787"/>
              <a:gd name="connsiteY7" fmla="*/ 2815182 h 2823662"/>
              <a:gd name="connsiteX8" fmla="*/ 6720545 w 6732787"/>
              <a:gd name="connsiteY8" fmla="*/ 1832854 h 2823662"/>
              <a:gd name="connsiteX9" fmla="*/ 6201715 w 6732787"/>
              <a:gd name="connsiteY9" fmla="*/ 260371 h 2823662"/>
              <a:gd name="connsiteX10" fmla="*/ 4655399 w 6732787"/>
              <a:gd name="connsiteY10" fmla="*/ 10732 h 2823662"/>
              <a:gd name="connsiteX11" fmla="*/ 3150677 w 6732787"/>
              <a:gd name="connsiteY11" fmla="*/ 357631 h 2823662"/>
              <a:gd name="connsiteX12" fmla="*/ 1354242 w 6732787"/>
              <a:gd name="connsiteY12" fmla="*/ 205252 h 2823662"/>
              <a:gd name="connsiteX13" fmla="*/ 28015 w 6732787"/>
              <a:gd name="connsiteY13" fmla="*/ 934727 h 2823662"/>
              <a:gd name="connsiteX0" fmla="*/ 64631 w 6445009"/>
              <a:gd name="connsiteY0" fmla="*/ 934727 h 2823662"/>
              <a:gd name="connsiteX1" fmla="*/ 213810 w 6445009"/>
              <a:gd name="connsiteY1" fmla="*/ 1758296 h 2823662"/>
              <a:gd name="connsiteX2" fmla="*/ 988693 w 6445009"/>
              <a:gd name="connsiteY2" fmla="*/ 2361347 h 2823662"/>
              <a:gd name="connsiteX3" fmla="*/ 1448991 w 6445009"/>
              <a:gd name="connsiteY3" fmla="*/ 2419447 h 2823662"/>
              <a:gd name="connsiteX4" fmla="*/ 2470380 w 6445009"/>
              <a:gd name="connsiteY4" fmla="*/ 1657541 h 2823662"/>
              <a:gd name="connsiteX5" fmla="*/ 4432533 w 6445009"/>
              <a:gd name="connsiteY5" fmla="*/ 1774340 h 2823662"/>
              <a:gd name="connsiteX6" fmla="*/ 5243027 w 6445009"/>
              <a:gd name="connsiteY6" fmla="*/ 2279945 h 2823662"/>
              <a:gd name="connsiteX7" fmla="*/ 5735773 w 6445009"/>
              <a:gd name="connsiteY7" fmla="*/ 2815182 h 2823662"/>
              <a:gd name="connsiteX8" fmla="*/ 6432767 w 6445009"/>
              <a:gd name="connsiteY8" fmla="*/ 1832854 h 2823662"/>
              <a:gd name="connsiteX9" fmla="*/ 5913937 w 6445009"/>
              <a:gd name="connsiteY9" fmla="*/ 260371 h 2823662"/>
              <a:gd name="connsiteX10" fmla="*/ 4367621 w 6445009"/>
              <a:gd name="connsiteY10" fmla="*/ 10732 h 2823662"/>
              <a:gd name="connsiteX11" fmla="*/ 2862899 w 6445009"/>
              <a:gd name="connsiteY11" fmla="*/ 357631 h 2823662"/>
              <a:gd name="connsiteX12" fmla="*/ 1066464 w 6445009"/>
              <a:gd name="connsiteY12" fmla="*/ 205252 h 2823662"/>
              <a:gd name="connsiteX13" fmla="*/ 64631 w 6445009"/>
              <a:gd name="connsiteY13" fmla="*/ 934727 h 2823662"/>
              <a:gd name="connsiteX0" fmla="*/ 64631 w 6445009"/>
              <a:gd name="connsiteY0" fmla="*/ 947983 h 2836918"/>
              <a:gd name="connsiteX1" fmla="*/ 213810 w 6445009"/>
              <a:gd name="connsiteY1" fmla="*/ 1771552 h 2836918"/>
              <a:gd name="connsiteX2" fmla="*/ 988693 w 6445009"/>
              <a:gd name="connsiteY2" fmla="*/ 2374603 h 2836918"/>
              <a:gd name="connsiteX3" fmla="*/ 1448991 w 6445009"/>
              <a:gd name="connsiteY3" fmla="*/ 2432703 h 2836918"/>
              <a:gd name="connsiteX4" fmla="*/ 2470380 w 6445009"/>
              <a:gd name="connsiteY4" fmla="*/ 1670797 h 2836918"/>
              <a:gd name="connsiteX5" fmla="*/ 4432533 w 6445009"/>
              <a:gd name="connsiteY5" fmla="*/ 1787596 h 2836918"/>
              <a:gd name="connsiteX6" fmla="*/ 5243027 w 6445009"/>
              <a:gd name="connsiteY6" fmla="*/ 2293201 h 2836918"/>
              <a:gd name="connsiteX7" fmla="*/ 5735773 w 6445009"/>
              <a:gd name="connsiteY7" fmla="*/ 2828438 h 2836918"/>
              <a:gd name="connsiteX8" fmla="*/ 6432767 w 6445009"/>
              <a:gd name="connsiteY8" fmla="*/ 1846110 h 2836918"/>
              <a:gd name="connsiteX9" fmla="*/ 5913937 w 6445009"/>
              <a:gd name="connsiteY9" fmla="*/ 273627 h 2836918"/>
              <a:gd name="connsiteX10" fmla="*/ 4367621 w 6445009"/>
              <a:gd name="connsiteY10" fmla="*/ 23988 h 2836918"/>
              <a:gd name="connsiteX11" fmla="*/ 2486603 w 6445009"/>
              <a:gd name="connsiteY11" fmla="*/ 552547 h 2836918"/>
              <a:gd name="connsiteX12" fmla="*/ 1066464 w 6445009"/>
              <a:gd name="connsiteY12" fmla="*/ 218508 h 2836918"/>
              <a:gd name="connsiteX13" fmla="*/ 64631 w 6445009"/>
              <a:gd name="connsiteY13" fmla="*/ 947983 h 2836918"/>
              <a:gd name="connsiteX0" fmla="*/ 64631 w 6445009"/>
              <a:gd name="connsiteY0" fmla="*/ 843432 h 2732367"/>
              <a:gd name="connsiteX1" fmla="*/ 213810 w 6445009"/>
              <a:gd name="connsiteY1" fmla="*/ 1667001 h 2732367"/>
              <a:gd name="connsiteX2" fmla="*/ 988693 w 6445009"/>
              <a:gd name="connsiteY2" fmla="*/ 2270052 h 2732367"/>
              <a:gd name="connsiteX3" fmla="*/ 1448991 w 6445009"/>
              <a:gd name="connsiteY3" fmla="*/ 2328152 h 2732367"/>
              <a:gd name="connsiteX4" fmla="*/ 2470380 w 6445009"/>
              <a:gd name="connsiteY4" fmla="*/ 1566246 h 2732367"/>
              <a:gd name="connsiteX5" fmla="*/ 4432533 w 6445009"/>
              <a:gd name="connsiteY5" fmla="*/ 1683045 h 2732367"/>
              <a:gd name="connsiteX6" fmla="*/ 5243027 w 6445009"/>
              <a:gd name="connsiteY6" fmla="*/ 2188650 h 2732367"/>
              <a:gd name="connsiteX7" fmla="*/ 5735773 w 6445009"/>
              <a:gd name="connsiteY7" fmla="*/ 2723887 h 2732367"/>
              <a:gd name="connsiteX8" fmla="*/ 6432767 w 6445009"/>
              <a:gd name="connsiteY8" fmla="*/ 1741559 h 2732367"/>
              <a:gd name="connsiteX9" fmla="*/ 5913937 w 6445009"/>
              <a:gd name="connsiteY9" fmla="*/ 169076 h 2732367"/>
              <a:gd name="connsiteX10" fmla="*/ 4367621 w 6445009"/>
              <a:gd name="connsiteY10" fmla="*/ 75145 h 2732367"/>
              <a:gd name="connsiteX11" fmla="*/ 2486603 w 6445009"/>
              <a:gd name="connsiteY11" fmla="*/ 447996 h 2732367"/>
              <a:gd name="connsiteX12" fmla="*/ 1066464 w 6445009"/>
              <a:gd name="connsiteY12" fmla="*/ 113957 h 2732367"/>
              <a:gd name="connsiteX13" fmla="*/ 64631 w 6445009"/>
              <a:gd name="connsiteY13" fmla="*/ 843432 h 2732367"/>
              <a:gd name="connsiteX0" fmla="*/ 64631 w 6445009"/>
              <a:gd name="connsiteY0" fmla="*/ 783428 h 2672363"/>
              <a:gd name="connsiteX1" fmla="*/ 213810 w 6445009"/>
              <a:gd name="connsiteY1" fmla="*/ 1606997 h 2672363"/>
              <a:gd name="connsiteX2" fmla="*/ 988693 w 6445009"/>
              <a:gd name="connsiteY2" fmla="*/ 2210048 h 2672363"/>
              <a:gd name="connsiteX3" fmla="*/ 1448991 w 6445009"/>
              <a:gd name="connsiteY3" fmla="*/ 2268148 h 2672363"/>
              <a:gd name="connsiteX4" fmla="*/ 2470380 w 6445009"/>
              <a:gd name="connsiteY4" fmla="*/ 1506242 h 2672363"/>
              <a:gd name="connsiteX5" fmla="*/ 4432533 w 6445009"/>
              <a:gd name="connsiteY5" fmla="*/ 1623041 h 2672363"/>
              <a:gd name="connsiteX6" fmla="*/ 5243027 w 6445009"/>
              <a:gd name="connsiteY6" fmla="*/ 2128646 h 2672363"/>
              <a:gd name="connsiteX7" fmla="*/ 5735773 w 6445009"/>
              <a:gd name="connsiteY7" fmla="*/ 2663883 h 2672363"/>
              <a:gd name="connsiteX8" fmla="*/ 6432767 w 6445009"/>
              <a:gd name="connsiteY8" fmla="*/ 1681555 h 2672363"/>
              <a:gd name="connsiteX9" fmla="*/ 5745252 w 6445009"/>
              <a:gd name="connsiteY9" fmla="*/ 238831 h 2672363"/>
              <a:gd name="connsiteX10" fmla="*/ 4367621 w 6445009"/>
              <a:gd name="connsiteY10" fmla="*/ 15141 h 2672363"/>
              <a:gd name="connsiteX11" fmla="*/ 2486603 w 6445009"/>
              <a:gd name="connsiteY11" fmla="*/ 387992 h 2672363"/>
              <a:gd name="connsiteX12" fmla="*/ 1066464 w 6445009"/>
              <a:gd name="connsiteY12" fmla="*/ 53953 h 2672363"/>
              <a:gd name="connsiteX13" fmla="*/ 64631 w 6445009"/>
              <a:gd name="connsiteY13" fmla="*/ 783428 h 267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45009" h="2672363">
                <a:moveTo>
                  <a:pt x="64631" y="783428"/>
                </a:moveTo>
                <a:cubicBezTo>
                  <a:pt x="-77478" y="1042269"/>
                  <a:pt x="33848" y="1328137"/>
                  <a:pt x="213810" y="1606997"/>
                </a:cubicBezTo>
                <a:lnTo>
                  <a:pt x="988693" y="2210048"/>
                </a:lnTo>
                <a:cubicBezTo>
                  <a:pt x="1285387" y="2449997"/>
                  <a:pt x="1202043" y="2385449"/>
                  <a:pt x="1448991" y="2268148"/>
                </a:cubicBezTo>
                <a:cubicBezTo>
                  <a:pt x="1695939" y="2150847"/>
                  <a:pt x="1973123" y="1613760"/>
                  <a:pt x="2470380" y="1506242"/>
                </a:cubicBezTo>
                <a:cubicBezTo>
                  <a:pt x="2967637" y="1398724"/>
                  <a:pt x="3970425" y="1519307"/>
                  <a:pt x="4432533" y="1623041"/>
                </a:cubicBezTo>
                <a:cubicBezTo>
                  <a:pt x="4894641" y="1726775"/>
                  <a:pt x="5025820" y="1955172"/>
                  <a:pt x="5243027" y="2128646"/>
                </a:cubicBezTo>
                <a:cubicBezTo>
                  <a:pt x="5460234" y="2302120"/>
                  <a:pt x="5537483" y="2738398"/>
                  <a:pt x="5735773" y="2663883"/>
                </a:cubicBezTo>
                <a:cubicBezTo>
                  <a:pt x="5934063" y="2589368"/>
                  <a:pt x="6538149" y="2466252"/>
                  <a:pt x="6432767" y="1681555"/>
                </a:cubicBezTo>
                <a:cubicBezTo>
                  <a:pt x="6277124" y="1036287"/>
                  <a:pt x="6089443" y="516567"/>
                  <a:pt x="5745252" y="238831"/>
                </a:cubicBezTo>
                <a:cubicBezTo>
                  <a:pt x="5401061" y="-38905"/>
                  <a:pt x="4910729" y="-9719"/>
                  <a:pt x="4367621" y="15141"/>
                </a:cubicBezTo>
                <a:cubicBezTo>
                  <a:pt x="3824513" y="40001"/>
                  <a:pt x="3036796" y="381523"/>
                  <a:pt x="2486603" y="387992"/>
                </a:cubicBezTo>
                <a:cubicBezTo>
                  <a:pt x="1936410" y="394461"/>
                  <a:pt x="1470126" y="-11953"/>
                  <a:pt x="1066464" y="53953"/>
                </a:cubicBezTo>
                <a:cubicBezTo>
                  <a:pt x="662802" y="119859"/>
                  <a:pt x="206740" y="524587"/>
                  <a:pt x="64631" y="783428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L5"/>
          <p:cNvSpPr>
            <a:spLocks noChangeAspect="1"/>
          </p:cNvSpPr>
          <p:nvPr/>
        </p:nvSpPr>
        <p:spPr bwMode="auto">
          <a:xfrm rot="17261541">
            <a:off x="4802366" y="4844640"/>
            <a:ext cx="594684" cy="106927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4" name="L6"/>
          <p:cNvSpPr/>
          <p:nvPr/>
        </p:nvSpPr>
        <p:spPr bwMode="auto">
          <a:xfrm rot="17261541">
            <a:off x="4876722" y="4951823"/>
            <a:ext cx="495570" cy="89106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5" name="L7"/>
          <p:cNvSpPr>
            <a:spLocks/>
          </p:cNvSpPr>
          <p:nvPr/>
        </p:nvSpPr>
        <p:spPr bwMode="auto">
          <a:xfrm rot="17261541">
            <a:off x="4907472" y="5034722"/>
            <a:ext cx="396454" cy="71284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6" name="L8"/>
          <p:cNvSpPr>
            <a:spLocks noChangeAspect="1"/>
          </p:cNvSpPr>
          <p:nvPr/>
        </p:nvSpPr>
        <p:spPr bwMode="auto">
          <a:xfrm rot="17261541">
            <a:off x="4961030" y="5122119"/>
            <a:ext cx="317164" cy="57028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7" name="L9"/>
          <p:cNvSpPr>
            <a:spLocks noChangeAspect="1"/>
          </p:cNvSpPr>
          <p:nvPr/>
        </p:nvSpPr>
        <p:spPr bwMode="auto">
          <a:xfrm rot="17261541">
            <a:off x="4970943" y="5156169"/>
            <a:ext cx="253730" cy="45622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8" name="L5"/>
          <p:cNvSpPr/>
          <p:nvPr/>
        </p:nvSpPr>
        <p:spPr bwMode="auto">
          <a:xfrm>
            <a:off x="3419872" y="5107076"/>
            <a:ext cx="498552" cy="60538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" name="L6"/>
          <p:cNvSpPr>
            <a:spLocks noChangeAspect="1"/>
          </p:cNvSpPr>
          <p:nvPr/>
        </p:nvSpPr>
        <p:spPr bwMode="auto">
          <a:xfrm>
            <a:off x="3498530" y="5146012"/>
            <a:ext cx="398842" cy="48430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" name="L7"/>
          <p:cNvSpPr>
            <a:spLocks noChangeAspect="1"/>
          </p:cNvSpPr>
          <p:nvPr/>
        </p:nvSpPr>
        <p:spPr bwMode="auto">
          <a:xfrm>
            <a:off x="3544175" y="5211724"/>
            <a:ext cx="319074" cy="38744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1" name="L8"/>
          <p:cNvSpPr>
            <a:spLocks noChangeAspect="1"/>
          </p:cNvSpPr>
          <p:nvPr/>
        </p:nvSpPr>
        <p:spPr bwMode="auto">
          <a:xfrm>
            <a:off x="3575418" y="5294719"/>
            <a:ext cx="239306" cy="2905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2" name="L9"/>
          <p:cNvSpPr>
            <a:spLocks noChangeAspect="1"/>
          </p:cNvSpPr>
          <p:nvPr/>
        </p:nvSpPr>
        <p:spPr bwMode="auto">
          <a:xfrm>
            <a:off x="3595892" y="5310528"/>
            <a:ext cx="191446" cy="23246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4" name="Cor2"/>
          <p:cNvSpPr/>
          <p:nvPr/>
        </p:nvSpPr>
        <p:spPr>
          <a:xfrm>
            <a:off x="971600" y="2636912"/>
            <a:ext cx="7632848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b="1" dirty="0" smtClean="0">
                <a:solidFill>
                  <a:schemeClr val="tx1"/>
                </a:solidFill>
              </a:rPr>
              <a:t>Theorem. </a:t>
            </a:r>
            <a:r>
              <a:rPr lang="en-US" sz="2400" dirty="0" smtClean="0">
                <a:solidFill>
                  <a:schemeClr val="tx1"/>
                </a:solidFill>
              </a:rPr>
              <a:t>If a matching-contractible graph is </a:t>
            </a:r>
            <a:r>
              <a:rPr lang="en-US" sz="2400" b="1" dirty="0" smtClean="0">
                <a:solidFill>
                  <a:schemeClr val="tx1"/>
                </a:solidFill>
              </a:rPr>
              <a:t>locally</a:t>
            </a:r>
            <a:r>
              <a:rPr lang="en-US" sz="2400" dirty="0" smtClean="0">
                <a:solidFill>
                  <a:schemeClr val="tx1"/>
                </a:solidFill>
              </a:rPr>
              <a:t> planar, then it is (</a:t>
            </a:r>
            <a:r>
              <a:rPr lang="en-US" sz="2400" b="1" dirty="0" smtClean="0">
                <a:solidFill>
                  <a:schemeClr val="tx1"/>
                </a:solidFill>
              </a:rPr>
              <a:t>globally</a:t>
            </a:r>
            <a:r>
              <a:rPr lang="en-US" sz="2400" dirty="0" smtClean="0">
                <a:solidFill>
                  <a:schemeClr val="tx1"/>
                </a:solidFill>
              </a:rPr>
              <a:t>) planar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OneBal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520" y="3903723"/>
            <a:ext cx="3886200" cy="2124075"/>
          </a:xfrm>
          <a:prstGeom prst="rect">
            <a:avLst/>
          </a:prstGeom>
        </p:spPr>
      </p:pic>
      <p:pic>
        <p:nvPicPr>
          <p:cNvPr id="8" name="OneBall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795" y="3860860"/>
            <a:ext cx="4057650" cy="2209800"/>
          </a:xfrm>
          <a:prstGeom prst="rect">
            <a:avLst/>
          </a:prstGeom>
        </p:spPr>
      </p:pic>
      <p:pic>
        <p:nvPicPr>
          <p:cNvPr id="23" name="OneBall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795" y="3860860"/>
            <a:ext cx="40576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32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9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0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05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0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1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4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20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2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23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5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26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3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3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3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52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5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6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6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66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6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72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4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75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7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78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81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3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84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3" grpId="4" animBg="1"/>
      <p:bldP spid="14" grpId="0" animBg="1"/>
      <p:bldP spid="14" grpId="1" animBg="1"/>
      <p:bldP spid="14" grpId="2" animBg="1"/>
      <p:bldP spid="14" grpId="3" animBg="1"/>
      <p:bldP spid="14" grpId="4" animBg="1"/>
      <p:bldP spid="15" grpId="0" animBg="1"/>
      <p:bldP spid="15" grpId="1" animBg="1"/>
      <p:bldP spid="15" grpId="2" animBg="1"/>
      <p:bldP spid="15" grpId="3" animBg="1"/>
      <p:bldP spid="16" grpId="0" animBg="1"/>
      <p:bldP spid="16" grpId="1" animBg="1"/>
      <p:bldP spid="16" grpId="2" animBg="1"/>
      <p:bldP spid="16" grpId="3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8" grpId="4" animBg="1"/>
      <p:bldP spid="19" grpId="0" animBg="1"/>
      <p:bldP spid="19" grpId="1" animBg="1"/>
      <p:bldP spid="19" grpId="2" animBg="1"/>
      <p:bldP spid="19" grpId="3" animBg="1"/>
      <p:bldP spid="19" grpId="4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2" grpId="2" animBg="1"/>
      <p:bldP spid="24" grpId="0" animBg="1"/>
    </p:bldLst>
  </p:timing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4439</TotalTime>
  <Words>1431</Words>
  <Application>Microsoft Office PowerPoint</Application>
  <PresentationFormat>On-screen Show (4:3)</PresentationFormat>
  <Paragraphs>232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Symbol</vt:lpstr>
      <vt:lpstr>Cambria Math</vt:lpstr>
      <vt:lpstr>Harrington</vt:lpstr>
      <vt:lpstr>Calibri</vt:lpstr>
      <vt:lpstr>Arial Narrow</vt:lpstr>
      <vt:lpstr>Wingdings</vt:lpstr>
      <vt:lpstr>Times New Roman</vt:lpstr>
      <vt:lpstr>AA-UiB-Institusjonell-mal-rev03</vt:lpstr>
      <vt:lpstr>A Near-Optimal Planarization Algorithm</vt:lpstr>
      <vt:lpstr>Problem setting</vt:lpstr>
      <vt:lpstr>Previous planarization algorithms</vt:lpstr>
      <vt:lpstr>Our contribution</vt:lpstr>
      <vt:lpstr>Preliminaries</vt:lpstr>
      <vt:lpstr>Algorithm outline</vt:lpstr>
      <vt:lpstr>I. Finding approximate apex sets</vt:lpstr>
      <vt:lpstr>I. Finding an approximate apex set</vt:lpstr>
      <vt:lpstr>Matching-contractible graphs</vt:lpstr>
      <vt:lpstr>II. Reducing treewidth</vt:lpstr>
      <vt:lpstr>II. Reducing treewidth</vt:lpstr>
      <vt:lpstr>Irrelevant vertex rule</vt:lpstr>
      <vt:lpstr>A characterization of planarity</vt:lpstr>
      <vt:lpstr>Correctness of irrelevant vertex rule</vt:lpstr>
      <vt:lpstr>Changes to the overlap graph</vt:lpstr>
      <vt:lpstr>Linear-time treewidth reduction to O(k)</vt:lpstr>
      <vt:lpstr>Guessing undeletable regions</vt:lpstr>
      <vt:lpstr>Exploiting small covering of the neighborhood</vt:lpstr>
      <vt:lpstr>IIi. Dynamic programming</vt:lpstr>
      <vt:lpstr>III. Dynamic programming</vt:lpstr>
      <vt:lpstr>Conclusion</vt:lpstr>
      <vt:lpstr>PowerPoint Presentation</vt:lpstr>
    </vt:vector>
  </TitlesOfParts>
  <Company>UiB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Helge Grønhaug</dc:creator>
  <cp:lastModifiedBy>Bart Jansen</cp:lastModifiedBy>
  <cp:revision>685</cp:revision>
  <cp:lastPrinted>2011-05-25T10:31:26Z</cp:lastPrinted>
  <dcterms:created xsi:type="dcterms:W3CDTF">2011-05-20T06:21:58Z</dcterms:created>
  <dcterms:modified xsi:type="dcterms:W3CDTF">2014-02-12T22:34:22Z</dcterms:modified>
</cp:coreProperties>
</file>