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10.xml" ContentType="application/vnd.openxmlformats-officedocument.presentationml.notesSlide+xml"/>
  <Override PartName="/ppt/ink/ink34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notesSlides/notesSlide13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02" r:id="rId2"/>
    <p:sldId id="984" r:id="rId3"/>
    <p:sldId id="991" r:id="rId4"/>
    <p:sldId id="988" r:id="rId5"/>
    <p:sldId id="989" r:id="rId6"/>
    <p:sldId id="993" r:id="rId7"/>
    <p:sldId id="948" r:id="rId8"/>
    <p:sldId id="995" r:id="rId9"/>
    <p:sldId id="994" r:id="rId10"/>
    <p:sldId id="996" r:id="rId11"/>
    <p:sldId id="998" r:id="rId12"/>
    <p:sldId id="1000" r:id="rId13"/>
    <p:sldId id="997" r:id="rId14"/>
    <p:sldId id="999" r:id="rId15"/>
    <p:sldId id="958" r:id="rId16"/>
  </p:sldIdLst>
  <p:sldSz cx="12192000" cy="6858000"/>
  <p:notesSz cx="6797675" cy="9926638"/>
  <p:embeddedFontLst>
    <p:embeddedFont>
      <p:font typeface="Arial Narrow" panose="020B060602020203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E1E9ED"/>
    <a:srgbClr val="CC3300"/>
    <a:srgbClr val="0066FF"/>
    <a:srgbClr val="00FFFF"/>
    <a:srgbClr val="D3EBFA"/>
    <a:srgbClr val="038CC0"/>
    <a:srgbClr val="008000"/>
    <a:srgbClr val="0F94C4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79300" autoAdjust="0"/>
  </p:normalViewPr>
  <p:slideViewPr>
    <p:cSldViewPr>
      <p:cViewPr varScale="1">
        <p:scale>
          <a:sx n="79" d="100"/>
          <a:sy n="79" d="100"/>
        </p:scale>
        <p:origin x="102" y="6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image" Target="../media/image71.png"/><Relationship Id="rId4" Type="http://schemas.openxmlformats.org/officeDocument/2006/relationships/image" Target="../media/image7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6724FA-EA36-4F2A-848D-AAE47BC363AE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F9C9F1-743E-4030-97FD-53C2041A86CD}">
      <dgm:prSet phldrT="[Text]"/>
      <dgm:spPr/>
      <dgm:t>
        <a:bodyPr/>
        <a:lstStyle/>
        <a:p>
          <a:r>
            <a:rPr lang="en-US" dirty="0"/>
            <a:t>1. Decomposition algorithms</a:t>
          </a:r>
        </a:p>
      </dgm:t>
    </dgm:pt>
    <dgm:pt modelId="{F415AF80-0A80-44CA-8686-03E222779335}" type="parTrans" cxnId="{01710C1B-F8B9-4D26-BE35-B8F08A402B0D}">
      <dgm:prSet/>
      <dgm:spPr/>
      <dgm:t>
        <a:bodyPr/>
        <a:lstStyle/>
        <a:p>
          <a:endParaRPr lang="en-US"/>
        </a:p>
      </dgm:t>
    </dgm:pt>
    <dgm:pt modelId="{6F5D765A-81CC-47BE-9644-F0FDFF3302FC}" type="sibTrans" cxnId="{01710C1B-F8B9-4D26-BE35-B8F08A402B0D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4E3DB33E-0C3C-4D3F-ACEF-F765FC72D7B4}">
          <dgm:prSet phldrT="[Text]"/>
          <dgm:spPr/>
          <dgm:t>
            <a:bodyPr/>
            <a:lstStyle/>
            <a:p>
              <a:r>
                <a:rPr lang="en-US" dirty="0"/>
                <a:t>2. Algorithms solving </a:t>
              </a:r>
              <a:r>
                <a:rPr lang="en-US" cap="small" baseline="0" dirty="0"/>
                <a:t>Vertex Deletion to</a:t>
              </a:r>
              <a:r>
                <a:rPr lang="en-US" dirty="0"/>
                <a:t>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ℋ</m:t>
                  </m:r>
                </m:oMath>
              </a14:m>
              <a:endParaRPr lang="en-US" dirty="0"/>
            </a:p>
          </dgm:t>
        </dgm:pt>
      </mc:Choice>
      <mc:Fallback>
        <dgm:pt modelId="{4E3DB33E-0C3C-4D3F-ACEF-F765FC72D7B4}">
          <dgm:prSet phldrT="[Text]"/>
          <dgm:spPr/>
          <dgm:t>
            <a:bodyPr/>
            <a:lstStyle/>
            <a:p>
              <a:r>
                <a:rPr lang="en-US" dirty="0"/>
                <a:t>2. Algorithms solving </a:t>
              </a:r>
              <a:r>
                <a:rPr lang="en-US" cap="small" baseline="0" dirty="0"/>
                <a:t>Vertex Deletion to</a:t>
              </a:r>
              <a:r>
                <a:rPr lang="en-US" dirty="0"/>
                <a:t> 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ℋ</a:t>
              </a:r>
              <a:endParaRPr lang="en-US" dirty="0"/>
            </a:p>
          </dgm:t>
        </dgm:pt>
      </mc:Fallback>
    </mc:AlternateContent>
    <dgm:pt modelId="{C1DB999B-343D-4B7E-915E-6476C3FF3167}" type="parTrans" cxnId="{3CDC5941-D533-4672-95AC-15EA6096ABC4}">
      <dgm:prSet/>
      <dgm:spPr/>
      <dgm:t>
        <a:bodyPr/>
        <a:lstStyle/>
        <a:p>
          <a:endParaRPr lang="en-US"/>
        </a:p>
      </dgm:t>
    </dgm:pt>
    <dgm:pt modelId="{8A0EF2F2-05CE-43F5-8D70-F52F689461F4}" type="sibTrans" cxnId="{3CDC5941-D533-4672-95AC-15EA6096ABC4}">
      <dgm:prSet/>
      <dgm:spPr/>
      <dgm:t>
        <a:bodyPr/>
        <a:lstStyle/>
        <a:p>
          <a:endParaRPr lang="en-US"/>
        </a:p>
      </dgm:t>
    </dgm:pt>
    <dgm:pt modelId="{38AEF78B-59A7-40D5-8945-F7D932043520}">
      <dgm:prSet phldrT="[Text]"/>
      <dgm:spPr/>
      <dgm:t>
        <a:bodyPr/>
        <a:lstStyle/>
        <a:p>
          <a:r>
            <a:rPr lang="en-US" dirty="0"/>
            <a:t>3. Hardness proofs</a:t>
          </a:r>
        </a:p>
      </dgm:t>
    </dgm:pt>
    <dgm:pt modelId="{9BD1878E-11B6-4B60-B815-67952DCFE173}" type="parTrans" cxnId="{A7281C4C-0324-467D-8C45-B3789B983220}">
      <dgm:prSet/>
      <dgm:spPr/>
      <dgm:t>
        <a:bodyPr/>
        <a:lstStyle/>
        <a:p>
          <a:endParaRPr lang="en-US"/>
        </a:p>
      </dgm:t>
    </dgm:pt>
    <dgm:pt modelId="{DD2FE15D-DA55-4649-AECE-334D3742DBE8}" type="sibTrans" cxnId="{A7281C4C-0324-467D-8C45-B3789B98322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5AEC0D9C-BA93-45BA-B1F6-A8C88612F6E9}">
          <dgm:prSet phldrT="[Text]"/>
          <dgm:spPr/>
          <dgm:t>
            <a:bodyPr/>
            <a:lstStyle/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/>
                <a:t>Given a graph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𝐺</m:t>
                  </m:r>
                </m:oMath>
              </a14:m>
              <a:r>
                <a:rPr lang="en-US" dirty="0"/>
                <a:t> with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𝑒</m:t>
                  </m:r>
                  <m:sSub>
                    <m:sSub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e>
                    <m: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ℋ</m:t>
                      </m:r>
                    </m:sub>
                  </m:sSub>
                  <m:d>
                    <m:d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e>
                  </m:d>
                  <m:r>
                    <a:rPr lang="en-US" b="0" i="1" smtClean="0">
                      <a:latin typeface="Cambria Math" panose="02040503050406030204" pitchFamily="18" charset="0"/>
                    </a:rPr>
                    <m:t>=</m:t>
                  </m:r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/>
                <a:t>, output an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ℋ</m:t>
                  </m:r>
                </m:oMath>
              </a14:m>
              <a:r>
                <a:rPr lang="en-US" dirty="0"/>
                <a:t>-elimination forest </a:t>
              </a:r>
              <a:br>
                <a:rPr lang="en-US" dirty="0"/>
              </a:br>
              <a:r>
                <a:rPr lang="en-US" dirty="0"/>
                <a:t> of depth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sup>
                  </m:sSup>
                </m:oMath>
              </a14:m>
              <a:r>
                <a:rPr lang="en-US" dirty="0"/>
                <a:t> in time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𝑓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(</m:t>
                  </m:r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𝑘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)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⋅</m:t>
                  </m:r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sup>
                  </m:sSup>
                  <m:r>
                    <a:rPr lang="en-US" b="0" i="1" smtClean="0">
                      <a:latin typeface="Cambria Math" panose="02040503050406030204" pitchFamily="18" charset="0"/>
                    </a:rPr>
                    <m:t> </m:t>
                  </m:r>
                </m:oMath>
              </a14:m>
              <a:r>
                <a:rPr lang="en-US" dirty="0"/>
                <a:t>(</a:t>
              </a:r>
              <a:r>
                <a:rPr lang="en-US" b="1" i="0" dirty="0">
                  <a:solidFill>
                    <a:srgbClr val="00B050"/>
                  </a:solidFill>
                  <a:effectLst/>
                  <a:latin typeface="+mn-lt"/>
                  <a:ea typeface="+mn-ea"/>
                  <a:cs typeface="+mn-cs"/>
                </a:rPr>
                <a:t>✓</a:t>
              </a:r>
              <a:r>
                <a:rPr lang="en-US" dirty="0"/>
                <a:t>) or even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sup>
                  </m:sSup>
                  <m:r>
                    <a:rPr lang="en-US" b="0" i="1" smtClean="0">
                      <a:latin typeface="Cambria Math" panose="02040503050406030204" pitchFamily="18" charset="0"/>
                    </a:rPr>
                    <m:t>⋅</m:t>
                  </m:r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sup>
                  </m:sSup>
                </m:oMath>
              </a14:m>
              <a:r>
                <a:rPr lang="en-US" dirty="0"/>
                <a:t> (</a:t>
              </a:r>
              <a:r>
                <a:rPr lang="en-US" b="0" i="0" dirty="0">
                  <a:solidFill>
                    <a:srgbClr val="00B050"/>
                  </a:solidFill>
                  <a:effectLst/>
                  <a:latin typeface="+mn-lt"/>
                  <a:ea typeface="+mn-ea"/>
                  <a:cs typeface="+mn-cs"/>
                </a:rPr>
                <a:t>★</a:t>
              </a:r>
              <a:r>
                <a:rPr lang="en-US" dirty="0"/>
                <a:t>)</a:t>
              </a:r>
            </a:p>
          </dgm:t>
        </dgm:pt>
      </mc:Choice>
      <mc:Fallback>
        <dgm:pt modelId="{5AEC0D9C-BA93-45BA-B1F6-A8C88612F6E9}">
          <dgm:prSet phldrT="[Text]"/>
          <dgm:spPr/>
          <dgm:t>
            <a:bodyPr/>
            <a:lstStyle/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/>
                <a:t>Given a graph 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𝐺</a:t>
              </a:r>
              <a:r>
                <a:rPr lang="en-US" dirty="0"/>
                <a:t> with </a:t>
              </a:r>
              <a:r>
                <a:rPr lang="en-US" b="0" i="0">
                  <a:latin typeface="Cambria Math" panose="02040503050406030204" pitchFamily="18" charset="0"/>
                </a:rPr>
                <a:t>𝑒𝑑_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ℋ </a:t>
              </a:r>
              <a:r>
                <a:rPr lang="en-US" b="0" i="0">
                  <a:latin typeface="Cambria Math" panose="02040503050406030204" pitchFamily="18" charset="0"/>
                </a:rPr>
                <a:t>(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𝐺)</a:t>
              </a:r>
              <a:r>
                <a:rPr lang="en-US" b="0" i="0">
                  <a:latin typeface="Cambria Math" panose="02040503050406030204" pitchFamily="18" charset="0"/>
                </a:rPr>
                <a:t>=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𝑘</a:t>
              </a:r>
              <a:r>
                <a:rPr lang="en-US" dirty="0"/>
                <a:t>, output an 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ℋ</a:t>
              </a:r>
              <a:r>
                <a:rPr lang="en-US" dirty="0"/>
                <a:t>-elimination forest </a:t>
              </a:r>
              <a:br>
                <a:rPr lang="en-US" dirty="0"/>
              </a:br>
              <a:r>
                <a:rPr lang="en-US" dirty="0"/>
                <a:t> of depth 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𝑘^</a:t>
              </a:r>
              <a:r>
                <a:rPr lang="en-US" b="0" i="0">
                  <a:latin typeface="Cambria Math" panose="02040503050406030204" pitchFamily="18" charset="0"/>
                </a:rPr>
                <a:t>𝑂(1) </a:t>
              </a:r>
              <a:r>
                <a:rPr lang="en-US" dirty="0"/>
                <a:t> in time 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𝑓</a:t>
              </a:r>
              <a:r>
                <a:rPr lang="en-US" b="0" i="0">
                  <a:latin typeface="Cambria Math" panose="02040503050406030204" pitchFamily="18" charset="0"/>
                </a:rPr>
                <a:t>(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𝑘</a:t>
              </a:r>
              <a:r>
                <a:rPr lang="en-US" b="0" i="0">
                  <a:latin typeface="Cambria Math" panose="02040503050406030204" pitchFamily="18" charset="0"/>
                </a:rPr>
                <a:t>)⋅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𝑛^</a:t>
              </a:r>
              <a:r>
                <a:rPr lang="en-US" b="0" i="0">
                  <a:latin typeface="Cambria Math" panose="02040503050406030204" pitchFamily="18" charset="0"/>
                </a:rPr>
                <a:t>𝑂(1)   </a:t>
              </a:r>
              <a:r>
                <a:rPr lang="en-US" dirty="0"/>
                <a:t>(</a:t>
              </a:r>
              <a:r>
                <a:rPr lang="en-US" b="1" i="0" dirty="0">
                  <a:solidFill>
                    <a:srgbClr val="00B050"/>
                  </a:solidFill>
                  <a:effectLst/>
                  <a:latin typeface="+mn-lt"/>
                  <a:ea typeface="+mn-ea"/>
                  <a:cs typeface="+mn-cs"/>
                </a:rPr>
                <a:t>✓</a:t>
              </a:r>
              <a:r>
                <a:rPr lang="en-US" dirty="0"/>
                <a:t>) or even </a:t>
              </a:r>
              <a:r>
                <a:rPr lang="en-US" b="0" i="0">
                  <a:latin typeface="Cambria Math" panose="02040503050406030204" pitchFamily="18" charset="0"/>
                </a:rPr>
                <a:t>2^(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𝑘^</a:t>
              </a:r>
              <a:r>
                <a:rPr lang="en-US" b="0" i="0">
                  <a:latin typeface="Cambria Math" panose="02040503050406030204" pitchFamily="18" charset="0"/>
                </a:rPr>
                <a:t>𝑂(1)  )⋅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𝑛^</a:t>
              </a:r>
              <a:r>
                <a:rPr lang="en-US" b="0" i="0">
                  <a:latin typeface="Cambria Math" panose="02040503050406030204" pitchFamily="18" charset="0"/>
                </a:rPr>
                <a:t>𝑂(1) </a:t>
              </a:r>
              <a:r>
                <a:rPr lang="en-US" dirty="0"/>
                <a:t> (</a:t>
              </a:r>
              <a:r>
                <a:rPr lang="en-US" b="0" i="0" dirty="0">
                  <a:solidFill>
                    <a:srgbClr val="00B050"/>
                  </a:solidFill>
                  <a:effectLst/>
                  <a:latin typeface="+mn-lt"/>
                  <a:ea typeface="+mn-ea"/>
                  <a:cs typeface="+mn-cs"/>
                </a:rPr>
                <a:t>★</a:t>
              </a:r>
              <a:r>
                <a:rPr lang="en-US" dirty="0"/>
                <a:t>)</a:t>
              </a:r>
            </a:p>
          </dgm:t>
        </dgm:pt>
      </mc:Fallback>
    </mc:AlternateContent>
    <dgm:pt modelId="{0FD50149-EBBD-4589-9AEF-BC9A0010BD96}" type="parTrans" cxnId="{42C136B3-F3E0-4533-B951-528BAC65AFE3}">
      <dgm:prSet/>
      <dgm:spPr/>
      <dgm:t>
        <a:bodyPr/>
        <a:lstStyle/>
        <a:p>
          <a:endParaRPr lang="en-US"/>
        </a:p>
      </dgm:t>
    </dgm:pt>
    <dgm:pt modelId="{B7DBBC82-EB9A-42F7-B8E7-61D1B723E38D}" type="sibTrans" cxnId="{42C136B3-F3E0-4533-B951-528BAC65AFE3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A1FA4A17-E419-4FC1-B822-66BF88945D1A}">
          <dgm:prSet phldrT="[Text]"/>
          <dgm:spPr/>
          <dgm:t>
            <a:bodyPr/>
            <a:lstStyle/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/>
                <a:t>Given an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ℋ</m:t>
                  </m:r>
                </m:oMath>
              </a14:m>
              <a:r>
                <a:rPr lang="en-US" dirty="0"/>
                <a:t>-elimination forest of depth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/>
                <a:t> of a graph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𝐺</m:t>
                  </m:r>
                </m:oMath>
              </a14:m>
              <a:r>
                <a:rPr lang="en-US" dirty="0"/>
                <a:t>, </a:t>
              </a:r>
              <a:br>
                <a:rPr lang="en-US" dirty="0"/>
              </a:br>
              <a:r>
                <a:rPr lang="en-US" dirty="0"/>
                <a:t> output a </a:t>
              </a:r>
              <a:r>
                <a:rPr lang="en-US" dirty="0">
                  <a:solidFill>
                    <a:srgbClr val="0070C0"/>
                  </a:solidFill>
                </a:rPr>
                <a:t>minimum</a:t>
              </a:r>
              <a:r>
                <a:rPr lang="en-US" dirty="0"/>
                <a:t> set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𝑆</m:t>
                  </m:r>
                </m:oMath>
              </a14:m>
              <a:r>
                <a:rPr lang="en-US" dirty="0"/>
                <a:t> such that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𝐺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−</m:t>
                  </m:r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𝑆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∈</m:t>
                  </m:r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ℋ</m:t>
                  </m:r>
                </m:oMath>
              </a14:m>
              <a:r>
                <a:rPr lang="en-US" dirty="0"/>
                <a:t> in time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sup>
                  </m:sSup>
                  <m:r>
                    <a:rPr lang="en-US" b="0" i="1" smtClean="0">
                      <a:latin typeface="Cambria Math" panose="02040503050406030204" pitchFamily="18" charset="0"/>
                    </a:rPr>
                    <m:t>⋅</m:t>
                  </m:r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sup>
                  </m:sSup>
                </m:oMath>
              </a14:m>
              <a:endParaRPr lang="en-US" dirty="0"/>
            </a:p>
          </dgm:t>
        </dgm:pt>
      </mc:Choice>
      <mc:Fallback>
        <dgm:pt modelId="{A1FA4A17-E419-4FC1-B822-66BF88945D1A}">
          <dgm:prSet phldrT="[Text]"/>
          <dgm:spPr/>
          <dgm:t>
            <a:bodyPr/>
            <a:lstStyle/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/>
                <a:t>Given an 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ℋ</a:t>
              </a:r>
              <a:r>
                <a:rPr lang="en-US" dirty="0"/>
                <a:t>-elimination forest of depth 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𝑘</a:t>
              </a:r>
              <a:r>
                <a:rPr lang="en-US" dirty="0"/>
                <a:t> of a graph 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𝐺</a:t>
              </a:r>
              <a:r>
                <a:rPr lang="en-US" dirty="0"/>
                <a:t>, </a:t>
              </a:r>
              <a:br>
                <a:rPr lang="en-US" dirty="0"/>
              </a:br>
              <a:r>
                <a:rPr lang="en-US" dirty="0"/>
                <a:t> output a </a:t>
              </a:r>
              <a:r>
                <a:rPr lang="en-US" dirty="0">
                  <a:solidFill>
                    <a:srgbClr val="0070C0"/>
                  </a:solidFill>
                </a:rPr>
                <a:t>minimum</a:t>
              </a:r>
              <a:r>
                <a:rPr lang="en-US" dirty="0"/>
                <a:t> set 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𝑆</a:t>
              </a:r>
              <a:r>
                <a:rPr lang="en-US" dirty="0"/>
                <a:t> such that 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𝐺</a:t>
              </a:r>
              <a:r>
                <a:rPr lang="en-US" b="0" i="0">
                  <a:latin typeface="Cambria Math" panose="02040503050406030204" pitchFamily="18" charset="0"/>
                </a:rPr>
                <a:t>−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𝑆</a:t>
              </a:r>
              <a:r>
                <a:rPr lang="en-US" b="0" i="0">
                  <a:latin typeface="Cambria Math" panose="02040503050406030204" pitchFamily="18" charset="0"/>
                </a:rPr>
                <a:t>∈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ℋ</a:t>
              </a:r>
              <a:r>
                <a:rPr lang="en-US" dirty="0"/>
                <a:t> in time </a:t>
              </a:r>
              <a:r>
                <a:rPr lang="en-US" b="0" i="0">
                  <a:latin typeface="Cambria Math" panose="02040503050406030204" pitchFamily="18" charset="0"/>
                </a:rPr>
                <a:t>2^(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𝑘^</a:t>
              </a:r>
              <a:r>
                <a:rPr lang="en-US" b="0" i="0">
                  <a:latin typeface="Cambria Math" panose="02040503050406030204" pitchFamily="18" charset="0"/>
                </a:rPr>
                <a:t>𝑂(1)  )⋅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𝑛^</a:t>
              </a:r>
              <a:r>
                <a:rPr lang="en-US" b="0" i="0">
                  <a:latin typeface="Cambria Math" panose="02040503050406030204" pitchFamily="18" charset="0"/>
                </a:rPr>
                <a:t>𝑂(1) </a:t>
              </a:r>
              <a:endParaRPr lang="en-US" dirty="0"/>
            </a:p>
          </dgm:t>
        </dgm:pt>
      </mc:Fallback>
    </mc:AlternateContent>
    <dgm:pt modelId="{7EF26665-3BAB-4609-94C7-11DE7CF33CAF}" type="parTrans" cxnId="{0D9F65BE-77EC-4B6E-AAB4-5B272D23D995}">
      <dgm:prSet/>
      <dgm:spPr/>
      <dgm:t>
        <a:bodyPr/>
        <a:lstStyle/>
        <a:p>
          <a:endParaRPr lang="en-US"/>
        </a:p>
      </dgm:t>
    </dgm:pt>
    <dgm:pt modelId="{F21FD80B-E241-4601-8AFF-23DBDA6957EA}" type="sibTrans" cxnId="{0D9F65BE-77EC-4B6E-AAB4-5B272D23D99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A5C2DC85-319C-4A8C-9000-997B9D927ABD}">
          <dgm:prSet phldrT="[Text]"/>
          <dgm:spPr/>
          <dgm:t>
            <a:bodyPr/>
            <a:lstStyle/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/>
                <a:t>For some graph classes for which we did not find algorithms as above, </a:t>
              </a:r>
              <a:br>
                <a:rPr lang="en-US" dirty="0"/>
              </a:br>
              <a:r>
                <a:rPr lang="en-US" dirty="0"/>
                <a:t> no such algorithms exist unless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𝐹𝑃𝑇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=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𝑊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[1]</m:t>
                  </m:r>
                </m:oMath>
              </a14:m>
              <a:endParaRPr lang="en-US" dirty="0"/>
            </a:p>
          </dgm:t>
        </dgm:pt>
      </mc:Choice>
      <mc:Fallback>
        <dgm:pt modelId="{A5C2DC85-319C-4A8C-9000-997B9D927ABD}">
          <dgm:prSet phldrT="[Text]"/>
          <dgm:spPr/>
          <dgm:t>
            <a:bodyPr/>
            <a:lstStyle/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/>
                <a:t>For some graph classes for which we did not find algorithms as above, </a:t>
              </a:r>
              <a:br>
                <a:rPr lang="en-US" dirty="0"/>
              </a:br>
              <a:r>
                <a:rPr lang="en-US" dirty="0"/>
                <a:t> no such algorithms exist unless </a:t>
              </a:r>
              <a:r>
                <a:rPr lang="en-US" b="0" i="0">
                  <a:latin typeface="Cambria Math" panose="02040503050406030204" pitchFamily="18" charset="0"/>
                </a:rPr>
                <a:t>𝐹𝑃𝑇=𝑊[1]</a:t>
              </a:r>
              <a:endParaRPr lang="en-US" dirty="0"/>
            </a:p>
          </dgm:t>
        </dgm:pt>
      </mc:Fallback>
    </mc:AlternateContent>
    <dgm:pt modelId="{B97F0446-8791-4BEB-8068-831626B4CA97}" type="parTrans" cxnId="{CF6E4456-D58B-41D9-9DD8-13C27A187706}">
      <dgm:prSet/>
      <dgm:spPr/>
      <dgm:t>
        <a:bodyPr/>
        <a:lstStyle/>
        <a:p>
          <a:endParaRPr lang="en-US"/>
        </a:p>
      </dgm:t>
    </dgm:pt>
    <dgm:pt modelId="{E98F1A67-A2E5-43FA-A52A-CA77E0629A4D}" type="sibTrans" cxnId="{CF6E4456-D58B-41D9-9DD8-13C27A187706}">
      <dgm:prSet/>
      <dgm:spPr/>
      <dgm:t>
        <a:bodyPr/>
        <a:lstStyle/>
        <a:p>
          <a:endParaRPr lang="en-US"/>
        </a:p>
      </dgm:t>
    </dgm:pt>
    <dgm:pt modelId="{95A1D831-9973-49CD-BB13-8985F3CE1AE0}" type="pres">
      <dgm:prSet presAssocID="{D86724FA-EA36-4F2A-848D-AAE47BC363AE}" presName="linear" presStyleCnt="0">
        <dgm:presLayoutVars>
          <dgm:dir/>
          <dgm:animLvl val="lvl"/>
          <dgm:resizeHandles val="exact"/>
        </dgm:presLayoutVars>
      </dgm:prSet>
      <dgm:spPr/>
    </dgm:pt>
    <dgm:pt modelId="{7D584C03-4467-4DB3-9062-7E63C09703E3}" type="pres">
      <dgm:prSet presAssocID="{E6F9C9F1-743E-4030-97FD-53C2041A86CD}" presName="parentLin" presStyleCnt="0"/>
      <dgm:spPr/>
    </dgm:pt>
    <dgm:pt modelId="{D9A92244-7AAA-46AB-A757-136C23B981DF}" type="pres">
      <dgm:prSet presAssocID="{E6F9C9F1-743E-4030-97FD-53C2041A86CD}" presName="parentLeftMargin" presStyleLbl="node1" presStyleIdx="0" presStyleCnt="3"/>
      <dgm:spPr/>
    </dgm:pt>
    <dgm:pt modelId="{ACB6A1DF-3069-4AAF-836E-B20691572FAE}" type="pres">
      <dgm:prSet presAssocID="{E6F9C9F1-743E-4030-97FD-53C2041A86C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69EB6C4-AB56-4588-8103-59CBFC61AFF2}" type="pres">
      <dgm:prSet presAssocID="{E6F9C9F1-743E-4030-97FD-53C2041A86CD}" presName="negativeSpace" presStyleCnt="0"/>
      <dgm:spPr/>
    </dgm:pt>
    <dgm:pt modelId="{62572278-58CF-457C-96A9-BD4DB640C416}" type="pres">
      <dgm:prSet presAssocID="{E6F9C9F1-743E-4030-97FD-53C2041A86CD}" presName="childText" presStyleLbl="conFgAcc1" presStyleIdx="0" presStyleCnt="3">
        <dgm:presLayoutVars>
          <dgm:bulletEnabled val="1"/>
        </dgm:presLayoutVars>
      </dgm:prSet>
      <dgm:spPr/>
    </dgm:pt>
    <dgm:pt modelId="{1D065062-E379-454B-A7D6-BEA2320B303E}" type="pres">
      <dgm:prSet presAssocID="{6F5D765A-81CC-47BE-9644-F0FDFF3302FC}" presName="spaceBetweenRectangles" presStyleCnt="0"/>
      <dgm:spPr/>
    </dgm:pt>
    <dgm:pt modelId="{BE85F254-713B-4C10-9F2F-0175C3018E38}" type="pres">
      <dgm:prSet presAssocID="{4E3DB33E-0C3C-4D3F-ACEF-F765FC72D7B4}" presName="parentLin" presStyleCnt="0"/>
      <dgm:spPr/>
    </dgm:pt>
    <dgm:pt modelId="{5200A4BE-BFC3-49D4-B775-6A1D3652760B}" type="pres">
      <dgm:prSet presAssocID="{4E3DB33E-0C3C-4D3F-ACEF-F765FC72D7B4}" presName="parentLeftMargin" presStyleLbl="node1" presStyleIdx="0" presStyleCnt="3"/>
      <dgm:spPr/>
    </dgm:pt>
    <dgm:pt modelId="{7335A96B-B1D4-4EE0-8B78-16A65654CBB4}" type="pres">
      <dgm:prSet presAssocID="{4E3DB33E-0C3C-4D3F-ACEF-F765FC72D7B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19126AA-F870-4007-A9AD-E8E4F786E164}" type="pres">
      <dgm:prSet presAssocID="{4E3DB33E-0C3C-4D3F-ACEF-F765FC72D7B4}" presName="negativeSpace" presStyleCnt="0"/>
      <dgm:spPr/>
    </dgm:pt>
    <dgm:pt modelId="{55960987-C9F4-4F72-A7E5-7B801EC1BA9B}" type="pres">
      <dgm:prSet presAssocID="{4E3DB33E-0C3C-4D3F-ACEF-F765FC72D7B4}" presName="childText" presStyleLbl="conFgAcc1" presStyleIdx="1" presStyleCnt="3">
        <dgm:presLayoutVars>
          <dgm:bulletEnabled val="1"/>
        </dgm:presLayoutVars>
      </dgm:prSet>
      <dgm:spPr/>
    </dgm:pt>
    <dgm:pt modelId="{F7B3184D-BD7B-4F44-91D8-90278C3AE537}" type="pres">
      <dgm:prSet presAssocID="{8A0EF2F2-05CE-43F5-8D70-F52F689461F4}" presName="spaceBetweenRectangles" presStyleCnt="0"/>
      <dgm:spPr/>
    </dgm:pt>
    <dgm:pt modelId="{CD0BD1FF-081B-445F-A73E-EA829F9B745B}" type="pres">
      <dgm:prSet presAssocID="{38AEF78B-59A7-40D5-8945-F7D932043520}" presName="parentLin" presStyleCnt="0"/>
      <dgm:spPr/>
    </dgm:pt>
    <dgm:pt modelId="{12AEF9C2-BDAC-48BE-A5E1-6AA8701CBB4D}" type="pres">
      <dgm:prSet presAssocID="{38AEF78B-59A7-40D5-8945-F7D932043520}" presName="parentLeftMargin" presStyleLbl="node1" presStyleIdx="1" presStyleCnt="3"/>
      <dgm:spPr/>
    </dgm:pt>
    <dgm:pt modelId="{693AC9BB-9F3A-4019-9A10-C18412126208}" type="pres">
      <dgm:prSet presAssocID="{38AEF78B-59A7-40D5-8945-F7D93204352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90A9D87-1826-4145-ACC6-DA925CEC7015}" type="pres">
      <dgm:prSet presAssocID="{38AEF78B-59A7-40D5-8945-F7D932043520}" presName="negativeSpace" presStyleCnt="0"/>
      <dgm:spPr/>
    </dgm:pt>
    <dgm:pt modelId="{D47F4F57-9A39-4E5A-9BED-1157D204256B}" type="pres">
      <dgm:prSet presAssocID="{38AEF78B-59A7-40D5-8945-F7D93204352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1710C1B-F8B9-4D26-BE35-B8F08A402B0D}" srcId="{D86724FA-EA36-4F2A-848D-AAE47BC363AE}" destId="{E6F9C9F1-743E-4030-97FD-53C2041A86CD}" srcOrd="0" destOrd="0" parTransId="{F415AF80-0A80-44CA-8686-03E222779335}" sibTransId="{6F5D765A-81CC-47BE-9644-F0FDFF3302FC}"/>
    <dgm:cxn modelId="{037D9324-5FD3-415B-AF96-6FA2EDAD16D3}" type="presOf" srcId="{E6F9C9F1-743E-4030-97FD-53C2041A86CD}" destId="{ACB6A1DF-3069-4AAF-836E-B20691572FAE}" srcOrd="1" destOrd="0" presId="urn:microsoft.com/office/officeart/2005/8/layout/list1"/>
    <dgm:cxn modelId="{4624B840-93F8-4918-856C-C84A74FBBC9E}" type="presOf" srcId="{38AEF78B-59A7-40D5-8945-F7D932043520}" destId="{693AC9BB-9F3A-4019-9A10-C18412126208}" srcOrd="1" destOrd="0" presId="urn:microsoft.com/office/officeart/2005/8/layout/list1"/>
    <dgm:cxn modelId="{CA32875C-BF98-4A5A-B1DB-DB9A27E5BF8E}" type="presOf" srcId="{A5C2DC85-319C-4A8C-9000-997B9D927ABD}" destId="{D47F4F57-9A39-4E5A-9BED-1157D204256B}" srcOrd="0" destOrd="0" presId="urn:microsoft.com/office/officeart/2005/8/layout/list1"/>
    <dgm:cxn modelId="{3CDC5941-D533-4672-95AC-15EA6096ABC4}" srcId="{D86724FA-EA36-4F2A-848D-AAE47BC363AE}" destId="{4E3DB33E-0C3C-4D3F-ACEF-F765FC72D7B4}" srcOrd="1" destOrd="0" parTransId="{C1DB999B-343D-4B7E-915E-6476C3FF3167}" sibTransId="{8A0EF2F2-05CE-43F5-8D70-F52F689461F4}"/>
    <dgm:cxn modelId="{9838CE4A-0465-4260-A77C-14AB4EE4BAAE}" type="presOf" srcId="{4E3DB33E-0C3C-4D3F-ACEF-F765FC72D7B4}" destId="{7335A96B-B1D4-4EE0-8B78-16A65654CBB4}" srcOrd="1" destOrd="0" presId="urn:microsoft.com/office/officeart/2005/8/layout/list1"/>
    <dgm:cxn modelId="{A7281C4C-0324-467D-8C45-B3789B983220}" srcId="{D86724FA-EA36-4F2A-848D-AAE47BC363AE}" destId="{38AEF78B-59A7-40D5-8945-F7D932043520}" srcOrd="2" destOrd="0" parTransId="{9BD1878E-11B6-4B60-B815-67952DCFE173}" sibTransId="{DD2FE15D-DA55-4649-AECE-334D3742DBE8}"/>
    <dgm:cxn modelId="{CF6E4456-D58B-41D9-9DD8-13C27A187706}" srcId="{38AEF78B-59A7-40D5-8945-F7D932043520}" destId="{A5C2DC85-319C-4A8C-9000-997B9D927ABD}" srcOrd="0" destOrd="0" parTransId="{B97F0446-8791-4BEB-8068-831626B4CA97}" sibTransId="{E98F1A67-A2E5-43FA-A52A-CA77E0629A4D}"/>
    <dgm:cxn modelId="{470E4F84-6E59-44D0-900F-4E76627682AD}" type="presOf" srcId="{4E3DB33E-0C3C-4D3F-ACEF-F765FC72D7B4}" destId="{5200A4BE-BFC3-49D4-B775-6A1D3652760B}" srcOrd="0" destOrd="0" presId="urn:microsoft.com/office/officeart/2005/8/layout/list1"/>
    <dgm:cxn modelId="{5C6BC794-EB48-495D-9A0A-031B9CC920A0}" type="presOf" srcId="{D86724FA-EA36-4F2A-848D-AAE47BC363AE}" destId="{95A1D831-9973-49CD-BB13-8985F3CE1AE0}" srcOrd="0" destOrd="0" presId="urn:microsoft.com/office/officeart/2005/8/layout/list1"/>
    <dgm:cxn modelId="{8614C8A4-0225-4D4A-976C-06E1DE0B37FB}" type="presOf" srcId="{38AEF78B-59A7-40D5-8945-F7D932043520}" destId="{12AEF9C2-BDAC-48BE-A5E1-6AA8701CBB4D}" srcOrd="0" destOrd="0" presId="urn:microsoft.com/office/officeart/2005/8/layout/list1"/>
    <dgm:cxn modelId="{42C136B3-F3E0-4533-B951-528BAC65AFE3}" srcId="{E6F9C9F1-743E-4030-97FD-53C2041A86CD}" destId="{5AEC0D9C-BA93-45BA-B1F6-A8C88612F6E9}" srcOrd="0" destOrd="0" parTransId="{0FD50149-EBBD-4589-9AEF-BC9A0010BD96}" sibTransId="{B7DBBC82-EB9A-42F7-B8E7-61D1B723E38D}"/>
    <dgm:cxn modelId="{0D9F65BE-77EC-4B6E-AAB4-5B272D23D995}" srcId="{4E3DB33E-0C3C-4D3F-ACEF-F765FC72D7B4}" destId="{A1FA4A17-E419-4FC1-B822-66BF88945D1A}" srcOrd="0" destOrd="0" parTransId="{7EF26665-3BAB-4609-94C7-11DE7CF33CAF}" sibTransId="{F21FD80B-E241-4601-8AFF-23DBDA6957EA}"/>
    <dgm:cxn modelId="{C0BC63C7-5516-414C-99A2-586A2D02E8AB}" type="presOf" srcId="{A1FA4A17-E419-4FC1-B822-66BF88945D1A}" destId="{55960987-C9F4-4F72-A7E5-7B801EC1BA9B}" srcOrd="0" destOrd="0" presId="urn:microsoft.com/office/officeart/2005/8/layout/list1"/>
    <dgm:cxn modelId="{4C7528EB-761E-4EF0-8056-A293C8BFD111}" type="presOf" srcId="{E6F9C9F1-743E-4030-97FD-53C2041A86CD}" destId="{D9A92244-7AAA-46AB-A757-136C23B981DF}" srcOrd="0" destOrd="0" presId="urn:microsoft.com/office/officeart/2005/8/layout/list1"/>
    <dgm:cxn modelId="{FF8D70F6-7EE5-454B-AE21-F9708FD02263}" type="presOf" srcId="{5AEC0D9C-BA93-45BA-B1F6-A8C88612F6E9}" destId="{62572278-58CF-457C-96A9-BD4DB640C416}" srcOrd="0" destOrd="0" presId="urn:microsoft.com/office/officeart/2005/8/layout/list1"/>
    <dgm:cxn modelId="{E22E7D5F-12E3-4FED-912D-958740085D01}" type="presParOf" srcId="{95A1D831-9973-49CD-BB13-8985F3CE1AE0}" destId="{7D584C03-4467-4DB3-9062-7E63C09703E3}" srcOrd="0" destOrd="0" presId="urn:microsoft.com/office/officeart/2005/8/layout/list1"/>
    <dgm:cxn modelId="{63B721AC-46E7-4FE8-A5B2-CE86DFF2760C}" type="presParOf" srcId="{7D584C03-4467-4DB3-9062-7E63C09703E3}" destId="{D9A92244-7AAA-46AB-A757-136C23B981DF}" srcOrd="0" destOrd="0" presId="urn:microsoft.com/office/officeart/2005/8/layout/list1"/>
    <dgm:cxn modelId="{AB7671E5-948E-42EF-B0DC-0810D7B42B64}" type="presParOf" srcId="{7D584C03-4467-4DB3-9062-7E63C09703E3}" destId="{ACB6A1DF-3069-4AAF-836E-B20691572FAE}" srcOrd="1" destOrd="0" presId="urn:microsoft.com/office/officeart/2005/8/layout/list1"/>
    <dgm:cxn modelId="{BD08383A-DD90-49C5-BAD3-983DFC50E6C6}" type="presParOf" srcId="{95A1D831-9973-49CD-BB13-8985F3CE1AE0}" destId="{869EB6C4-AB56-4588-8103-59CBFC61AFF2}" srcOrd="1" destOrd="0" presId="urn:microsoft.com/office/officeart/2005/8/layout/list1"/>
    <dgm:cxn modelId="{8D35CD4D-7905-4C36-AE17-BE441D954D24}" type="presParOf" srcId="{95A1D831-9973-49CD-BB13-8985F3CE1AE0}" destId="{62572278-58CF-457C-96A9-BD4DB640C416}" srcOrd="2" destOrd="0" presId="urn:microsoft.com/office/officeart/2005/8/layout/list1"/>
    <dgm:cxn modelId="{E24B598E-BBA8-417A-BF3E-4C03A6748F2F}" type="presParOf" srcId="{95A1D831-9973-49CD-BB13-8985F3CE1AE0}" destId="{1D065062-E379-454B-A7D6-BEA2320B303E}" srcOrd="3" destOrd="0" presId="urn:microsoft.com/office/officeart/2005/8/layout/list1"/>
    <dgm:cxn modelId="{662A60D4-936F-469A-B94C-D661B8F21824}" type="presParOf" srcId="{95A1D831-9973-49CD-BB13-8985F3CE1AE0}" destId="{BE85F254-713B-4C10-9F2F-0175C3018E38}" srcOrd="4" destOrd="0" presId="urn:microsoft.com/office/officeart/2005/8/layout/list1"/>
    <dgm:cxn modelId="{E6C4BF51-F20F-4533-9F69-F3304BED4690}" type="presParOf" srcId="{BE85F254-713B-4C10-9F2F-0175C3018E38}" destId="{5200A4BE-BFC3-49D4-B775-6A1D3652760B}" srcOrd="0" destOrd="0" presId="urn:microsoft.com/office/officeart/2005/8/layout/list1"/>
    <dgm:cxn modelId="{4D9D4ABD-8E5F-4954-B1F7-8E8AB835F073}" type="presParOf" srcId="{BE85F254-713B-4C10-9F2F-0175C3018E38}" destId="{7335A96B-B1D4-4EE0-8B78-16A65654CBB4}" srcOrd="1" destOrd="0" presId="urn:microsoft.com/office/officeart/2005/8/layout/list1"/>
    <dgm:cxn modelId="{29206E38-BFC3-4369-A119-66E4169FF796}" type="presParOf" srcId="{95A1D831-9973-49CD-BB13-8985F3CE1AE0}" destId="{219126AA-F870-4007-A9AD-E8E4F786E164}" srcOrd="5" destOrd="0" presId="urn:microsoft.com/office/officeart/2005/8/layout/list1"/>
    <dgm:cxn modelId="{9A606525-53D1-4F8C-ACB1-9BCF262642E3}" type="presParOf" srcId="{95A1D831-9973-49CD-BB13-8985F3CE1AE0}" destId="{55960987-C9F4-4F72-A7E5-7B801EC1BA9B}" srcOrd="6" destOrd="0" presId="urn:microsoft.com/office/officeart/2005/8/layout/list1"/>
    <dgm:cxn modelId="{CB4134E3-613E-4964-AAE7-2A3310EDE0CE}" type="presParOf" srcId="{95A1D831-9973-49CD-BB13-8985F3CE1AE0}" destId="{F7B3184D-BD7B-4F44-91D8-90278C3AE537}" srcOrd="7" destOrd="0" presId="urn:microsoft.com/office/officeart/2005/8/layout/list1"/>
    <dgm:cxn modelId="{205514D7-0DF6-4ECF-9126-4B27179F4046}" type="presParOf" srcId="{95A1D831-9973-49CD-BB13-8985F3CE1AE0}" destId="{CD0BD1FF-081B-445F-A73E-EA829F9B745B}" srcOrd="8" destOrd="0" presId="urn:microsoft.com/office/officeart/2005/8/layout/list1"/>
    <dgm:cxn modelId="{51EC1264-FF42-4A17-883C-F901298D6429}" type="presParOf" srcId="{CD0BD1FF-081B-445F-A73E-EA829F9B745B}" destId="{12AEF9C2-BDAC-48BE-A5E1-6AA8701CBB4D}" srcOrd="0" destOrd="0" presId="urn:microsoft.com/office/officeart/2005/8/layout/list1"/>
    <dgm:cxn modelId="{4EE8A1B6-97ED-4CC9-975C-C022E156C35A}" type="presParOf" srcId="{CD0BD1FF-081B-445F-A73E-EA829F9B745B}" destId="{693AC9BB-9F3A-4019-9A10-C18412126208}" srcOrd="1" destOrd="0" presId="urn:microsoft.com/office/officeart/2005/8/layout/list1"/>
    <dgm:cxn modelId="{491BDC1B-6434-426B-BE75-4985E11F5151}" type="presParOf" srcId="{95A1D831-9973-49CD-BB13-8985F3CE1AE0}" destId="{C90A9D87-1826-4145-ACC6-DA925CEC7015}" srcOrd="9" destOrd="0" presId="urn:microsoft.com/office/officeart/2005/8/layout/list1"/>
    <dgm:cxn modelId="{08E10B8E-841F-4AC6-9A5E-3B4A7B4E5B7F}" type="presParOf" srcId="{95A1D831-9973-49CD-BB13-8985F3CE1AE0}" destId="{D47F4F57-9A39-4E5A-9BED-1157D204256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6724FA-EA36-4F2A-848D-AAE47BC363AE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F9C9F1-743E-4030-97FD-53C2041A86CD}">
      <dgm:prSet phldrT="[Text]"/>
      <dgm:spPr/>
      <dgm:t>
        <a:bodyPr/>
        <a:lstStyle/>
        <a:p>
          <a:r>
            <a:rPr lang="en-US" dirty="0"/>
            <a:t>1. Decomposition algorithms</a:t>
          </a:r>
        </a:p>
      </dgm:t>
    </dgm:pt>
    <dgm:pt modelId="{F415AF80-0A80-44CA-8686-03E222779335}" type="parTrans" cxnId="{01710C1B-F8B9-4D26-BE35-B8F08A402B0D}">
      <dgm:prSet/>
      <dgm:spPr/>
      <dgm:t>
        <a:bodyPr/>
        <a:lstStyle/>
        <a:p>
          <a:endParaRPr lang="en-US"/>
        </a:p>
      </dgm:t>
    </dgm:pt>
    <dgm:pt modelId="{6F5D765A-81CC-47BE-9644-F0FDFF3302FC}" type="sibTrans" cxnId="{01710C1B-F8B9-4D26-BE35-B8F08A402B0D}">
      <dgm:prSet/>
      <dgm:spPr/>
      <dgm:t>
        <a:bodyPr/>
        <a:lstStyle/>
        <a:p>
          <a:endParaRPr lang="en-US"/>
        </a:p>
      </dgm:t>
    </dgm:pt>
    <dgm:pt modelId="{4E3DB33E-0C3C-4D3F-ACEF-F765FC72D7B4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1DB999B-343D-4B7E-915E-6476C3FF3167}" type="parTrans" cxnId="{3CDC5941-D533-4672-95AC-15EA6096ABC4}">
      <dgm:prSet/>
      <dgm:spPr/>
      <dgm:t>
        <a:bodyPr/>
        <a:lstStyle/>
        <a:p>
          <a:endParaRPr lang="en-US"/>
        </a:p>
      </dgm:t>
    </dgm:pt>
    <dgm:pt modelId="{8A0EF2F2-05CE-43F5-8D70-F52F689461F4}" type="sibTrans" cxnId="{3CDC5941-D533-4672-95AC-15EA6096ABC4}">
      <dgm:prSet/>
      <dgm:spPr/>
      <dgm:t>
        <a:bodyPr/>
        <a:lstStyle/>
        <a:p>
          <a:endParaRPr lang="en-US"/>
        </a:p>
      </dgm:t>
    </dgm:pt>
    <dgm:pt modelId="{38AEF78B-59A7-40D5-8945-F7D932043520}">
      <dgm:prSet phldrT="[Text]"/>
      <dgm:spPr/>
      <dgm:t>
        <a:bodyPr/>
        <a:lstStyle/>
        <a:p>
          <a:r>
            <a:rPr lang="en-US" dirty="0"/>
            <a:t>3. Hardness proofs</a:t>
          </a:r>
        </a:p>
      </dgm:t>
    </dgm:pt>
    <dgm:pt modelId="{9BD1878E-11B6-4B60-B815-67952DCFE173}" type="parTrans" cxnId="{A7281C4C-0324-467D-8C45-B3789B983220}">
      <dgm:prSet/>
      <dgm:spPr/>
      <dgm:t>
        <a:bodyPr/>
        <a:lstStyle/>
        <a:p>
          <a:endParaRPr lang="en-US"/>
        </a:p>
      </dgm:t>
    </dgm:pt>
    <dgm:pt modelId="{DD2FE15D-DA55-4649-AECE-334D3742DBE8}" type="sibTrans" cxnId="{A7281C4C-0324-467D-8C45-B3789B983220}">
      <dgm:prSet/>
      <dgm:spPr/>
      <dgm:t>
        <a:bodyPr/>
        <a:lstStyle/>
        <a:p>
          <a:endParaRPr lang="en-US"/>
        </a:p>
      </dgm:t>
    </dgm:pt>
    <dgm:pt modelId="{5AEC0D9C-BA93-45BA-B1F6-A8C88612F6E9}">
      <dgm:prSet phldrT="[Text]"/>
      <dgm:spPr>
        <a:blipFill>
          <a:blip xmlns:r="http://schemas.openxmlformats.org/officeDocument/2006/relationships" r:embed="rId2"/>
          <a:stretch>
            <a:fillRect b="-1124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FD50149-EBBD-4589-9AEF-BC9A0010BD96}" type="parTrans" cxnId="{42C136B3-F3E0-4533-B951-528BAC65AFE3}">
      <dgm:prSet/>
      <dgm:spPr/>
      <dgm:t>
        <a:bodyPr/>
        <a:lstStyle/>
        <a:p>
          <a:endParaRPr lang="en-US"/>
        </a:p>
      </dgm:t>
    </dgm:pt>
    <dgm:pt modelId="{B7DBBC82-EB9A-42F7-B8E7-61D1B723E38D}" type="sibTrans" cxnId="{42C136B3-F3E0-4533-B951-528BAC65AFE3}">
      <dgm:prSet/>
      <dgm:spPr/>
      <dgm:t>
        <a:bodyPr/>
        <a:lstStyle/>
        <a:p>
          <a:endParaRPr lang="en-US"/>
        </a:p>
      </dgm:t>
    </dgm:pt>
    <dgm:pt modelId="{A1FA4A17-E419-4FC1-B822-66BF88945D1A}">
      <dgm:prSet phldrT="[Text]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EF26665-3BAB-4609-94C7-11DE7CF33CAF}" type="parTrans" cxnId="{0D9F65BE-77EC-4B6E-AAB4-5B272D23D995}">
      <dgm:prSet/>
      <dgm:spPr/>
      <dgm:t>
        <a:bodyPr/>
        <a:lstStyle/>
        <a:p>
          <a:endParaRPr lang="en-US"/>
        </a:p>
      </dgm:t>
    </dgm:pt>
    <dgm:pt modelId="{F21FD80B-E241-4601-8AFF-23DBDA6957EA}" type="sibTrans" cxnId="{0D9F65BE-77EC-4B6E-AAB4-5B272D23D995}">
      <dgm:prSet/>
      <dgm:spPr/>
      <dgm:t>
        <a:bodyPr/>
        <a:lstStyle/>
        <a:p>
          <a:endParaRPr lang="en-US"/>
        </a:p>
      </dgm:t>
    </dgm:pt>
    <dgm:pt modelId="{A5C2DC85-319C-4A8C-9000-997B9D927ABD}">
      <dgm:prSet phldrT="[Text]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97F0446-8791-4BEB-8068-831626B4CA97}" type="parTrans" cxnId="{CF6E4456-D58B-41D9-9DD8-13C27A187706}">
      <dgm:prSet/>
      <dgm:spPr/>
      <dgm:t>
        <a:bodyPr/>
        <a:lstStyle/>
        <a:p>
          <a:endParaRPr lang="en-US"/>
        </a:p>
      </dgm:t>
    </dgm:pt>
    <dgm:pt modelId="{E98F1A67-A2E5-43FA-A52A-CA77E0629A4D}" type="sibTrans" cxnId="{CF6E4456-D58B-41D9-9DD8-13C27A187706}">
      <dgm:prSet/>
      <dgm:spPr/>
      <dgm:t>
        <a:bodyPr/>
        <a:lstStyle/>
        <a:p>
          <a:endParaRPr lang="en-US"/>
        </a:p>
      </dgm:t>
    </dgm:pt>
    <dgm:pt modelId="{95A1D831-9973-49CD-BB13-8985F3CE1AE0}" type="pres">
      <dgm:prSet presAssocID="{D86724FA-EA36-4F2A-848D-AAE47BC363AE}" presName="linear" presStyleCnt="0">
        <dgm:presLayoutVars>
          <dgm:dir/>
          <dgm:animLvl val="lvl"/>
          <dgm:resizeHandles val="exact"/>
        </dgm:presLayoutVars>
      </dgm:prSet>
      <dgm:spPr/>
    </dgm:pt>
    <dgm:pt modelId="{7D584C03-4467-4DB3-9062-7E63C09703E3}" type="pres">
      <dgm:prSet presAssocID="{E6F9C9F1-743E-4030-97FD-53C2041A86CD}" presName="parentLin" presStyleCnt="0"/>
      <dgm:spPr/>
    </dgm:pt>
    <dgm:pt modelId="{D9A92244-7AAA-46AB-A757-136C23B981DF}" type="pres">
      <dgm:prSet presAssocID="{E6F9C9F1-743E-4030-97FD-53C2041A86CD}" presName="parentLeftMargin" presStyleLbl="node1" presStyleIdx="0" presStyleCnt="3"/>
      <dgm:spPr/>
    </dgm:pt>
    <dgm:pt modelId="{ACB6A1DF-3069-4AAF-836E-B20691572FAE}" type="pres">
      <dgm:prSet presAssocID="{E6F9C9F1-743E-4030-97FD-53C2041A86C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69EB6C4-AB56-4588-8103-59CBFC61AFF2}" type="pres">
      <dgm:prSet presAssocID="{E6F9C9F1-743E-4030-97FD-53C2041A86CD}" presName="negativeSpace" presStyleCnt="0"/>
      <dgm:spPr/>
    </dgm:pt>
    <dgm:pt modelId="{62572278-58CF-457C-96A9-BD4DB640C416}" type="pres">
      <dgm:prSet presAssocID="{E6F9C9F1-743E-4030-97FD-53C2041A86CD}" presName="childText" presStyleLbl="conFgAcc1" presStyleIdx="0" presStyleCnt="3">
        <dgm:presLayoutVars>
          <dgm:bulletEnabled val="1"/>
        </dgm:presLayoutVars>
      </dgm:prSet>
      <dgm:spPr/>
    </dgm:pt>
    <dgm:pt modelId="{1D065062-E379-454B-A7D6-BEA2320B303E}" type="pres">
      <dgm:prSet presAssocID="{6F5D765A-81CC-47BE-9644-F0FDFF3302FC}" presName="spaceBetweenRectangles" presStyleCnt="0"/>
      <dgm:spPr/>
    </dgm:pt>
    <dgm:pt modelId="{BE85F254-713B-4C10-9F2F-0175C3018E38}" type="pres">
      <dgm:prSet presAssocID="{4E3DB33E-0C3C-4D3F-ACEF-F765FC72D7B4}" presName="parentLin" presStyleCnt="0"/>
      <dgm:spPr/>
    </dgm:pt>
    <dgm:pt modelId="{5200A4BE-BFC3-49D4-B775-6A1D3652760B}" type="pres">
      <dgm:prSet presAssocID="{4E3DB33E-0C3C-4D3F-ACEF-F765FC72D7B4}" presName="parentLeftMargin" presStyleLbl="node1" presStyleIdx="0" presStyleCnt="3"/>
      <dgm:spPr/>
    </dgm:pt>
    <dgm:pt modelId="{7335A96B-B1D4-4EE0-8B78-16A65654CBB4}" type="pres">
      <dgm:prSet presAssocID="{4E3DB33E-0C3C-4D3F-ACEF-F765FC72D7B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19126AA-F870-4007-A9AD-E8E4F786E164}" type="pres">
      <dgm:prSet presAssocID="{4E3DB33E-0C3C-4D3F-ACEF-F765FC72D7B4}" presName="negativeSpace" presStyleCnt="0"/>
      <dgm:spPr/>
    </dgm:pt>
    <dgm:pt modelId="{55960987-C9F4-4F72-A7E5-7B801EC1BA9B}" type="pres">
      <dgm:prSet presAssocID="{4E3DB33E-0C3C-4D3F-ACEF-F765FC72D7B4}" presName="childText" presStyleLbl="conFgAcc1" presStyleIdx="1" presStyleCnt="3">
        <dgm:presLayoutVars>
          <dgm:bulletEnabled val="1"/>
        </dgm:presLayoutVars>
      </dgm:prSet>
      <dgm:spPr/>
    </dgm:pt>
    <dgm:pt modelId="{F7B3184D-BD7B-4F44-91D8-90278C3AE537}" type="pres">
      <dgm:prSet presAssocID="{8A0EF2F2-05CE-43F5-8D70-F52F689461F4}" presName="spaceBetweenRectangles" presStyleCnt="0"/>
      <dgm:spPr/>
    </dgm:pt>
    <dgm:pt modelId="{CD0BD1FF-081B-445F-A73E-EA829F9B745B}" type="pres">
      <dgm:prSet presAssocID="{38AEF78B-59A7-40D5-8945-F7D932043520}" presName="parentLin" presStyleCnt="0"/>
      <dgm:spPr/>
    </dgm:pt>
    <dgm:pt modelId="{12AEF9C2-BDAC-48BE-A5E1-6AA8701CBB4D}" type="pres">
      <dgm:prSet presAssocID="{38AEF78B-59A7-40D5-8945-F7D932043520}" presName="parentLeftMargin" presStyleLbl="node1" presStyleIdx="1" presStyleCnt="3"/>
      <dgm:spPr/>
    </dgm:pt>
    <dgm:pt modelId="{693AC9BB-9F3A-4019-9A10-C18412126208}" type="pres">
      <dgm:prSet presAssocID="{38AEF78B-59A7-40D5-8945-F7D93204352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90A9D87-1826-4145-ACC6-DA925CEC7015}" type="pres">
      <dgm:prSet presAssocID="{38AEF78B-59A7-40D5-8945-F7D932043520}" presName="negativeSpace" presStyleCnt="0"/>
      <dgm:spPr/>
    </dgm:pt>
    <dgm:pt modelId="{D47F4F57-9A39-4E5A-9BED-1157D204256B}" type="pres">
      <dgm:prSet presAssocID="{38AEF78B-59A7-40D5-8945-F7D93204352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1710C1B-F8B9-4D26-BE35-B8F08A402B0D}" srcId="{D86724FA-EA36-4F2A-848D-AAE47BC363AE}" destId="{E6F9C9F1-743E-4030-97FD-53C2041A86CD}" srcOrd="0" destOrd="0" parTransId="{F415AF80-0A80-44CA-8686-03E222779335}" sibTransId="{6F5D765A-81CC-47BE-9644-F0FDFF3302FC}"/>
    <dgm:cxn modelId="{037D9324-5FD3-415B-AF96-6FA2EDAD16D3}" type="presOf" srcId="{E6F9C9F1-743E-4030-97FD-53C2041A86CD}" destId="{ACB6A1DF-3069-4AAF-836E-B20691572FAE}" srcOrd="1" destOrd="0" presId="urn:microsoft.com/office/officeart/2005/8/layout/list1"/>
    <dgm:cxn modelId="{4624B840-93F8-4918-856C-C84A74FBBC9E}" type="presOf" srcId="{38AEF78B-59A7-40D5-8945-F7D932043520}" destId="{693AC9BB-9F3A-4019-9A10-C18412126208}" srcOrd="1" destOrd="0" presId="urn:microsoft.com/office/officeart/2005/8/layout/list1"/>
    <dgm:cxn modelId="{CA32875C-BF98-4A5A-B1DB-DB9A27E5BF8E}" type="presOf" srcId="{A5C2DC85-319C-4A8C-9000-997B9D927ABD}" destId="{D47F4F57-9A39-4E5A-9BED-1157D204256B}" srcOrd="0" destOrd="0" presId="urn:microsoft.com/office/officeart/2005/8/layout/list1"/>
    <dgm:cxn modelId="{3CDC5941-D533-4672-95AC-15EA6096ABC4}" srcId="{D86724FA-EA36-4F2A-848D-AAE47BC363AE}" destId="{4E3DB33E-0C3C-4D3F-ACEF-F765FC72D7B4}" srcOrd="1" destOrd="0" parTransId="{C1DB999B-343D-4B7E-915E-6476C3FF3167}" sibTransId="{8A0EF2F2-05CE-43F5-8D70-F52F689461F4}"/>
    <dgm:cxn modelId="{9838CE4A-0465-4260-A77C-14AB4EE4BAAE}" type="presOf" srcId="{4E3DB33E-0C3C-4D3F-ACEF-F765FC72D7B4}" destId="{7335A96B-B1D4-4EE0-8B78-16A65654CBB4}" srcOrd="1" destOrd="0" presId="urn:microsoft.com/office/officeart/2005/8/layout/list1"/>
    <dgm:cxn modelId="{A7281C4C-0324-467D-8C45-B3789B983220}" srcId="{D86724FA-EA36-4F2A-848D-AAE47BC363AE}" destId="{38AEF78B-59A7-40D5-8945-F7D932043520}" srcOrd="2" destOrd="0" parTransId="{9BD1878E-11B6-4B60-B815-67952DCFE173}" sibTransId="{DD2FE15D-DA55-4649-AECE-334D3742DBE8}"/>
    <dgm:cxn modelId="{CF6E4456-D58B-41D9-9DD8-13C27A187706}" srcId="{38AEF78B-59A7-40D5-8945-F7D932043520}" destId="{A5C2DC85-319C-4A8C-9000-997B9D927ABD}" srcOrd="0" destOrd="0" parTransId="{B97F0446-8791-4BEB-8068-831626B4CA97}" sibTransId="{E98F1A67-A2E5-43FA-A52A-CA77E0629A4D}"/>
    <dgm:cxn modelId="{470E4F84-6E59-44D0-900F-4E76627682AD}" type="presOf" srcId="{4E3DB33E-0C3C-4D3F-ACEF-F765FC72D7B4}" destId="{5200A4BE-BFC3-49D4-B775-6A1D3652760B}" srcOrd="0" destOrd="0" presId="urn:microsoft.com/office/officeart/2005/8/layout/list1"/>
    <dgm:cxn modelId="{5C6BC794-EB48-495D-9A0A-031B9CC920A0}" type="presOf" srcId="{D86724FA-EA36-4F2A-848D-AAE47BC363AE}" destId="{95A1D831-9973-49CD-BB13-8985F3CE1AE0}" srcOrd="0" destOrd="0" presId="urn:microsoft.com/office/officeart/2005/8/layout/list1"/>
    <dgm:cxn modelId="{8614C8A4-0225-4D4A-976C-06E1DE0B37FB}" type="presOf" srcId="{38AEF78B-59A7-40D5-8945-F7D932043520}" destId="{12AEF9C2-BDAC-48BE-A5E1-6AA8701CBB4D}" srcOrd="0" destOrd="0" presId="urn:microsoft.com/office/officeart/2005/8/layout/list1"/>
    <dgm:cxn modelId="{42C136B3-F3E0-4533-B951-528BAC65AFE3}" srcId="{E6F9C9F1-743E-4030-97FD-53C2041A86CD}" destId="{5AEC0D9C-BA93-45BA-B1F6-A8C88612F6E9}" srcOrd="0" destOrd="0" parTransId="{0FD50149-EBBD-4589-9AEF-BC9A0010BD96}" sibTransId="{B7DBBC82-EB9A-42F7-B8E7-61D1B723E38D}"/>
    <dgm:cxn modelId="{0D9F65BE-77EC-4B6E-AAB4-5B272D23D995}" srcId="{4E3DB33E-0C3C-4D3F-ACEF-F765FC72D7B4}" destId="{A1FA4A17-E419-4FC1-B822-66BF88945D1A}" srcOrd="0" destOrd="0" parTransId="{7EF26665-3BAB-4609-94C7-11DE7CF33CAF}" sibTransId="{F21FD80B-E241-4601-8AFF-23DBDA6957EA}"/>
    <dgm:cxn modelId="{C0BC63C7-5516-414C-99A2-586A2D02E8AB}" type="presOf" srcId="{A1FA4A17-E419-4FC1-B822-66BF88945D1A}" destId="{55960987-C9F4-4F72-A7E5-7B801EC1BA9B}" srcOrd="0" destOrd="0" presId="urn:microsoft.com/office/officeart/2005/8/layout/list1"/>
    <dgm:cxn modelId="{4C7528EB-761E-4EF0-8056-A293C8BFD111}" type="presOf" srcId="{E6F9C9F1-743E-4030-97FD-53C2041A86CD}" destId="{D9A92244-7AAA-46AB-A757-136C23B981DF}" srcOrd="0" destOrd="0" presId="urn:microsoft.com/office/officeart/2005/8/layout/list1"/>
    <dgm:cxn modelId="{FF8D70F6-7EE5-454B-AE21-F9708FD02263}" type="presOf" srcId="{5AEC0D9C-BA93-45BA-B1F6-A8C88612F6E9}" destId="{62572278-58CF-457C-96A9-BD4DB640C416}" srcOrd="0" destOrd="0" presId="urn:microsoft.com/office/officeart/2005/8/layout/list1"/>
    <dgm:cxn modelId="{E22E7D5F-12E3-4FED-912D-958740085D01}" type="presParOf" srcId="{95A1D831-9973-49CD-BB13-8985F3CE1AE0}" destId="{7D584C03-4467-4DB3-9062-7E63C09703E3}" srcOrd="0" destOrd="0" presId="urn:microsoft.com/office/officeart/2005/8/layout/list1"/>
    <dgm:cxn modelId="{63B721AC-46E7-4FE8-A5B2-CE86DFF2760C}" type="presParOf" srcId="{7D584C03-4467-4DB3-9062-7E63C09703E3}" destId="{D9A92244-7AAA-46AB-A757-136C23B981DF}" srcOrd="0" destOrd="0" presId="urn:microsoft.com/office/officeart/2005/8/layout/list1"/>
    <dgm:cxn modelId="{AB7671E5-948E-42EF-B0DC-0810D7B42B64}" type="presParOf" srcId="{7D584C03-4467-4DB3-9062-7E63C09703E3}" destId="{ACB6A1DF-3069-4AAF-836E-B20691572FAE}" srcOrd="1" destOrd="0" presId="urn:microsoft.com/office/officeart/2005/8/layout/list1"/>
    <dgm:cxn modelId="{BD08383A-DD90-49C5-BAD3-983DFC50E6C6}" type="presParOf" srcId="{95A1D831-9973-49CD-BB13-8985F3CE1AE0}" destId="{869EB6C4-AB56-4588-8103-59CBFC61AFF2}" srcOrd="1" destOrd="0" presId="urn:microsoft.com/office/officeart/2005/8/layout/list1"/>
    <dgm:cxn modelId="{8D35CD4D-7905-4C36-AE17-BE441D954D24}" type="presParOf" srcId="{95A1D831-9973-49CD-BB13-8985F3CE1AE0}" destId="{62572278-58CF-457C-96A9-BD4DB640C416}" srcOrd="2" destOrd="0" presId="urn:microsoft.com/office/officeart/2005/8/layout/list1"/>
    <dgm:cxn modelId="{E24B598E-BBA8-417A-BF3E-4C03A6748F2F}" type="presParOf" srcId="{95A1D831-9973-49CD-BB13-8985F3CE1AE0}" destId="{1D065062-E379-454B-A7D6-BEA2320B303E}" srcOrd="3" destOrd="0" presId="urn:microsoft.com/office/officeart/2005/8/layout/list1"/>
    <dgm:cxn modelId="{662A60D4-936F-469A-B94C-D661B8F21824}" type="presParOf" srcId="{95A1D831-9973-49CD-BB13-8985F3CE1AE0}" destId="{BE85F254-713B-4C10-9F2F-0175C3018E38}" srcOrd="4" destOrd="0" presId="urn:microsoft.com/office/officeart/2005/8/layout/list1"/>
    <dgm:cxn modelId="{E6C4BF51-F20F-4533-9F69-F3304BED4690}" type="presParOf" srcId="{BE85F254-713B-4C10-9F2F-0175C3018E38}" destId="{5200A4BE-BFC3-49D4-B775-6A1D3652760B}" srcOrd="0" destOrd="0" presId="urn:microsoft.com/office/officeart/2005/8/layout/list1"/>
    <dgm:cxn modelId="{4D9D4ABD-8E5F-4954-B1F7-8E8AB835F073}" type="presParOf" srcId="{BE85F254-713B-4C10-9F2F-0175C3018E38}" destId="{7335A96B-B1D4-4EE0-8B78-16A65654CBB4}" srcOrd="1" destOrd="0" presId="urn:microsoft.com/office/officeart/2005/8/layout/list1"/>
    <dgm:cxn modelId="{29206E38-BFC3-4369-A119-66E4169FF796}" type="presParOf" srcId="{95A1D831-9973-49CD-BB13-8985F3CE1AE0}" destId="{219126AA-F870-4007-A9AD-E8E4F786E164}" srcOrd="5" destOrd="0" presId="urn:microsoft.com/office/officeart/2005/8/layout/list1"/>
    <dgm:cxn modelId="{9A606525-53D1-4F8C-ACB1-9BCF262642E3}" type="presParOf" srcId="{95A1D831-9973-49CD-BB13-8985F3CE1AE0}" destId="{55960987-C9F4-4F72-A7E5-7B801EC1BA9B}" srcOrd="6" destOrd="0" presId="urn:microsoft.com/office/officeart/2005/8/layout/list1"/>
    <dgm:cxn modelId="{CB4134E3-613E-4964-AAE7-2A3310EDE0CE}" type="presParOf" srcId="{95A1D831-9973-49CD-BB13-8985F3CE1AE0}" destId="{F7B3184D-BD7B-4F44-91D8-90278C3AE537}" srcOrd="7" destOrd="0" presId="urn:microsoft.com/office/officeart/2005/8/layout/list1"/>
    <dgm:cxn modelId="{205514D7-0DF6-4ECF-9126-4B27179F4046}" type="presParOf" srcId="{95A1D831-9973-49CD-BB13-8985F3CE1AE0}" destId="{CD0BD1FF-081B-445F-A73E-EA829F9B745B}" srcOrd="8" destOrd="0" presId="urn:microsoft.com/office/officeart/2005/8/layout/list1"/>
    <dgm:cxn modelId="{51EC1264-FF42-4A17-883C-F901298D6429}" type="presParOf" srcId="{CD0BD1FF-081B-445F-A73E-EA829F9B745B}" destId="{12AEF9C2-BDAC-48BE-A5E1-6AA8701CBB4D}" srcOrd="0" destOrd="0" presId="urn:microsoft.com/office/officeart/2005/8/layout/list1"/>
    <dgm:cxn modelId="{4EE8A1B6-97ED-4CC9-975C-C022E156C35A}" type="presParOf" srcId="{CD0BD1FF-081B-445F-A73E-EA829F9B745B}" destId="{693AC9BB-9F3A-4019-9A10-C18412126208}" srcOrd="1" destOrd="0" presId="urn:microsoft.com/office/officeart/2005/8/layout/list1"/>
    <dgm:cxn modelId="{491BDC1B-6434-426B-BE75-4985E11F5151}" type="presParOf" srcId="{95A1D831-9973-49CD-BB13-8985F3CE1AE0}" destId="{C90A9D87-1826-4145-ACC6-DA925CEC7015}" srcOrd="9" destOrd="0" presId="urn:microsoft.com/office/officeart/2005/8/layout/list1"/>
    <dgm:cxn modelId="{08E10B8E-841F-4AC6-9A5E-3B4A7B4E5B7F}" type="presParOf" srcId="{95A1D831-9973-49CD-BB13-8985F3CE1AE0}" destId="{D47F4F57-9A39-4E5A-9BED-1157D204256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72278-58CF-457C-96A9-BD4DB640C416}">
      <dsp:nvSpPr>
        <dsp:cNvPr id="0" name=""/>
        <dsp:cNvSpPr/>
      </dsp:nvSpPr>
      <dsp:spPr>
        <a:xfrm>
          <a:off x="0" y="293110"/>
          <a:ext cx="828092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374904" rIns="64269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/>
            <a:t>Given a graph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𝐺</m:t>
              </m:r>
            </m:oMath>
          </a14:m>
          <a:r>
            <a:rPr lang="en-US" sz="1800" kern="1200" dirty="0"/>
            <a:t> with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latin typeface="Cambria Math" panose="02040503050406030204" pitchFamily="18" charset="0"/>
                </a:rPr>
                <m:t>𝑒</m:t>
              </m:r>
              <m:sSub>
                <m:sSubPr>
                  <m:ctrlPr>
                    <a:rPr lang="en-US" sz="18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𝑑</m:t>
                  </m:r>
                </m:e>
                <m:sub>
                  <m:r>
                    <a:rPr lang="en-US" sz="1800" b="0" i="1" kern="120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ℋ</m:t>
                  </m:r>
                </m:sub>
              </m:sSub>
              <m:d>
                <m:dPr>
                  <m:ctrlPr>
                    <a:rPr lang="en-US" sz="18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sz="1800" b="0" i="1" kern="120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𝐺</m:t>
                  </m:r>
                </m:e>
              </m:d>
              <m:r>
                <a:rPr lang="en-US" sz="1800" b="0" i="1" kern="1200" smtClean="0">
                  <a:latin typeface="Cambria Math" panose="02040503050406030204" pitchFamily="18" charset="0"/>
                </a:rPr>
                <m:t>=</m:t>
              </m:r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800" kern="1200" dirty="0"/>
            <a:t>, output an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ℋ</m:t>
              </m:r>
            </m:oMath>
          </a14:m>
          <a:r>
            <a:rPr lang="en-US" sz="1800" kern="1200" dirty="0"/>
            <a:t>-elimination forest </a:t>
          </a:r>
          <a:br>
            <a:rPr lang="en-US" sz="1800" kern="1200" dirty="0"/>
          </a:br>
          <a:r>
            <a:rPr lang="en-US" sz="1800" kern="1200" dirty="0"/>
            <a:t> of depth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8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800" b="0" i="1" kern="120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𝑘</m:t>
                  </m:r>
                </m:e>
                <m:sup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𝑂</m:t>
                  </m:r>
                  <m:d>
                    <m:dPr>
                      <m:ctrlPr>
                        <a:rPr lang="en-US" sz="1800" b="0" i="1" kern="120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sz="1800" b="0" i="1" kern="1200" smtClean="0">
                          <a:latin typeface="Cambria Math" panose="02040503050406030204" pitchFamily="18" charset="0"/>
                        </a:rPr>
                        <m:t>1</m:t>
                      </m:r>
                    </m:e>
                  </m:d>
                </m:sup>
              </m:sSup>
            </m:oMath>
          </a14:m>
          <a:r>
            <a:rPr lang="en-US" sz="1800" kern="1200" dirty="0"/>
            <a:t> in time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𝑓</m:t>
              </m:r>
              <m:r>
                <a:rPr lang="en-US" sz="1800" b="0" i="1" kern="1200" smtClean="0">
                  <a:latin typeface="Cambria Math" panose="02040503050406030204" pitchFamily="18" charset="0"/>
                </a:rPr>
                <m:t>(</m:t>
              </m:r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𝑘</m:t>
              </m:r>
              <m:r>
                <a:rPr lang="en-US" sz="1800" b="0" i="1" kern="1200" smtClean="0">
                  <a:latin typeface="Cambria Math" panose="02040503050406030204" pitchFamily="18" charset="0"/>
                </a:rPr>
                <m:t>)</m:t>
              </m:r>
              <m:r>
                <a:rPr lang="en-US" sz="1800" b="0" i="1" kern="1200" smtClean="0">
                  <a:latin typeface="Cambria Math" panose="02040503050406030204" pitchFamily="18" charset="0"/>
                </a:rPr>
                <m:t>⋅</m:t>
              </m:r>
              <m:sSup>
                <m:sSupPr>
                  <m:ctrlPr>
                    <a:rPr lang="en-US" sz="18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800" b="0" i="1" kern="120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𝑛</m:t>
                  </m:r>
                </m:e>
                <m:sup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𝑂</m:t>
                  </m:r>
                  <m:d>
                    <m:dPr>
                      <m:ctrlPr>
                        <a:rPr lang="en-US" sz="1800" b="0" i="1" kern="120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sz="1800" b="0" i="1" kern="1200" smtClean="0">
                          <a:latin typeface="Cambria Math" panose="02040503050406030204" pitchFamily="18" charset="0"/>
                        </a:rPr>
                        <m:t>1</m:t>
                      </m:r>
                    </m:e>
                  </m:d>
                </m:sup>
              </m:sSup>
              <m:r>
                <a:rPr lang="en-US" sz="1800" b="0" i="1" kern="1200" smtClean="0">
                  <a:latin typeface="Cambria Math" panose="02040503050406030204" pitchFamily="18" charset="0"/>
                </a:rPr>
                <m:t> </m:t>
              </m:r>
            </m:oMath>
          </a14:m>
          <a:r>
            <a:rPr lang="en-US" sz="1800" kern="1200" dirty="0"/>
            <a:t>(</a:t>
          </a:r>
          <a:r>
            <a:rPr lang="en-US" sz="1800" b="1" i="0" kern="1200" dirty="0">
              <a:solidFill>
                <a:srgbClr val="00B050"/>
              </a:solidFill>
              <a:effectLst/>
              <a:latin typeface="+mn-lt"/>
              <a:ea typeface="+mn-ea"/>
              <a:cs typeface="+mn-cs"/>
            </a:rPr>
            <a:t>✓</a:t>
          </a:r>
          <a:r>
            <a:rPr lang="en-US" sz="1800" kern="1200" dirty="0"/>
            <a:t>) or even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8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2</m:t>
                  </m:r>
                </m:e>
                <m:sup>
                  <m:sSup>
                    <m:sSupPr>
                      <m:ctrlPr>
                        <a:rPr lang="en-US" sz="1800" b="0" i="1" kern="120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sz="1800" b="0" i="1" kern="12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e>
                    <m:sup>
                      <m:r>
                        <a:rPr lang="en-US" sz="1800" b="0" i="1" kern="1200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1800" b="0" i="1" kern="12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kern="12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sup>
                  </m:sSup>
                </m:sup>
              </m:sSup>
              <m:r>
                <a:rPr lang="en-US" sz="1800" b="0" i="1" kern="1200" smtClean="0">
                  <a:latin typeface="Cambria Math" panose="02040503050406030204" pitchFamily="18" charset="0"/>
                </a:rPr>
                <m:t>⋅</m:t>
              </m:r>
              <m:sSup>
                <m:sSupPr>
                  <m:ctrlPr>
                    <a:rPr lang="en-US" sz="18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800" b="0" i="1" kern="120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𝑛</m:t>
                  </m:r>
                </m:e>
                <m:sup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𝑂</m:t>
                  </m:r>
                  <m:d>
                    <m:dPr>
                      <m:ctrlPr>
                        <a:rPr lang="en-US" sz="1800" b="0" i="1" kern="120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sz="1800" b="0" i="1" kern="1200" smtClean="0">
                          <a:latin typeface="Cambria Math" panose="02040503050406030204" pitchFamily="18" charset="0"/>
                        </a:rPr>
                        <m:t>1</m:t>
                      </m:r>
                    </m:e>
                  </m:d>
                </m:sup>
              </m:sSup>
            </m:oMath>
          </a14:m>
          <a:r>
            <a:rPr lang="en-US" sz="1800" kern="1200" dirty="0"/>
            <a:t> (</a:t>
          </a:r>
          <a:r>
            <a:rPr lang="en-US" sz="1800" b="0" i="0" kern="1200" dirty="0">
              <a:solidFill>
                <a:srgbClr val="00B050"/>
              </a:solidFill>
              <a:effectLst/>
              <a:latin typeface="+mn-lt"/>
              <a:ea typeface="+mn-ea"/>
              <a:cs typeface="+mn-cs"/>
            </a:rPr>
            <a:t>★</a:t>
          </a:r>
          <a:r>
            <a:rPr lang="en-US" sz="1800" kern="1200" dirty="0"/>
            <a:t>)</a:t>
          </a:r>
        </a:p>
      </dsp:txBody>
      <dsp:txXfrm>
        <a:off x="0" y="293110"/>
        <a:ext cx="8280920" cy="1077300"/>
      </dsp:txXfrm>
    </dsp:sp>
    <dsp:sp modelId="{ACB6A1DF-3069-4AAF-836E-B20691572FAE}">
      <dsp:nvSpPr>
        <dsp:cNvPr id="0" name=""/>
        <dsp:cNvSpPr/>
      </dsp:nvSpPr>
      <dsp:spPr>
        <a:xfrm>
          <a:off x="414046" y="27430"/>
          <a:ext cx="5796644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1. Decomposition algorithms</a:t>
          </a:r>
        </a:p>
      </dsp:txBody>
      <dsp:txXfrm>
        <a:off x="439985" y="53369"/>
        <a:ext cx="5744766" cy="479482"/>
      </dsp:txXfrm>
    </dsp:sp>
    <dsp:sp modelId="{55960987-C9F4-4F72-A7E5-7B801EC1BA9B}">
      <dsp:nvSpPr>
        <dsp:cNvPr id="0" name=""/>
        <dsp:cNvSpPr/>
      </dsp:nvSpPr>
      <dsp:spPr>
        <a:xfrm>
          <a:off x="0" y="1733290"/>
          <a:ext cx="828092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374904" rIns="64269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/>
            <a:t>Given an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ℋ</m:t>
              </m:r>
            </m:oMath>
          </a14:m>
          <a:r>
            <a:rPr lang="en-US" sz="1800" kern="1200" dirty="0"/>
            <a:t>-elimination forest of depth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800" kern="1200" dirty="0"/>
            <a:t> of a graph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𝐺</m:t>
              </m:r>
            </m:oMath>
          </a14:m>
          <a:r>
            <a:rPr lang="en-US" sz="1800" kern="1200" dirty="0"/>
            <a:t>, </a:t>
          </a:r>
          <a:br>
            <a:rPr lang="en-US" sz="1800" kern="1200" dirty="0"/>
          </a:br>
          <a:r>
            <a:rPr lang="en-US" sz="1800" kern="1200" dirty="0"/>
            <a:t> output a </a:t>
          </a:r>
          <a:r>
            <a:rPr lang="en-US" sz="1800" kern="1200" dirty="0">
              <a:solidFill>
                <a:srgbClr val="0070C0"/>
              </a:solidFill>
            </a:rPr>
            <a:t>minimum</a:t>
          </a:r>
          <a:r>
            <a:rPr lang="en-US" sz="1800" kern="1200" dirty="0"/>
            <a:t> set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𝑆</m:t>
              </m:r>
            </m:oMath>
          </a14:m>
          <a:r>
            <a:rPr lang="en-US" sz="1800" kern="1200" dirty="0"/>
            <a:t> such that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𝐺</m:t>
              </m:r>
              <m:r>
                <a:rPr lang="en-US" sz="1800" b="0" i="1" kern="1200" smtClean="0">
                  <a:latin typeface="Cambria Math" panose="02040503050406030204" pitchFamily="18" charset="0"/>
                </a:rPr>
                <m:t>−</m:t>
              </m:r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𝑆</m:t>
              </m:r>
              <m:r>
                <a:rPr lang="en-US" sz="1800" b="0" i="1" kern="1200" smtClean="0">
                  <a:latin typeface="Cambria Math" panose="02040503050406030204" pitchFamily="18" charset="0"/>
                </a:rPr>
                <m:t>∈</m:t>
              </m:r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ℋ</m:t>
              </m:r>
            </m:oMath>
          </a14:m>
          <a:r>
            <a:rPr lang="en-US" sz="1800" kern="1200" dirty="0"/>
            <a:t> in time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8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2</m:t>
                  </m:r>
                </m:e>
                <m:sup>
                  <m:sSup>
                    <m:sSupPr>
                      <m:ctrlPr>
                        <a:rPr lang="en-US" sz="1800" b="0" i="1" kern="120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sz="1800" b="0" i="1" kern="12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e>
                    <m:sup>
                      <m:r>
                        <a:rPr lang="en-US" sz="1800" b="0" i="1" kern="1200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1800" b="0" i="1" kern="12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kern="12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sup>
                  </m:sSup>
                </m:sup>
              </m:sSup>
              <m:r>
                <a:rPr lang="en-US" sz="1800" b="0" i="1" kern="1200" smtClean="0">
                  <a:latin typeface="Cambria Math" panose="02040503050406030204" pitchFamily="18" charset="0"/>
                </a:rPr>
                <m:t>⋅</m:t>
              </m:r>
              <m:sSup>
                <m:sSupPr>
                  <m:ctrlPr>
                    <a:rPr lang="en-US" sz="18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800" b="0" i="1" kern="120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𝑛</m:t>
                  </m:r>
                </m:e>
                <m:sup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𝑂</m:t>
                  </m:r>
                  <m:d>
                    <m:dPr>
                      <m:ctrlPr>
                        <a:rPr lang="en-US" sz="1800" b="0" i="1" kern="120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sz="1800" b="0" i="1" kern="1200" smtClean="0">
                          <a:latin typeface="Cambria Math" panose="02040503050406030204" pitchFamily="18" charset="0"/>
                        </a:rPr>
                        <m:t>1</m:t>
                      </m:r>
                    </m:e>
                  </m:d>
                </m:sup>
              </m:sSup>
            </m:oMath>
          </a14:m>
          <a:endParaRPr lang="en-US" sz="1800" kern="1200" dirty="0"/>
        </a:p>
      </dsp:txBody>
      <dsp:txXfrm>
        <a:off x="0" y="1733290"/>
        <a:ext cx="8280920" cy="1077300"/>
      </dsp:txXfrm>
    </dsp:sp>
    <dsp:sp modelId="{7335A96B-B1D4-4EE0-8B78-16A65654CBB4}">
      <dsp:nvSpPr>
        <dsp:cNvPr id="0" name=""/>
        <dsp:cNvSpPr/>
      </dsp:nvSpPr>
      <dsp:spPr>
        <a:xfrm>
          <a:off x="414046" y="1467610"/>
          <a:ext cx="5796644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2. Algorithms solving </a:t>
          </a:r>
          <a:r>
            <a:rPr lang="en-US" sz="1800" kern="1200" cap="small" baseline="0" dirty="0"/>
            <a:t>Vertex Deletion to</a:t>
          </a:r>
          <a:r>
            <a:rPr lang="en-US" sz="1800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ℋ</m:t>
              </m:r>
            </m:oMath>
          </a14:m>
          <a:endParaRPr lang="en-US" sz="1800" kern="1200" dirty="0"/>
        </a:p>
      </dsp:txBody>
      <dsp:txXfrm>
        <a:off x="439985" y="1493549"/>
        <a:ext cx="5744766" cy="479482"/>
      </dsp:txXfrm>
    </dsp:sp>
    <dsp:sp modelId="{D47F4F57-9A39-4E5A-9BED-1157D204256B}">
      <dsp:nvSpPr>
        <dsp:cNvPr id="0" name=""/>
        <dsp:cNvSpPr/>
      </dsp:nvSpPr>
      <dsp:spPr>
        <a:xfrm>
          <a:off x="0" y="3173470"/>
          <a:ext cx="828092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374904" rIns="64269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/>
            <a:t>For some graph classes for which we did not find algorithms as above, </a:t>
          </a:r>
          <a:br>
            <a:rPr lang="en-US" sz="1800" kern="1200" dirty="0"/>
          </a:br>
          <a:r>
            <a:rPr lang="en-US" sz="1800" kern="1200" dirty="0"/>
            <a:t> no such algorithms exist unless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latin typeface="Cambria Math" panose="02040503050406030204" pitchFamily="18" charset="0"/>
                </a:rPr>
                <m:t>𝐹𝑃𝑇</m:t>
              </m:r>
              <m:r>
                <a:rPr lang="en-US" sz="1800" b="0" i="1" kern="1200" smtClean="0">
                  <a:latin typeface="Cambria Math" panose="02040503050406030204" pitchFamily="18" charset="0"/>
                </a:rPr>
                <m:t>=</m:t>
              </m:r>
              <m:r>
                <a:rPr lang="en-US" sz="1800" b="0" i="1" kern="1200" smtClean="0">
                  <a:latin typeface="Cambria Math" panose="02040503050406030204" pitchFamily="18" charset="0"/>
                </a:rPr>
                <m:t>𝑊</m:t>
              </m:r>
              <m:r>
                <a:rPr lang="en-US" sz="1800" b="0" i="1" kern="1200" smtClean="0">
                  <a:latin typeface="Cambria Math" panose="02040503050406030204" pitchFamily="18" charset="0"/>
                </a:rPr>
                <m:t>[1]</m:t>
              </m:r>
            </m:oMath>
          </a14:m>
          <a:endParaRPr lang="en-US" sz="1800" kern="1200" dirty="0"/>
        </a:p>
      </dsp:txBody>
      <dsp:txXfrm>
        <a:off x="0" y="3173470"/>
        <a:ext cx="8280920" cy="1020600"/>
      </dsp:txXfrm>
    </dsp:sp>
    <dsp:sp modelId="{693AC9BB-9F3A-4019-9A10-C18412126208}">
      <dsp:nvSpPr>
        <dsp:cNvPr id="0" name=""/>
        <dsp:cNvSpPr/>
      </dsp:nvSpPr>
      <dsp:spPr>
        <a:xfrm>
          <a:off x="414046" y="2907790"/>
          <a:ext cx="5796644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3. Hardness proofs</a:t>
          </a:r>
        </a:p>
      </dsp:txBody>
      <dsp:txXfrm>
        <a:off x="439985" y="2933729"/>
        <a:ext cx="5744766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5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nb-NO"/>
              <a:t>Bart M. P. Jansen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5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01:05.164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1062 1 612 0 0,'0'0'2011'0'0,"0"0"1460"0"0,0 0-1470 0 0,0 0-774 0 0,0 0-158 0 0,0 0-43 0 0,0 0-133 0 0,0 0-149 0 0,-5 3-183 0 0,-19 20 608 0 0,0 1 1 0 0,-36 48 0 0 0,-1 1-370 0 0,-121 108-638 0 0,14-16-200 0 0,45-41 444 0 0,-37 8-12 0 0,35-32-762 0 0,88-70 15 0 0,-22 19-344 0 0,28-13-2706 0 0,29-32 245 0 0,2-3-2839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4:26.4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1659 299 4744 0 0,'0'0'2239'0'0,"0"0"-650"0"0,0 0-475 0 0,0 0-63 0 0,0 0-34 0 0,0 0-192 0 0,0 0-193 0 0,0 0-120 0 0,0 0-59 0 0,-12-10 56 0 0,3 2-515 0 0,-11-10 450 0 0,-1 1 0 0 0,-1 1 0 0 0,-30-17 0 0 0,21 20-330 0 0,0 1 0 0 0,-1 1 1 0 0,-42-7-1 0 0,39 10 193 0 0,1-2 0 0 0,-57-23 1 0 0,59 17-297 0 0,0 2 0 0 0,-1 1 0 0 0,0 2-1 0 0,-1 1 1 0 0,0 2 0 0 0,-1 1 0 0 0,0 1 0 0 0,-60-1 0 0 0,69 8 7 0 0,1 0 0 0 0,0 2 1 0 0,-1 1-1 0 0,1 0 0 0 0,1 2 0 0 0,-1 1 0 0 0,1 1 0 0 0,-40 20 0 0 0,35-9 15 0 0,2 0 0 0 0,0 2 0 0 0,1 2 0 0 0,2 0 0 0 0,0 1 0 0 0,1 2-1 0 0,-34 50 1 0 0,46-58 7 0 0,0-1 0 0 0,2 2 0 0 0,0-1 0 0 0,1 1 0 0 0,-6 22 0 0 0,-72 315 2124 0 0,59-240-1872 0 0,-9 35 274 0 0,-32 153 319 0 0,46-168-685 0 0,6 2 0 0 0,3 146-1 0 0,31 52 68 0 0,-6-269-122 0 0,2-1 0 0 0,37 104 0 0 0,-33-120 1 0 0,1-1-1 0 0,3 0 1 0 0,2-2-1 0 0,2 0 1 0 0,38 51 0 0 0,-46-76-143 0 0,2 0 1 0 0,0-2-1 0 0,1-1 1 0 0,1 0-1 0 0,1-1 1 0 0,1-2-1 0 0,37 20 1 0 0,20 6 51 0 0,88 30 0 0 0,-132-61-86 0 0,2-1 1 0 0,-1-1-1 0 0,1-3 1 0 0,43 3-1 0 0,-45-5 9 0 0,95 11 30 0 0,223 20 143 0 0,65-35-170 0 0,-384-4-6 0 0,0-1 1 0 0,0-2-1 0 0,-1-1 1 0 0,0-2-1 0 0,-1-1 0 0 0,38-18 1 0 0,-23 5 26 0 0,-1-2 0 0 0,-1-1 1 0 0,56-45-1 0 0,-82 57-22 0 0,5-6 51 0 0,-2-2 1 0 0,0 0-1 0 0,32-42 0 0 0,-40 46-32 0 0,2-2 61 0 0,-1 1 1 0 0,-1-2-1 0 0,-1 0 1 0 0,-1-1-1 0 0,-1-1 1 0 0,-1 0-1 0 0,-1 0 1 0 0,14-48-1 0 0,-11 13 35 0 0,-3 0 0 0 0,-3-1-1 0 0,2-72 1 0 0,-12 90-97 0 0,-1 1 1 0 0,-2 0-1 0 0,-20-75 0 0 0,6 39-69 0 0,-45-156 86 0 0,5 43-92 0 0,-24-64 177 0 0,51 166-245 0 0,25 61 179 0 0,-2 2 0 0 0,-1-1 0 0 0,-1 1 0 0 0,-1 0 0 0 0,-1 2 0 0 0,-19-27 0 0 0,-157-179 254 0 0,23 56-38 0 0,135 141-221 0 0,-31-42 0 0 0,35 39 35 0 0,-39-37 0 0 0,7 14-107 0 0,26 24-529 0 0,-44-34 0 0 0,63 57-359 0 0,0 1 0 0 0,-1 0 0 0 0,0 2 0 0 0,-1-1 0 0 0,0 2 0 0 0,-30-10 0 0 0,-3 5-5116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4:37.1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1305 32 5428 0 0,'0'0'2483'0'0,"0"0"-958"0"0,0 0-520 0 0,0 0-115 0 0,-12-1-63 0 0,-552-4 3293 0 0,525 10-4082 0 0,0 2 0 0 0,0 1 0 0 0,1 3 0 0 0,0 0 1 0 0,1 3-1 0 0,0 1 0 0 0,1 1 0 0 0,1 3 0 0 0,-45 29 0 0 0,68-39-24 0 0,1 0 1 0 0,-1 1 0 0 0,2 0-1 0 0,-1 1 1 0 0,1 0 0 0 0,1 0-1 0 0,0 1 1 0 0,1 0-1 0 0,0 1 1 0 0,-9 20 0 0 0,-4 15 412 0 0,-23 85 0 0 0,5-14 341 0 0,31-90-730 0 0,1 0 0 0 0,1 1 0 0 0,1 0 0 0 0,2 0 1 0 0,1 0-1 0 0,3 54 0 0 0,0-39 31 0 0,-2 0 0 0 0,-7 45 0 0 0,-5 24 269 0 0,3 192 0 0 0,10-302-338 0 0,-14 324 401 0 0,0-1 61 0 0,14-269-379 0 0,3 0 1 0 0,12 72 0 0 0,-11-110-80 0 0,0 1 1 0 0,2-1 0 0 0,0 0 0 0 0,1-1-1 0 0,1 1 1 0 0,1-2 0 0 0,1 1 0 0 0,0-1-1 0 0,23 29 1 0 0,-19-32 32 0 0,1 0 0 0 0,0-1 0 0 0,1-1 0 0 0,0 0 0 0 0,1-2 0 0 0,1 0 1 0 0,0 0-1 0 0,22 8 0 0 0,-2-2 38 0 0,1-1 1 0 0,0-2-1 0 0,1-2 1 0 0,57 11-1 0 0,166 9 242 0 0,-135-19-305 0 0,465 13 248 0 0,-515-31-258 0 0,1-3-1 0 0,119-28 1 0 0,-104 18-43 0 0,52-12 71 0 0,124-20-20 0 0,-115 23-56 0 0,270-84 0 0 0,-396 103 68 0 0,-1 0-1 0 0,-1-2 1 0 0,0-1-1 0 0,0-2 1 0 0,-1 0-1 0 0,-1-2 1 0 0,36-26-1 0 0,-20 8-62 0 0,58-33-1 0 0,17-13-18 0 0,3-22 24 0 0,142-156 1 0 0,-224 218 54 0 0,-1-1 0 0 0,-2-3 0 0 0,-2 0 0 0 0,40-72 0 0 0,-10-1-59 0 0,-31 61 78 0 0,44-112 1 0 0,-60 125-30 0 0,-2-1 0 0 0,-2-1 0 0 0,-2 0 0 0 0,-2 0 0 0 0,-2-1 0 0 0,-1-47 0 0 0,-5 71-8 0 0,-1 0-1 0 0,0 0 1 0 0,-2 0-1 0 0,0 1 1 0 0,-2 0 0 0 0,0 0-1 0 0,-1 0 1 0 0,-1 1-1 0 0,0-1 1 0 0,-2 2 0 0 0,-14-21-1 0 0,-9-8-6 0 0,-2 2-1 0 0,-75-75 1 0 0,96 105-4 0 0,-12-12-28 0 0,-2 0 1 0 0,-1 2 0 0 0,-35-24 0 0 0,43 35-44 0 0,-1 1 0 0 0,-1 1 0 0 0,0 1-1 0 0,-1 1 1 0 0,0 1 0 0 0,-41-10 0 0 0,13 10-29 0 0,-101-5 0 0 0,16 2 110 0 0,-173-18 31 0 0,-89-14 41 0 0,196 5-56 0 0,177 35-34 0 0,0 1 0 0 0,0 1 1 0 0,-36 2-1 0 0,-18-1 4 0 0,-50-7 34 0 0,-251-27 108 0 0,41-13-128 0 0,289 40-22 0 0,-85 0 1 0 0,55 8-4790 0 0,78-1 844 0 0,-1-3-2112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4:48.9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915 108 5653 0 0,'0'0'2428'0'0,"0"0"-875"0"0,0 0-305 0 0,0 0 83 0 0,0 0-32 0 0,0 0-242 0 0,0 0-295 0 0,0 0-180 0 0,0 0-126 0 0,-7-6-103 0 0,-2-3-217 0 0,-1 2 1 0 0,0-1 0 0 0,0 2 0 0 0,0-1 0 0 0,-1 1 0 0 0,0 1 0 0 0,-20-8 0 0 0,0 3 20 0 0,0 2 1 0 0,-1 1-1 0 0,0 1 1 0 0,0 1-1 0 0,-37 0 0 0 0,56 5-159 0 0,-1 1-1 0 0,0 0 0 0 0,1 1 1 0 0,-1 0-1 0 0,1 1 0 0 0,0 1 1 0 0,0 0-1 0 0,0 1 0 0 0,0 0 0 0 0,1 1 1 0 0,0 0-1 0 0,0 1 0 0 0,0 0 1 0 0,-19 18-1 0 0,-34 29 364 0 0,35-31-128 0 0,2 1 0 0 0,1 1 0 0 0,2 1 0 0 0,-32 40 0 0 0,44-45-102 0 0,1 1 0 0 0,0 0 0 0 0,2 1 0 0 0,1 0 1 0 0,-11 42-1 0 0,-16 126 435 0 0,27-136-453 0 0,0 22 28 0 0,4 0-1 0 0,7 108 0 0 0,0-55-149 0 0,12 823 641 0 0,-13-913-567 0 0,1 0 0 0 0,2-1 0 0 0,9 41-1 0 0,-9-64-25 0 0,0 0 0 0 0,0 0 0 0 0,2-1 0 0 0,0 1 0 0 0,1-1 0 0 0,0-1 0 0 0,1 1 0 0 0,1-2 0 0 0,0 1 0 0 0,13 14 0 0 0,-9-16-30 0 0,0-1 0 0 0,1 0 0 0 0,0-1-1 0 0,1 0 1 0 0,0-1 0 0 0,1-1-1 0 0,0 0 1 0 0,0-2 0 0 0,1 1-1 0 0,-1-2 1 0 0,1 0 0 0 0,1-2-1 0 0,19 3 1 0 0,29 1 47 0 0,-1-3-1 0 0,81-6 1 0 0,-45-1-72 0 0,-32 5-10 0 0,-43 0 22 0 0,1-1-1 0 0,-1-1 1 0 0,1-1 0 0 0,-1-2-1 0 0,44-9 1 0 0,-54 5 21 0 0,0 0-1 0 0,-1 0 1 0 0,0-1 0 0 0,0-1-1 0 0,18-15 1 0 0,64-58 6 0 0,-84 68-10 0 0,0 0 0 0 0,-1-1 0 0 0,-1-1-1 0 0,0 1 1 0 0,-1-2 0 0 0,0 0 0 0 0,13-34 0 0 0,-3-7-61 0 0,15-68-1 0 0,-21 72 4 0 0,-8 23 97 0 0,-1-1-1 0 0,2-44 1 0 0,5-38-95 0 0,9-27-45 0 0,4-228 0 0 0,-23 299 140 0 0,-3 1 0 0 0,-17-117 0 0 0,-56-179 315 0 0,64 316-425 0 0,8 35 68 0 0,-1 1-1 0 0,0 0 1 0 0,0 0 0 0 0,-1 0 0 0 0,-1 0 0 0 0,0 0 0 0 0,-13-21 0 0 0,-2 12 180 0 0,16 19-175 0 0,1 0 1 0 0,0 0-1 0 0,-1-1 1 0 0,2 1-1 0 0,-1-1 1 0 0,0 0-1 0 0,1 1 0 0 0,-4-8 1 0 0,1 1 21 0 0,-1 0 1 0 0,0 0-1 0 0,-1 1 0 0 0,0 0 1 0 0,-1 0-1 0 0,-13-12 1 0 0,-6-8 152 0 0,-36-24 357 0 0,53 43-671 0 0,0 2 0 0 0,-1-1-1 0 0,-1 1 1 0 0,1 1 0 0 0,-1 0 0 0 0,0 0-1 0 0,-1 1 1 0 0,-19-6 0 0 0,12 5-2026 0 0,1-2 1 0 0,-35-21 0 0 0,32 14-3942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4:52.7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2175 55 3404 0 0,'0'0'3593'0'0,"0"0"-1971"0"0,0 0-641 0 0,0 0 111 0 0,0 0 82 0 0,0 0-152 0 0,0 0-236 0 0,-13-3-148 0 0,-17-5-92 0 0,-1 1 1 0 0,0 2-1 0 0,-52-3 1 0 0,35 10-106 0 0,1 1 0 0 0,-1 3 1 0 0,-89 20-1 0 0,-135 54 1161 0 0,185-52-1396 0 0,12-3-78 0 0,1 3 0 0 0,1 2 0 0 0,2 4 0 0 0,2 2 0 0 0,2 3 0 0 0,1 2 0 0 0,-98 82 0 0 0,98-67 549 0 0,-247 232 400 0 0,282-253-1046 0 0,0 2 1 0 0,3 0-1 0 0,1 2 1 0 0,3 0-1 0 0,1 2 1 0 0,-31 81-1 0 0,34-58 40 0 0,3 2-1 0 0,-13 110 0 0 0,9 138 14 0 0,20-290-77 0 0,-1 34 62 0 0,2 0 0 0 0,4 0-1 0 0,2-1 1 0 0,28 111 0 0 0,-25-137-32 0 0,2-1 0 0 0,1-1 0 0 0,2 1-1 0 0,1-2 1 0 0,1 0 0 0 0,2-1 0 0 0,1 0 0 0 0,1-2 0 0 0,2 0-1 0 0,41 38 1 0 0,-30-35-5 0 0,2-2 1 0 0,1-1-1 0 0,1-2 0 0 0,1 0 0 0 0,1-3 1 0 0,1-1-1 0 0,1-2 0 0 0,1-1 0 0 0,1-2 1 0 0,74 16-1 0 0,-64-19-2 0 0,1-1 1 0 0,0-2-1 0 0,0-3 0 0 0,1-2 1 0 0,-1-2-1 0 0,108-10 1 0 0,61-22-32 0 0,188-31 4 0 0,-193 25-8 0 0,232-52-10 0 0,-399 75 5 0 0,5-1 63 0 0,78-30-1 0 0,-115 37-32 0 0,-1-1 0 0 0,1 0 0 0 0,-2-2 0 0 0,0 0-1 0 0,0 0 1 0 0,-1-2 0 0 0,24-23 0 0 0,16-22-51 0 0,87-117 0 0 0,-123 145 22 0 0,-2 0 1 0 0,-1-1-1 0 0,-2 0 0 0 0,-1-1 1 0 0,-2-1-1 0 0,12-52 1 0 0,45-427-357 0 0,-64 451 405 0 0,-3 0 0 0 0,-3 0 0 0 0,-3 0 0 0 0,-3 0 0 0 0,-30-116 0 0 0,-126-238-207 0 0,148 383 148 0 0,-1 0 1 0 0,-1 1 0 0 0,-2 1 0 0 0,-2 0 0 0 0,0 2 0 0 0,-3 0 0 0 0,0 1-1 0 0,-2 1 1 0 0,-1 1 0 0 0,-1 2 0 0 0,-1 0 0 0 0,-1 2 0 0 0,-62-33 0 0 0,79 47 2 0 0,-30-15-73 0 0,-2 1-1 0 0,0 2 1 0 0,-1 2 0 0 0,-59-14 0 0 0,75 24 53 0 0,-14-2-9 0 0,-46-6-1 0 0,75 14-21 0 0,-1 0 0 0 0,0 1-1 0 0,0 1 1 0 0,1 0 0 0 0,-1 1-1 0 0,-26 5 1 0 0,31-4-203 0 0,-75 15-1881 0 0,25-16-7845 0 0,35-5 657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5:27.235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1974 1 156 0 0,'0'0'953'0'0,"0"0"-160"0"0,0 0 51 0 0,0 0 1026 0 0,0 0-207 0 0,-21 5-678 0 0,-52 16-424 0 0,-12 4 3233 0 0,-13 2-1671 0 0,-6 1-1817 0 0,-144 59 0 0 0,202-70-376 0 0,-65 17 1 0 0,-21 7-33 0 0,67-13 54 0 0,2 2-1 0 0,-64 40 1 0 0,38-18 91 0 0,36-23-156 0 0,-52 38 0 0 0,-147 99-5 0 0,82-80-738 0 0,110-63-2145 0 0,-1-5-3574 0 0,51-16 3656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5:31.436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 3052 0 0,'0'0'1186'0'0,"0"0"50"0"0,0 0-11 0 0,0 0-29 0 0,0 0 37 0 0,0 0-211 0 0,0 0-189 0 0,0 0-166 0 0,0 0-100 0 0,0 0-1 0 0,6 21-65 0 0,-1-1-328 0 0,-1-5 31 0 0,0 0 1 0 0,1 0-1 0 0,1 0 0 0 0,0-1 1 0 0,0 1-1 0 0,15 20 0 0 0,-7-11 189 0 0,-2 1-1 0 0,-1 0 0 0 0,0 0 0 0 0,-2 1 1 0 0,10 46-1 0 0,5 12-219 0 0,10 8-1441 0 0,76 147 1 0 0,-103-217-4120 0 0,-6-16-1805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5:32.668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 1668 0 0,'0'0'1226'0'0,"0"0"-168"0"0,0 0 143 0 0,0 0-19 0 0,0 0-130 0 0,0 0-115 0 0,0 0-154 0 0,0 0-37 0 0,0 0-85 0 0,14 8-5 0 0,257 122 3949 0 0,-225-107-4015 0 0,49 32 0 0 0,-51-27-273 0 0,50 22 0 0 0,-19-16 17 0 0,236 111 967 0 0,-284-129-1287 0 0,0 1-1 0 0,-2 1 1 0 0,36 33 0 0 0,23 18 205 0 0,-70-59-170 0 0,130 86 258 0 0,-120-83-222 0 0,0 0 1 0 0,1-1-1 0 0,1-2 1 0 0,32 10-1 0 0,62 16-201 0 0,121 54 0 0 0,-210-77-7 0 0,56 21-3119 0 0,-78-34-1725 0 0,-7 0 2024 0 0,-2 0-5291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5:34.568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 1212 0 0,'0'0'1506'0'0,"0"0"-304"0"0,0 0-68 0 0,0 0 51 0 0,0 0-105 0 0,0 0-70 0 0,0 0-89 0 0,0 0-83 0 0,0 0-146 0 0,0 0-10 0 0,18 2-54 0 0,277 15 2691 0 0,-218-17-2895 0 0,44-1 123 0 0,175 21 1 0 0,206 63 163 0 0,-412-67-514 0 0,151 10 340 0 0,-53-9-328 0 0,132 41 110 0 0,-42-6 280 0 0,-217-44-623 0 0,-1 4 0 0 0,0 2 0 0 0,70 27 0 0 0,-66-15 160 0 0,1-2 0 0 0,92 20 0 0 0,-59-25-147 0 0,23 4-179 0 0,132 43 0 0 0,-176-40 80 0 0,177 56 181 0 0,142 29-114 0 0,246 101-58 0 0,-531-163 138 0 0,89 33-2216 0 0,-192-81 575 0 0,-4-1-3466 0 0,-7 0-3740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5:35.901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882 13 352 0 0,'0'0'4861'0'0,"0"0"-2408"0"0,0 0-1118 0 0,0 0-350 0 0,0 0-47 0 0,0 0 36 0 0,0 0-181 0 0,0 0-313 0 0,0 0-190 0 0,0 0-66 0 0,-16-13 1026 0 0,8 14-1247 0 0,1 0 0 0 0,-1 1-1 0 0,1 0 1 0 0,0 0 0 0 0,0 0 0 0 0,0 1 0 0 0,0 0 0 0 0,0 0 0 0 0,1 1 0 0 0,-1 0 0 0 0,-10 8 0 0 0,-66 60 372 0 0,71-60-375 0 0,-123 118-310 0 0,-124 158 0 0 0,91-110-130 0 0,69-77-1811 0 0,87-87-472 0 0,9-11-1428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5:36.994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379 0 4760 0 0,'0'0'1769'0'0,"0"0"-730"0"0,0 0-300 0 0,0 0 138 0 0,0 0 165 0 0,0 0-194 0 0,0 0-407 0 0,0 0-229 0 0,0 0 17 0 0,0 0 144 0 0,-3 1 3590 0 0,-15 7-3974 0 0,-6 17 139 0 0,2 0-1 0 0,0 2 1 0 0,-32 51-1 0 0,-44 98 253 0 0,49-85-421 0 0,-25 46-742 0 0,70-127 156 0 0,1 0-710 0 0,-1-6-4033 0 0,0-3-143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01:05.983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206 0 2216 0 0,'0'0'1980'0'0,"0"0"-647"0"0,0 0-343 0 0,0 0 51 0 0,0 0 162 0 0,0 0-124 0 0,0 0-317 0 0,0 0-203 0 0,0 0-2 0 0,0 0 47 0 0,-7 15 18 0 0,-15 30 1040 0 0,-29 82 0 0 0,-8 104 987 0 0,22-80-2176 0 0,27-111-637 0 0,3 0 0 0 0,1 0 0 0 0,2 1 0 0 0,1 43 0 0 0,3-84 86 0 0,0 1 1 0 0,1-1-1 0 0,-1 1 1 0 0,0 0-1 0 0,0-1 1 0 0,0 1-1 0 0,1-1 1 0 0,-1 1-1 0 0,0-1 1 0 0,1 1-1 0 0,-1-1 1 0 0,1 1-1 0 0,-1-1 1 0 0,1 1-1 0 0,-1-1 1 0 0,0 0-1 0 0,1 1 1 0 0,0-1-1 0 0,-1 0 1 0 0,1 1-1 0 0,-1-1 1 0 0,1 0-1 0 0,-1 0 1 0 0,1 1-1 0 0,-1-1 1 0 0,1 0-1 0 0,0 0 1 0 0,-1 0-1 0 0,2 0 1 0 0,-1 0-131 0 0,-1 0 1 0 0,1 0 0 0 0,0 0-1 0 0,-1 0 1 0 0,1 0-1 0 0,0 0 1 0 0,-1 0-1 0 0,1 0 1 0 0,-1-1-1 0 0,1 1 1 0 0,0 0 0 0 0,-1 0-1 0 0,1-1 1 0 0,-1 1-1 0 0,1 0 1 0 0,-1-1-1 0 0,1 1 1 0 0,-1 0 0 0 0,1-1-1 0 0,-1 1 1 0 0,1-1-1 0 0,-1 1 1 0 0,1-1-1 0 0,7-18-5672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5:38.064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193 1 872 0 0,'0'0'3778'0'0,"0"0"-1915"0"0,0 0-852 0 0,0 0-55 0 0,0 0 214 0 0,0 0 91 0 0,0 0-258 0 0,0 0-359 0 0,0 0-229 0 0,-1 0-370 0 0,0 0 1 0 0,0 0 0 0 0,1 0-1 0 0,-1 0 1 0 0,0 0 0 0 0,0 0-1 0 0,0 0 1 0 0,1 0 0 0 0,-1 0-1 0 0,0 0 1 0 0,0 1 0 0 0,0-1-1 0 0,1 0 1 0 0,-1 0 0 0 0,0 1-1 0 0,1-1 1 0 0,-1 1 0 0 0,0-1-1 0 0,-1 1 1 0 0,-10 18 298 0 0,1 0 0 0 0,1 1 0 0 0,1 0 0 0 0,-10 30 1 0 0,-22 92 538 0 0,26-83-607 0 0,-1-5-321 0 0,3 1 0 0 0,2-1 1 0 0,2 2-1 0 0,-1 66 1 0 0,10-121-83 0 0,0 0 1 0 0,0 0-1 0 0,1 1 1 0 0,-1-1-1 0 0,0 0 1 0 0,1 0-1 0 0,-1 1 0 0 0,1-1 1 0 0,-1 0-1 0 0,1 0 1 0 0,-1 0-1 0 0,1 0 1 0 0,0 0-1 0 0,0 0 1 0 0,-1 0-1 0 0,1 0 0 0 0,0 0 1 0 0,0 0-1 0 0,1 0 1 0 0,8 5-5233 0 0,-7-6-2006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5:39.083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15 5 732 0 0,'0'0'2673'0'0,"0"0"-883"0"0,0 0-813 0 0,0 0-231 0 0,0 0 213 0 0,0 0 211 0 0,0 0-135 0 0,0 0-339 0 0,0 0-246 0 0,0 0-46 0 0,-15-4 1914 0 0,65 150-71 0 0,-12-28-947 0 0,64 134-1 0 0,-62-182-1181 0 0,10 20-106 0 0,-46-80-688 0 0,0-1 0 0 0,0 1 1 0 0,-1-1-1 0 0,-1 1 0 0 0,0 0 0 0 0,0 0 0 0 0,0 17 0 0 0,-2-18-4010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09:00.9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1659 299 4744 0 0,'0'0'2239'0'0,"0"0"-650"0"0,0 0-475 0 0,0 0-63 0 0,0 0-34 0 0,0 0-192 0 0,0 0-193 0 0,0 0-120 0 0,0 0-59 0 0,-12-10 56 0 0,3 2-515 0 0,-11-10 450 0 0,-1 1 0 0 0,-1 1 0 0 0,-30-17 0 0 0,21 20-330 0 0,0 1 0 0 0,-1 1 1 0 0,-42-7-1 0 0,39 10 193 0 0,1-2 0 0 0,-57-23 1 0 0,59 17-297 0 0,0 2 0 0 0,-1 1 0 0 0,0 2-1 0 0,-1 1 1 0 0,0 2 0 0 0,-1 1 0 0 0,0 1 0 0 0,-60-1 0 0 0,69 8 7 0 0,1 0 0 0 0,0 2 1 0 0,-1 1-1 0 0,1 0 0 0 0,1 2 0 0 0,-1 1 0 0 0,1 1 0 0 0,-40 20 0 0 0,35-9 15 0 0,2 0 0 0 0,0 2 0 0 0,1 2 0 0 0,2 0 0 0 0,0 1 0 0 0,1 2-1 0 0,-34 50 1 0 0,46-58 7 0 0,0-1 0 0 0,2 2 0 0 0,0-1 0 0 0,1 1 0 0 0,-6 22 0 0 0,-72 315 2124 0 0,59-240-1872 0 0,-9 35 274 0 0,-32 153 319 0 0,46-168-685 0 0,6 2 0 0 0,3 146-1 0 0,31 52 68 0 0,-6-269-122 0 0,2-1 0 0 0,37 104 0 0 0,-33-120 1 0 0,1-1-1 0 0,3 0 1 0 0,2-2-1 0 0,2 0 1 0 0,38 51 0 0 0,-46-76-143 0 0,2 0 1 0 0,0-2-1 0 0,1-1 1 0 0,1 0-1 0 0,1-1 1 0 0,1-2-1 0 0,37 20 1 0 0,20 6 51 0 0,88 30 0 0 0,-132-61-86 0 0,2-1 1 0 0,-1-1-1 0 0,1-3 1 0 0,43 3-1 0 0,-45-5 9 0 0,95 11 30 0 0,223 20 143 0 0,65-35-170 0 0,-384-4-6 0 0,0-1 1 0 0,0-2-1 0 0,-1-1 1 0 0,0-2-1 0 0,-1-1 0 0 0,38-18 1 0 0,-23 5 26 0 0,-1-2 0 0 0,-1-1 1 0 0,56-45-1 0 0,-82 57-22 0 0,5-6 51 0 0,-2-2 1 0 0,0 0-1 0 0,32-42 0 0 0,-40 46-32 0 0,2-2 61 0 0,-1 1 1 0 0,-1-2-1 0 0,-1 0 1 0 0,-1-1-1 0 0,-1-1 1 0 0,-1 0-1 0 0,-1 0 1 0 0,14-48-1 0 0,-11 13 35 0 0,-3 0 0 0 0,-3-1-1 0 0,2-72 1 0 0,-12 90-97 0 0,-1 1 1 0 0,-2 0-1 0 0,-20-75 0 0 0,6 39-69 0 0,-45-156 86 0 0,5 43-92 0 0,-24-64 177 0 0,51 166-245 0 0,25 61 179 0 0,-2 2 0 0 0,-1-1 0 0 0,-1 1 0 0 0,-1 0 0 0 0,-1 2 0 0 0,-19-27 0 0 0,-157-179 254 0 0,23 56-38 0 0,135 141-221 0 0,-31-42 0 0 0,35 39 35 0 0,-39-37 0 0 0,7 14-107 0 0,26 24-529 0 0,-44-34 0 0 0,63 57-359 0 0,0 1 0 0 0,-1 0 0 0 0,0 2 0 0 0,-1-1 0 0 0,0 2 0 0 0,-30-10 0 0 0,-3 5-5116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09:00.9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1305 32 5428 0 0,'0'0'2483'0'0,"0"0"-958"0"0,0 0-520 0 0,0 0-115 0 0,-12-1-63 0 0,-552-4 3293 0 0,525 10-4082 0 0,0 2 0 0 0,0 1 0 0 0,1 3 0 0 0,0 0 1 0 0,1 3-1 0 0,0 1 0 0 0,1 1 0 0 0,1 3 0 0 0,-45 29 0 0 0,68-39-24 0 0,1 0 1 0 0,-1 1 0 0 0,2 0-1 0 0,-1 1 1 0 0,1 0 0 0 0,1 0-1 0 0,0 1 1 0 0,1 0-1 0 0,0 1 1 0 0,-9 20 0 0 0,-4 15 412 0 0,-23 85 0 0 0,5-14 341 0 0,31-90-730 0 0,1 0 0 0 0,1 1 0 0 0,1 0 0 0 0,2 0 1 0 0,1 0-1 0 0,3 54 0 0 0,0-39 31 0 0,-2 0 0 0 0,-7 45 0 0 0,-5 24 269 0 0,3 192 0 0 0,10-302-338 0 0,-14 324 401 0 0,0-1 61 0 0,14-269-379 0 0,3 0 1 0 0,12 72 0 0 0,-11-110-80 0 0,0 1 1 0 0,2-1 0 0 0,0 0 0 0 0,1-1-1 0 0,1 1 1 0 0,1-2 0 0 0,1 1 0 0 0,0-1-1 0 0,23 29 1 0 0,-19-32 32 0 0,1 0 0 0 0,0-1 0 0 0,1-1 0 0 0,0 0 0 0 0,1-2 0 0 0,1 0 1 0 0,0 0-1 0 0,22 8 0 0 0,-2-2 38 0 0,1-1 1 0 0,0-2-1 0 0,1-2 1 0 0,57 11-1 0 0,166 9 242 0 0,-135-19-305 0 0,465 13 248 0 0,-515-31-258 0 0,1-3-1 0 0,119-28 1 0 0,-104 18-43 0 0,52-12 71 0 0,124-20-20 0 0,-115 23-56 0 0,270-84 0 0 0,-396 103 68 0 0,-1 0-1 0 0,-1-2 1 0 0,0-1-1 0 0,0-2 1 0 0,-1 0-1 0 0,-1-2 1 0 0,36-26-1 0 0,-20 8-62 0 0,58-33-1 0 0,17-13-18 0 0,3-22 24 0 0,142-156 1 0 0,-224 218 54 0 0,-1-1 0 0 0,-2-3 0 0 0,-2 0 0 0 0,40-72 0 0 0,-10-1-59 0 0,-31 61 78 0 0,44-112 1 0 0,-60 125-30 0 0,-2-1 0 0 0,-2-1 0 0 0,-2 0 0 0 0,-2 0 0 0 0,-2-1 0 0 0,-1-47 0 0 0,-5 71-8 0 0,-1 0-1 0 0,0 0 1 0 0,-2 0-1 0 0,0 1 1 0 0,-2 0 0 0 0,0 0-1 0 0,-1 0 1 0 0,-1 1-1 0 0,0-1 1 0 0,-2 2 0 0 0,-14-21-1 0 0,-9-8-6 0 0,-2 2-1 0 0,-75-75 1 0 0,96 105-4 0 0,-12-12-28 0 0,-2 0 1 0 0,-1 2 0 0 0,-35-24 0 0 0,43 35-44 0 0,-1 1 0 0 0,-1 1 0 0 0,0 1-1 0 0,-1 1 1 0 0,0 1 0 0 0,-41-10 0 0 0,13 10-29 0 0,-101-5 0 0 0,16 2 110 0 0,-173-18 31 0 0,-89-14 41 0 0,196 5-56 0 0,177 35-34 0 0,0 1 0 0 0,0 1 1 0 0,-36 2-1 0 0,-18-1 4 0 0,-50-7 34 0 0,-251-27 108 0 0,41-13-128 0 0,289 40-22 0 0,-85 0 1 0 0,55 8-4790 0 0,78-1 844 0 0,-1-3-2112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09:00.9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915 108 5653 0 0,'0'0'2428'0'0,"0"0"-875"0"0,0 0-305 0 0,0 0 83 0 0,0 0-32 0 0,0 0-242 0 0,0 0-295 0 0,0 0-180 0 0,0 0-126 0 0,-7-6-103 0 0,-2-3-217 0 0,-1 2 1 0 0,0-1 0 0 0,0 2 0 0 0,0-1 0 0 0,-1 1 0 0 0,0 1 0 0 0,-20-8 0 0 0,0 3 20 0 0,0 2 1 0 0,-1 1-1 0 0,0 1 1 0 0,0 1-1 0 0,-37 0 0 0 0,56 5-159 0 0,-1 1-1 0 0,0 0 0 0 0,1 1 1 0 0,-1 0-1 0 0,1 1 0 0 0,0 1 1 0 0,0 0-1 0 0,0 1 0 0 0,0 0 0 0 0,1 1 1 0 0,0 0-1 0 0,0 1 0 0 0,0 0 1 0 0,-19 18-1 0 0,-34 29 364 0 0,35-31-128 0 0,2 1 0 0 0,1 1 0 0 0,2 1 0 0 0,-32 40 0 0 0,44-45-102 0 0,1 1 0 0 0,0 0 0 0 0,2 1 0 0 0,1 0 1 0 0,-11 42-1 0 0,-16 126 435 0 0,27-136-453 0 0,0 22 28 0 0,4 0-1 0 0,7 108 0 0 0,0-55-149 0 0,12 823 641 0 0,-13-913-567 0 0,1 0 0 0 0,2-1 0 0 0,9 41-1 0 0,-9-64-25 0 0,0 0 0 0 0,0 0 0 0 0,2-1 0 0 0,0 1 0 0 0,1-1 0 0 0,0-1 0 0 0,1 1 0 0 0,1-2 0 0 0,0 1 0 0 0,13 14 0 0 0,-9-16-30 0 0,0-1 0 0 0,1 0 0 0 0,0-1-1 0 0,1 0 1 0 0,0-1 0 0 0,1-1-1 0 0,0 0 1 0 0,0-2 0 0 0,1 1-1 0 0,-1-2 1 0 0,1 0 0 0 0,1-2-1 0 0,19 3 1 0 0,29 1 47 0 0,-1-3-1 0 0,81-6 1 0 0,-45-1-72 0 0,-32 5-10 0 0,-43 0 22 0 0,1-1-1 0 0,-1-1 1 0 0,1-1 0 0 0,-1-2-1 0 0,44-9 1 0 0,-54 5 21 0 0,0 0-1 0 0,-1 0 1 0 0,0-1 0 0 0,0-1-1 0 0,18-15 1 0 0,64-58 6 0 0,-84 68-10 0 0,0 0 0 0 0,-1-1 0 0 0,-1-1-1 0 0,0 1 1 0 0,-1-2 0 0 0,0 0 0 0 0,13-34 0 0 0,-3-7-61 0 0,15-68-1 0 0,-21 72 4 0 0,-8 23 97 0 0,-1-1-1 0 0,2-44 1 0 0,5-38-95 0 0,9-27-45 0 0,4-228 0 0 0,-23 299 140 0 0,-3 1 0 0 0,-17-117 0 0 0,-56-179 315 0 0,64 316-425 0 0,8 35 68 0 0,-1 1-1 0 0,0 0 1 0 0,0 0 0 0 0,-1 0 0 0 0,-1 0 0 0 0,0 0 0 0 0,-13-21 0 0 0,-2 12 180 0 0,16 19-175 0 0,1 0 1 0 0,0 0-1 0 0,-1-1 1 0 0,2 1-1 0 0,-1-1 1 0 0,0 0-1 0 0,1 1 0 0 0,-4-8 1 0 0,1 1 21 0 0,-1 0 1 0 0,0 0-1 0 0,-1 1 0 0 0,0 0 1 0 0,-1 0-1 0 0,-13-12 1 0 0,-6-8 152 0 0,-36-24 357 0 0,53 43-671 0 0,0 2 0 0 0,-1-1-1 0 0,-1 1 1 0 0,1 1 0 0 0,-1 0 0 0 0,0 0-1 0 0,-1 1 1 0 0,-19-6 0 0 0,12 5-2026 0 0,1-2 1 0 0,-35-21 0 0 0,32 14-3942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09:00.9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2175 55 3404 0 0,'0'0'3593'0'0,"0"0"-1971"0"0,0 0-641 0 0,0 0 111 0 0,0 0 82 0 0,0 0-152 0 0,0 0-236 0 0,-13-3-148 0 0,-17-5-92 0 0,-1 1 1 0 0,0 2-1 0 0,-52-3 1 0 0,35 10-106 0 0,1 1 0 0 0,-1 3 1 0 0,-89 20-1 0 0,-135 54 1161 0 0,185-52-1396 0 0,12-3-78 0 0,1 3 0 0 0,1 2 0 0 0,2 4 0 0 0,2 2 0 0 0,2 3 0 0 0,1 2 0 0 0,-98 82 0 0 0,98-67 549 0 0,-247 232 400 0 0,282-253-1046 0 0,0 2 1 0 0,3 0-1 0 0,1 2 1 0 0,3 0-1 0 0,1 2 1 0 0,-31 81-1 0 0,34-58 40 0 0,3 2-1 0 0,-13 110 0 0 0,9 138 14 0 0,20-290-77 0 0,-1 34 62 0 0,2 0 0 0 0,4 0-1 0 0,2-1 1 0 0,28 111 0 0 0,-25-137-32 0 0,2-1 0 0 0,1-1 0 0 0,2 1-1 0 0,1-2 1 0 0,1 0 0 0 0,2-1 0 0 0,1 0 0 0 0,1-2 0 0 0,2 0-1 0 0,41 38 1 0 0,-30-35-5 0 0,2-2 1 0 0,1-1-1 0 0,1-2 0 0 0,1 0 0 0 0,1-3 1 0 0,1-1-1 0 0,1-2 0 0 0,1-1 0 0 0,1-2 1 0 0,74 16-1 0 0,-64-19-2 0 0,1-1 1 0 0,0-2-1 0 0,0-3 0 0 0,1-2 1 0 0,-1-2-1 0 0,108-10 1 0 0,61-22-32 0 0,188-31 4 0 0,-193 25-8 0 0,232-52-10 0 0,-399 75 5 0 0,5-1 63 0 0,78-30-1 0 0,-115 37-32 0 0,-1-1 0 0 0,1 0 0 0 0,-2-2 0 0 0,0 0-1 0 0,0 0 1 0 0,-1-2 0 0 0,24-23 0 0 0,16-22-51 0 0,87-117 0 0 0,-123 145 22 0 0,-2 0 1 0 0,-1-1-1 0 0,-2 0 0 0 0,-1-1 1 0 0,-2-1-1 0 0,12-52 1 0 0,45-427-357 0 0,-64 451 405 0 0,-3 0 0 0 0,-3 0 0 0 0,-3 0 0 0 0,-3 0 0 0 0,-30-116 0 0 0,-126-238-207 0 0,148 383 148 0 0,-1 0 1 0 0,-1 1 0 0 0,-2 1 0 0 0,-2 0 0 0 0,0 2 0 0 0,-3 0 0 0 0,0 1-1 0 0,-2 1 1 0 0,-1 1 0 0 0,-1 2 0 0 0,-1 0 0 0 0,-1 2 0 0 0,-62-33 0 0 0,79 47 2 0 0,-30-15-73 0 0,-2 1-1 0 0,0 2 1 0 0,-1 2 0 0 0,-59-14 0 0 0,75 24 53 0 0,-14-2-9 0 0,-46-6-1 0 0,75 14-21 0 0,-1 0 0 0 0,0 1-1 0 0,0 1 1 0 0,1 0 0 0 0,-1 1-1 0 0,-26 5 1 0 0,31-4-203 0 0,-75 15-1881 0 0,25-16-7845 0 0,35-5 657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09:00.983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1974 1 156 0 0,'0'0'953'0'0,"0"0"-160"0"0,0 0 51 0 0,0 0 1026 0 0,0 0-207 0 0,-21 5-678 0 0,-52 16-424 0 0,-12 4 3233 0 0,-13 2-1671 0 0,-6 1-1817 0 0,-144 59 0 0 0,202-70-376 0 0,-65 17 1 0 0,-21 7-33 0 0,67-13 54 0 0,2 2-1 0 0,-64 40 1 0 0,38-18 91 0 0,36-23-156 0 0,-52 38 0 0 0,-147 99-5 0 0,82-80-738 0 0,110-63-2145 0 0,-1-5-3574 0 0,51-16 3656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09:00.984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 3052 0 0,'0'0'1186'0'0,"0"0"50"0"0,0 0-11 0 0,0 0-29 0 0,0 0 37 0 0,0 0-211 0 0,0 0-189 0 0,0 0-166 0 0,0 0-100 0 0,0 0-1 0 0,6 21-65 0 0,-1-1-328 0 0,-1-5 31 0 0,0 0 1 0 0,1 0-1 0 0,1 0 0 0 0,0-1 1 0 0,0 1-1 0 0,15 20 0 0 0,-7-11 189 0 0,-2 1-1 0 0,-1 0 0 0 0,0 0 0 0 0,-2 1 1 0 0,10 46-1 0 0,5 12-219 0 0,10 8-1441 0 0,76 147 1 0 0,-103-217-4120 0 0,-6-16-1805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09:00.985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 1668 0 0,'0'0'1226'0'0,"0"0"-168"0"0,0 0 143 0 0,0 0-19 0 0,0 0-130 0 0,0 0-115 0 0,0 0-154 0 0,0 0-37 0 0,0 0-85 0 0,14 8-5 0 0,257 122 3949 0 0,-225-107-4015 0 0,49 32 0 0 0,-51-27-273 0 0,50 22 0 0 0,-19-16 17 0 0,236 111 967 0 0,-284-129-1287 0 0,0 1-1 0 0,-2 1 1 0 0,36 33 0 0 0,23 18 205 0 0,-70-59-170 0 0,130 86 258 0 0,-120-83-222 0 0,0 0 1 0 0,1-1-1 0 0,1-2 1 0 0,32 10-1 0 0,62 16-201 0 0,121 54 0 0 0,-210-77-7 0 0,56 21-3119 0 0,-78-34-1725 0 0,-7 0 2024 0 0,-2 0-5291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09:00.986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 1212 0 0,'0'0'1506'0'0,"0"0"-304"0"0,0 0-68 0 0,0 0 51 0 0,0 0-105 0 0,0 0-70 0 0,0 0-89 0 0,0 0-83 0 0,0 0-146 0 0,0 0-10 0 0,18 2-54 0 0,277 15 2691 0 0,-218-17-2895 0 0,44-1 123 0 0,175 21 1 0 0,206 63 163 0 0,-412-67-514 0 0,151 10 340 0 0,-53-9-328 0 0,132 41 110 0 0,-42-6 280 0 0,-217-44-623 0 0,-1 4 0 0 0,0 2 0 0 0,70 27 0 0 0,-66-15 160 0 0,1-2 0 0 0,92 20 0 0 0,-59-25-147 0 0,23 4-179 0 0,132 43 0 0 0,-176-40 80 0 0,177 56 181 0 0,142 29-114 0 0,246 101-58 0 0,-531-163 138 0 0,89 33-2216 0 0,-192-81 575 0 0,-4-1-3466 0 0,-7 0-3740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01:06.739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 4012 0 0,'0'0'2243'0'0,"0"0"-859"0"0,0 0-490 0 0,0 0 78 0 0,0 0 112 0 0,0 0-210 0 0,0 0-237 0 0,0 0-19 0 0,0 0-33 0 0,0 0-47 0 0,9 7-89 0 0,38 36 704 0 0,-1 3 0 0 0,-2 1 1 0 0,39 57-1 0 0,57 61 319 0 0,-67-81-1007 0 0,84 124 0 0 0,-122-164-443 0 0,3-2 0 0 0,1-2 0 0 0,72 58 0 0 0,-92-82-419 0 0,-12-10-114 0 0,13 10-594 0 0,-6-10-3232 0 0,-9-6-1185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09:00.987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882 13 352 0 0,'0'0'4861'0'0,"0"0"-2408"0"0,0 0-1118 0 0,0 0-350 0 0,0 0-47 0 0,0 0 36 0 0,0 0-181 0 0,0 0-313 0 0,0 0-190 0 0,0 0-66 0 0,-16-13 1026 0 0,8 14-1247 0 0,1 0 0 0 0,-1 1-1 0 0,1 0 1 0 0,0 0 0 0 0,0 0 0 0 0,0 1 0 0 0,0 0 0 0 0,0 0 0 0 0,1 1 0 0 0,-1 0 0 0 0,-10 8 0 0 0,-66 60 372 0 0,71-60-375 0 0,-123 118-310 0 0,-124 158 0 0 0,91-110-130 0 0,69-77-1811 0 0,87-87-472 0 0,9-11-1428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09:00.988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379 0 4760 0 0,'0'0'1769'0'0,"0"0"-730"0"0,0 0-300 0 0,0 0 138 0 0,0 0 165 0 0,0 0-194 0 0,0 0-407 0 0,0 0-229 0 0,0 0 17 0 0,0 0 144 0 0,-3 1 3590 0 0,-15 7-3974 0 0,-6 17 139 0 0,2 0-1 0 0,0 2 1 0 0,-32 51-1 0 0,-44 98 253 0 0,49-85-421 0 0,-25 46-742 0 0,70-127 156 0 0,1 0-710 0 0,-1-6-4033 0 0,0-3-143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09:00.989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193 1 872 0 0,'0'0'3778'0'0,"0"0"-1915"0"0,0 0-852 0 0,0 0-55 0 0,0 0 214 0 0,0 0 91 0 0,0 0-258 0 0,0 0-359 0 0,0 0-229 0 0,-1 0-370 0 0,0 0 1 0 0,0 0 0 0 0,1 0-1 0 0,-1 0 1 0 0,0 0 0 0 0,0 0-1 0 0,0 0 1 0 0,1 0 0 0 0,-1 0-1 0 0,0 0 1 0 0,0 1 0 0 0,0-1-1 0 0,1 0 1 0 0,-1 0 0 0 0,0 1-1 0 0,1-1 1 0 0,-1 1 0 0 0,0-1-1 0 0,-1 1 1 0 0,-10 18 298 0 0,1 0 0 0 0,1 1 0 0 0,1 0 0 0 0,-10 30 1 0 0,-22 92 538 0 0,26-83-607 0 0,-1-5-321 0 0,3 1 0 0 0,2-1 1 0 0,2 2-1 0 0,-1 66 1 0 0,10-121-83 0 0,0 0 1 0 0,0 0-1 0 0,1 1 1 0 0,-1-1-1 0 0,0 0 1 0 0,1 0-1 0 0,-1 1 0 0 0,1-1 1 0 0,-1 0-1 0 0,1 0 1 0 0,-1 0-1 0 0,1 0 1 0 0,0 0-1 0 0,0 0 1 0 0,-1 0-1 0 0,1 0 0 0 0,0 0 1 0 0,0 0-1 0 0,1 0 1 0 0,8 5-5233 0 0,-7-6-2006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09:00.990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15 5 732 0 0,'0'0'2673'0'0,"0"0"-883"0"0,0 0-813 0 0,0 0-231 0 0,0 0 213 0 0,0 0 211 0 0,0 0-135 0 0,0 0-339 0 0,0 0-246 0 0,0 0-46 0 0,-15-4 1914 0 0,65 150-71 0 0,-12-28-947 0 0,64 134-1 0 0,-62-182-1181 0 0,10 20-106 0 0,-46-80-688 0 0,0-1 0 0 0,0 1 1 0 0,-1-1-1 0 0,-1 1 0 0 0,0 0 0 0 0,0 0 0 0 0,0 17 0 0 0,-2-18-4010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2T08:40:21.0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2696 155 1864 0 0,'0'0'4791'0'0,"0"0"-2486"0"0,0 0-1134 0 0,0 0-242 0 0,0 0 17 0 0,0 0 67 0 0,0 0-57 0 0,0 0-176 0 0,-8 1 2175 0 0,37-3-2793 0 0,0-2 0 0 0,-1-1 1 0 0,0-1-1 0 0,0-1 0 0 0,44-19 1 0 0,23-5 81 0 0,-28 11-157 0 0,1 3 0 0 0,0 4 1 0 0,1 2-1 0 0,102-2 0 0 0,-146 13-28 0 0,-1 2 0 0 0,1 1 0 0 0,-1 1 0 0 0,0 0 0 0 0,0 2 0 0 0,29 11 0 0 0,-11 1 293 0 0,0 1-1 0 0,55 36 0 0 0,-71-40-274 0 0,0 0-1 0 0,-2 2 0 0 0,0 1 0 0 0,0 2 1 0 0,-2 0-1 0 0,-1 1 0 0 0,0 1 0 0 0,-2 0 1 0 0,33 51-1 0 0,-34-43-31 0 0,-2 1 0 0 0,-1 0 0 0 0,-1 1 0 0 0,-2 1 0 0 0,-1 0 0 0 0,10 58 0 0 0,-10-22-37 0 0,-4 1 0 0 0,-3 0 0 0 0,-6 85 0 0 0,-1-101 197 0 0,9 102-1 0 0,1-18-129 0 0,-18 239 330 0 0,0 1-794 0 0,11-307 582 0 0,2-1 0 0 0,22 129 0 0 0,-17-163-161 0 0,2 0 1 0 0,2 0-1 0 0,1 0 0 0 0,1-2 0 0 0,2 1 1 0 0,2-2-1 0 0,21 32 0 0 0,-26-46 33 0 0,-6-9-46 0 0,-1-1 0 0 0,1 1 0 0 0,1-1 0 0 0,-1-1 0 0 0,2 1 0 0 0,-1-1 0 0 0,1 0 0 0 0,0-1-1 0 0,1 0 1 0 0,0 0 0 0 0,13 7 0 0 0,1-5-16 0 0,10 5 62 0 0,0-2 0 0 0,42 9 0 0 0,39 13 238 0 0,-78-21-132 0 0,64 13 1 0 0,-79-21-157 0 0,0 1-1 0 0,-1 1 0 0 0,38 19 1 0 0,-19-8-1 0 0,-17-10-2 0 0,-1 2-1 0 0,-1 0 0 0 0,0 1 1 0 0,0 1-1 0 0,-1 1 1 0 0,-1 0-1 0 0,0 2 0 0 0,0 0 1 0 0,-2 1-1 0 0,0 1 0 0 0,-1 0 1 0 0,-1 1-1 0 0,20 31 1 0 0,4 21 115 0 0,-3 2 0 0 0,-2 2 1 0 0,26 92-1 0 0,-29-30-57 0 0,-6 1 1 0 0,6 154-1 0 0,-17-147 22 0 0,35 156-1 0 0,-38-245-62 0 0,4 77-1 0 0,-11 153 34 0 0,-4-156-56 0 0,-1-24 82 0 0,-19 132-1 0 0,12-177-58 0 0,-3-1 1 0 0,-2 0 0 0 0,-37 93-1 0 0,38-121-4 0 0,-1 0-1 0 0,-27 43 1 0 0,36-66-20 0 0,-1 0 0 0 0,0 0 1 0 0,0-1-1 0 0,0 0 0 0 0,-1 0 0 0 0,-1 0 0 0 0,1-1 0 0 0,-1 0 0 0 0,0-1 0 0 0,0 1 1 0 0,-1-2-1 0 0,1 1 0 0 0,-13 4 0 0 0,-107 30 18 0 0,-3-6 0 0 0,0-5-1 0 0,-2-6 1 0 0,0-5 0 0 0,-188-2 0 0 0,57-14-123 0 0,-376-4 65 0 0,186-24 117 0 0,93 3-153 0 0,-473-52 48 0 0,557 45 87 0 0,-263-11-265 0 0,446 40 203 0 0,0-5 0 0 0,-94-19-1 0 0,161 21-16 0 0,-1-2 0 0 0,1 0 0 0 0,0-2 0 0 0,1-1 0 0 0,0-1 0 0 0,1-2 0 0 0,0 0 0 0 0,1-2 0 0 0,1 0 0 0 0,0-2-1 0 0,-27-25 1 0 0,39 31-13 0 0,1-2 0 0 0,0 1 0 0 0,1-1 1 0 0,1-1-1 0 0,0 1 0 0 0,0-2 0 0 0,-6-16 0 0 0,-30-112 43 0 0,20 60-30 0 0,-9-24 7 0 0,5-2 0 0 0,4 0 0 0 0,-15-196-1 0 0,31 181 11 0 0,-1 27-46 0 0,6 0 1 0 0,9-114-1 0 0,11 12 19 0 0,14-104-7 0 0,44-130 34 0 0,-38 114 22 0 0,-24 187-111 0 0,3-66 86 0 0,-1-10-90 0 0,-2 79 27 0 0,2-371 148 0 0,-4 5-95 0 0,4 28 21 0 0,-15 397-48 0 0,18-120 0 0 0,-11 159 39 0 0,1 1 0 0 0,1 0 0 0 0,2 0 0 0 0,0 0 0 0 0,3 2 0 0 0,0 0 0 0 0,2 0 0 0 0,1 1 0 0 0,1 1-1 0 0,1 1 1 0 0,30-30 0 0 0,-9 14 1 0 0,2 2 1 0 0,2 2-1 0 0,1 2 0 0 0,1 2 0 0 0,74-38 0 0 0,-93 57 29 0 0,0 2-1 0 0,2 1 1 0 0,-1 1-1 0 0,2 1 1 0 0,57-9-1 0 0,151 0 196 0 0,-201 17-219 0 0,270-27 118 0 0,-74 4-147 0 0,153 2-144 0 0,-269 15 139 0 0,0 5-1 0 0,139 16 1 0 0,-190-9 54 0 0,75-4-1 0 0,-55-8-5780 0 0,-83 7-158 0 0,-5 0-6012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1659 299 4744 0 0,'0'0'2239'0'0,"0"0"-650"0"0,0 0-475 0 0,0 0-63 0 0,0 0-34 0 0,0 0-192 0 0,0 0-193 0 0,0 0-120 0 0,0 0-59 0 0,-12-10 56 0 0,3 2-515 0 0,-11-10 450 0 0,-1 1 0 0 0,-1 1 0 0 0,-30-17 0 0 0,21 20-330 0 0,0 1 0 0 0,-1 1 1 0 0,-42-7-1 0 0,39 10 193 0 0,1-2 0 0 0,-57-23 1 0 0,59 17-297 0 0,0 2 0 0 0,-1 1 0 0 0,0 2-1 0 0,-1 1 1 0 0,0 2 0 0 0,-1 1 0 0 0,0 1 0 0 0,-60-1 0 0 0,69 8 7 0 0,1 0 0 0 0,0 2 1 0 0,-1 1-1 0 0,1 0 0 0 0,1 2 0 0 0,-1 1 0 0 0,1 1 0 0 0,-40 20 0 0 0,35-9 15 0 0,2 0 0 0 0,0 2 0 0 0,1 2 0 0 0,2 0 0 0 0,0 1 0 0 0,1 2-1 0 0,-34 50 1 0 0,46-58 7 0 0,0-1 0 0 0,2 2 0 0 0,0-1 0 0 0,1 1 0 0 0,-6 22 0 0 0,-72 315 2124 0 0,59-240-1872 0 0,-9 35 274 0 0,-32 153 319 0 0,46-168-685 0 0,6 2 0 0 0,3 146-1 0 0,31 52 68 0 0,-6-269-122 0 0,2-1 0 0 0,37 104 0 0 0,-33-120 1 0 0,1-1-1 0 0,3 0 1 0 0,2-2-1 0 0,2 0 1 0 0,38 51 0 0 0,-46-76-143 0 0,2 0 1 0 0,0-2-1 0 0,1-1 1 0 0,1 0-1 0 0,1-1 1 0 0,1-2-1 0 0,37 20 1 0 0,20 6 51 0 0,88 30 0 0 0,-132-61-86 0 0,2-1 1 0 0,-1-1-1 0 0,1-3 1 0 0,43 3-1 0 0,-45-5 9 0 0,95 11 30 0 0,223 20 143 0 0,65-35-170 0 0,-384-4-6 0 0,0-1 1 0 0,0-2-1 0 0,-1-1 1 0 0,0-2-1 0 0,-1-1 0 0 0,38-18 1 0 0,-23 5 26 0 0,-1-2 0 0 0,-1-1 1 0 0,56-45-1 0 0,-82 57-22 0 0,5-6 51 0 0,-2-2 1 0 0,0 0-1 0 0,32-42 0 0 0,-40 46-32 0 0,2-2 61 0 0,-1 1 1 0 0,-1-2-1 0 0,-1 0 1 0 0,-1-1-1 0 0,-1-1 1 0 0,-1 0-1 0 0,-1 0 1 0 0,14-48-1 0 0,-11 13 35 0 0,-3 0 0 0 0,-3-1-1 0 0,2-72 1 0 0,-12 90-97 0 0,-1 1 1 0 0,-2 0-1 0 0,-20-75 0 0 0,6 39-69 0 0,-45-156 86 0 0,5 43-92 0 0,-24-64 177 0 0,51 166-245 0 0,25 61 179 0 0,-2 2 0 0 0,-1-1 0 0 0,-1 1 0 0 0,-1 0 0 0 0,-1 2 0 0 0,-19-27 0 0 0,-157-179 254 0 0,23 56-38 0 0,135 141-221 0 0,-31-42 0 0 0,35 39 35 0 0,-39-37 0 0 0,7 14-107 0 0,26 24-529 0 0,-44-34 0 0 0,63 57-359 0 0,0 1 0 0 0,-1 0 0 0 0,0 2 0 0 0,-1-1 0 0 0,0 2 0 0 0,-30-10 0 0 0,-3 5-5116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1305 32 5428 0 0,'0'0'2483'0'0,"0"0"-958"0"0,0 0-520 0 0,0 0-115 0 0,-12-1-63 0 0,-552-4 3293 0 0,525 10-4082 0 0,0 2 0 0 0,0 1 0 0 0,1 3 0 0 0,0 0 1 0 0,1 3-1 0 0,0 1 0 0 0,1 1 0 0 0,1 3 0 0 0,-45 29 0 0 0,68-39-24 0 0,1 0 1 0 0,-1 1 0 0 0,2 0-1 0 0,-1 1 1 0 0,1 0 0 0 0,1 0-1 0 0,0 1 1 0 0,1 0-1 0 0,0 1 1 0 0,-9 20 0 0 0,-4 15 412 0 0,-23 85 0 0 0,5-14 341 0 0,31-90-730 0 0,1 0 0 0 0,1 1 0 0 0,1 0 0 0 0,2 0 1 0 0,1 0-1 0 0,3 54 0 0 0,0-39 31 0 0,-2 0 0 0 0,-7 45 0 0 0,-5 24 269 0 0,3 192 0 0 0,10-302-338 0 0,-14 324 401 0 0,0-1 61 0 0,14-269-379 0 0,3 0 1 0 0,12 72 0 0 0,-11-110-80 0 0,0 1 1 0 0,2-1 0 0 0,0 0 0 0 0,1-1-1 0 0,1 1 1 0 0,1-2 0 0 0,1 1 0 0 0,0-1-1 0 0,23 29 1 0 0,-19-32 32 0 0,1 0 0 0 0,0-1 0 0 0,1-1 0 0 0,0 0 0 0 0,1-2 0 0 0,1 0 1 0 0,0 0-1 0 0,22 8 0 0 0,-2-2 38 0 0,1-1 1 0 0,0-2-1 0 0,1-2 1 0 0,57 11-1 0 0,166 9 242 0 0,-135-19-305 0 0,465 13 248 0 0,-515-31-258 0 0,1-3-1 0 0,119-28 1 0 0,-104 18-43 0 0,52-12 71 0 0,124-20-20 0 0,-115 23-56 0 0,270-84 0 0 0,-396 103 68 0 0,-1 0-1 0 0,-1-2 1 0 0,0-1-1 0 0,0-2 1 0 0,-1 0-1 0 0,-1-2 1 0 0,36-26-1 0 0,-20 8-62 0 0,58-33-1 0 0,17-13-18 0 0,3-22 24 0 0,142-156 1 0 0,-224 218 54 0 0,-1-1 0 0 0,-2-3 0 0 0,-2 0 0 0 0,40-72 0 0 0,-10-1-59 0 0,-31 61 78 0 0,44-112 1 0 0,-60 125-30 0 0,-2-1 0 0 0,-2-1 0 0 0,-2 0 0 0 0,-2 0 0 0 0,-2-1 0 0 0,-1-47 0 0 0,-5 71-8 0 0,-1 0-1 0 0,0 0 1 0 0,-2 0-1 0 0,0 1 1 0 0,-2 0 0 0 0,0 0-1 0 0,-1 0 1 0 0,-1 1-1 0 0,0-1 1 0 0,-2 2 0 0 0,-14-21-1 0 0,-9-8-6 0 0,-2 2-1 0 0,-75-75 1 0 0,96 105-4 0 0,-12-12-28 0 0,-2 0 1 0 0,-1 2 0 0 0,-35-24 0 0 0,43 35-44 0 0,-1 1 0 0 0,-1 1 0 0 0,0 1-1 0 0,-1 1 1 0 0,0 1 0 0 0,-41-10 0 0 0,13 10-29 0 0,-101-5 0 0 0,16 2 110 0 0,-173-18 31 0 0,-89-14 41 0 0,196 5-56 0 0,177 35-34 0 0,0 1 0 0 0,0 1 1 0 0,-36 2-1 0 0,-18-1 4 0 0,-50-7 34 0 0,-251-27 108 0 0,41-13-128 0 0,289 40-22 0 0,-85 0 1 0 0,55 8-4790 0 0,78-1 844 0 0,-1-3-2112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915 108 5653 0 0,'0'0'2428'0'0,"0"0"-875"0"0,0 0-305 0 0,0 0 83 0 0,0 0-32 0 0,0 0-242 0 0,0 0-295 0 0,0 0-180 0 0,0 0-126 0 0,-7-6-103 0 0,-2-3-217 0 0,-1 2 1 0 0,0-1 0 0 0,0 2 0 0 0,0-1 0 0 0,-1 1 0 0 0,0 1 0 0 0,-20-8 0 0 0,0 3 20 0 0,0 2 1 0 0,-1 1-1 0 0,0 1 1 0 0,0 1-1 0 0,-37 0 0 0 0,56 5-159 0 0,-1 1-1 0 0,0 0 0 0 0,1 1 1 0 0,-1 0-1 0 0,1 1 0 0 0,0 1 1 0 0,0 0-1 0 0,0 1 0 0 0,0 0 0 0 0,1 1 1 0 0,0 0-1 0 0,0 1 0 0 0,0 0 1 0 0,-19 18-1 0 0,-34 29 364 0 0,35-31-128 0 0,2 1 0 0 0,1 1 0 0 0,2 1 0 0 0,-32 40 0 0 0,44-45-102 0 0,1 1 0 0 0,0 0 0 0 0,2 1 0 0 0,1 0 1 0 0,-11 42-1 0 0,-16 126 435 0 0,27-136-453 0 0,0 22 28 0 0,4 0-1 0 0,7 108 0 0 0,0-55-149 0 0,12 823 641 0 0,-13-913-567 0 0,1 0 0 0 0,2-1 0 0 0,9 41-1 0 0,-9-64-25 0 0,0 0 0 0 0,0 0 0 0 0,2-1 0 0 0,0 1 0 0 0,1-1 0 0 0,0-1 0 0 0,1 1 0 0 0,1-2 0 0 0,0 1 0 0 0,13 14 0 0 0,-9-16-30 0 0,0-1 0 0 0,1 0 0 0 0,0-1-1 0 0,1 0 1 0 0,0-1 0 0 0,1-1-1 0 0,0 0 1 0 0,0-2 0 0 0,1 1-1 0 0,-1-2 1 0 0,1 0 0 0 0,1-2-1 0 0,19 3 1 0 0,29 1 47 0 0,-1-3-1 0 0,81-6 1 0 0,-45-1-72 0 0,-32 5-10 0 0,-43 0 22 0 0,1-1-1 0 0,-1-1 1 0 0,1-1 0 0 0,-1-2-1 0 0,44-9 1 0 0,-54 5 21 0 0,0 0-1 0 0,-1 0 1 0 0,0-1 0 0 0,0-1-1 0 0,18-15 1 0 0,64-58 6 0 0,-84 68-10 0 0,0 0 0 0 0,-1-1 0 0 0,-1-1-1 0 0,0 1 1 0 0,-1-2 0 0 0,0 0 0 0 0,13-34 0 0 0,-3-7-61 0 0,15-68-1 0 0,-21 72 4 0 0,-8 23 97 0 0,-1-1-1 0 0,2-44 1 0 0,5-38-95 0 0,9-27-45 0 0,4-228 0 0 0,-23 299 140 0 0,-3 1 0 0 0,-17-117 0 0 0,-56-179 315 0 0,64 316-425 0 0,8 35 68 0 0,-1 1-1 0 0,0 0 1 0 0,0 0 0 0 0,-1 0 0 0 0,-1 0 0 0 0,0 0 0 0 0,-13-21 0 0 0,-2 12 180 0 0,16 19-175 0 0,1 0 1 0 0,0 0-1 0 0,-1-1 1 0 0,2 1-1 0 0,-1-1 1 0 0,0 0-1 0 0,1 1 0 0 0,-4-8 1 0 0,1 1 21 0 0,-1 0 1 0 0,0 0-1 0 0,-1 1 0 0 0,0 0 1 0 0,-1 0-1 0 0,-13-12 1 0 0,-6-8 152 0 0,-36-24 357 0 0,53 43-671 0 0,0 2 0 0 0,-1-1-1 0 0,-1 1 1 0 0,1 1 0 0 0,-1 0 0 0 0,0 0-1 0 0,-1 1 1 0 0,-19-6 0 0 0,12 5-2026 0 0,1-2 1 0 0,-35-21 0 0 0,32 14-3942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2175 55 3404 0 0,'0'0'3593'0'0,"0"0"-1971"0"0,0 0-641 0 0,0 0 111 0 0,0 0 82 0 0,0 0-152 0 0,0 0-236 0 0,-13-3-148 0 0,-17-5-92 0 0,-1 1 1 0 0,0 2-1 0 0,-52-3 1 0 0,35 10-106 0 0,1 1 0 0 0,-1 3 1 0 0,-89 20-1 0 0,-135 54 1161 0 0,185-52-1396 0 0,12-3-78 0 0,1 3 0 0 0,1 2 0 0 0,2 4 0 0 0,2 2 0 0 0,2 3 0 0 0,1 2 0 0 0,-98 82 0 0 0,98-67 549 0 0,-247 232 400 0 0,282-253-1046 0 0,0 2 1 0 0,3 0-1 0 0,1 2 1 0 0,3 0-1 0 0,1 2 1 0 0,-31 81-1 0 0,34-58 40 0 0,3 2-1 0 0,-13 110 0 0 0,9 138 14 0 0,20-290-77 0 0,-1 34 62 0 0,2 0 0 0 0,4 0-1 0 0,2-1 1 0 0,28 111 0 0 0,-25-137-32 0 0,2-1 0 0 0,1-1 0 0 0,2 1-1 0 0,1-2 1 0 0,1 0 0 0 0,2-1 0 0 0,1 0 0 0 0,1-2 0 0 0,2 0-1 0 0,41 38 1 0 0,-30-35-5 0 0,2-2 1 0 0,1-1-1 0 0,1-2 0 0 0,1 0 0 0 0,1-3 1 0 0,1-1-1 0 0,1-2 0 0 0,1-1 0 0 0,1-2 1 0 0,74 16-1 0 0,-64-19-2 0 0,1-1 1 0 0,0-2-1 0 0,0-3 0 0 0,1-2 1 0 0,-1-2-1 0 0,108-10 1 0 0,61-22-32 0 0,188-31 4 0 0,-193 25-8 0 0,232-52-10 0 0,-399 75 5 0 0,5-1 63 0 0,78-30-1 0 0,-115 37-32 0 0,-1-1 0 0 0,1 0 0 0 0,-2-2 0 0 0,0 0-1 0 0,0 0 1 0 0,-1-2 0 0 0,24-23 0 0 0,16-22-51 0 0,87-117 0 0 0,-123 145 22 0 0,-2 0 1 0 0,-1-1-1 0 0,-2 0 0 0 0,-1-1 1 0 0,-2-1-1 0 0,12-52 1 0 0,45-427-357 0 0,-64 451 405 0 0,-3 0 0 0 0,-3 0 0 0 0,-3 0 0 0 0,-3 0 0 0 0,-30-116 0 0 0,-126-238-207 0 0,148 383 148 0 0,-1 0 1 0 0,-1 1 0 0 0,-2 1 0 0 0,-2 0 0 0 0,0 2 0 0 0,-3 0 0 0 0,0 1-1 0 0,-2 1 1 0 0,-1 1 0 0 0,-1 2 0 0 0,-1 0 0 0 0,-1 2 0 0 0,-62-33 0 0 0,79 47 2 0 0,-30-15-73 0 0,-2 1-1 0 0,0 2 1 0 0,-1 2 0 0 0,-59-14 0 0 0,75 24 53 0 0,-14-2-9 0 0,-46-6-1 0 0,75 14-21 0 0,-1 0 0 0 0,0 1-1 0 0,0 1 1 0 0,1 0 0 0 0,-1 1-1 0 0,-26 5 1 0 0,31-4-203 0 0,-75 15-1881 0 0,25-16-7845 0 0,35-5 657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5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1974 1 156 0 0,'0'0'953'0'0,"0"0"-160"0"0,0 0 51 0 0,0 0 1026 0 0,0 0-207 0 0,-21 5-678 0 0,-52 16-424 0 0,-12 4 3233 0 0,-13 2-1671 0 0,-6 1-1817 0 0,-144 59 0 0 0,202-70-376 0 0,-65 17 1 0 0,-21 7-33 0 0,67-13 54 0 0,2 2-1 0 0,-64 40 1 0 0,38-18 91 0 0,36-23-156 0 0,-52 38 0 0 0,-147 99-5 0 0,82-80-738 0 0,110-63-2145 0 0,-1-5-3574 0 0,51-16 3656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01:07.766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1 579 3496 0 0,'0'0'2787'0'0,"0"0"-747"0"0,0 0-475 0 0,0 0-253 0 0,0 0-173 0 0,0 0-259 0 0,0 0-223 0 0,0 0-131 0 0,19-13-121 0 0,-6 5-319 0 0,123-73 730 0 0,87-37 814 0 0,217-103-1353 0 0,-326 163-152 0 0,-84 41-258 0 0,0 1 1 0 0,0 2-1 0 0,49-16 1 0 0,-76 29-239 0 0,0 1 0 0 0,0-1 0 0 0,0 1 1 0 0,-1 0-1 0 0,1 0 0 0 0,0 0 0 0 0,0 0 0 0 0,0 1 0 0 0,0-1 0 0 0,4 3 1 0 0,9 0-6006 0 0,-8-3 1128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6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 3052 0 0,'0'0'1186'0'0,"0"0"50"0"0,0 0-11 0 0,0 0-29 0 0,0 0 37 0 0,0 0-211 0 0,0 0-189 0 0,0 0-166 0 0,0 0-100 0 0,0 0-1 0 0,6 21-65 0 0,-1-1-328 0 0,-1-5 31 0 0,0 0 1 0 0,1 0-1 0 0,1 0 0 0 0,0-1 1 0 0,0 1-1 0 0,15 20 0 0 0,-7-11 189 0 0,-2 1-1 0 0,-1 0 0 0 0,0 0 0 0 0,-2 1 1 0 0,10 46-1 0 0,5 12-219 0 0,10 8-1441 0 0,76 147 1 0 0,-103-217-4120 0 0,-6-16-1805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7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 1668 0 0,'0'0'1226'0'0,"0"0"-168"0"0,0 0 143 0 0,0 0-19 0 0,0 0-130 0 0,0 0-115 0 0,0 0-154 0 0,0 0-37 0 0,0 0-85 0 0,14 8-5 0 0,257 122 3949 0 0,-225-107-4015 0 0,49 32 0 0 0,-51-27-273 0 0,50 22 0 0 0,-19-16 17 0 0,236 111 967 0 0,-284-129-1287 0 0,0 1-1 0 0,-2 1 1 0 0,36 33 0 0 0,23 18 205 0 0,-70-59-170 0 0,130 86 258 0 0,-120-83-222 0 0,0 0 1 0 0,1-1-1 0 0,1-2 1 0 0,32 10-1 0 0,62 16-201 0 0,121 54 0 0 0,-210-77-7 0 0,56 21-3119 0 0,-78-34-1725 0 0,-7 0 2024 0 0,-2 0-5291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8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 1212 0 0,'0'0'1506'0'0,"0"0"-304"0"0,0 0-68 0 0,0 0 51 0 0,0 0-105 0 0,0 0-70 0 0,0 0-89 0 0,0 0-83 0 0,0 0-146 0 0,0 0-10 0 0,18 2-54 0 0,277 15 2691 0 0,-218-17-2895 0 0,44-1 123 0 0,175 21 1 0 0,206 63 163 0 0,-412-67-514 0 0,151 10 340 0 0,-53-9-328 0 0,132 41 110 0 0,-42-6 280 0 0,-217-44-623 0 0,-1 4 0 0 0,0 2 0 0 0,70 27 0 0 0,-66-15 160 0 0,1-2 0 0 0,92 20 0 0 0,-59-25-147 0 0,23 4-179 0 0,132 43 0 0 0,-176-40 80 0 0,177 56 181 0 0,142 29-114 0 0,246 101-58 0 0,-531-163 138 0 0,89 33-2216 0 0,-192-81 575 0 0,-4-1-3466 0 0,-7 0-3740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9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882 13 352 0 0,'0'0'4861'0'0,"0"0"-2408"0"0,0 0-1118 0 0,0 0-350 0 0,0 0-47 0 0,0 0 36 0 0,0 0-181 0 0,0 0-313 0 0,0 0-190 0 0,0 0-66 0 0,-16-13 1026 0 0,8 14-1247 0 0,1 0 0 0 0,-1 1-1 0 0,1 0 1 0 0,0 0 0 0 0,0 0 0 0 0,0 1 0 0 0,0 0 0 0 0,0 0 0 0 0,1 1 0 0 0,-1 0 0 0 0,-10 8 0 0 0,-66 60 372 0 0,71-60-375 0 0,-123 118-310 0 0,-124 158 0 0 0,91-110-130 0 0,69-77-1811 0 0,87-87-472 0 0,9-11-1428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90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379 0 4760 0 0,'0'0'1769'0'0,"0"0"-730"0"0,0 0-300 0 0,0 0 138 0 0,0 0 165 0 0,0 0-194 0 0,0 0-407 0 0,0 0-229 0 0,0 0 17 0 0,0 0 144 0 0,-3 1 3590 0 0,-15 7-3974 0 0,-6 17 139 0 0,2 0-1 0 0,0 2 1 0 0,-32 51-1 0 0,-44 98 253 0 0,49-85-421 0 0,-25 46-742 0 0,70-127 156 0 0,1 0-710 0 0,-1-6-4033 0 0,0-3-143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91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193 1 872 0 0,'0'0'3778'0'0,"0"0"-1915"0"0,0 0-852 0 0,0 0-55 0 0,0 0 214 0 0,0 0 91 0 0,0 0-258 0 0,0 0-359 0 0,0 0-229 0 0,-1 0-370 0 0,0 0 1 0 0,0 0 0 0 0,1 0-1 0 0,-1 0 1 0 0,0 0 0 0 0,0 0-1 0 0,0 0 1 0 0,1 0 0 0 0,-1 0-1 0 0,0 0 1 0 0,0 1 0 0 0,0-1-1 0 0,1 0 1 0 0,-1 0 0 0 0,0 1-1 0 0,1-1 1 0 0,-1 1 0 0 0,0-1-1 0 0,-1 1 1 0 0,-10 18 298 0 0,1 0 0 0 0,1 1 0 0 0,1 0 0 0 0,-10 30 1 0 0,-22 92 538 0 0,26-83-607 0 0,-1-5-321 0 0,3 1 0 0 0,2-1 1 0 0,2 2-1 0 0,-1 66 1 0 0,10-121-83 0 0,0 0 1 0 0,0 0-1 0 0,1 1 1 0 0,-1-1-1 0 0,0 0 1 0 0,1 0-1 0 0,-1 1 0 0 0,1-1 1 0 0,-1 0-1 0 0,1 0 1 0 0,-1 0-1 0 0,1 0 1 0 0,0 0-1 0 0,0 0 1 0 0,-1 0-1 0 0,1 0 0 0 0,0 0 1 0 0,0 0-1 0 0,1 0 1 0 0,8 5-5233 0 0,-7-6-2006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92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15 5 732 0 0,'0'0'2673'0'0,"0"0"-883"0"0,0 0-813 0 0,0 0-231 0 0,0 0 213 0 0,0 0 211 0 0,0 0-135 0 0,0 0-339 0 0,0 0-246 0 0,0 0-46 0 0,-15-4 1914 0 0,65 150-71 0 0,-12-28-947 0 0,64 134-1 0 0,-62-182-1181 0 0,10 20-106 0 0,-46-80-688 0 0,0-1 0 0 0,0 1 1 0 0,-1-1-1 0 0,-1 1 0 0 0,0 0 0 0 0,0 0 0 0 0,0 17 0 0 0,-2-18-4010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1659 299 4744 0 0,'0'0'2239'0'0,"0"0"-650"0"0,0 0-475 0 0,0 0-63 0 0,0 0-34 0 0,0 0-192 0 0,0 0-193 0 0,0 0-120 0 0,0 0-59 0 0,-12-10 56 0 0,3 2-515 0 0,-11-10 450 0 0,-1 1 0 0 0,-1 1 0 0 0,-30-17 0 0 0,21 20-330 0 0,0 1 0 0 0,-1 1 1 0 0,-42-7-1 0 0,39 10 193 0 0,1-2 0 0 0,-57-23 1 0 0,59 17-297 0 0,0 2 0 0 0,-1 1 0 0 0,0 2-1 0 0,-1 1 1 0 0,0 2 0 0 0,-1 1 0 0 0,0 1 0 0 0,-60-1 0 0 0,69 8 7 0 0,1 0 0 0 0,0 2 1 0 0,-1 1-1 0 0,1 0 0 0 0,1 2 0 0 0,-1 1 0 0 0,1 1 0 0 0,-40 20 0 0 0,35-9 15 0 0,2 0 0 0 0,0 2 0 0 0,1 2 0 0 0,2 0 0 0 0,0 1 0 0 0,1 2-1 0 0,-34 50 1 0 0,46-58 7 0 0,0-1 0 0 0,2 2 0 0 0,0-1 0 0 0,1 1 0 0 0,-6 22 0 0 0,-72 315 2124 0 0,59-240-1872 0 0,-9 35 274 0 0,-32 153 319 0 0,46-168-685 0 0,6 2 0 0 0,3 146-1 0 0,31 52 68 0 0,-6-269-122 0 0,2-1 0 0 0,37 104 0 0 0,-33-120 1 0 0,1-1-1 0 0,3 0 1 0 0,2-2-1 0 0,2 0 1 0 0,38 51 0 0 0,-46-76-143 0 0,2 0 1 0 0,0-2-1 0 0,1-1 1 0 0,1 0-1 0 0,1-1 1 0 0,1-2-1 0 0,37 20 1 0 0,20 6 51 0 0,88 30 0 0 0,-132-61-86 0 0,2-1 1 0 0,-1-1-1 0 0,1-3 1 0 0,43 3-1 0 0,-45-5 9 0 0,95 11 30 0 0,223 20 143 0 0,65-35-170 0 0,-384-4-6 0 0,0-1 1 0 0,0-2-1 0 0,-1-1 1 0 0,0-2-1 0 0,-1-1 0 0 0,38-18 1 0 0,-23 5 26 0 0,-1-2 0 0 0,-1-1 1 0 0,56-45-1 0 0,-82 57-22 0 0,5-6 51 0 0,-2-2 1 0 0,0 0-1 0 0,32-42 0 0 0,-40 46-32 0 0,2-2 61 0 0,-1 1 1 0 0,-1-2-1 0 0,-1 0 1 0 0,-1-1-1 0 0,-1-1 1 0 0,-1 0-1 0 0,-1 0 1 0 0,14-48-1 0 0,-11 13 35 0 0,-3 0 0 0 0,-3-1-1 0 0,2-72 1 0 0,-12 90-97 0 0,-1 1 1 0 0,-2 0-1 0 0,-20-75 0 0 0,6 39-69 0 0,-45-156 86 0 0,5 43-92 0 0,-24-64 177 0 0,51 166-245 0 0,25 61 179 0 0,-2 2 0 0 0,-1-1 0 0 0,-1 1 0 0 0,-1 0 0 0 0,-1 2 0 0 0,-19-27 0 0 0,-157-179 254 0 0,23 56-38 0 0,135 141-221 0 0,-31-42 0 0 0,35 39 35 0 0,-39-37 0 0 0,7 14-107 0 0,26 24-529 0 0,-44-34 0 0 0,63 57-359 0 0,0 1 0 0 0,-1 0 0 0 0,0 2 0 0 0,-1-1 0 0 0,0 2 0 0 0,-30-10 0 0 0,-3 5-5116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1305 32 5428 0 0,'0'0'2483'0'0,"0"0"-958"0"0,0 0-520 0 0,0 0-115 0 0,-12-1-63 0 0,-552-4 3293 0 0,525 10-4082 0 0,0 2 0 0 0,0 1 0 0 0,1 3 0 0 0,0 0 1 0 0,1 3-1 0 0,0 1 0 0 0,1 1 0 0 0,1 3 0 0 0,-45 29 0 0 0,68-39-24 0 0,1 0 1 0 0,-1 1 0 0 0,2 0-1 0 0,-1 1 1 0 0,1 0 0 0 0,1 0-1 0 0,0 1 1 0 0,1 0-1 0 0,0 1 1 0 0,-9 20 0 0 0,-4 15 412 0 0,-23 85 0 0 0,5-14 341 0 0,31-90-730 0 0,1 0 0 0 0,1 1 0 0 0,1 0 0 0 0,2 0 1 0 0,1 0-1 0 0,3 54 0 0 0,0-39 31 0 0,-2 0 0 0 0,-7 45 0 0 0,-5 24 269 0 0,3 192 0 0 0,10-302-338 0 0,-14 324 401 0 0,0-1 61 0 0,14-269-379 0 0,3 0 1 0 0,12 72 0 0 0,-11-110-80 0 0,0 1 1 0 0,2-1 0 0 0,0 0 0 0 0,1-1-1 0 0,1 1 1 0 0,1-2 0 0 0,1 1 0 0 0,0-1-1 0 0,23 29 1 0 0,-19-32 32 0 0,1 0 0 0 0,0-1 0 0 0,1-1 0 0 0,0 0 0 0 0,1-2 0 0 0,1 0 1 0 0,0 0-1 0 0,22 8 0 0 0,-2-2 38 0 0,1-1 1 0 0,0-2-1 0 0,1-2 1 0 0,57 11-1 0 0,166 9 242 0 0,-135-19-305 0 0,465 13 248 0 0,-515-31-258 0 0,1-3-1 0 0,119-28 1 0 0,-104 18-43 0 0,52-12 71 0 0,124-20-20 0 0,-115 23-56 0 0,270-84 0 0 0,-396 103 68 0 0,-1 0-1 0 0,-1-2 1 0 0,0-1-1 0 0,0-2 1 0 0,-1 0-1 0 0,-1-2 1 0 0,36-26-1 0 0,-20 8-62 0 0,58-33-1 0 0,17-13-18 0 0,3-22 24 0 0,142-156 1 0 0,-224 218 54 0 0,-1-1 0 0 0,-2-3 0 0 0,-2 0 0 0 0,40-72 0 0 0,-10-1-59 0 0,-31 61 78 0 0,44-112 1 0 0,-60 125-30 0 0,-2-1 0 0 0,-2-1 0 0 0,-2 0 0 0 0,-2 0 0 0 0,-2-1 0 0 0,-1-47 0 0 0,-5 71-8 0 0,-1 0-1 0 0,0 0 1 0 0,-2 0-1 0 0,0 1 1 0 0,-2 0 0 0 0,0 0-1 0 0,-1 0 1 0 0,-1 1-1 0 0,0-1 1 0 0,-2 2 0 0 0,-14-21-1 0 0,-9-8-6 0 0,-2 2-1 0 0,-75-75 1 0 0,96 105-4 0 0,-12-12-28 0 0,-2 0 1 0 0,-1 2 0 0 0,-35-24 0 0 0,43 35-44 0 0,-1 1 0 0 0,-1 1 0 0 0,0 1-1 0 0,-1 1 1 0 0,0 1 0 0 0,-41-10 0 0 0,13 10-29 0 0,-101-5 0 0 0,16 2 110 0 0,-173-18 31 0 0,-89-14 41 0 0,196 5-56 0 0,177 35-34 0 0,0 1 0 0 0,0 1 1 0 0,-36 2-1 0 0,-18-1 4 0 0,-50-7 34 0 0,-251-27 108 0 0,41-13-128 0 0,289 40-22 0 0,-85 0 1 0 0,55 8-4790 0 0,78-1 844 0 0,-1-3-2112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915 108 5653 0 0,'0'0'2428'0'0,"0"0"-875"0"0,0 0-305 0 0,0 0 83 0 0,0 0-32 0 0,0 0-242 0 0,0 0-295 0 0,0 0-180 0 0,0 0-126 0 0,-7-6-103 0 0,-2-3-217 0 0,-1 2 1 0 0,0-1 0 0 0,0 2 0 0 0,0-1 0 0 0,-1 1 0 0 0,0 1 0 0 0,-20-8 0 0 0,0 3 20 0 0,0 2 1 0 0,-1 1-1 0 0,0 1 1 0 0,0 1-1 0 0,-37 0 0 0 0,56 5-159 0 0,-1 1-1 0 0,0 0 0 0 0,1 1 1 0 0,-1 0-1 0 0,1 1 0 0 0,0 1 1 0 0,0 0-1 0 0,0 1 0 0 0,0 0 0 0 0,1 1 1 0 0,0 0-1 0 0,0 1 0 0 0,0 0 1 0 0,-19 18-1 0 0,-34 29 364 0 0,35-31-128 0 0,2 1 0 0 0,1 1 0 0 0,2 1 0 0 0,-32 40 0 0 0,44-45-102 0 0,1 1 0 0 0,0 0 0 0 0,2 1 0 0 0,1 0 1 0 0,-11 42-1 0 0,-16 126 435 0 0,27-136-453 0 0,0 22 28 0 0,4 0-1 0 0,7 108 0 0 0,0-55-149 0 0,12 823 641 0 0,-13-913-567 0 0,1 0 0 0 0,2-1 0 0 0,9 41-1 0 0,-9-64-25 0 0,0 0 0 0 0,0 0 0 0 0,2-1 0 0 0,0 1 0 0 0,1-1 0 0 0,0-1 0 0 0,1 1 0 0 0,1-2 0 0 0,0 1 0 0 0,13 14 0 0 0,-9-16-30 0 0,0-1 0 0 0,1 0 0 0 0,0-1-1 0 0,1 0 1 0 0,0-1 0 0 0,1-1-1 0 0,0 0 1 0 0,0-2 0 0 0,1 1-1 0 0,-1-2 1 0 0,1 0 0 0 0,1-2-1 0 0,19 3 1 0 0,29 1 47 0 0,-1-3-1 0 0,81-6 1 0 0,-45-1-72 0 0,-32 5-10 0 0,-43 0 22 0 0,1-1-1 0 0,-1-1 1 0 0,1-1 0 0 0,-1-2-1 0 0,44-9 1 0 0,-54 5 21 0 0,0 0-1 0 0,-1 0 1 0 0,0-1 0 0 0,0-1-1 0 0,18-15 1 0 0,64-58 6 0 0,-84 68-10 0 0,0 0 0 0 0,-1-1 0 0 0,-1-1-1 0 0,0 1 1 0 0,-1-2 0 0 0,0 0 0 0 0,13-34 0 0 0,-3-7-61 0 0,15-68-1 0 0,-21 72 4 0 0,-8 23 97 0 0,-1-1-1 0 0,2-44 1 0 0,5-38-95 0 0,9-27-45 0 0,4-228 0 0 0,-23 299 140 0 0,-3 1 0 0 0,-17-117 0 0 0,-56-179 315 0 0,64 316-425 0 0,8 35 68 0 0,-1 1-1 0 0,0 0 1 0 0,0 0 0 0 0,-1 0 0 0 0,-1 0 0 0 0,0 0 0 0 0,-13-21 0 0 0,-2 12 180 0 0,16 19-175 0 0,1 0 1 0 0,0 0-1 0 0,-1-1 1 0 0,2 1-1 0 0,-1-1 1 0 0,0 0-1 0 0,1 1 0 0 0,-4-8 1 0 0,1 1 21 0 0,-1 0 1 0 0,0 0-1 0 0,-1 1 0 0 0,0 0 1 0 0,-1 0-1 0 0,-13-12 1 0 0,-6-8 152 0 0,-36-24 357 0 0,53 43-671 0 0,0 2 0 0 0,-1-1-1 0 0,-1 1 1 0 0,1 1 0 0 0,-1 0 0 0 0,0 0-1 0 0,-1 1 1 0 0,-19-6 0 0 0,12 5-2026 0 0,1-2 1 0 0,-35-21 0 0 0,32 14-3942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01:08.320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0 3920 0 0,'0'0'3685'0'0,"0"0"-1770"0"0,0 0-877 0 0,0 0-189 0 0,0 0 76 0 0,0 0-44 0 0,0 0-325 0 0,0 0-360 0 0,0 0-130 0 0,0 0 178 0 0,0 7 313 0 0,1 225 2610 0 0,3-80-2343 0 0,-4-110-582 0 0,9 265-472 0 0,-3-283-1366 0 0,6-14-5267 0 0,-7-9 555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2175 55 3404 0 0,'0'0'3593'0'0,"0"0"-1971"0"0,0 0-641 0 0,0 0 111 0 0,0 0 82 0 0,0 0-152 0 0,0 0-236 0 0,-13-3-148 0 0,-17-5-92 0 0,-1 1 1 0 0,0 2-1 0 0,-52-3 1 0 0,35 10-106 0 0,1 1 0 0 0,-1 3 1 0 0,-89 20-1 0 0,-135 54 1161 0 0,185-52-1396 0 0,12-3-78 0 0,1 3 0 0 0,1 2 0 0 0,2 4 0 0 0,2 2 0 0 0,2 3 0 0 0,1 2 0 0 0,-98 82 0 0 0,98-67 549 0 0,-247 232 400 0 0,282-253-1046 0 0,0 2 1 0 0,3 0-1 0 0,1 2 1 0 0,3 0-1 0 0,1 2 1 0 0,-31 81-1 0 0,34-58 40 0 0,3 2-1 0 0,-13 110 0 0 0,9 138 14 0 0,20-290-77 0 0,-1 34 62 0 0,2 0 0 0 0,4 0-1 0 0,2-1 1 0 0,28 111 0 0 0,-25-137-32 0 0,2-1 0 0 0,1-1 0 0 0,2 1-1 0 0,1-2 1 0 0,1 0 0 0 0,2-1 0 0 0,1 0 0 0 0,1-2 0 0 0,2 0-1 0 0,41 38 1 0 0,-30-35-5 0 0,2-2 1 0 0,1-1-1 0 0,1-2 0 0 0,1 0 0 0 0,1-3 1 0 0,1-1-1 0 0,1-2 0 0 0,1-1 0 0 0,1-2 1 0 0,74 16-1 0 0,-64-19-2 0 0,1-1 1 0 0,0-2-1 0 0,0-3 0 0 0,1-2 1 0 0,-1-2-1 0 0,108-10 1 0 0,61-22-32 0 0,188-31 4 0 0,-193 25-8 0 0,232-52-10 0 0,-399 75 5 0 0,5-1 63 0 0,78-30-1 0 0,-115 37-32 0 0,-1-1 0 0 0,1 0 0 0 0,-2-2 0 0 0,0 0-1 0 0,0 0 1 0 0,-1-2 0 0 0,24-23 0 0 0,16-22-51 0 0,87-117 0 0 0,-123 145 22 0 0,-2 0 1 0 0,-1-1-1 0 0,-2 0 0 0 0,-1-1 1 0 0,-2-1-1 0 0,12-52 1 0 0,45-427-357 0 0,-64 451 405 0 0,-3 0 0 0 0,-3 0 0 0 0,-3 0 0 0 0,-3 0 0 0 0,-30-116 0 0 0,-126-238-207 0 0,148 383 148 0 0,-1 0 1 0 0,-1 1 0 0 0,-2 1 0 0 0,-2 0 0 0 0,0 2 0 0 0,-3 0 0 0 0,0 1-1 0 0,-2 1 1 0 0,-1 1 0 0 0,-1 2 0 0 0,-1 0 0 0 0,-1 2 0 0 0,-62-33 0 0 0,79 47 2 0 0,-30-15-73 0 0,-2 1-1 0 0,0 2 1 0 0,-1 2 0 0 0,-59-14 0 0 0,75 24 53 0 0,-14-2-9 0 0,-46-6-1 0 0,75 14-21 0 0,-1 0 0 0 0,0 1-1 0 0,0 1 1 0 0,1 0 0 0 0,-1 1-1 0 0,-26 5 1 0 0,31-4-203 0 0,-75 15-1881 0 0,25-16-7845 0 0,35-5 657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5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1974 1 156 0 0,'0'0'953'0'0,"0"0"-160"0"0,0 0 51 0 0,0 0 1026 0 0,0 0-207 0 0,-21 5-678 0 0,-52 16-424 0 0,-12 4 3233 0 0,-13 2-1671 0 0,-6 1-1817 0 0,-144 59 0 0 0,202-70-376 0 0,-65 17 1 0 0,-21 7-33 0 0,67-13 54 0 0,2 2-1 0 0,-64 40 1 0 0,38-18 91 0 0,36-23-156 0 0,-52 38 0 0 0,-147 99-5 0 0,82-80-738 0 0,110-63-2145 0 0,-1-5-3574 0 0,51-16 3656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6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 3052 0 0,'0'0'1186'0'0,"0"0"50"0"0,0 0-11 0 0,0 0-29 0 0,0 0 37 0 0,0 0-211 0 0,0 0-189 0 0,0 0-166 0 0,0 0-100 0 0,0 0-1 0 0,6 21-65 0 0,-1-1-328 0 0,-1-5 31 0 0,0 0 1 0 0,1 0-1 0 0,1 0 0 0 0,0-1 1 0 0,0 1-1 0 0,15 20 0 0 0,-7-11 189 0 0,-2 1-1 0 0,-1 0 0 0 0,0 0 0 0 0,-2 1 1 0 0,10 46-1 0 0,5 12-219 0 0,10 8-1441 0 0,76 147 1 0 0,-103-217-4120 0 0,-6-16-1805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7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 1668 0 0,'0'0'1226'0'0,"0"0"-168"0"0,0 0 143 0 0,0 0-19 0 0,0 0-130 0 0,0 0-115 0 0,0 0-154 0 0,0 0-37 0 0,0 0-85 0 0,14 8-5 0 0,257 122 3949 0 0,-225-107-4015 0 0,49 32 0 0 0,-51-27-273 0 0,50 22 0 0 0,-19-16 17 0 0,236 111 967 0 0,-284-129-1287 0 0,0 1-1 0 0,-2 1 1 0 0,36 33 0 0 0,23 18 205 0 0,-70-59-170 0 0,130 86 258 0 0,-120-83-222 0 0,0 0 1 0 0,1-1-1 0 0,1-2 1 0 0,32 10-1 0 0,62 16-201 0 0,121 54 0 0 0,-210-77-7 0 0,56 21-3119 0 0,-78-34-1725 0 0,-7 0 2024 0 0,-2 0-5291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8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 1212 0 0,'0'0'1506'0'0,"0"0"-304"0"0,0 0-68 0 0,0 0 51 0 0,0 0-105 0 0,0 0-70 0 0,0 0-89 0 0,0 0-83 0 0,0 0-146 0 0,0 0-10 0 0,18 2-54 0 0,277 15 2691 0 0,-218-17-2895 0 0,44-1 123 0 0,175 21 1 0 0,206 63 163 0 0,-412-67-514 0 0,151 10 340 0 0,-53-9-328 0 0,132 41 110 0 0,-42-6 280 0 0,-217-44-623 0 0,-1 4 0 0 0,0 2 0 0 0,70 27 0 0 0,-66-15 160 0 0,1-2 0 0 0,92 20 0 0 0,-59-25-147 0 0,23 4-179 0 0,132 43 0 0 0,-176-40 80 0 0,177 56 181 0 0,142 29-114 0 0,246 101-58 0 0,-531-163 138 0 0,89 33-2216 0 0,-192-81 575 0 0,-4-1-3466 0 0,-7 0-3740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9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882 13 352 0 0,'0'0'4861'0'0,"0"0"-2408"0"0,0 0-1118 0 0,0 0-350 0 0,0 0-47 0 0,0 0 36 0 0,0 0-181 0 0,0 0-313 0 0,0 0-190 0 0,0 0-66 0 0,-16-13 1026 0 0,8 14-1247 0 0,1 0 0 0 0,-1 1-1 0 0,1 0 1 0 0,0 0 0 0 0,0 0 0 0 0,0 1 0 0 0,0 0 0 0 0,0 0 0 0 0,1 1 0 0 0,-1 0 0 0 0,-10 8 0 0 0,-66 60 372 0 0,71-60-375 0 0,-123 118-310 0 0,-124 158 0 0 0,91-110-130 0 0,69-77-1811 0 0,87-87-472 0 0,9-11-1428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90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379 0 4760 0 0,'0'0'1769'0'0,"0"0"-730"0"0,0 0-300 0 0,0 0 138 0 0,0 0 165 0 0,0 0-194 0 0,0 0-407 0 0,0 0-229 0 0,0 0 17 0 0,0 0 144 0 0,-3 1 3590 0 0,-15 7-3974 0 0,-6 17 139 0 0,2 0-1 0 0,0 2 1 0 0,-32 51-1 0 0,-44 98 253 0 0,49-85-421 0 0,-25 46-742 0 0,70-127 156 0 0,1 0-710 0 0,-1-6-4033 0 0,0-3-143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91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193 1 872 0 0,'0'0'3778'0'0,"0"0"-1915"0"0,0 0-852 0 0,0 0-55 0 0,0 0 214 0 0,0 0 91 0 0,0 0-258 0 0,0 0-359 0 0,0 0-229 0 0,-1 0-370 0 0,0 0 1 0 0,0 0 0 0 0,1 0-1 0 0,-1 0 1 0 0,0 0 0 0 0,0 0-1 0 0,0 0 1 0 0,1 0 0 0 0,-1 0-1 0 0,0 0 1 0 0,0 1 0 0 0,0-1-1 0 0,1 0 1 0 0,-1 0 0 0 0,0 1-1 0 0,1-1 1 0 0,-1 1 0 0 0,0-1-1 0 0,-1 1 1 0 0,-10 18 298 0 0,1 0 0 0 0,1 1 0 0 0,1 0 0 0 0,-10 30 1 0 0,-22 92 538 0 0,26-83-607 0 0,-1-5-321 0 0,3 1 0 0 0,2-1 1 0 0,2 2-1 0 0,-1 66 1 0 0,10-121-83 0 0,0 0 1 0 0,0 0-1 0 0,1 1 1 0 0,-1-1-1 0 0,0 0 1 0 0,1 0-1 0 0,-1 1 0 0 0,1-1 1 0 0,-1 0-1 0 0,1 0 1 0 0,-1 0-1 0 0,1 0 1 0 0,0 0-1 0 0,0 0 1 0 0,-1 0-1 0 0,1 0 0 0 0,0 0 1 0 0,0 0-1 0 0,1 0 1 0 0,8 5-5233 0 0,-7-6-2006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92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15 5 732 0 0,'0'0'2673'0'0,"0"0"-883"0"0,0 0-813 0 0,0 0-231 0 0,0 0 213 0 0,0 0 211 0 0,0 0-135 0 0,0 0-339 0 0,0 0-246 0 0,0 0-46 0 0,-15-4 1914 0 0,65 150-71 0 0,-12-28-947 0 0,64 134-1 0 0,-62-182-1181 0 0,10 20-106 0 0,-46-80-688 0 0,0-1 0 0 0,0 1 1 0 0,-1-1-1 0 0,-1 1 0 0 0,0 0 0 0 0,0 0 0 0 0,0 17 0 0 0,-2-18-4010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1T11:45:05.165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01:09.116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10 0 5168 0 0,'0'0'2809'0'0,"0"0"-1041"0"0,0 0-609 0 0,0 0 51 0 0,0 0 160 0 0,0 0-155 0 0,-1 24-326 0 0,-7 184 799 0 0,28 330 708 0 0,-18-527-2180 0 0,-2-5-1919 0 0,1-4-5618 0 0,1-12 881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45:10.9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0 411 4972 0 0,'0'0'3503'0'0,"0"0"-1950"0"0,0 0-895 0 0,0 0 136 0 0,0 0 381 0 0,17-4-52 0 0,261-86 2259 0 0,-136 37-2003 0 0,251-89 914 0 0,10 35-3256 0 0,-352 97-3629 0 0,-47 9-973 0 0,-7-2-3527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45:11.2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1 7537 0 0,'0'0'3548'0'0,"0"0"-2181"0"0,0 0-986 0 0,0 0 287 0 0,-1 17 827 0 0,-1 49-150 0 0,-2 22-74 0 0,9 97 0 0 0,5-124-1208 0 0,27 90 1 0 0,-21-93-1927 0 0,15 93 1 0 0,-29-124-1108 0 0,-2-3-2680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45:11.8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1 8413 0 0,'0'0'2153'0'0,"0"0"-1012"0"0,0 0-336 0 0,-1 21 216 0 0,-1-6-888 0 0,-15 272 3301 0 0,17-229-3136 0 0,1 0 0 0 0,3-1 0 0 0,3 0 0 0 0,2 0-1 0 0,2 0 1 0 0,37 104 0 0 0,-39-137-320 0 0,-5-12-37 0 0,0 1 0 0 0,1-1 0 0 0,1 0 0 0 0,0 0 0 0 0,0-1 0 0 0,1 1 0 0 0,0-2 1 0 0,1 1-1 0 0,12 12 0 0 0,-19-23 49 0 0,-1 0-1 0 0,1 1 1 0 0,-1-1 0 0 0,1 0 0 0 0,0 1 0 0 0,0-1-1 0 0,-1 0 1 0 0,1 0 0 0 0,0 1 0 0 0,0-1 0 0 0,-1 0 0 0 0,1 0-1 0 0,0 0 1 0 0,0 0 0 0 0,-1 0 0 0 0,1 0 0 0 0,0 0 0 0 0,0 0-1 0 0,-1 0 1 0 0,1-1 0 0 0,0 1 0 0 0,-1 0 0 0 0,1 0-1 0 0,0-1 1 0 0,0 1 0 0 0,-1 0 0 0 0,1-1 0 0 0,-1 1 0 0 0,1-1-1 0 0,0 1 1 0 0,-1-1 0 0 0,1 1 0 0 0,-1-1 0 0 0,1 1 0 0 0,-1-1-1 0 0,1 1 1 0 0,-1-1 0 0 0,0 0 0 0 0,1 1 0 0 0,-1-1 0 0 0,0 0-1 0 0,1 0 1 0 0,-1 1 0 0 0,0-2 0 0 0,17-40-120 0 0,-14 32 12 0 0,32-101-547 0 0,-29 83 616 0 0,2 0 0 0 0,1 1-1 0 0,1-1 1 0 0,1 2 0 0 0,2-1 0 0 0,28-42-1 0 0,-40 66 34 0 0,1 1 0 0 0,-1 0 0 0 0,1-1-1 0 0,0 1 1 0 0,0 0 0 0 0,0 0 0 0 0,1 0-1 0 0,-1 0 1 0 0,0 1 0 0 0,1-1 0 0 0,-1 1-1 0 0,1-1 1 0 0,-1 1 0 0 0,1 0 0 0 0,0 0 0 0 0,0 0-1 0 0,-1 0 1 0 0,1 0 0 0 0,0 1 0 0 0,0-1-1 0 0,0 1 1 0 0,4 0 0 0 0,-4 1 63 0 0,1 0 0 0 0,0 0 0 0 0,-1 0 1 0 0,1 1-1 0 0,-1-1 0 0 0,0 1 0 0 0,1 0 0 0 0,-1 0 0 0 0,0 1 1 0 0,0-1-1 0 0,0 0 0 0 0,0 1 0 0 0,-1 0 0 0 0,5 5 0 0 0,6 11 378 0 0,0 0-1 0 0,-1 1 1 0 0,-1 1-1 0 0,11 27 1 0 0,-21-45-395 0 0,32 82 1104 0 0,-21-53-1038 0 0,0 1 0 0 0,2-2 0 0 0,35 56 0 0 0,-47-84-246 0 0,0 0 0 0 0,1 0-1 0 0,-1 0 1 0 0,1 0-1 0 0,0 0 1 0 0,0-1 0 0 0,0 1-1 0 0,0-1 1 0 0,1 0 0 0 0,-1 0-1 0 0,1 0 1 0 0,-1 0 0 0 0,1-1-1 0 0,0 1 1 0 0,-1-1-1 0 0,7 1 1 0 0,-8-2-173 0 0,1 1-1 0 0,0-1 0 0 0,0 0 1 0 0,-1-1-1 0 0,1 1 1 0 0,0 0-1 0 0,0-1 1 0 0,-1 0-1 0 0,1 1 0 0 0,0-1 1 0 0,-1 0-1 0 0,1 0 1 0 0,-1-1-1 0 0,1 1 1 0 0,-1 0-1 0 0,4-3 1 0 0,19-18-4847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45:12.3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357 91 11581 0 0,'0'0'2796'0'0,"0"0"-1128"0"0,0 0-527 0 0,0 0-29 0 0,0 0-4 0 0,0 0-180 0 0,-16-14-313 0 0,-50-41-254 0 0,62 52-357 0 0,1 1 0 0 0,0-1-1 0 0,-1 1 1 0 0,0 0 0 0 0,1 1 0 0 0,-1-1 0 0 0,0 1-1 0 0,0 0 1 0 0,0-1 0 0 0,0 2 0 0 0,0-1 0 0 0,0 0 0 0 0,0 1-1 0 0,0 0 1 0 0,0 0 0 0 0,-1 0 0 0 0,1 0 0 0 0,0 1-1 0 0,0 0 1 0 0,-6 1 0 0 0,1 2-47 0 0,1-1 0 0 0,-1 1 0 0 0,1 0-1 0 0,0 1 1 0 0,0 0 0 0 0,-8 7 0 0 0,6-4 19 0 0,0 1 1 0 0,0 0-1 0 0,1 1 1 0 0,0 0-1 0 0,1 0 0 0 0,0 1 1 0 0,0 0-1 0 0,1 1 1 0 0,1-1-1 0 0,0 1 1 0 0,0 0-1 0 0,1 1 0 0 0,1 0 1 0 0,0-1-1 0 0,1 1 1 0 0,0 1-1 0 0,1-1 1 0 0,1 0-1 0 0,0 0 0 0 0,0 1 1 0 0,4 25-1 0 0,-3-36 21 0 0,0 1-1 0 0,1-1 1 0 0,-1 0-1 0 0,1 1 1 0 0,0-1 0 0 0,0 0-1 0 0,1 0 1 0 0,-1 0-1 0 0,1 0 1 0 0,-1 0-1 0 0,1 0 1 0 0,0 0-1 0 0,0 0 1 0 0,0-1-1 0 0,0 1 1 0 0,1-1 0 0 0,-1 1-1 0 0,1-1 1 0 0,-1 0-1 0 0,1 0 1 0 0,0 0-1 0 0,0 0 1 0 0,0-1-1 0 0,0 1 1 0 0,0-1-1 0 0,0 0 1 0 0,0 0 0 0 0,1 0-1 0 0,-1 0 1 0 0,0 0-1 0 0,1-1 1 0 0,-1 1-1 0 0,1-1 1 0 0,-1 0-1 0 0,0 0 1 0 0,1 0 0 0 0,3-1-1 0 0,3-1 21 0 0,0 0 1 0 0,0 0-1 0 0,0-1 1 0 0,0 0-1 0 0,0 0 0 0 0,0-1 1 0 0,-1-1-1 0 0,0 1 0 0 0,0-2 1 0 0,16-11-1 0 0,-10 4-104 0 0,0 0-1 0 0,-1-2 1 0 0,-1 1-1 0 0,0-2 1 0 0,-1 0 0 0 0,-1 0-1 0 0,0-1 1 0 0,-1 0-1 0 0,-1-1 1 0 0,-1 0-1 0 0,10-31 1 0 0,-18 47 103 0 0,-1 30 134 0 0,2 0-1 0 0,1 0 1 0 0,1-1-1 0 0,1 1 0 0 0,9 29 1 0 0,-12-52-189 0 0,1 1 0 0 0,0 0 0 0 0,0-1 0 0 0,1 1 0 0 0,-1-1 0 0 0,1 0 0 0 0,0 0 0 0 0,1 0 0 0 0,-1 0 0 0 0,1 0 0 0 0,0-1 1 0 0,0 1-1 0 0,1-1 0 0 0,-1 0 0 0 0,1-1 0 0 0,0 1 0 0 0,0-1 0 0 0,0 0 0 0 0,0 0 0 0 0,1 0 0 0 0,-1-1 0 0 0,1 0 0 0 0,-1 0 0 0 0,1 0 0 0 0,0-1 0 0 0,0 0 0 0 0,0 0 1 0 0,0 0-1 0 0,0-1 0 0 0,8 0 0 0 0,-8-1-168 0 0,1 0 1 0 0,-1 0-1 0 0,0-1 0 0 0,0 1 1 0 0,0-1-1 0 0,0-1 1 0 0,0 1-1 0 0,0-1 0 0 0,0 0 1 0 0,-1 0-1 0 0,0-1 1 0 0,0 0-1 0 0,7-5 0 0 0,2-4-3172 0 0,0-2-1 0 0,25-30 1 0 0,-20 18-1876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45:13.2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27 615 8081 0 0,'0'0'4057'0'0,"0"0"-1872"0"0,0 0-811 0 0,0 0-211 0 0,0 0-37 0 0,0 0-110 0 0,0 0-237 0 0,0 0-153 0 0,-4 16-25 0 0,1-7-533 0 0,-1 2 37 0 0,0 0 1 0 0,1 0-1 0 0,0 0 1 0 0,1 1-1 0 0,0-1 1 0 0,1 1-1 0 0,1-1 1 0 0,-1 1-1 0 0,2-1 1 0 0,2 22-1 0 0,-2-31-99 0 0,-1 1 0 0 0,1-1 0 0 0,0 0 0 0 0,-1 0 0 0 0,1 0 0 0 0,0 0-1 0 0,0 0 1 0 0,0 0 0 0 0,1 0 0 0 0,-1 0 0 0 0,0 0 0 0 0,1-1 0 0 0,-1 1 0 0 0,1 0 0 0 0,0-1 0 0 0,-1 1 0 0 0,1-1-1 0 0,0 0 1 0 0,0 1 0 0 0,0-1 0 0 0,0 0 0 0 0,0 0 0 0 0,0 0 0 0 0,0-1 0 0 0,0 1 0 0 0,0 0 0 0 0,4 0 0 0 0,-2-2 0 0 0,-1 1 1 0 0,1-1 0 0 0,-1 0 0 0 0,1 0 0 0 0,-1 0 0 0 0,1 0 0 0 0,-1-1-1 0 0,0 0 1 0 0,0 1 0 0 0,0-1 0 0 0,0 0 0 0 0,0 0 0 0 0,0-1-1 0 0,0 1 1 0 0,-1-1 0 0 0,5-4 0 0 0,16-21-173 0 0,28-43-1 0 0,-35 46-107 0 0,1 1 0 0 0,1 1 0 0 0,22-21 0 0 0,-40 44 248 0 0,0-1 0 0 0,0 1-1 0 0,1 0 1 0 0,-1 0-1 0 0,0-1 1 0 0,0 1 0 0 0,0 0-1 0 0,1 0 1 0 0,-1 0 0 0 0,0 0-1 0 0,1 0 1 0 0,-1 0 0 0 0,0-1-1 0 0,0 1 1 0 0,1 0 0 0 0,-1 0-1 0 0,0 0 1 0 0,1 0 0 0 0,-1 0-1 0 0,0 0 1 0 0,1 0 0 0 0,-1 0-1 0 0,0 0 1 0 0,0 0-1 0 0,1 0 1 0 0,-1 0 0 0 0,0 1-1 0 0,1-1 1 0 0,-1 0 0 0 0,0 0-1 0 0,0 0 1 0 0,1 0 0 0 0,-1 0-1 0 0,0 1 1 0 0,0-1 0 0 0,1 0-1 0 0,-1 0 1 0 0,0 0 0 0 0,0 1-1 0 0,0-1 1 0 0,1 0-1 0 0,-1 1 1 0 0,9 18-14 0 0,1 29 828 0 0,-9-43-822 0 0,1 9 172 0 0,2 9 75 0 0,0 0 0 0 0,1-1 0 0 0,2 1 0 0 0,16 37 0 0 0,-22-56-219 0 0,0-1 1 0 0,1 1-1 0 0,0-1 0 0 0,0 0 0 0 0,0 1 1 0 0,0-1-1 0 0,0 0 0 0 0,1 0 0 0 0,-1-1 1 0 0,1 1-1 0 0,0 0 0 0 0,0-1 0 0 0,0 0 1 0 0,0 0-1 0 0,0 0 0 0 0,1 0 0 0 0,-1 0 1 0 0,0 0-1 0 0,1-1 0 0 0,-1 0 0 0 0,1 0 1 0 0,0 0-1 0 0,-1 0 0 0 0,1 0 0 0 0,0-1 1 0 0,0 1-1 0 0,0-1 0 0 0,-1 0 0 0 0,1 0 1 0 0,0-1-1 0 0,0 1 0 0 0,-1-1 0 0 0,1 0 1 0 0,0 0-1 0 0,-1 0 0 0 0,1 0 0 0 0,6-4 1 0 0,-2 0-97 0 0,0 0 1 0 0,0 0-1 0 0,0-1 1 0 0,-1 0-1 0 0,0 0 1 0 0,0-1-1 0 0,0 1 1 0 0,-1-2-1 0 0,0 1 1 0 0,9-16-1 0 0,5-11-929 0 0,19-46-1 0 0,-30 61 501 0 0,35-81-4295 0 0,-4-2-1 0 0,46-189 0 0 0,-73 205 4372 0 0,-14 31 4197 0 0,1 54-3628 0 0,0 0-1 0 0,0 1 0 0 0,0-1 0 0 0,0 1 0 0 0,0-1 1 0 0,0 1-1 0 0,0-1 0 0 0,0 0 0 0 0,0 1 1 0 0,0-1-1 0 0,0 1 0 0 0,0-1 0 0 0,0 1 1 0 0,0-1-1 0 0,0 1 0 0 0,-1-1 0 0 0,1 0 1 0 0,0 1-1 0 0,0-1 0 0 0,-1 1 0 0 0,1 0 1 0 0,0-1-1 0 0,-1 1 0 0 0,1-1 0 0 0,-1 1 1 0 0,1-1-1 0 0,0 1 0 0 0,-1 0 0 0 0,1-1 1 0 0,-1 1-1 0 0,1 0 0 0 0,-1-1 0 0 0,1 1 0 0 0,-1 0 1 0 0,1 0-1 0 0,-1 0 0 0 0,0-1 0 0 0,1 1 1 0 0,-1 0-1 0 0,1 0 0 0 0,-1 0 0 0 0,1 0 1 0 0,-1 0-1 0 0,0 0 0 0 0,0 0 0 0 0,-1 1-30 0 0,1 0 0 0 0,0 0 0 0 0,-1 0 0 0 0,1 0-1 0 0,0 0 1 0 0,0 0 0 0 0,0 0 0 0 0,0 0 0 0 0,0 0-1 0 0,0 1 1 0 0,0-1 0 0 0,0 0 0 0 0,0 1 0 0 0,0-1-1 0 0,0 3 1 0 0,-30 79 1253 0 0,4 1 0 0 0,-19 102 0 0 0,36-132-798 0 0,2 1 0 0 0,3 0-1 0 0,2 0 1 0 0,8 92 0 0 0,-2-118-448 0 0,1 0 0 0 0,1-1 0 0 0,1 0 0 0 0,2 0 0 0 0,11 28 1 0 0,-18-56-92 0 0,-1 1 1 0 0,0-1 0 0 0,0 0 0 0 0,0 0-1 0 0,0 0 1 0 0,0 0 0 0 0,1 0 0 0 0,-1 0-1 0 0,0 0 1 0 0,0 1 0 0 0,0-1 0 0 0,1 0-1 0 0,-1 0 1 0 0,0 0 0 0 0,0 0 0 0 0,0 0-1 0 0,0 0 1 0 0,1 0 0 0 0,-1 0 0 0 0,0 0-1 0 0,0 0 1 0 0,0 0 0 0 0,1 0 0 0 0,-1 0-1 0 0,0 0 1 0 0,0 0 0 0 0,0 0 0 0 0,1 0-1 0 0,-1-1 1 0 0,0 1 0 0 0,0 0 0 0 0,0 0-1 0 0,0 0 1 0 0,1 0 0 0 0,-1 0 0 0 0,0 0 0 0 0,0 0-1 0 0,0-1 1 0 0,0 1 0 0 0,0 0 0 0 0,1 0-1 0 0,-1 0 1 0 0,0 0 0 0 0,0-1 0 0 0,0 1-1 0 0,0 0 1 0 0,0 0 0 0 0,0 0 0 0 0,0 0-1 0 0,0-1 1 0 0,0 1 0 0 0,0 0 0 0 0,0 0-1 0 0,0 0 1 0 0,0-1 0 0 0,0 1 0 0 0,0 0-1 0 0,0 0 1 0 0,0 0 0 0 0,0 0 0 0 0,0-1-1 0 0,0 1 1 0 0,0 0 0 0 0,0 0 0 0 0,0 0-1 0 0,0-1 1 0 0,4-15 16 0 0,6-34-159 0 0,1-5-138 0 0,30-93-1 0 0,-36 133 210 0 0,1 2 0 0 0,0-1 0 0 0,1 0-1 0 0,0 1 1 0 0,1 0 0 0 0,0 1 0 0 0,1 0 0 0 0,1 0 0 0 0,0 1 0 0 0,0 0 0 0 0,19-14-1 0 0,-24 22 57 0 0,-1 0-1 0 0,1 0 1 0 0,0 0 0 0 0,0 1-1 0 0,0 0 1 0 0,1 0-1 0 0,-1 0 1 0 0,0 1-1 0 0,1-1 1 0 0,-1 1-1 0 0,1 1 1 0 0,-1-1-1 0 0,1 1 1 0 0,-1 0 0 0 0,1 0-1 0 0,0 0 1 0 0,-1 1-1 0 0,1 0 1 0 0,-1 0-1 0 0,1 0 1 0 0,-1 1-1 0 0,7 3 1 0 0,-8-3 77 0 0,0 0-1 0 0,0 0 1 0 0,0 1 0 0 0,0 0 0 0 0,0 0-1 0 0,-1 0 1 0 0,1 0 0 0 0,-1 1 0 0 0,0-1-1 0 0,0 1 1 0 0,0 0 0 0 0,-1 0 0 0 0,1 0-1 0 0,-1 0 1 0 0,0 0 0 0 0,0 0-1 0 0,0 1 1 0 0,-1-1 0 0 0,1 1 0 0 0,-1-1-1 0 0,0 1 1 0 0,-1 0 0 0 0,1-1 0 0 0,-1 1-1 0 0,0 0 1 0 0,0 6 0 0 0,-1-6 20 0 0,0 0-1 0 0,-1-1 1 0 0,1 1 0 0 0,-1-1-1 0 0,0 0 1 0 0,0 0 0 0 0,-1 0-1 0 0,1 0 1 0 0,-1 0 0 0 0,0 0-1 0 0,0 0 1 0 0,0-1 0 0 0,0 1-1 0 0,-1-1 1 0 0,1 0 0 0 0,-1 0 0 0 0,0-1-1 0 0,0 1 1 0 0,0-1 0 0 0,0 1-1 0 0,0-1 1 0 0,0-1 0 0 0,-6 3-1 0 0,-11 4-18 0 0,0-1-1 0 0,-1 0 0 0 0,-30 4 0 0 0,-4-2-331 0 0,56-7 197 0 0,-1 0 0 0 0,1 0 0 0 0,0 0 0 0 0,0 0 0 0 0,0 1 0 0 0,1-1 0 0 0,-1 0 0 0 0,0 0 0 0 0,1 0 0 0 0,-1 0 0 0 0,1 0 0 0 0,0 0 0 0 0,2 4 0 0 0,4 6 130 0 0,0 1 0 0 0,1-2 1 0 0,1 1-1 0 0,0-1 1 0 0,1 0-1 0 0,0-1 0 0 0,0 0 1 0 0,1-1-1 0 0,1 0 1 0 0,-1-1-1 0 0,23 13 0 0 0,-16-11-414 0 0,1-1-1 0 0,0 0 1 0 0,0-2-1 0 0,0 0 0 0 0,1-1 1 0 0,1-1-1 0 0,31 5 0 0 0,-22-9-2721 0 0,-9 0-2127 0 0,1-1-3593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45:13.6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11081 0 0,'0'0'1886'0'0,"0"0"-992"0"0,0 0-25 0 0,0 0 352 0 0,9 16 109 0 0,-7-12-1246 0 0,7 14 303 0 0,1-1-1 0 0,1 0 1 0 0,1-1-1 0 0,0 0 1 0 0,1-1 0 0 0,17 16-1 0 0,10 1 255 0 0,1-2 0 0 0,2-2 1 0 0,80 39-1 0 0,-77-46-1839 0 0,89 27 1 0 0,-111-43-692 0 0,-8-5-4306 0 0,-12-2-1590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45:14.0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491 0 8961 0 0,'0'0'3485'0'0,"0"0"-2156"0"0,-14 21-433 0 0,-190 299 4527 0 0,45-41-4014 0 0,136-232-1620 0 0,3 0 0 0 0,1 1 1 0 0,3 1-1 0 0,-13 62 0 0 0,28-109-85 0 0,-5 48-180 0 0,11-29-1888 0 0,-5-21 2171 0 0,0 1 0 0 0,1-1 0 0 0,-1 1-1 0 0,1-1 1 0 0,-1 0 0 0 0,0 0 0 0 0,1 1 0 0 0,-1-1 0 0 0,1 0-1 0 0,-1 0 1 0 0,0 1 0 0 0,1-1 0 0 0,-1 0 0 0 0,1 0-1 0 0,-1 0 1 0 0,1 0 0 0 0,-1 0 0 0 0,1 0 0 0 0,-1 0 0 0 0,1 0-1 0 0,-1 0 1 0 0,1 0 0 0 0,-1 0 0 0 0,1 0 0 0 0,-1 0 0 0 0,0 0-1 0 0,1 0 1 0 0,-1 0 0 0 0,1-1 0 0 0,-1 1 0 0 0,1 0-1 0 0,-1 0 1 0 0,1 0 0 0 0,-1-1 0 0 0,0 1 0 0 0,1-1 0 0 0,19-13-6381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45:14.3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247 1 3180 0 0,'0'0'6952'0'0,"0"0"-4077"0"0,0 0-1547 0 0,0 0-266 0 0,0 0-176 0 0,-19 3-199 0 0,-62 15-198 0 0,74-16-437 0 0,0 0-1 0 0,0 1 1 0 0,0 0-1 0 0,1 1 1 0 0,0-1 0 0 0,0 1-1 0 0,0 0 1 0 0,0 1-1 0 0,0 0 1 0 0,1 0 0 0 0,0 0-1 0 0,0 0 1 0 0,-6 9 0 0 0,3-3 13 0 0,1 1 0 0 0,1 0 0 0 0,-1 1 1 0 0,2-1-1 0 0,-5 17 0 0 0,7-21-53 0 0,0 1 0 0 0,1 0 0 0 0,0 0 1 0 0,1 0-1 0 0,0 0 0 0 0,0 0 0 0 0,1 1 0 0 0,0-1 0 0 0,1 0 0 0 0,0 0 1 0 0,0 0-1 0 0,1 0 0 0 0,5 15 0 0 0,-5-19 3 0 0,1 1-1 0 0,-1-1 1 0 0,1 0-1 0 0,0-1 1 0 0,1 1-1 0 0,-1-1 1 0 0,1 1-1 0 0,0-1 1 0 0,0 0 0 0 0,0 0-1 0 0,1-1 1 0 0,-1 1-1 0 0,1-1 1 0 0,0 0-1 0 0,0 0 1 0 0,0-1 0 0 0,0 1-1 0 0,0-1 1 0 0,1 0-1 0 0,-1-1 1 0 0,1 1-1 0 0,-1-1 1 0 0,8 1-1 0 0,4-1 80 0 0,0 0-1 0 0,0-1 1 0 0,0-1-1 0 0,0 0 1 0 0,-1-1 0 0 0,1-1-1 0 0,0 0 1 0 0,-1-2-1 0 0,0 0 1 0 0,0 0-1 0 0,17-10 1 0 0,-21 10-52 0 0,-1-1 0 0 0,1-1 1 0 0,-1 0-1 0 0,-1 0 1 0 0,0-1-1 0 0,0-1 1 0 0,0 1-1 0 0,-1-2 0 0 0,0 1 1 0 0,-1-1-1 0 0,0 0 1 0 0,0-1-1 0 0,-1 0 0 0 0,-1 0 1 0 0,7-15-1 0 0,-11 22-74 0 0,-1 0 0 0 0,1-1 0 0 0,-1 1 0 0 0,1-1 0 0 0,-1 0 0 0 0,-1 1 0 0 0,1-1 0 0 0,-1 0 0 0 0,1 0 0 0 0,-1 1 0 0 0,-1-1 0 0 0,1 0 0 0 0,-1 0 0 0 0,0 1 0 0 0,0-1 0 0 0,0 0 0 0 0,0 1 0 0 0,-1-1 0 0 0,0 1 0 0 0,0-1 0 0 0,0 1 0 0 0,0 0 0 0 0,-1 0 0 0 0,0 0 0 0 0,0 0 0 0 0,-6-6 0 0 0,2 4-132 0 0,0 1 0 0 0,-1 0 0 0 0,1 1 0 0 0,-1-1 0 0 0,0 2 0 0 0,0-1 0 0 0,0 1 1 0 0,0 0-1 0 0,-1 1 0 0 0,1-1 0 0 0,-1 2 0 0 0,0-1 0 0 0,-16 1 0 0 0,11 0-347 0 0,0 2-1 0 0,1 0 1 0 0,-1 0-1 0 0,0 1 1 0 0,1 1-1 0 0,-27 9 1 0 0,28-7-983 0 0,0 0 1 0 0,1 1-1 0 0,-1 0 1 0 0,-14 11-1 0 0,2 3-3508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45:14.7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23 3512 0 0,'0'0'5356'0'0,"0"0"-2914"0"0,0 0-952 0 0,0 0 29 0 0,0 17 111 0 0,1 135 1947 0 0,-1-142-3450 0 0,2-1 0 0 0,-1 0 0 0 0,1 1 0 0 0,1-1 0 0 0,-1 0 0 0 0,1 0 1 0 0,1-1-1 0 0,0 1 0 0 0,0-1 0 0 0,1 1 0 0 0,7 9 0 0 0,-10-15-108 0 0,0-1 0 0 0,0 1 0 0 0,0-1 0 0 0,0 1 0 0 0,0-1 0 0 0,1 0 0 0 0,-1 0 0 0 0,1 0 0 0 0,-1 0 0 0 0,1 0 0 0 0,0-1 0 0 0,0 1 0 0 0,0-1 0 0 0,0 1 0 0 0,0-1 0 0 0,0 0 0 0 0,0-1 0 0 0,0 1 0 0 0,0 0 0 0 0,1-1 0 0 0,-1 0 0 0 0,0 0 0 0 0,0 0 0 0 0,1 0 0 0 0,-1 0 0 0 0,0 0 0 0 0,0-1 0 0 0,0 0-1 0 0,0 0 1 0 0,0 0 0 0 0,0 0 0 0 0,0 0 0 0 0,0 0 0 0 0,0-1 0 0 0,0 1 0 0 0,4-4 0 0 0,4-3 5 0 0,0-1-1 0 0,0 0 0 0 0,-1-1 1 0 0,0 0-1 0 0,-1-1 0 0 0,0 0 1 0 0,8-13-1 0 0,5-12-225 0 0,17-39-1 0 0,-22 40-307 0 0,34-51 0 0 0,-51 86 484 0 0,0-1 1 0 0,0 1 0 0 0,0 0 0 0 0,0 0 0 0 0,0 0-1 0 0,0-1 1 0 0,0 1 0 0 0,0 0 0 0 0,0 0 0 0 0,0 0-1 0 0,1-1 1 0 0,-1 1 0 0 0,0 0 0 0 0,0 0 0 0 0,0 0 0 0 0,0 0-1 0 0,1-1 1 0 0,-1 1 0 0 0,0 0 0 0 0,0 0 0 0 0,0 0-1 0 0,0 0 1 0 0,1 0 0 0 0,-1 0 0 0 0,0-1 0 0 0,0 1 0 0 0,1 0-1 0 0,-1 0 1 0 0,0 0 0 0 0,0 0 0 0 0,0 0 0 0 0,1 0-1 0 0,-1 0 1 0 0,0 0 0 0 0,0 0 0 0 0,1 0 0 0 0,-1 0-1 0 0,0 0 1 0 0,0 0 0 0 0,0 0 0 0 0,1 0 0 0 0,-1 1 0 0 0,0-1-1 0 0,0 0 1 0 0,0 0 0 0 0,1 0 0 0 0,-1 0 0 0 0,0 0-1 0 0,0 0 1 0 0,0 0 0 0 0,1 1 0 0 0,-1-1 0 0 0,0 0-1 0 0,0 0 1 0 0,0 0 0 0 0,0 1 0 0 0,5 20-173 0 0,-3 36 974 0 0,-2-51-771 0 0,-2 72 372 0 0,0-47-381 0 0,1 0 1 0 0,1 0 0 0 0,2 0 0 0 0,1 0-1 0 0,10 45 1 0 0,-10-69-134 0 0,-1 1 0 0 0,1-1-1 0 0,0 0 1 0 0,1 0 0 0 0,0 0-1 0 0,7 9 1 0 0,14 5-2185 0 0,-22-19 1747 0 0,-1-1-1 0 0,1 0 1 0 0,0 0 0 0 0,-1 0-1 0 0,1-1 1 0 0,0 1-1 0 0,0-1 1 0 0,0 1 0 0 0,0-1-1 0 0,3 0 1 0 0,23-5-6548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45:25.4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 3 8533 0 0,'0'0'2135'0'0,"0"0"-775"0"0,0 0-420 0 0,0 0 67 0 0,0 0 240 0 0,0 0-44 0 0,0 0-292 0 0,0 0-301 0 0,0 0-175 0 0,0 0-96 0 0,1-2-18 0 0,-2 9-353 0 0,-23 126 369 0 0,6 1 1 0 0,5 1-1 0 0,8 216 1 0 0,19-241-1809 0 0,1-39-5887 0 0,-13-61 1649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01:10.053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54 0 2856 0 0,'0'0'4511'0'0,"0"0"-2446"0"0,0 0-1035 0 0,0 0 46 0 0,0 0 200 0 0,0 0-115 0 0,-4 20-376 0 0,-26 158 402 0 0,30-176-1160 0 0,-9 65 366 0 0,2 0-1 0 0,4 1 0 0 0,2-1 1 0 0,12 96-1 0 0,5-42-1110 0 0,-14-70-9227 0 0,-2-48 2720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45:25.9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100 1 3132 0 0,'0'0'6350'0'0,"0"0"-3520"0"0,0 0-1580 0 0,0 0-325 0 0,0 0 10 0 0,0 0 24 0 0,0 0-175 0 0,0 0-228 0 0,0 0-183 0 0,-16 16-149 0 0,-46 53-84 0 0,60-67-135 0 0,0 0 0 0 0,0 0 0 0 0,0 0 0 0 0,1 1 0 0 0,-1-1 0 0 0,1 1 0 0 0,-1-1 0 0 0,1 1 0 0 0,0-1 0 0 0,0 1 0 0 0,0 0 0 0 0,0 0 1 0 0,0 0-1 0 0,1-1 0 0 0,-1 1 0 0 0,1 4 0 0 0,0-6-8 0 0,0 1 1 0 0,1-1-1 0 0,-1 0 0 0 0,1 0 1 0 0,-1 1-1 0 0,1-1 0 0 0,-1 0 1 0 0,1 0-1 0 0,0 0 0 0 0,0 0 1 0 0,0 0-1 0 0,-1 0 0 0 0,1 0 1 0 0,0 0-1 0 0,0 0 1 0 0,0-1-1 0 0,1 1 0 0 0,-1 0 1 0 0,0-1-1 0 0,0 1 0 0 0,0-1 1 0 0,0 1-1 0 0,3 0 0 0 0,2 1 101 0 0,0-1 0 0 0,0 0 0 0 0,0 0-1 0 0,0-1 1 0 0,1 1 0 0 0,-1-1 0 0 0,0-1-1 0 0,0 1 1 0 0,12-3 0 0 0,22-17 511 0 0,-39 19-551 0 0,1 0 1 0 0,0 0-1 0 0,0 0 1 0 0,-1-1-1 0 0,1 1 0 0 0,0 0 1 0 0,-1-1-1 0 0,1 1 0 0 0,-1-1 1 0 0,0 0-1 0 0,0 1 0 0 0,1-1 1 0 0,-1 0-1 0 0,0 0 0 0 0,0 0 1 0 0,-1 0-1 0 0,1 0 1 0 0,1-3-1 0 0,-3 4-70 0 0,1 1 0 0 0,-1-1 0 0 0,1 0 0 0 0,-1 1 0 0 0,1-1 0 0 0,-1 0 0 0 0,1 1 0 0 0,-1-1 0 0 0,1 1 0 0 0,-1-1 0 0 0,0 1 0 0 0,1-1 1 0 0,-1 1-1 0 0,0-1 0 0 0,0 1 0 0 0,1 0 0 0 0,-1-1 0 0 0,0 1 0 0 0,0 0 0 0 0,0 0 0 0 0,1-1 0 0 0,-1 1 0 0 0,0 0 0 0 0,0 0 0 0 0,0 0 0 0 0,0 0 0 0 0,-1 0 0 0 0,-28-1-1728 0 0,27 1 1368 0 0,-24 4-2922 0 0,-14 11-3032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01:10.666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18 1 3192 0 0,'0'0'3660'0'0,"0"0"-1678"0"0,0 0-508 0 0,0 0 31 0 0,0 0 8 0 0,0 0-252 0 0,0 0-340 0 0,0 0-314 0 0,0 21-168 0 0,-4 151 584 0 0,3-121-879 0 0,-9 293 1219 0 0,7-113-3533 0 0,9-255-7049 0 0,-5-1 2436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01:11.265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 1812 0 0,'0'0'4515'0'0,"0"0"-2490"0"0,0 0-1076 0 0,0 0-208 0 0,0 0 110 0 0,0 0 27 0 0,0 0-139 0 0,0 0-31 0 0,0 0-53 0 0,6 5 3 0 0,145 103 1962 0 0,-94-70-2072 0 0,96 82 1 0 0,-43-14 345 0 0,-32-27-469 0 0,4-3 1 0 0,135 95-1 0 0,-54-75-2921 0 0,-152-93 648 0 0,-10-3-5507 0 0,-1 0-124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5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11937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6" y="4713116"/>
            <a:ext cx="5438748" cy="446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nb-NO"/>
              <a:t>Bart M. P. Jansen</a:t>
            </a: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5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1937" cy="3719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Headsup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full paper in STOC is 76 pages, cannot describe all results.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862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High-level approach: by repeatedly calling the algorithm we can find ‘maximal’ sets of potential base components. Based on these we partition the vertex set of the graph into connected sets, and establish a relation between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-elimination distance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the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treedepth</a:t>
                </a:r>
                <a:r>
                  <a:rPr lang="en-US" baseline="0" dirty="0"/>
                  <a:t> of the graph you get when contracting each set into a single vertex.</a:t>
                </a:r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High-level approach: by repeatedly calling the algorithm we can find ‘maximal’ sets of potential base components. Based on these we partition the vertex set of the graph into connected sets, and establish a relation between the </a:t>
                </a:r>
                <a:r>
                  <a:rPr lang="en-US" b="0" i="0">
                    <a:latin typeface="Cambria Math" panose="02040503050406030204" pitchFamily="18" charset="0"/>
                  </a:rPr>
                  <a:t>ℋ</a:t>
                </a:r>
                <a:r>
                  <a:rPr lang="en-US" dirty="0"/>
                  <a:t>-elimination distance of </a:t>
                </a:r>
                <a:r>
                  <a:rPr lang="en-US" b="0" i="0">
                    <a:latin typeface="Cambria Math" panose="02040503050406030204" pitchFamily="18" charset="0"/>
                  </a:rPr>
                  <a:t>𝐺</a:t>
                </a:r>
                <a:r>
                  <a:rPr lang="en-US" dirty="0"/>
                  <a:t> and the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treedepth</a:t>
                </a:r>
                <a:r>
                  <a:rPr lang="en-US" baseline="0" dirty="0"/>
                  <a:t> of the graph you get when contracting each set into a single vertex.</a:t>
                </a:r>
                <a:endParaRPr lang="en-US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571571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High-level approach: by repeatedly calling the algorithm we can find ‘maximal’ sets of potential base components. Based on these we partition the vertex set of the graph into connected sets, and establish a relation between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-elimination distance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the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treedepth</a:t>
                </a:r>
                <a:r>
                  <a:rPr lang="en-US" baseline="0" dirty="0"/>
                  <a:t> of the graph you get when contracting each set into a single vertex.</a:t>
                </a:r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High-level approach: by repeatedly calling the algorithm we can find ‘maximal’ sets of potential base components. Based on these we partition the vertex set of the graph into connected sets, and establish a relation between the </a:t>
                </a:r>
                <a:r>
                  <a:rPr lang="en-US" b="0" i="0">
                    <a:latin typeface="Cambria Math" panose="02040503050406030204" pitchFamily="18" charset="0"/>
                  </a:rPr>
                  <a:t>ℋ</a:t>
                </a:r>
                <a:r>
                  <a:rPr lang="en-US" dirty="0"/>
                  <a:t>-elimination distance of </a:t>
                </a:r>
                <a:r>
                  <a:rPr lang="en-US" b="0" i="0">
                    <a:latin typeface="Cambria Math" panose="02040503050406030204" pitchFamily="18" charset="0"/>
                  </a:rPr>
                  <a:t>𝐺</a:t>
                </a:r>
                <a:r>
                  <a:rPr lang="en-US" dirty="0"/>
                  <a:t> and the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treedepth</a:t>
                </a:r>
                <a:r>
                  <a:rPr lang="en-US" baseline="0" dirty="0"/>
                  <a:t> of the graph you get when contracting each set into a single vertex.</a:t>
                </a:r>
                <a:endParaRPr lang="en-US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557493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many cases, this allows us to employ algorithms for the solution-size parameterization to compute the information for the leaves of the decomposition. The remaining process of computing a solution is similar as for treewidth.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912267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many cases, this allows us to employ algorithms for the solution-size parameterization to compute the information for the leaves of the decomposition. The remaining process of computing a solution is similar as for treewidth.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804896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903282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two are among Karp’s 21. Applications in data cleaning, but also in deadlock prevention, process monitoring, quantum computing, and as bootstrapping mechanism for solving other problems.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00531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Using approximation algorithms, as described by Laura </a:t>
            </a:r>
            <a:r>
              <a:rPr lang="en-US" dirty="0" err="1"/>
              <a:t>Sanita</a:t>
            </a:r>
            <a:r>
              <a:rPr lang="en-US" dirty="0"/>
              <a:t> on Monday, is one way of coping with NP-hardness. Main point of our paper: new FPT algorithms for solving vertex-deletion problems with parameterizations that dominate the ones previously used.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604826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we develop algorithms which are provably optimal and efficient in graphs whose solutions are large?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111793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Simply structure: think treelike. Same running time bounds can be obtained for </a:t>
            </a:r>
            <a:r>
              <a:rPr lang="en-US" dirty="0" err="1"/>
              <a:t>treedepth</a:t>
            </a:r>
            <a:r>
              <a:rPr lang="en-US" dirty="0"/>
              <a:t>, sometimes in polynomial space.</a:t>
            </a:r>
          </a:p>
          <a:p>
            <a:r>
              <a:rPr lang="en-US" dirty="0"/>
              <a:t>For all of them: can replace TW by TD. For VC and OCT, this gives poly-space algorithms.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554313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Yields algorithms that are guaranteed to efficiently yield optimal solutions in classes of inputs that cannot be handled by either of the previous approaches alone.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752962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Well-known to those of you who participated in the PACE challenge last year! </a:t>
            </a:r>
            <a:r>
              <a:rPr lang="en-US" dirty="0" err="1"/>
              <a:t>Treedepth</a:t>
            </a:r>
            <a:r>
              <a:rPr lang="en-US" dirty="0"/>
              <a:t> can be large even though solution to vertex-deletion can be small: an n*n grid has </a:t>
            </a:r>
            <a:r>
              <a:rPr lang="en-US" dirty="0" err="1"/>
              <a:t>treedepth</a:t>
            </a:r>
            <a:r>
              <a:rPr lang="en-US" dirty="0"/>
              <a:t> &gt;= n but since it is bipartite, the empty set is a solution to odd cycle transversal on the grid.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4254310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Treedepth</a:t>
            </a:r>
            <a:r>
              <a:rPr lang="en-US" dirty="0"/>
              <a:t> is also known as vertex ranking number or vertex elimination number. Depth of elimination tree corresponds to number of rounds.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814699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When combining 1&amp;2: solve vertex-deletion optimally in FPT-time parameterized by elimination distance. For some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we can even do it in polynomial</a:t>
                </a:r>
                <a:r>
                  <a:rPr lang="en-US" baseline="0" dirty="0"/>
                  <a:t> space, such as for bipartite graphs.</a:t>
                </a:r>
              </a:p>
              <a:p>
                <a:endParaRPr lang="en-US" baseline="0" dirty="0"/>
              </a:p>
              <a:p>
                <a:r>
                  <a:rPr lang="en-US" dirty="0"/>
                  <a:t>In the paper, we present similar results for the parameterization that extends treewidth. 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When combining 1&amp;2: solve vertex-deletion optimally in FPT-time parameterized by elimination distance. For some </a:t>
                </a:r>
                <a:r>
                  <a:rPr lang="en-US" b="0" i="0" dirty="0">
                    <a:latin typeface="Cambria Math" panose="02040503050406030204" pitchFamily="18" charset="0"/>
                  </a:rPr>
                  <a:t>ℋ</a:t>
                </a:r>
                <a:r>
                  <a:rPr lang="en-US" dirty="0"/>
                  <a:t> we can even do it in polynomial</a:t>
                </a:r>
                <a:r>
                  <a:rPr lang="en-US" baseline="0" dirty="0"/>
                  <a:t> space, such as for bipartite graphs.</a:t>
                </a:r>
              </a:p>
              <a:p>
                <a:endParaRPr lang="en-US" baseline="0" dirty="0"/>
              </a:p>
              <a:p>
                <a:r>
                  <a:rPr lang="en-US" dirty="0"/>
                  <a:t>In the paper, we present similar results for the parameterization that extends treewidth. </a:t>
                </a:r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22238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19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4887385" y="4702178"/>
            <a:ext cx="236008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z="3600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2412344" y="250824"/>
            <a:ext cx="7241603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01477"/>
            <a:ext cx="103632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492375"/>
            <a:ext cx="85344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51900" y="347663"/>
            <a:ext cx="2745317" cy="57785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2" y="347663"/>
            <a:ext cx="8039100" cy="57785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440149" y="4581128"/>
            <a:ext cx="1056117" cy="72008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BigWhiteRectangle"/>
          <p:cNvSpPr/>
          <p:nvPr userDrawn="1"/>
        </p:nvSpPr>
        <p:spPr bwMode="auto">
          <a:xfrm>
            <a:off x="7392144" y="1628803"/>
            <a:ext cx="5472608" cy="3751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8880309" y="1299578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D2CB0A-8C1C-4E5A-9C2C-7F015A7002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3150" y="1367135"/>
            <a:ext cx="6038850" cy="3857625"/>
          </a:xfrm>
          <a:prstGeom prst="rect">
            <a:avLst/>
          </a:prstGeom>
        </p:spPr>
      </p:pic>
      <p:pic>
        <p:nvPicPr>
          <p:cNvPr id="4" name="Picture 9" descr="blue title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9" t="-411" r="399" b="18914"/>
          <a:stretch/>
        </p:blipFill>
        <p:spPr bwMode="auto">
          <a:xfrm>
            <a:off x="-48682" y="-27384"/>
            <a:ext cx="12191999" cy="558844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 bwMode="auto">
          <a:xfrm>
            <a:off x="8015148" y="5333971"/>
            <a:ext cx="617958" cy="1342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431372" y="1628803"/>
            <a:ext cx="79688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431372" y="3356993"/>
            <a:ext cx="7968885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9" name="Picture 9" descr="blue title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" t="81498" r="-388" b="-1"/>
          <a:stretch/>
        </p:blipFill>
        <p:spPr bwMode="auto">
          <a:xfrm>
            <a:off x="47329" y="5589240"/>
            <a:ext cx="12191999" cy="126876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9" t="80450" r="11812" b="5901"/>
          <a:stretch/>
        </p:blipFill>
        <p:spPr>
          <a:xfrm>
            <a:off x="7939010" y="5517232"/>
            <a:ext cx="2045422" cy="93610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 bwMode="auto">
          <a:xfrm>
            <a:off x="9984432" y="5389976"/>
            <a:ext cx="1296144" cy="85592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235594" y="6441358"/>
            <a:ext cx="3540926" cy="390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0" t="79400" r="41405" b="10101"/>
          <a:stretch/>
        </p:blipFill>
        <p:spPr>
          <a:xfrm>
            <a:off x="6140949" y="5445224"/>
            <a:ext cx="965144" cy="720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2" t="82550" r="34444" b="5901"/>
          <a:stretch/>
        </p:blipFill>
        <p:spPr>
          <a:xfrm>
            <a:off x="7502252" y="5661248"/>
            <a:ext cx="382665" cy="79208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5663952" y="5517232"/>
            <a:ext cx="476997" cy="72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824192" y="5805264"/>
            <a:ext cx="171492" cy="393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4417" y="347663"/>
            <a:ext cx="109728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981077"/>
            <a:ext cx="4011084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1412779"/>
            <a:ext cx="6815667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347663"/>
            <a:ext cx="109728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96975"/>
            <a:ext cx="109728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97616"/>
            <a:ext cx="5486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2" y="6519866"/>
            <a:ext cx="260561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941" y="-3808"/>
            <a:ext cx="12192941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.xml"/><Relationship Id="rId18" Type="http://schemas.openxmlformats.org/officeDocument/2006/relationships/image" Target="../media/image61.png"/><Relationship Id="rId26" Type="http://schemas.openxmlformats.org/officeDocument/2006/relationships/image" Target="../media/image65.png"/><Relationship Id="rId3" Type="http://schemas.openxmlformats.org/officeDocument/2006/relationships/image" Target="../media/image49.png"/><Relationship Id="rId21" Type="http://schemas.openxmlformats.org/officeDocument/2006/relationships/customXml" Target="../ink/ink27.xml"/><Relationship Id="rId34" Type="http://schemas.openxmlformats.org/officeDocument/2006/relationships/image" Target="../media/image69.png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17" Type="http://schemas.openxmlformats.org/officeDocument/2006/relationships/customXml" Target="../ink/ink25.xml"/><Relationship Id="rId25" Type="http://schemas.openxmlformats.org/officeDocument/2006/relationships/customXml" Target="../ink/ink29.xml"/><Relationship Id="rId33" Type="http://schemas.openxmlformats.org/officeDocument/2006/relationships/customXml" Target="../ink/ink33.xml"/><Relationship Id="rId2" Type="http://schemas.openxmlformats.org/officeDocument/2006/relationships/image" Target="../media/image76.png"/><Relationship Id="rId16" Type="http://schemas.openxmlformats.org/officeDocument/2006/relationships/image" Target="../media/image60.png"/><Relationship Id="rId20" Type="http://schemas.openxmlformats.org/officeDocument/2006/relationships/image" Target="../media/image62.png"/><Relationship Id="rId29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customXml" Target="../ink/ink22.xml"/><Relationship Id="rId24" Type="http://schemas.openxmlformats.org/officeDocument/2006/relationships/image" Target="../media/image64.png"/><Relationship Id="rId32" Type="http://schemas.openxmlformats.org/officeDocument/2006/relationships/image" Target="../media/image68.png"/><Relationship Id="rId5" Type="http://schemas.openxmlformats.org/officeDocument/2006/relationships/image" Target="../media/image52.png"/><Relationship Id="rId15" Type="http://schemas.openxmlformats.org/officeDocument/2006/relationships/customXml" Target="../ink/ink24.xml"/><Relationship Id="rId23" Type="http://schemas.openxmlformats.org/officeDocument/2006/relationships/customXml" Target="../ink/ink28.xml"/><Relationship Id="rId28" Type="http://schemas.openxmlformats.org/officeDocument/2006/relationships/image" Target="../media/image66.png"/><Relationship Id="rId10" Type="http://schemas.openxmlformats.org/officeDocument/2006/relationships/image" Target="../media/image77.png"/><Relationship Id="rId19" Type="http://schemas.openxmlformats.org/officeDocument/2006/relationships/customXml" Target="../ink/ink26.xml"/><Relationship Id="rId31" Type="http://schemas.openxmlformats.org/officeDocument/2006/relationships/customXml" Target="../ink/ink32.xml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59.png"/><Relationship Id="rId22" Type="http://schemas.openxmlformats.org/officeDocument/2006/relationships/image" Target="../media/image63.png"/><Relationship Id="rId27" Type="http://schemas.openxmlformats.org/officeDocument/2006/relationships/customXml" Target="../ink/ink30.xml"/><Relationship Id="rId30" Type="http://schemas.openxmlformats.org/officeDocument/2006/relationships/image" Target="../media/image67.png"/><Relationship Id="rId35" Type="http://schemas.openxmlformats.org/officeDocument/2006/relationships/image" Target="../media/image78.png"/><Relationship Id="rId8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5.png"/><Relationship Id="rId4" Type="http://schemas.openxmlformats.org/officeDocument/2006/relationships/image" Target="../media/image80.png"/><Relationship Id="rId9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18" Type="http://schemas.openxmlformats.org/officeDocument/2006/relationships/customXml" Target="../ink/ink38.xml"/><Relationship Id="rId26" Type="http://schemas.openxmlformats.org/officeDocument/2006/relationships/customXml" Target="../ink/ink42.xml"/><Relationship Id="rId3" Type="http://schemas.openxmlformats.org/officeDocument/2006/relationships/image" Target="../media/image88.png"/><Relationship Id="rId21" Type="http://schemas.openxmlformats.org/officeDocument/2006/relationships/image" Target="../media/image62.png"/><Relationship Id="rId34" Type="http://schemas.openxmlformats.org/officeDocument/2006/relationships/customXml" Target="../ink/ink46.xml"/><Relationship Id="rId7" Type="http://schemas.openxmlformats.org/officeDocument/2006/relationships/image" Target="../media/image53.png"/><Relationship Id="rId12" Type="http://schemas.openxmlformats.org/officeDocument/2006/relationships/customXml" Target="../ink/ink35.xml"/><Relationship Id="rId17" Type="http://schemas.openxmlformats.org/officeDocument/2006/relationships/image" Target="../media/image60.png"/><Relationship Id="rId25" Type="http://schemas.openxmlformats.org/officeDocument/2006/relationships/image" Target="../media/image64.png"/><Relationship Id="rId33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37.xml"/><Relationship Id="rId20" Type="http://schemas.openxmlformats.org/officeDocument/2006/relationships/customXml" Target="../ink/ink39.xml"/><Relationship Id="rId29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89.png"/><Relationship Id="rId24" Type="http://schemas.openxmlformats.org/officeDocument/2006/relationships/customXml" Target="../ink/ink41.xml"/><Relationship Id="rId32" Type="http://schemas.openxmlformats.org/officeDocument/2006/relationships/customXml" Target="../ink/ink45.xml"/><Relationship Id="rId5" Type="http://schemas.openxmlformats.org/officeDocument/2006/relationships/image" Target="../media/image51.png"/><Relationship Id="rId15" Type="http://schemas.openxmlformats.org/officeDocument/2006/relationships/image" Target="../media/image59.png"/><Relationship Id="rId23" Type="http://schemas.openxmlformats.org/officeDocument/2006/relationships/image" Target="../media/image63.png"/><Relationship Id="rId28" Type="http://schemas.openxmlformats.org/officeDocument/2006/relationships/customXml" Target="../ink/ink43.xml"/><Relationship Id="rId36" Type="http://schemas.openxmlformats.org/officeDocument/2006/relationships/image" Target="../media/image90.png"/><Relationship Id="rId10" Type="http://schemas.openxmlformats.org/officeDocument/2006/relationships/image" Target="../media/image56.png"/><Relationship Id="rId19" Type="http://schemas.openxmlformats.org/officeDocument/2006/relationships/image" Target="../media/image61.png"/><Relationship Id="rId31" Type="http://schemas.openxmlformats.org/officeDocument/2006/relationships/image" Target="../media/image67.png"/><Relationship Id="rId4" Type="http://schemas.openxmlformats.org/officeDocument/2006/relationships/image" Target="../media/image49.png"/><Relationship Id="rId9" Type="http://schemas.openxmlformats.org/officeDocument/2006/relationships/image" Target="../media/image55.png"/><Relationship Id="rId14" Type="http://schemas.openxmlformats.org/officeDocument/2006/relationships/customXml" Target="../ink/ink36.xml"/><Relationship Id="rId22" Type="http://schemas.openxmlformats.org/officeDocument/2006/relationships/customXml" Target="../ink/ink40.xml"/><Relationship Id="rId27" Type="http://schemas.openxmlformats.org/officeDocument/2006/relationships/image" Target="../media/image65.png"/><Relationship Id="rId30" Type="http://schemas.openxmlformats.org/officeDocument/2006/relationships/customXml" Target="../ink/ink44.xml"/><Relationship Id="rId35" Type="http://schemas.openxmlformats.org/officeDocument/2006/relationships/image" Target="../media/image69.png"/><Relationship Id="rId8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18" Type="http://schemas.openxmlformats.org/officeDocument/2006/relationships/customXml" Target="../ink/ink50.xml"/><Relationship Id="rId26" Type="http://schemas.openxmlformats.org/officeDocument/2006/relationships/customXml" Target="../ink/ink54.xml"/><Relationship Id="rId3" Type="http://schemas.openxmlformats.org/officeDocument/2006/relationships/image" Target="../media/image91.png"/><Relationship Id="rId21" Type="http://schemas.openxmlformats.org/officeDocument/2006/relationships/image" Target="../media/image62.png"/><Relationship Id="rId34" Type="http://schemas.openxmlformats.org/officeDocument/2006/relationships/customXml" Target="../ink/ink58.xml"/><Relationship Id="rId7" Type="http://schemas.openxmlformats.org/officeDocument/2006/relationships/image" Target="../media/image53.png"/><Relationship Id="rId12" Type="http://schemas.openxmlformats.org/officeDocument/2006/relationships/customXml" Target="../ink/ink47.xml"/><Relationship Id="rId17" Type="http://schemas.openxmlformats.org/officeDocument/2006/relationships/image" Target="../media/image60.png"/><Relationship Id="rId25" Type="http://schemas.openxmlformats.org/officeDocument/2006/relationships/image" Target="../media/image64.png"/><Relationship Id="rId33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49.xml"/><Relationship Id="rId20" Type="http://schemas.openxmlformats.org/officeDocument/2006/relationships/customXml" Target="../ink/ink51.xml"/><Relationship Id="rId29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89.png"/><Relationship Id="rId24" Type="http://schemas.openxmlformats.org/officeDocument/2006/relationships/customXml" Target="../ink/ink53.xml"/><Relationship Id="rId32" Type="http://schemas.openxmlformats.org/officeDocument/2006/relationships/customXml" Target="../ink/ink57.xml"/><Relationship Id="rId5" Type="http://schemas.openxmlformats.org/officeDocument/2006/relationships/image" Target="../media/image51.png"/><Relationship Id="rId15" Type="http://schemas.openxmlformats.org/officeDocument/2006/relationships/image" Target="../media/image59.png"/><Relationship Id="rId23" Type="http://schemas.openxmlformats.org/officeDocument/2006/relationships/image" Target="../media/image63.png"/><Relationship Id="rId28" Type="http://schemas.openxmlformats.org/officeDocument/2006/relationships/customXml" Target="../ink/ink55.xml"/><Relationship Id="rId36" Type="http://schemas.openxmlformats.org/officeDocument/2006/relationships/image" Target="../media/image90.png"/><Relationship Id="rId10" Type="http://schemas.openxmlformats.org/officeDocument/2006/relationships/image" Target="../media/image56.png"/><Relationship Id="rId19" Type="http://schemas.openxmlformats.org/officeDocument/2006/relationships/image" Target="../media/image61.png"/><Relationship Id="rId31" Type="http://schemas.openxmlformats.org/officeDocument/2006/relationships/image" Target="../media/image67.png"/><Relationship Id="rId4" Type="http://schemas.openxmlformats.org/officeDocument/2006/relationships/image" Target="../media/image49.png"/><Relationship Id="rId9" Type="http://schemas.openxmlformats.org/officeDocument/2006/relationships/image" Target="../media/image55.png"/><Relationship Id="rId14" Type="http://schemas.openxmlformats.org/officeDocument/2006/relationships/customXml" Target="../ink/ink48.xml"/><Relationship Id="rId22" Type="http://schemas.openxmlformats.org/officeDocument/2006/relationships/customXml" Target="../ink/ink52.xml"/><Relationship Id="rId27" Type="http://schemas.openxmlformats.org/officeDocument/2006/relationships/image" Target="../media/image65.png"/><Relationship Id="rId30" Type="http://schemas.openxmlformats.org/officeDocument/2006/relationships/customXml" Target="../ink/ink56.xml"/><Relationship Id="rId35" Type="http://schemas.openxmlformats.org/officeDocument/2006/relationships/image" Target="../media/image69.png"/><Relationship Id="rId8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13" Type="http://schemas.openxmlformats.org/officeDocument/2006/relationships/image" Target="../media/image97.png"/><Relationship Id="rId18" Type="http://schemas.openxmlformats.org/officeDocument/2006/relationships/customXml" Target="../ink/ink65.xml"/><Relationship Id="rId26" Type="http://schemas.openxmlformats.org/officeDocument/2006/relationships/customXml" Target="../ink/ink69.xml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101.png"/><Relationship Id="rId7" Type="http://schemas.openxmlformats.org/officeDocument/2006/relationships/image" Target="../media/image94.png"/><Relationship Id="rId12" Type="http://schemas.openxmlformats.org/officeDocument/2006/relationships/customXml" Target="../ink/ink62.xml"/><Relationship Id="rId17" Type="http://schemas.openxmlformats.org/officeDocument/2006/relationships/image" Target="../media/image99.png"/><Relationship Id="rId25" Type="http://schemas.openxmlformats.org/officeDocument/2006/relationships/image" Target="../media/image103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64.xml"/><Relationship Id="rId20" Type="http://schemas.openxmlformats.org/officeDocument/2006/relationships/customXml" Target="../ink/ink66.xml"/><Relationship Id="rId29" Type="http://schemas.openxmlformats.org/officeDocument/2006/relationships/image" Target="../media/image105.png"/><Relationship Id="rId1" Type="http://schemas.openxmlformats.org/officeDocument/2006/relationships/tags" Target="../tags/tag3.xml"/><Relationship Id="rId6" Type="http://schemas.openxmlformats.org/officeDocument/2006/relationships/customXml" Target="../ink/ink59.xml"/><Relationship Id="rId11" Type="http://schemas.openxmlformats.org/officeDocument/2006/relationships/image" Target="../media/image96.png"/><Relationship Id="rId24" Type="http://schemas.openxmlformats.org/officeDocument/2006/relationships/customXml" Target="../ink/ink68.xml"/><Relationship Id="rId5" Type="http://schemas.openxmlformats.org/officeDocument/2006/relationships/image" Target="../media/image93.png"/><Relationship Id="rId15" Type="http://schemas.openxmlformats.org/officeDocument/2006/relationships/image" Target="../media/image98.png"/><Relationship Id="rId23" Type="http://schemas.openxmlformats.org/officeDocument/2006/relationships/image" Target="../media/image102.png"/><Relationship Id="rId28" Type="http://schemas.openxmlformats.org/officeDocument/2006/relationships/customXml" Target="../ink/ink70.xml"/><Relationship Id="rId10" Type="http://schemas.openxmlformats.org/officeDocument/2006/relationships/customXml" Target="../ink/ink61.xml"/><Relationship Id="rId19" Type="http://schemas.openxmlformats.org/officeDocument/2006/relationships/image" Target="../media/image100.png"/><Relationship Id="rId4" Type="http://schemas.openxmlformats.org/officeDocument/2006/relationships/image" Target="../media/image92.png"/><Relationship Id="rId9" Type="http://schemas.openxmlformats.org/officeDocument/2006/relationships/image" Target="../media/image95.png"/><Relationship Id="rId14" Type="http://schemas.openxmlformats.org/officeDocument/2006/relationships/customXml" Target="../ink/ink63.xml"/><Relationship Id="rId22" Type="http://schemas.openxmlformats.org/officeDocument/2006/relationships/customXml" Target="../ink/ink67.xml"/><Relationship Id="rId27" Type="http://schemas.openxmlformats.org/officeDocument/2006/relationships/image" Target="../media/image10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22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customXml" Target="../ink/ink2.xml"/><Relationship Id="rId26" Type="http://schemas.openxmlformats.org/officeDocument/2006/relationships/customXml" Target="../ink/ink6.xml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41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39.png"/><Relationship Id="rId25" Type="http://schemas.openxmlformats.org/officeDocument/2006/relationships/image" Target="../media/image43.png"/><Relationship Id="rId3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.xml"/><Relationship Id="rId20" Type="http://schemas.openxmlformats.org/officeDocument/2006/relationships/customXml" Target="../ink/ink3.xml"/><Relationship Id="rId29" Type="http://schemas.openxmlformats.org/officeDocument/2006/relationships/image" Target="../media/image45.png"/><Relationship Id="rId1" Type="http://schemas.openxmlformats.org/officeDocument/2006/relationships/tags" Target="../tags/tag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customXml" Target="../ink/ink5.xml"/><Relationship Id="rId32" Type="http://schemas.openxmlformats.org/officeDocument/2006/relationships/customXml" Target="../ink/ink9.xml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2.png"/><Relationship Id="rId28" Type="http://schemas.openxmlformats.org/officeDocument/2006/relationships/customXml" Target="../ink/ink7.xml"/><Relationship Id="rId10" Type="http://schemas.openxmlformats.org/officeDocument/2006/relationships/image" Target="../media/image33.png"/><Relationship Id="rId19" Type="http://schemas.openxmlformats.org/officeDocument/2006/relationships/image" Target="../media/image40.png"/><Relationship Id="rId31" Type="http://schemas.openxmlformats.org/officeDocument/2006/relationships/image" Target="../media/image46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customXml" Target="../ink/ink4.xml"/><Relationship Id="rId27" Type="http://schemas.openxmlformats.org/officeDocument/2006/relationships/image" Target="../media/image44.png"/><Relationship Id="rId30" Type="http://schemas.openxmlformats.org/officeDocument/2006/relationships/customXml" Target="../ink/ink8.xml"/><Relationship Id="rId8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18" Type="http://schemas.openxmlformats.org/officeDocument/2006/relationships/customXml" Target="../ink/ink12.xml"/><Relationship Id="rId26" Type="http://schemas.openxmlformats.org/officeDocument/2006/relationships/customXml" Target="../ink/ink16.xml"/><Relationship Id="rId21" Type="http://schemas.openxmlformats.org/officeDocument/2006/relationships/image" Target="../media/image61.png"/><Relationship Id="rId34" Type="http://schemas.openxmlformats.org/officeDocument/2006/relationships/customXml" Target="../ink/ink20.xml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59.png"/><Relationship Id="rId25" Type="http://schemas.openxmlformats.org/officeDocument/2006/relationships/image" Target="../media/image63.png"/><Relationship Id="rId3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1.xml"/><Relationship Id="rId20" Type="http://schemas.openxmlformats.org/officeDocument/2006/relationships/customXml" Target="../ink/ink13.xml"/><Relationship Id="rId29" Type="http://schemas.openxmlformats.org/officeDocument/2006/relationships/image" Target="../media/image65.png"/><Relationship Id="rId1" Type="http://schemas.openxmlformats.org/officeDocument/2006/relationships/tags" Target="../tags/tag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customXml" Target="../ink/ink15.xml"/><Relationship Id="rId32" Type="http://schemas.openxmlformats.org/officeDocument/2006/relationships/customXml" Target="../ink/ink19.xml"/><Relationship Id="rId37" Type="http://schemas.openxmlformats.org/officeDocument/2006/relationships/image" Target="../media/image69.png"/><Relationship Id="rId5" Type="http://schemas.openxmlformats.org/officeDocument/2006/relationships/image" Target="../media/image49.png"/><Relationship Id="rId15" Type="http://schemas.openxmlformats.org/officeDocument/2006/relationships/image" Target="../media/image58.png"/><Relationship Id="rId23" Type="http://schemas.openxmlformats.org/officeDocument/2006/relationships/image" Target="../media/image62.png"/><Relationship Id="rId28" Type="http://schemas.openxmlformats.org/officeDocument/2006/relationships/customXml" Target="../ink/ink17.xml"/><Relationship Id="rId36" Type="http://schemas.openxmlformats.org/officeDocument/2006/relationships/customXml" Target="../ink/ink21.xml"/><Relationship Id="rId10" Type="http://schemas.openxmlformats.org/officeDocument/2006/relationships/image" Target="../media/image54.png"/><Relationship Id="rId19" Type="http://schemas.openxmlformats.org/officeDocument/2006/relationships/image" Target="../media/image60.png"/><Relationship Id="rId31" Type="http://schemas.openxmlformats.org/officeDocument/2006/relationships/image" Target="../media/image66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customXml" Target="../ink/ink10.xml"/><Relationship Id="rId22" Type="http://schemas.openxmlformats.org/officeDocument/2006/relationships/customXml" Target="../ink/ink14.xml"/><Relationship Id="rId27" Type="http://schemas.openxmlformats.org/officeDocument/2006/relationships/image" Target="../media/image64.png"/><Relationship Id="rId30" Type="http://schemas.openxmlformats.org/officeDocument/2006/relationships/customXml" Target="../ink/ink18.xml"/><Relationship Id="rId35" Type="http://schemas.openxmlformats.org/officeDocument/2006/relationships/image" Target="../media/image68.png"/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75.pn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480822F-3536-4229-B78D-8D4E1292E432}"/>
              </a:ext>
            </a:extLst>
          </p:cNvPr>
          <p:cNvSpPr/>
          <p:nvPr/>
        </p:nvSpPr>
        <p:spPr bwMode="auto">
          <a:xfrm>
            <a:off x="7968208" y="5377598"/>
            <a:ext cx="2160240" cy="93172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424757"/>
            <a:ext cx="8136904" cy="1500187"/>
          </a:xfrm>
        </p:spPr>
        <p:txBody>
          <a:bodyPr anchor="t"/>
          <a:lstStyle/>
          <a:p>
            <a:r>
              <a:rPr lang="en-US" sz="2800" dirty="0"/>
              <a:t>Vertex Deletion Parameterized by Elimination Distance</a:t>
            </a:r>
            <a:br>
              <a:rPr lang="en-US" sz="2800" dirty="0"/>
            </a:br>
            <a:r>
              <a:rPr lang="en-US" sz="2800" dirty="0"/>
              <a:t>and Even Less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23392" y="3284984"/>
            <a:ext cx="7848872" cy="1512168"/>
          </a:xfrm>
        </p:spPr>
        <p:txBody>
          <a:bodyPr>
            <a:normAutofit/>
          </a:bodyPr>
          <a:lstStyle/>
          <a:p>
            <a:r>
              <a:rPr lang="en-US" sz="2400" b="1" dirty="0"/>
              <a:t>Bart M. P. Jansen</a:t>
            </a:r>
            <a:r>
              <a:rPr lang="en-US" sz="2400" dirty="0"/>
              <a:t>		</a:t>
            </a:r>
            <a:br>
              <a:rPr lang="en-US" sz="2400" dirty="0"/>
            </a:br>
            <a:r>
              <a:rPr lang="en-US" sz="2400" dirty="0" err="1"/>
              <a:t>Jari</a:t>
            </a:r>
            <a:r>
              <a:rPr lang="en-US" sz="2400" dirty="0"/>
              <a:t> J. H. de Kroon</a:t>
            </a:r>
            <a:br>
              <a:rPr lang="en-US" dirty="0"/>
            </a:br>
            <a:r>
              <a:rPr lang="en-US" sz="2400" dirty="0"/>
              <a:t>Michał Włodarczyk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4680" y="6309323"/>
            <a:ext cx="918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n-NO" sz="1600" i="1" dirty="0">
                <a:latin typeface="+mj-lt"/>
              </a:rPr>
              <a:t>Networks Training Week April 2021</a:t>
            </a:r>
            <a:br>
              <a:rPr lang="nn-NO" sz="1600" i="1" dirty="0">
                <a:latin typeface="+mj-lt"/>
              </a:rPr>
            </a:br>
            <a:r>
              <a:rPr lang="nn-NO" sz="1600" dirty="0">
                <a:latin typeface="+mj-lt"/>
              </a:rPr>
              <a:t>April 22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248128" y="6516054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5029043"/>
            <a:ext cx="4151784" cy="3485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17F94-392D-4C64-9B7B-21781AFFF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Outline of decomposition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67160E-2E2F-44A7-80EA-60E354424B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To build a good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-elimination forest we have to identify the base components,</a:t>
                </a:r>
                <a:br>
                  <a:rPr lang="en-US" dirty="0"/>
                </a:br>
                <a:r>
                  <a:rPr lang="en-US" dirty="0"/>
                  <a:t>and arrange the internal vertices of the decomposition tree in a suitable way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an elimination forest of </a:t>
                </a:r>
                <a:r>
                  <a:rPr lang="en-US" dirty="0">
                    <a:solidFill>
                      <a:srgbClr val="0070C0"/>
                    </a:solidFill>
                  </a:rPr>
                  <a:t>small</a:t>
                </a:r>
                <a:r>
                  <a:rPr lang="en-US" dirty="0"/>
                  <a:t> depth, base components have </a:t>
                </a:r>
                <a:r>
                  <a:rPr lang="en-US" dirty="0">
                    <a:solidFill>
                      <a:srgbClr val="0070C0"/>
                    </a:solidFill>
                  </a:rPr>
                  <a:t>small</a:t>
                </a:r>
                <a:r>
                  <a:rPr lang="en-US" dirty="0"/>
                  <a:t> neighborhoods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67160E-2E2F-44A7-80EA-60E354424B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33" t="-989" b="-3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617B-DC64-403C-A178-4D38A170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pic>
        <p:nvPicPr>
          <p:cNvPr id="5" name="Decomposition">
            <a:extLst>
              <a:ext uri="{FF2B5EF4-FFF2-40B4-BE49-F238E27FC236}">
                <a16:creationId xmlns:a16="http://schemas.microsoft.com/office/drawing/2014/main" id="{0C9415A6-D68F-4AF6-9706-DF5CFD4BC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740" y="1988840"/>
            <a:ext cx="4933950" cy="226695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F0A46CE-EC11-464D-A7C4-8101618D0751}"/>
              </a:ext>
            </a:extLst>
          </p:cNvPr>
          <p:cNvSpPr/>
          <p:nvPr/>
        </p:nvSpPr>
        <p:spPr bwMode="auto">
          <a:xfrm>
            <a:off x="5591944" y="2959701"/>
            <a:ext cx="720080" cy="43193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747F55-FD96-48D0-8D70-99D11AF58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80" y="2255540"/>
            <a:ext cx="4933950" cy="1733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1E9F1C-7C27-406A-B9F6-2B72E4BA9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80" y="2255540"/>
            <a:ext cx="4933950" cy="1733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E3AF98-9910-44A6-A76F-D284F5412C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880" y="2788940"/>
            <a:ext cx="4933950" cy="1200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02456D-5106-41DD-A978-C8E8C5C47B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880" y="2788940"/>
            <a:ext cx="4933950" cy="1200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36C560-608A-4DC9-9465-D7BB46A33F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880" y="2788940"/>
            <a:ext cx="4924425" cy="1200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DB0D28-A286-48FC-A723-48111CFD98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880" y="2255540"/>
            <a:ext cx="4933950" cy="17335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7D46A1D-E67B-484B-984C-69846E69736B}"/>
                  </a:ext>
                </a:extLst>
              </p:cNvPr>
              <p:cNvSpPr/>
              <p:nvPr/>
            </p:nvSpPr>
            <p:spPr>
              <a:xfrm>
                <a:off x="805472" y="2400475"/>
                <a:ext cx="129073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1600" dirty="0"/>
                  <a:t>= bipartite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7D46A1D-E67B-484B-984C-69846E6973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72" y="2400475"/>
                <a:ext cx="1290738" cy="338554"/>
              </a:xfrm>
              <a:prstGeom prst="rect">
                <a:avLst/>
              </a:prstGeom>
              <a:blipFill>
                <a:blip r:embed="rId10"/>
                <a:stretch>
                  <a:fillRect t="-5455" r="-943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5F89635-687D-4583-AE23-65B76E9A7530}"/>
                  </a:ext>
                </a:extLst>
              </p14:cNvPr>
              <p14:cNvContentPartPr/>
              <p14:nvPr/>
            </p14:nvContentPartPr>
            <p14:xfrm>
              <a:off x="6395000" y="3066175"/>
              <a:ext cx="1004040" cy="1178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5F89635-687D-4583-AE23-65B76E9A753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86360" y="3057175"/>
                <a:ext cx="1021680" cy="11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0A05C03-30FF-4B0C-81A0-2A5F04CB4369}"/>
                  </a:ext>
                </a:extLst>
              </p14:cNvPr>
              <p14:cNvContentPartPr/>
              <p14:nvPr/>
            </p14:nvContentPartPr>
            <p14:xfrm>
              <a:off x="7498760" y="3106855"/>
              <a:ext cx="1546560" cy="10386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0A05C03-30FF-4B0C-81A0-2A5F04CB436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90120" y="3097855"/>
                <a:ext cx="1564200" cy="10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99B1CB8-8482-4385-820A-3528F48D90AC}"/>
                  </a:ext>
                </a:extLst>
              </p14:cNvPr>
              <p14:cNvContentPartPr/>
              <p14:nvPr/>
            </p14:nvContentPartPr>
            <p14:xfrm>
              <a:off x="9092120" y="3184615"/>
              <a:ext cx="528480" cy="9504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99B1CB8-8482-4385-820A-3528F48D90A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083120" y="3175615"/>
                <a:ext cx="546120" cy="9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8A0A02D-C966-4C7D-9BA8-3879C1708CEB}"/>
                  </a:ext>
                </a:extLst>
              </p14:cNvPr>
              <p14:cNvContentPartPr/>
              <p14:nvPr/>
            </p14:nvContentPartPr>
            <p14:xfrm>
              <a:off x="10096880" y="3159387"/>
              <a:ext cx="1206720" cy="1038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8A0A02D-C966-4C7D-9BA8-3879C1708CE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088240" y="3150387"/>
                <a:ext cx="1224360" cy="10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3FD08EE-C964-476F-A01A-BE457D8A13A1}"/>
                  </a:ext>
                </a:extLst>
              </p14:cNvPr>
              <p14:cNvContentPartPr/>
              <p14:nvPr/>
            </p14:nvContentPartPr>
            <p14:xfrm>
              <a:off x="7341660" y="2386745"/>
              <a:ext cx="710640" cy="308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3FD08EE-C964-476F-A01A-BE457D8A13A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06020" y="2315105"/>
                <a:ext cx="78228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2B4708C-74C6-433F-AE29-EC75EBBB409C}"/>
                  </a:ext>
                </a:extLst>
              </p14:cNvPr>
              <p14:cNvContentPartPr/>
              <p14:nvPr/>
            </p14:nvContentPartPr>
            <p14:xfrm>
              <a:off x="8307540" y="2463425"/>
              <a:ext cx="113760" cy="2898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2B4708C-74C6-433F-AE29-EC75EBBB409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271900" y="2391425"/>
                <a:ext cx="1854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A499DAF-C5AE-4BC2-9E0F-EF902B7DD862}"/>
                  </a:ext>
                </a:extLst>
              </p14:cNvPr>
              <p14:cNvContentPartPr/>
              <p14:nvPr/>
            </p14:nvContentPartPr>
            <p14:xfrm>
              <a:off x="8398980" y="2394665"/>
              <a:ext cx="713160" cy="357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A499DAF-C5AE-4BC2-9E0F-EF902B7DD86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363340" y="2322665"/>
                <a:ext cx="78480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F5464C5-EEAD-4B4B-BF83-0F693FD5FA7C}"/>
                  </a:ext>
                </a:extLst>
              </p14:cNvPr>
              <p14:cNvContentPartPr/>
              <p14:nvPr/>
            </p14:nvContentPartPr>
            <p14:xfrm>
              <a:off x="8393940" y="2286305"/>
              <a:ext cx="1867680" cy="4075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F5464C5-EEAD-4B4B-BF83-0F693FD5FA7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58300" y="2214665"/>
                <a:ext cx="193932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A462081-B32F-4822-AB51-9CE4B2DCCB03}"/>
                  </a:ext>
                </a:extLst>
              </p14:cNvPr>
              <p14:cNvContentPartPr/>
              <p14:nvPr/>
            </p14:nvContentPartPr>
            <p14:xfrm>
              <a:off x="6818580" y="2938265"/>
              <a:ext cx="317880" cy="301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A462081-B32F-4822-AB51-9CE4B2DCCB0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782580" y="2866265"/>
                <a:ext cx="38952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DEB31C6-1889-4BB9-92B1-B90C791BC58D}"/>
                  </a:ext>
                </a:extLst>
              </p14:cNvPr>
              <p14:cNvContentPartPr/>
              <p14:nvPr/>
            </p14:nvContentPartPr>
            <p14:xfrm>
              <a:off x="8350020" y="2954465"/>
              <a:ext cx="136800" cy="213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DEB31C6-1889-4BB9-92B1-B90C791BC58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314020" y="2882465"/>
                <a:ext cx="20844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D81A100-C8B8-48D5-B022-40BBA7EED18D}"/>
                  </a:ext>
                </a:extLst>
              </p14:cNvPr>
              <p14:cNvContentPartPr/>
              <p14:nvPr/>
            </p14:nvContentPartPr>
            <p14:xfrm>
              <a:off x="9297180" y="2964905"/>
              <a:ext cx="69840" cy="2530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D81A100-C8B8-48D5-B022-40BBA7EED18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261180" y="2893265"/>
                <a:ext cx="14148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861844D-1054-4307-949E-596004A06D73}"/>
                  </a:ext>
                </a:extLst>
              </p14:cNvPr>
              <p14:cNvContentPartPr/>
              <p14:nvPr/>
            </p14:nvContentPartPr>
            <p14:xfrm>
              <a:off x="10450980" y="2949785"/>
              <a:ext cx="109440" cy="281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861844D-1054-4307-949E-596004A06D7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414980" y="2878145"/>
                <a:ext cx="1810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F5164059-439E-4A93-84DF-38DA1647D3D5}"/>
                  </a:ext>
                </a:extLst>
              </p:cNvPr>
              <p:cNvSpPr/>
              <p:nvPr/>
            </p:nvSpPr>
            <p:spPr bwMode="auto">
              <a:xfrm>
                <a:off x="797042" y="4524382"/>
                <a:ext cx="10627550" cy="1038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Observation.</a:t>
                </a:r>
                <a:r>
                  <a:rPr lang="en-US" sz="2400" dirty="0"/>
                  <a:t> Each base component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is a connected subgraph belonging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400" dirty="0"/>
                  <a:t>, </a:t>
                </a:r>
                <a:br>
                  <a:rPr lang="en-US" sz="2400" dirty="0"/>
                </a:br>
                <a:r>
                  <a:rPr lang="en-US" sz="2400" dirty="0"/>
                  <a:t>whose neighbors 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are ancestors of the leaf representing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F5164059-439E-4A93-84DF-38DA1647D3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042" y="4524382"/>
                <a:ext cx="10627550" cy="1038600"/>
              </a:xfrm>
              <a:prstGeom prst="round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925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4B3D92-582A-43CF-AFE6-3BCD5B02A75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1. 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-subgraphs with small neighborhoods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4B3D92-582A-43CF-AFE6-3BCD5B02A7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C7BF36-BADF-46F9-B7FC-7A7F65D629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Leads to the following algorithmic problem for fixed graph classes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cap="small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  <m:r>
                      <a:rPr lang="en-US" b="0" i="1" cap="small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cap="small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cap="small" dirty="0"/>
                  <a:t>-separation</a:t>
                </a:r>
                <a:br>
                  <a:rPr lang="en-US" cap="small" dirty="0"/>
                </a:br>
                <a:r>
                  <a:rPr lang="en-US" b="1" dirty="0"/>
                  <a:t>Input:</a:t>
                </a:r>
                <a:r>
                  <a:rPr lang="en-US" dirty="0"/>
                  <a:t>		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connected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br>
                  <a:rPr lang="en-US" dirty="0"/>
                </a:br>
                <a:r>
                  <a:rPr lang="en-US" b="1" dirty="0"/>
                  <a:t>Output:</a:t>
                </a:r>
                <a:r>
                  <a:rPr lang="en-US" dirty="0"/>
                  <a:t>	A connected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		if such a set exists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C7BF36-BADF-46F9-B7FC-7A7F65D629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AB321-D27E-4A01-8EBD-7AAFA740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1F3F0D-2FAB-4B4E-B89A-668D0ABB46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450" y="3717925"/>
            <a:ext cx="4229100" cy="1943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65F64F-5559-4980-8AA1-530CF46C05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1450" y="3717925"/>
            <a:ext cx="4229100" cy="1943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3E09D4D-B7C5-40A2-8C42-B4BF8054CED4}"/>
                  </a:ext>
                </a:extLst>
              </p:cNvPr>
              <p:cNvSpPr/>
              <p:nvPr/>
            </p:nvSpPr>
            <p:spPr>
              <a:xfrm>
                <a:off x="2690712" y="3861048"/>
                <a:ext cx="129073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1600" dirty="0"/>
                  <a:t>= bipartite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3E09D4D-B7C5-40A2-8C42-B4BF8054C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712" y="3861048"/>
                <a:ext cx="1290738" cy="584775"/>
              </a:xfrm>
              <a:prstGeom prst="rect">
                <a:avLst/>
              </a:prstGeom>
              <a:blipFill>
                <a:blip r:embed="rId7"/>
                <a:stretch>
                  <a:fillRect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0FE1B98-3349-49B4-98C0-2DE88E346FE8}"/>
                  </a:ext>
                </a:extLst>
              </p14:cNvPr>
              <p14:cNvContentPartPr/>
              <p14:nvPr/>
            </p14:nvContentPartPr>
            <p14:xfrm>
              <a:off x="3907860" y="3599340"/>
              <a:ext cx="2029320" cy="2288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0FE1B98-3349-49B4-98C0-2DE88E346FE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99220" y="3590700"/>
                <a:ext cx="2046960" cy="23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D038C47-254E-493D-9414-64A69256A182}"/>
                  </a:ext>
                </a:extLst>
              </p:cNvPr>
              <p:cNvSpPr/>
              <p:nvPr/>
            </p:nvSpPr>
            <p:spPr>
              <a:xfrm>
                <a:off x="4764357" y="4445823"/>
                <a:ext cx="3732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D038C47-254E-493D-9414-64A69256A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357" y="4445823"/>
                <a:ext cx="373244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63F728-8F6A-4676-8B16-7E9C0120DF8D}"/>
              </a:ext>
            </a:extLst>
          </p:cNvPr>
          <p:cNvCxnSpPr/>
          <p:nvPr/>
        </p:nvCxnSpPr>
        <p:spPr bwMode="auto">
          <a:xfrm>
            <a:off x="5762151" y="4462491"/>
            <a:ext cx="22431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2785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4B3D92-582A-43CF-AFE6-3BCD5B02A75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1. 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-subgraphs with small neighborhoods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4B3D92-582A-43CF-AFE6-3BCD5B02A7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C7BF36-BADF-46F9-B7FC-7A7F65D629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Leads to the following algorithmic problem for fixed graph classes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cap="small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  <m:r>
                      <a:rPr lang="en-US" b="0" i="1" cap="small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cap="small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cap="small" dirty="0"/>
                  <a:t>-separation</a:t>
                </a:r>
                <a:br>
                  <a:rPr lang="en-US" cap="small" dirty="0"/>
                </a:br>
                <a:r>
                  <a:rPr lang="en-US" b="1" dirty="0"/>
                  <a:t>Input:</a:t>
                </a:r>
                <a:r>
                  <a:rPr lang="en-US" dirty="0"/>
                  <a:t>		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connected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br>
                  <a:rPr lang="en-US" dirty="0"/>
                </a:br>
                <a:r>
                  <a:rPr lang="en-US" b="1" dirty="0"/>
                  <a:t>Output:</a:t>
                </a:r>
                <a:r>
                  <a:rPr lang="en-US" dirty="0"/>
                  <a:t>	A connected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		if such a set exists</a:t>
                </a:r>
              </a:p>
              <a:p>
                <a:pPr marL="0" indent="0">
                  <a:buNone/>
                </a:pPr>
                <a:r>
                  <a:rPr lang="en-US" dirty="0"/>
                  <a:t>We develop FPT-approximation algorithms for extensions of this problem, based on:</a:t>
                </a:r>
              </a:p>
              <a:p>
                <a:r>
                  <a:rPr lang="en-US" dirty="0"/>
                  <a:t>important separators, the </a:t>
                </a:r>
                <a:r>
                  <a:rPr lang="en-US" dirty="0" err="1"/>
                  <a:t>Erdős</a:t>
                </a:r>
                <a:r>
                  <a:rPr lang="en-US" dirty="0"/>
                  <a:t>–</a:t>
                </a:r>
                <a:r>
                  <a:rPr lang="en-US" dirty="0" err="1"/>
                  <a:t>Pósa</a:t>
                </a:r>
                <a:r>
                  <a:rPr lang="en-US" dirty="0"/>
                  <a:t> property, </a:t>
                </a:r>
                <a:br>
                  <a:rPr lang="en-US" dirty="0"/>
                </a:br>
                <a:r>
                  <a:rPr lang="en-US" dirty="0"/>
                  <a:t>bounded-depth branching algorithms, min-cut max-flow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C7BF36-BADF-46F9-B7FC-7A7F65D629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AB321-D27E-4A01-8EBD-7AAFA740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B45F4AD-44C3-4E3D-B5F5-77E867846EA4}"/>
                  </a:ext>
                </a:extLst>
              </p:cNvPr>
              <p:cNvSpPr/>
              <p:nvPr/>
            </p:nvSpPr>
            <p:spPr bwMode="auto">
              <a:xfrm>
                <a:off x="797042" y="5060115"/>
                <a:ext cx="10627550" cy="128194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Lemma.</a:t>
                </a:r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cap="small" dirty="0"/>
                  <a:t>separation</a:t>
                </a:r>
                <a:r>
                  <a:rPr lang="en-US" sz="2400" dirty="0"/>
                  <a:t> can be solved in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</a:t>
                </a:r>
                <a:br>
                  <a:rPr lang="en-US" sz="2400" dirty="0"/>
                </a:br>
                <a:r>
                  <a:rPr lang="en-US" sz="2400" dirty="0"/>
                  <a:t>then there is an algorithm that given a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</a:t>
                </a:r>
                <a:br>
                  <a:rPr lang="en-US" sz="2400" dirty="0"/>
                </a:br>
                <a:r>
                  <a:rPr lang="en-US" sz="2400" dirty="0"/>
                  <a:t>outputs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400" dirty="0"/>
                  <a:t>-elimination forest of depth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in time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B45F4AD-44C3-4E3D-B5F5-77E867846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042" y="5060115"/>
                <a:ext cx="10627550" cy="128194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80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F05E1-37CC-49D0-B6CD-CA0497D3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Outline of solving </a:t>
            </a:r>
            <a:r>
              <a:rPr lang="en-US" cap="small" dirty="0"/>
              <a:t>Vertex Deletion </a:t>
            </a:r>
            <a:r>
              <a:rPr lang="en-US" dirty="0"/>
              <a:t>using a decomposition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28C87-A251-4950-B050-757EBEEF4F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-elimination forest provides a decomposition of the graph by small separators</a:t>
                </a:r>
              </a:p>
              <a:p>
                <a:pPr marL="0" indent="0">
                  <a:buNone/>
                </a:pPr>
                <a:r>
                  <a:rPr lang="en-US" dirty="0"/>
                  <a:t>We can use dynamic programming over this decomposition, but need a way to solve the subproblems corresponding to base components (</a:t>
                </a:r>
                <a:r>
                  <a:rPr lang="en-US" dirty="0">
                    <a:solidFill>
                      <a:srgbClr val="0070C0"/>
                    </a:solidFill>
                  </a:rPr>
                  <a:t>leaves</a:t>
                </a:r>
                <a:r>
                  <a:rPr lang="en-US" dirty="0"/>
                  <a:t>) of the decomposition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28C87-A251-4950-B050-757EBEEF4F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ECCBC-C933-4423-A925-280432C7E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p:pic>
        <p:nvPicPr>
          <p:cNvPr id="5" name="Decomposition">
            <a:extLst>
              <a:ext uri="{FF2B5EF4-FFF2-40B4-BE49-F238E27FC236}">
                <a16:creationId xmlns:a16="http://schemas.microsoft.com/office/drawing/2014/main" id="{30C57BDC-57D5-4B8C-B3CD-2C37F5BF4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740" y="2636912"/>
            <a:ext cx="4933950" cy="226695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22CC616-EB3C-47D9-B16A-8992634B0E83}"/>
              </a:ext>
            </a:extLst>
          </p:cNvPr>
          <p:cNvSpPr/>
          <p:nvPr/>
        </p:nvSpPr>
        <p:spPr bwMode="auto">
          <a:xfrm>
            <a:off x="5591944" y="3607773"/>
            <a:ext cx="720080" cy="43193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70AD07-1639-4B39-A73E-DA2BD8C35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80" y="2903612"/>
            <a:ext cx="4933950" cy="1733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692EB1-C527-4A77-8C4E-E66084C563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880" y="2903612"/>
            <a:ext cx="4933950" cy="1733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632E92-21C6-4824-ACE6-A7C5F124CF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880" y="3437012"/>
            <a:ext cx="4933950" cy="1200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582356-D1D8-4627-9484-FE1520E6B4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880" y="3437012"/>
            <a:ext cx="4933950" cy="1200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0661EE-C5BB-4D77-8953-32C667F377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880" y="3437012"/>
            <a:ext cx="4924425" cy="1200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8E64DB-7CDE-4F35-BAAC-AA2AA0C095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880" y="2903612"/>
            <a:ext cx="4933950" cy="17335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C0E59C4-6F82-459D-AD80-975DF93435FC}"/>
                  </a:ext>
                </a:extLst>
              </p:cNvPr>
              <p:cNvSpPr/>
              <p:nvPr/>
            </p:nvSpPr>
            <p:spPr>
              <a:xfrm>
                <a:off x="805472" y="3048547"/>
                <a:ext cx="129073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1600" dirty="0"/>
                  <a:t>= bipartite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C0E59C4-6F82-459D-AD80-975DF93435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72" y="3048547"/>
                <a:ext cx="1290738" cy="338554"/>
              </a:xfrm>
              <a:prstGeom prst="rect">
                <a:avLst/>
              </a:prstGeom>
              <a:blipFill>
                <a:blip r:embed="rId11"/>
                <a:stretch>
                  <a:fillRect t="-5357" r="-94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BAA63F8-514B-434A-B625-A04B25A6C367}"/>
                  </a:ext>
                </a:extLst>
              </p14:cNvPr>
              <p14:cNvContentPartPr/>
              <p14:nvPr/>
            </p14:nvContentPartPr>
            <p14:xfrm>
              <a:off x="6395000" y="3714247"/>
              <a:ext cx="1004040" cy="1178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BAA63F8-514B-434A-B625-A04B25A6C3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86360" y="3705247"/>
                <a:ext cx="1021680" cy="11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B53B107-84D3-4EFA-BD4C-42F33B89F99F}"/>
                  </a:ext>
                </a:extLst>
              </p14:cNvPr>
              <p14:cNvContentPartPr/>
              <p14:nvPr/>
            </p14:nvContentPartPr>
            <p14:xfrm>
              <a:off x="7498760" y="3754927"/>
              <a:ext cx="1546560" cy="10386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B53B107-84D3-4EFA-BD4C-42F33B89F99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90120" y="3745927"/>
                <a:ext cx="1564200" cy="10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2F5BE1C-2C44-4777-8368-C60D0C3936F0}"/>
                  </a:ext>
                </a:extLst>
              </p14:cNvPr>
              <p14:cNvContentPartPr/>
              <p14:nvPr/>
            </p14:nvContentPartPr>
            <p14:xfrm>
              <a:off x="9092120" y="3832687"/>
              <a:ext cx="528480" cy="9504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2F5BE1C-2C44-4777-8368-C60D0C3936F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83120" y="3823687"/>
                <a:ext cx="546120" cy="9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95132CB-7456-42A2-8DA1-2C2D398EF828}"/>
                  </a:ext>
                </a:extLst>
              </p14:cNvPr>
              <p14:cNvContentPartPr/>
              <p14:nvPr/>
            </p14:nvContentPartPr>
            <p14:xfrm>
              <a:off x="10096880" y="3807459"/>
              <a:ext cx="1206720" cy="1038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95132CB-7456-42A2-8DA1-2C2D398EF82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088240" y="3798459"/>
                <a:ext cx="1224360" cy="10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E0DB7EA-7369-42D6-913B-ABB1B5BCE7A8}"/>
                  </a:ext>
                </a:extLst>
              </p14:cNvPr>
              <p14:cNvContentPartPr/>
              <p14:nvPr/>
            </p14:nvContentPartPr>
            <p14:xfrm>
              <a:off x="7341660" y="3034817"/>
              <a:ext cx="710640" cy="308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E0DB7EA-7369-42D6-913B-ABB1B5BCE7A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06020" y="2963177"/>
                <a:ext cx="78228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C6A7493-E125-436B-BE87-729C44C8572D}"/>
                  </a:ext>
                </a:extLst>
              </p14:cNvPr>
              <p14:cNvContentPartPr/>
              <p14:nvPr/>
            </p14:nvContentPartPr>
            <p14:xfrm>
              <a:off x="8307540" y="3111497"/>
              <a:ext cx="113760" cy="2898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C6A7493-E125-436B-BE87-729C44C8572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71900" y="3039497"/>
                <a:ext cx="1854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E15EE8-E381-4155-83F5-A78CCDB162BF}"/>
                  </a:ext>
                </a:extLst>
              </p14:cNvPr>
              <p14:cNvContentPartPr/>
              <p14:nvPr/>
            </p14:nvContentPartPr>
            <p14:xfrm>
              <a:off x="8398980" y="3042737"/>
              <a:ext cx="713160" cy="357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E15EE8-E381-4155-83F5-A78CCDB162B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63340" y="2970737"/>
                <a:ext cx="78480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8537589-6E9A-400D-9A06-2302434BBD32}"/>
                  </a:ext>
                </a:extLst>
              </p14:cNvPr>
              <p14:cNvContentPartPr/>
              <p14:nvPr/>
            </p14:nvContentPartPr>
            <p14:xfrm>
              <a:off x="8393940" y="2934377"/>
              <a:ext cx="1867680" cy="4075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8537589-6E9A-400D-9A06-2302434BBD3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58300" y="2862737"/>
                <a:ext cx="193932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C8D51F8-4F1C-4C03-8B50-CD10C33FFFC0}"/>
                  </a:ext>
                </a:extLst>
              </p14:cNvPr>
              <p14:cNvContentPartPr/>
              <p14:nvPr/>
            </p14:nvContentPartPr>
            <p14:xfrm>
              <a:off x="6818580" y="3586337"/>
              <a:ext cx="317880" cy="301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C8D51F8-4F1C-4C03-8B50-CD10C33FFFC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82580" y="3514337"/>
                <a:ext cx="38952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A44CF5F-49F1-4E0E-AE56-E3284ED4AE14}"/>
                  </a:ext>
                </a:extLst>
              </p14:cNvPr>
              <p14:cNvContentPartPr/>
              <p14:nvPr/>
            </p14:nvContentPartPr>
            <p14:xfrm>
              <a:off x="8350020" y="3602537"/>
              <a:ext cx="136800" cy="213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A44CF5F-49F1-4E0E-AE56-E3284ED4AE1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314020" y="3530537"/>
                <a:ext cx="20844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0A587DD-5A12-4C0F-8FCF-05EA7704CC72}"/>
                  </a:ext>
                </a:extLst>
              </p14:cNvPr>
              <p14:cNvContentPartPr/>
              <p14:nvPr/>
            </p14:nvContentPartPr>
            <p14:xfrm>
              <a:off x="9297180" y="3612977"/>
              <a:ext cx="69840" cy="2530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0A587DD-5A12-4C0F-8FCF-05EA7704CC7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261180" y="3541337"/>
                <a:ext cx="14148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9F51476-1682-43E4-BA75-65A472DC156A}"/>
                  </a:ext>
                </a:extLst>
              </p14:cNvPr>
              <p14:cNvContentPartPr/>
              <p14:nvPr/>
            </p14:nvContentPartPr>
            <p14:xfrm>
              <a:off x="10450980" y="3597857"/>
              <a:ext cx="109440" cy="281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9F51476-1682-43E4-BA75-65A472DC156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414980" y="3526217"/>
                <a:ext cx="1810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B84D75CF-3B32-409B-A3C6-4B3840219C44}"/>
                  </a:ext>
                </a:extLst>
              </p:cNvPr>
              <p:cNvSpPr/>
              <p:nvPr/>
            </p:nvSpPr>
            <p:spPr bwMode="auto">
              <a:xfrm>
                <a:off x="797042" y="4987002"/>
                <a:ext cx="10627550" cy="1038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Observation. 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400" dirty="0"/>
                  <a:t> is characterized by a set of </a:t>
                </a:r>
                <a:r>
                  <a:rPr lang="en-US" sz="2400" dirty="0">
                    <a:solidFill>
                      <a:srgbClr val="C00000"/>
                    </a:solidFill>
                  </a:rPr>
                  <a:t>connected</a:t>
                </a:r>
                <a:r>
                  <a:rPr lang="en-US" sz="2400" dirty="0"/>
                  <a:t> forbidden substructures,</a:t>
                </a:r>
                <a:br>
                  <a:rPr lang="en-US" sz="2400" dirty="0"/>
                </a:br>
                <a:r>
                  <a:rPr lang="en-US" sz="2400" dirty="0"/>
                  <a:t>then any optimal solution deletes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400" dirty="0"/>
                  <a:t> vertices from a base component.</a:t>
                </a:r>
              </a:p>
            </p:txBody>
          </p:sp>
        </mc:Choice>
        <mc:Fallback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B84D75CF-3B32-409B-A3C6-4B3840219C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042" y="4987002"/>
                <a:ext cx="10627550" cy="1038600"/>
              </a:xfrm>
              <a:prstGeom prst="round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61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F05E1-37CC-49D0-B6CD-CA0497D3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Outline of solving </a:t>
            </a:r>
            <a:r>
              <a:rPr lang="en-US" cap="small" dirty="0"/>
              <a:t>Vertex Deletion </a:t>
            </a:r>
            <a:r>
              <a:rPr lang="en-US" dirty="0"/>
              <a:t>using a decomposition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28C87-A251-4950-B050-757EBEEF4F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-elimination forest provides a decomposition of the graph by small separators</a:t>
                </a:r>
              </a:p>
              <a:p>
                <a:pPr marL="0" indent="0">
                  <a:buNone/>
                </a:pPr>
                <a:r>
                  <a:rPr lang="en-US" dirty="0"/>
                  <a:t>Allows FPT algorithms for the parameterization by </a:t>
                </a:r>
                <a:r>
                  <a:rPr lang="en-US" cap="small" dirty="0">
                    <a:solidFill>
                      <a:srgbClr val="C00000"/>
                    </a:solidFill>
                  </a:rPr>
                  <a:t>opt</a:t>
                </a:r>
                <a:r>
                  <a:rPr lang="en-US" dirty="0"/>
                  <a:t> to be used to bootstrap the DP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28C87-A251-4950-B050-757EBEEF4F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ECCBC-C933-4423-A925-280432C7E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p:pic>
        <p:nvPicPr>
          <p:cNvPr id="5" name="Decomposition">
            <a:extLst>
              <a:ext uri="{FF2B5EF4-FFF2-40B4-BE49-F238E27FC236}">
                <a16:creationId xmlns:a16="http://schemas.microsoft.com/office/drawing/2014/main" id="{30C57BDC-57D5-4B8C-B3CD-2C37F5BF4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740" y="2636912"/>
            <a:ext cx="4933950" cy="226695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22CC616-EB3C-47D9-B16A-8992634B0E83}"/>
              </a:ext>
            </a:extLst>
          </p:cNvPr>
          <p:cNvSpPr/>
          <p:nvPr/>
        </p:nvSpPr>
        <p:spPr bwMode="auto">
          <a:xfrm>
            <a:off x="5591944" y="3607773"/>
            <a:ext cx="720080" cy="43193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70AD07-1639-4B39-A73E-DA2BD8C35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80" y="2903612"/>
            <a:ext cx="4933950" cy="1733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692EB1-C527-4A77-8C4E-E66084C563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880" y="2903612"/>
            <a:ext cx="4933950" cy="1733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632E92-21C6-4824-ACE6-A7C5F124CF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880" y="3437012"/>
            <a:ext cx="4933950" cy="1200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582356-D1D8-4627-9484-FE1520E6B4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880" y="3437012"/>
            <a:ext cx="4933950" cy="1200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0661EE-C5BB-4D77-8953-32C667F377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880" y="3437012"/>
            <a:ext cx="4924425" cy="1200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8E64DB-7CDE-4F35-BAAC-AA2AA0C095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880" y="2903612"/>
            <a:ext cx="4933950" cy="17335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C0E59C4-6F82-459D-AD80-975DF93435FC}"/>
                  </a:ext>
                </a:extLst>
              </p:cNvPr>
              <p:cNvSpPr/>
              <p:nvPr/>
            </p:nvSpPr>
            <p:spPr>
              <a:xfrm>
                <a:off x="805472" y="3048547"/>
                <a:ext cx="129073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1600" dirty="0"/>
                  <a:t>= bipartite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C0E59C4-6F82-459D-AD80-975DF93435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72" y="3048547"/>
                <a:ext cx="1290738" cy="338554"/>
              </a:xfrm>
              <a:prstGeom prst="rect">
                <a:avLst/>
              </a:prstGeom>
              <a:blipFill>
                <a:blip r:embed="rId11"/>
                <a:stretch>
                  <a:fillRect t="-5357" r="-94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BAA63F8-514B-434A-B625-A04B25A6C367}"/>
                  </a:ext>
                </a:extLst>
              </p14:cNvPr>
              <p14:cNvContentPartPr/>
              <p14:nvPr/>
            </p14:nvContentPartPr>
            <p14:xfrm>
              <a:off x="6395000" y="3714247"/>
              <a:ext cx="1004040" cy="1178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BAA63F8-514B-434A-B625-A04B25A6C3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86360" y="3705247"/>
                <a:ext cx="1021680" cy="11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B53B107-84D3-4EFA-BD4C-42F33B89F99F}"/>
                  </a:ext>
                </a:extLst>
              </p14:cNvPr>
              <p14:cNvContentPartPr/>
              <p14:nvPr/>
            </p14:nvContentPartPr>
            <p14:xfrm>
              <a:off x="7498760" y="3754927"/>
              <a:ext cx="1546560" cy="10386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B53B107-84D3-4EFA-BD4C-42F33B89F99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90120" y="3745927"/>
                <a:ext cx="1564200" cy="10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2F5BE1C-2C44-4777-8368-C60D0C3936F0}"/>
                  </a:ext>
                </a:extLst>
              </p14:cNvPr>
              <p14:cNvContentPartPr/>
              <p14:nvPr/>
            </p14:nvContentPartPr>
            <p14:xfrm>
              <a:off x="9092120" y="3832687"/>
              <a:ext cx="528480" cy="9504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2F5BE1C-2C44-4777-8368-C60D0C3936F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83120" y="3823687"/>
                <a:ext cx="546120" cy="9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95132CB-7456-42A2-8DA1-2C2D398EF828}"/>
                  </a:ext>
                </a:extLst>
              </p14:cNvPr>
              <p14:cNvContentPartPr/>
              <p14:nvPr/>
            </p14:nvContentPartPr>
            <p14:xfrm>
              <a:off x="10096880" y="3807459"/>
              <a:ext cx="1206720" cy="1038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95132CB-7456-42A2-8DA1-2C2D398EF82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088240" y="3798459"/>
                <a:ext cx="1224360" cy="10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E0DB7EA-7369-42D6-913B-ABB1B5BCE7A8}"/>
                  </a:ext>
                </a:extLst>
              </p14:cNvPr>
              <p14:cNvContentPartPr/>
              <p14:nvPr/>
            </p14:nvContentPartPr>
            <p14:xfrm>
              <a:off x="7341660" y="3034817"/>
              <a:ext cx="710640" cy="308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E0DB7EA-7369-42D6-913B-ABB1B5BCE7A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06020" y="2963177"/>
                <a:ext cx="78228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C6A7493-E125-436B-BE87-729C44C8572D}"/>
                  </a:ext>
                </a:extLst>
              </p14:cNvPr>
              <p14:cNvContentPartPr/>
              <p14:nvPr/>
            </p14:nvContentPartPr>
            <p14:xfrm>
              <a:off x="8307540" y="3111497"/>
              <a:ext cx="113760" cy="2898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C6A7493-E125-436B-BE87-729C44C8572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71900" y="3039497"/>
                <a:ext cx="1854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E15EE8-E381-4155-83F5-A78CCDB162BF}"/>
                  </a:ext>
                </a:extLst>
              </p14:cNvPr>
              <p14:cNvContentPartPr/>
              <p14:nvPr/>
            </p14:nvContentPartPr>
            <p14:xfrm>
              <a:off x="8398980" y="3042737"/>
              <a:ext cx="713160" cy="357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E15EE8-E381-4155-83F5-A78CCDB162B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63340" y="2970737"/>
                <a:ext cx="78480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8537589-6E9A-400D-9A06-2302434BBD32}"/>
                  </a:ext>
                </a:extLst>
              </p14:cNvPr>
              <p14:cNvContentPartPr/>
              <p14:nvPr/>
            </p14:nvContentPartPr>
            <p14:xfrm>
              <a:off x="8393940" y="2934377"/>
              <a:ext cx="1867680" cy="4075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8537589-6E9A-400D-9A06-2302434BBD3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58300" y="2862737"/>
                <a:ext cx="193932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C8D51F8-4F1C-4C03-8B50-CD10C33FFFC0}"/>
                  </a:ext>
                </a:extLst>
              </p14:cNvPr>
              <p14:cNvContentPartPr/>
              <p14:nvPr/>
            </p14:nvContentPartPr>
            <p14:xfrm>
              <a:off x="6818580" y="3586337"/>
              <a:ext cx="317880" cy="301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C8D51F8-4F1C-4C03-8B50-CD10C33FFFC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82580" y="3514337"/>
                <a:ext cx="38952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A44CF5F-49F1-4E0E-AE56-E3284ED4AE14}"/>
                  </a:ext>
                </a:extLst>
              </p14:cNvPr>
              <p14:cNvContentPartPr/>
              <p14:nvPr/>
            </p14:nvContentPartPr>
            <p14:xfrm>
              <a:off x="8350020" y="3602537"/>
              <a:ext cx="136800" cy="213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A44CF5F-49F1-4E0E-AE56-E3284ED4AE1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314020" y="3530537"/>
                <a:ext cx="20844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0A587DD-5A12-4C0F-8FCF-05EA7704CC72}"/>
                  </a:ext>
                </a:extLst>
              </p14:cNvPr>
              <p14:cNvContentPartPr/>
              <p14:nvPr/>
            </p14:nvContentPartPr>
            <p14:xfrm>
              <a:off x="9297180" y="3612977"/>
              <a:ext cx="69840" cy="2530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0A587DD-5A12-4C0F-8FCF-05EA7704CC7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261180" y="3541337"/>
                <a:ext cx="14148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9F51476-1682-43E4-BA75-65A472DC156A}"/>
                  </a:ext>
                </a:extLst>
              </p14:cNvPr>
              <p14:cNvContentPartPr/>
              <p14:nvPr/>
            </p14:nvContentPartPr>
            <p14:xfrm>
              <a:off x="10450980" y="3597857"/>
              <a:ext cx="109440" cy="281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9F51476-1682-43E4-BA75-65A472DC156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414980" y="3526217"/>
                <a:ext cx="1810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B84D75CF-3B32-409B-A3C6-4B3840219C44}"/>
                  </a:ext>
                </a:extLst>
              </p:cNvPr>
              <p:cNvSpPr/>
              <p:nvPr/>
            </p:nvSpPr>
            <p:spPr bwMode="auto">
              <a:xfrm>
                <a:off x="797042" y="4987002"/>
                <a:ext cx="10627550" cy="1038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Observation. 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400" dirty="0"/>
                  <a:t> is characterized by a set of </a:t>
                </a:r>
                <a:r>
                  <a:rPr lang="en-US" sz="2400" dirty="0">
                    <a:solidFill>
                      <a:srgbClr val="C00000"/>
                    </a:solidFill>
                  </a:rPr>
                  <a:t>connected</a:t>
                </a:r>
                <a:r>
                  <a:rPr lang="en-US" sz="2400" dirty="0"/>
                  <a:t> forbidden substructures,</a:t>
                </a:r>
                <a:br>
                  <a:rPr lang="en-US" sz="2400" dirty="0"/>
                </a:br>
                <a:r>
                  <a:rPr lang="en-US" sz="2400" dirty="0"/>
                  <a:t>then any optimal solution deletes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400" dirty="0"/>
                  <a:t> vertices from a base component.</a:t>
                </a:r>
              </a:p>
            </p:txBody>
          </p:sp>
        </mc:Choice>
        <mc:Fallback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B84D75CF-3B32-409B-A3C6-4B3840219C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042" y="4987002"/>
                <a:ext cx="10627550" cy="1038600"/>
              </a:xfrm>
              <a:prstGeom prst="round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2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We provided three types of results for new parameterizations of V</a:t>
                </a:r>
                <a:r>
                  <a:rPr lang="en-US" cap="small" dirty="0"/>
                  <a:t>ertex deletion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Results carry over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-treewidth with changes in the polynomial factors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Open problems:</a:t>
                </a:r>
              </a:p>
              <a:p>
                <a:r>
                  <a:rPr lang="en-US" dirty="0"/>
                  <a:t>Can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-approximation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sub>
                    </m:sSub>
                  </m:oMath>
                </a14:m>
                <a:r>
                  <a:rPr lang="en-US" dirty="0"/>
                  <a:t> be computed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?</a:t>
                </a:r>
              </a:p>
              <a:p>
                <a:r>
                  <a:rPr lang="en-US" dirty="0"/>
                  <a:t>Can variants of these hybrid parameterizations be effective for </a:t>
                </a:r>
                <a:r>
                  <a:rPr lang="en-US" dirty="0">
                    <a:solidFill>
                      <a:srgbClr val="C00000"/>
                    </a:solidFill>
                  </a:rPr>
                  <a:t>directed graphs</a:t>
                </a:r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5039727-06F0-47DF-B678-E6C70F3B4C93}"/>
              </a:ext>
            </a:extLst>
          </p:cNvPr>
          <p:cNvSpPr/>
          <p:nvPr/>
        </p:nvSpPr>
        <p:spPr>
          <a:xfrm>
            <a:off x="983432" y="1962710"/>
            <a:ext cx="3741205" cy="649440"/>
          </a:xfrm>
          <a:custGeom>
            <a:avLst/>
            <a:gdLst>
              <a:gd name="connsiteX0" fmla="*/ 0 w 5443804"/>
              <a:gd name="connsiteY0" fmla="*/ 108242 h 649440"/>
              <a:gd name="connsiteX1" fmla="*/ 108242 w 5443804"/>
              <a:gd name="connsiteY1" fmla="*/ 0 h 649440"/>
              <a:gd name="connsiteX2" fmla="*/ 5335562 w 5443804"/>
              <a:gd name="connsiteY2" fmla="*/ 0 h 649440"/>
              <a:gd name="connsiteX3" fmla="*/ 5443804 w 5443804"/>
              <a:gd name="connsiteY3" fmla="*/ 108242 h 649440"/>
              <a:gd name="connsiteX4" fmla="*/ 5443804 w 5443804"/>
              <a:gd name="connsiteY4" fmla="*/ 541198 h 649440"/>
              <a:gd name="connsiteX5" fmla="*/ 5335562 w 5443804"/>
              <a:gd name="connsiteY5" fmla="*/ 649440 h 649440"/>
              <a:gd name="connsiteX6" fmla="*/ 108242 w 5443804"/>
              <a:gd name="connsiteY6" fmla="*/ 649440 h 649440"/>
              <a:gd name="connsiteX7" fmla="*/ 0 w 5443804"/>
              <a:gd name="connsiteY7" fmla="*/ 541198 h 649440"/>
              <a:gd name="connsiteX8" fmla="*/ 0 w 5443804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804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5335562" y="0"/>
                </a:lnTo>
                <a:cubicBezTo>
                  <a:pt x="5395342" y="0"/>
                  <a:pt x="5443804" y="48462"/>
                  <a:pt x="5443804" y="108242"/>
                </a:cubicBezTo>
                <a:lnTo>
                  <a:pt x="5443804" y="541198"/>
                </a:lnTo>
                <a:cubicBezTo>
                  <a:pt x="5443804" y="600978"/>
                  <a:pt x="5395342" y="649440"/>
                  <a:pt x="5335562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37466" tIns="31703" rIns="237466" bIns="31703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1. Decomposition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0292E65-EDEC-4AA3-A12D-6F7DCB45F68C}"/>
                  </a:ext>
                </a:extLst>
              </p:cNvPr>
              <p:cNvSpPr/>
              <p:nvPr/>
            </p:nvSpPr>
            <p:spPr>
              <a:xfrm>
                <a:off x="3388915" y="2780928"/>
                <a:ext cx="5443804" cy="649440"/>
              </a:xfrm>
              <a:custGeom>
                <a:avLst/>
                <a:gdLst>
                  <a:gd name="connsiteX0" fmla="*/ 0 w 5443804"/>
                  <a:gd name="connsiteY0" fmla="*/ 108242 h 649440"/>
                  <a:gd name="connsiteX1" fmla="*/ 108242 w 5443804"/>
                  <a:gd name="connsiteY1" fmla="*/ 0 h 649440"/>
                  <a:gd name="connsiteX2" fmla="*/ 5335562 w 5443804"/>
                  <a:gd name="connsiteY2" fmla="*/ 0 h 649440"/>
                  <a:gd name="connsiteX3" fmla="*/ 5443804 w 5443804"/>
                  <a:gd name="connsiteY3" fmla="*/ 108242 h 649440"/>
                  <a:gd name="connsiteX4" fmla="*/ 5443804 w 5443804"/>
                  <a:gd name="connsiteY4" fmla="*/ 541198 h 649440"/>
                  <a:gd name="connsiteX5" fmla="*/ 5335562 w 5443804"/>
                  <a:gd name="connsiteY5" fmla="*/ 649440 h 649440"/>
                  <a:gd name="connsiteX6" fmla="*/ 108242 w 5443804"/>
                  <a:gd name="connsiteY6" fmla="*/ 649440 h 649440"/>
                  <a:gd name="connsiteX7" fmla="*/ 0 w 5443804"/>
                  <a:gd name="connsiteY7" fmla="*/ 541198 h 649440"/>
                  <a:gd name="connsiteX8" fmla="*/ 0 w 5443804"/>
                  <a:gd name="connsiteY8" fmla="*/ 108242 h 64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43804" h="649440">
                    <a:moveTo>
                      <a:pt x="0" y="108242"/>
                    </a:moveTo>
                    <a:cubicBezTo>
                      <a:pt x="0" y="48462"/>
                      <a:pt x="48462" y="0"/>
                      <a:pt x="108242" y="0"/>
                    </a:cubicBezTo>
                    <a:lnTo>
                      <a:pt x="5335562" y="0"/>
                    </a:lnTo>
                    <a:cubicBezTo>
                      <a:pt x="5395342" y="0"/>
                      <a:pt x="5443804" y="48462"/>
                      <a:pt x="5443804" y="108242"/>
                    </a:cubicBezTo>
                    <a:lnTo>
                      <a:pt x="5443804" y="541198"/>
                    </a:lnTo>
                    <a:cubicBezTo>
                      <a:pt x="5443804" y="600978"/>
                      <a:pt x="5395342" y="649440"/>
                      <a:pt x="5335562" y="649440"/>
                    </a:cubicBezTo>
                    <a:lnTo>
                      <a:pt x="108242" y="649440"/>
                    </a:lnTo>
                    <a:cubicBezTo>
                      <a:pt x="48462" y="649440"/>
                      <a:pt x="0" y="600978"/>
                      <a:pt x="0" y="541198"/>
                    </a:cubicBezTo>
                    <a:lnTo>
                      <a:pt x="0" y="108242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237466" tIns="31703" rIns="237466" bIns="31703" numCol="1" spcCol="1270" anchor="ctr" anchorCtr="0">
                <a:noAutofit/>
              </a:bodyPr>
              <a:lstStyle/>
              <a:p>
                <a:pPr marL="0" lvl="0" indent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200" kern="1200" dirty="0"/>
                  <a:t>2. Algorithms solving </a:t>
                </a:r>
                <a:r>
                  <a:rPr lang="en-US" sz="2200" kern="1200" cap="small" baseline="0" dirty="0"/>
                  <a:t>Vertex Deletion to</a:t>
                </a:r>
                <a:r>
                  <a:rPr lang="en-US" sz="2200" kern="1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endParaRPr lang="en-US" sz="2200" kern="1200" dirty="0"/>
              </a:p>
            </p:txBody>
          </p:sp>
        </mc:Choice>
        <mc:Fallback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0292E65-EDEC-4AA3-A12D-6F7DCB45F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915" y="2780928"/>
                <a:ext cx="5443804" cy="649440"/>
              </a:xfrm>
              <a:custGeom>
                <a:avLst/>
                <a:gdLst>
                  <a:gd name="connsiteX0" fmla="*/ 0 w 5443804"/>
                  <a:gd name="connsiteY0" fmla="*/ 108242 h 649440"/>
                  <a:gd name="connsiteX1" fmla="*/ 108242 w 5443804"/>
                  <a:gd name="connsiteY1" fmla="*/ 0 h 649440"/>
                  <a:gd name="connsiteX2" fmla="*/ 5335562 w 5443804"/>
                  <a:gd name="connsiteY2" fmla="*/ 0 h 649440"/>
                  <a:gd name="connsiteX3" fmla="*/ 5443804 w 5443804"/>
                  <a:gd name="connsiteY3" fmla="*/ 108242 h 649440"/>
                  <a:gd name="connsiteX4" fmla="*/ 5443804 w 5443804"/>
                  <a:gd name="connsiteY4" fmla="*/ 541198 h 649440"/>
                  <a:gd name="connsiteX5" fmla="*/ 5335562 w 5443804"/>
                  <a:gd name="connsiteY5" fmla="*/ 649440 h 649440"/>
                  <a:gd name="connsiteX6" fmla="*/ 108242 w 5443804"/>
                  <a:gd name="connsiteY6" fmla="*/ 649440 h 649440"/>
                  <a:gd name="connsiteX7" fmla="*/ 0 w 5443804"/>
                  <a:gd name="connsiteY7" fmla="*/ 541198 h 649440"/>
                  <a:gd name="connsiteX8" fmla="*/ 0 w 5443804"/>
                  <a:gd name="connsiteY8" fmla="*/ 108242 h 64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43804" h="649440">
                    <a:moveTo>
                      <a:pt x="0" y="108242"/>
                    </a:moveTo>
                    <a:cubicBezTo>
                      <a:pt x="0" y="48462"/>
                      <a:pt x="48462" y="0"/>
                      <a:pt x="108242" y="0"/>
                    </a:cubicBezTo>
                    <a:lnTo>
                      <a:pt x="5335562" y="0"/>
                    </a:lnTo>
                    <a:cubicBezTo>
                      <a:pt x="5395342" y="0"/>
                      <a:pt x="5443804" y="48462"/>
                      <a:pt x="5443804" y="108242"/>
                    </a:cubicBezTo>
                    <a:lnTo>
                      <a:pt x="5443804" y="541198"/>
                    </a:lnTo>
                    <a:cubicBezTo>
                      <a:pt x="5443804" y="600978"/>
                      <a:pt x="5395342" y="649440"/>
                      <a:pt x="5335562" y="649440"/>
                    </a:cubicBezTo>
                    <a:lnTo>
                      <a:pt x="108242" y="649440"/>
                    </a:lnTo>
                    <a:cubicBezTo>
                      <a:pt x="48462" y="649440"/>
                      <a:pt x="0" y="600978"/>
                      <a:pt x="0" y="541198"/>
                    </a:cubicBezTo>
                    <a:lnTo>
                      <a:pt x="0" y="108242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0B4FED8-C17C-4859-8EF8-83E56FAA4E27}"/>
              </a:ext>
            </a:extLst>
          </p:cNvPr>
          <p:cNvSpPr/>
          <p:nvPr/>
        </p:nvSpPr>
        <p:spPr>
          <a:xfrm>
            <a:off x="7467365" y="1962710"/>
            <a:ext cx="3741205" cy="649440"/>
          </a:xfrm>
          <a:custGeom>
            <a:avLst/>
            <a:gdLst>
              <a:gd name="connsiteX0" fmla="*/ 0 w 5443804"/>
              <a:gd name="connsiteY0" fmla="*/ 108242 h 649440"/>
              <a:gd name="connsiteX1" fmla="*/ 108242 w 5443804"/>
              <a:gd name="connsiteY1" fmla="*/ 0 h 649440"/>
              <a:gd name="connsiteX2" fmla="*/ 5335562 w 5443804"/>
              <a:gd name="connsiteY2" fmla="*/ 0 h 649440"/>
              <a:gd name="connsiteX3" fmla="*/ 5443804 w 5443804"/>
              <a:gd name="connsiteY3" fmla="*/ 108242 h 649440"/>
              <a:gd name="connsiteX4" fmla="*/ 5443804 w 5443804"/>
              <a:gd name="connsiteY4" fmla="*/ 541198 h 649440"/>
              <a:gd name="connsiteX5" fmla="*/ 5335562 w 5443804"/>
              <a:gd name="connsiteY5" fmla="*/ 649440 h 649440"/>
              <a:gd name="connsiteX6" fmla="*/ 108242 w 5443804"/>
              <a:gd name="connsiteY6" fmla="*/ 649440 h 649440"/>
              <a:gd name="connsiteX7" fmla="*/ 0 w 5443804"/>
              <a:gd name="connsiteY7" fmla="*/ 541198 h 649440"/>
              <a:gd name="connsiteX8" fmla="*/ 0 w 5443804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804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5335562" y="0"/>
                </a:lnTo>
                <a:cubicBezTo>
                  <a:pt x="5395342" y="0"/>
                  <a:pt x="5443804" y="48462"/>
                  <a:pt x="5443804" y="108242"/>
                </a:cubicBezTo>
                <a:lnTo>
                  <a:pt x="5443804" y="541198"/>
                </a:lnTo>
                <a:cubicBezTo>
                  <a:pt x="5443804" y="600978"/>
                  <a:pt x="5395342" y="649440"/>
                  <a:pt x="5335562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37466" tIns="31703" rIns="237466" bIns="31703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/>
              <a:t>3. Hardness proofs</a:t>
            </a:r>
            <a:endParaRPr lang="en-US" sz="2200" kern="1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99DBFAA-5E96-4ED2-9B16-6CDB635C1DCE}"/>
                  </a:ext>
                </a:extLst>
              </p14:cNvPr>
              <p14:cNvContentPartPr/>
              <p14:nvPr/>
            </p14:nvContentPartPr>
            <p14:xfrm>
              <a:off x="7301116" y="5369592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99DBFAA-5E96-4ED2-9B16-6CDB635C1D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2116" y="536059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B5D0E25-DA1C-4927-AADC-6012F5BAA082}"/>
                  </a:ext>
                </a:extLst>
              </p14:cNvPr>
              <p14:cNvContentPartPr/>
              <p14:nvPr/>
            </p14:nvContentPartPr>
            <p14:xfrm>
              <a:off x="4295800" y="6141240"/>
              <a:ext cx="464040" cy="147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B5D0E25-DA1C-4927-AADC-6012F5BAA08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86800" y="6132600"/>
                <a:ext cx="4816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9349F33-AD5A-4506-AC15-1C0B968E6082}"/>
                  </a:ext>
                </a:extLst>
              </p14:cNvPr>
              <p14:cNvContentPartPr/>
              <p14:nvPr/>
            </p14:nvContentPartPr>
            <p14:xfrm>
              <a:off x="4531240" y="6239520"/>
              <a:ext cx="36720" cy="298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9349F33-AD5A-4506-AC15-1C0B968E608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22240" y="6230880"/>
                <a:ext cx="5436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2A0BB39-1ECD-4190-AA9A-2FAC45BB9BF2}"/>
                  </a:ext>
                </a:extLst>
              </p14:cNvPr>
              <p14:cNvContentPartPr/>
              <p14:nvPr/>
            </p14:nvContentPartPr>
            <p14:xfrm>
              <a:off x="4783240" y="6127560"/>
              <a:ext cx="280080" cy="3646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2A0BB39-1ECD-4190-AA9A-2FAC45BB9BF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74600" y="6118920"/>
                <a:ext cx="29772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BF30E13-DF2D-4FC2-BF0C-A44DAB69246E}"/>
                  </a:ext>
                </a:extLst>
              </p14:cNvPr>
              <p14:cNvContentPartPr/>
              <p14:nvPr/>
            </p14:nvContentPartPr>
            <p14:xfrm>
              <a:off x="5110480" y="6325560"/>
              <a:ext cx="254160" cy="152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BF30E13-DF2D-4FC2-BF0C-A44DAB69246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01480" y="6316920"/>
                <a:ext cx="2718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AFCA8F6-D025-4CA1-A264-145D16F484CA}"/>
                  </a:ext>
                </a:extLst>
              </p14:cNvPr>
              <p14:cNvContentPartPr/>
              <p14:nvPr/>
            </p14:nvContentPartPr>
            <p14:xfrm>
              <a:off x="5375440" y="6154920"/>
              <a:ext cx="443880" cy="3441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AFCA8F6-D025-4CA1-A264-145D16F484C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66440" y="6145920"/>
                <a:ext cx="46152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29BE420-9B9C-4EA2-9A06-9F1D74D1462F}"/>
                  </a:ext>
                </a:extLst>
              </p14:cNvPr>
              <p14:cNvContentPartPr/>
              <p14:nvPr/>
            </p14:nvContentPartPr>
            <p14:xfrm>
              <a:off x="6237280" y="6316920"/>
              <a:ext cx="209520" cy="1375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29BE420-9B9C-4EA2-9A06-9F1D74D1462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28640" y="6307920"/>
                <a:ext cx="2271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2BBB918-1288-4188-972E-5BB038716BCA}"/>
                  </a:ext>
                </a:extLst>
              </p14:cNvPr>
              <p14:cNvContentPartPr/>
              <p14:nvPr/>
            </p14:nvContentPartPr>
            <p14:xfrm>
              <a:off x="6325480" y="6309360"/>
              <a:ext cx="176760" cy="3600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2BBB918-1288-4188-972E-5BB038716BC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16480" y="6300360"/>
                <a:ext cx="19440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A90AB8C-29C2-4561-A67E-9C7AE1BFC2B5}"/>
                  </a:ext>
                </a:extLst>
              </p14:cNvPr>
              <p14:cNvContentPartPr/>
              <p14:nvPr/>
            </p14:nvContentPartPr>
            <p14:xfrm>
              <a:off x="6520960" y="6332040"/>
              <a:ext cx="181440" cy="1440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A90AB8C-29C2-4561-A67E-9C7AE1BFC2B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12320" y="6323400"/>
                <a:ext cx="1990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F067DEA-D2DF-40C4-8748-AA7D4C1AC501}"/>
                  </a:ext>
                </a:extLst>
              </p14:cNvPr>
              <p14:cNvContentPartPr/>
              <p14:nvPr/>
            </p14:nvContentPartPr>
            <p14:xfrm>
              <a:off x="6766480" y="6324840"/>
              <a:ext cx="185760" cy="1746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F067DEA-D2DF-40C4-8748-AA7D4C1AC50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57480" y="6315840"/>
                <a:ext cx="2034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9C7519B-E0B7-41DF-8BFE-761D99932484}"/>
                  </a:ext>
                </a:extLst>
              </p14:cNvPr>
              <p14:cNvContentPartPr/>
              <p14:nvPr/>
            </p14:nvContentPartPr>
            <p14:xfrm>
              <a:off x="7395040" y="5972400"/>
              <a:ext cx="22680" cy="3427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9C7519B-E0B7-41DF-8BFE-761D9993248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86400" y="5963760"/>
                <a:ext cx="4032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942C646-A2E7-405F-A013-83FC6FEBAD78}"/>
                  </a:ext>
                </a:extLst>
              </p14:cNvPr>
              <p14:cNvContentPartPr/>
              <p14:nvPr/>
            </p14:nvContentPartPr>
            <p14:xfrm>
              <a:off x="7375960" y="6554520"/>
              <a:ext cx="58320" cy="583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942C646-A2E7-405F-A013-83FC6FEBAD7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67320" y="6545880"/>
                <a:ext cx="75960" cy="759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3240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"/>
                            </p:stCondLst>
                            <p:childTnLst>
                              <p:par>
                                <p:cTn id="67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C5AF8B-37CA-475D-92E8-29B176457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Vertex-deletion 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952AE17-A35D-4678-B432-00E75605BF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cap="small" dirty="0"/>
                  <a:t>Vertex Deletion to Graph Class </a:t>
                </a:r>
                <a14:m>
                  <m:oMath xmlns:m="http://schemas.openxmlformats.org/officeDocument/2006/math">
                    <m:r>
                      <a:rPr lang="en-US" b="0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br>
                  <a:rPr lang="en-US" cap="small" dirty="0"/>
                </a:br>
                <a:r>
                  <a:rPr lang="en-US" b="1" dirty="0"/>
                  <a:t>Input:</a:t>
                </a:r>
                <a:r>
                  <a:rPr lang="en-US" dirty="0"/>
                  <a:t>		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br>
                  <a:rPr lang="en-US" dirty="0"/>
                </a:br>
                <a:r>
                  <a:rPr lang="en-US" b="1" dirty="0"/>
                  <a:t>Output:</a:t>
                </a:r>
                <a:r>
                  <a:rPr lang="en-US" dirty="0"/>
                  <a:t>	Minimum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belongs to graph class </a:t>
                </a:r>
                <a14:m>
                  <m:oMath xmlns:m="http://schemas.openxmlformats.org/officeDocument/2006/math">
                    <m:r>
                      <a:rPr lang="en-US" i="1" cap="small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Many classic NP-hard graph problems can be phrased in this way: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952AE17-A35D-4678-B432-00E75605BF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16">
            <a:extLst>
              <a:ext uri="{FF2B5EF4-FFF2-40B4-BE49-F238E27FC236}">
                <a16:creationId xmlns:a16="http://schemas.microsoft.com/office/drawing/2014/main" id="{0AF9D528-15EE-468A-9E76-03633DEEE00A}"/>
              </a:ext>
            </a:extLst>
          </p:cNvPr>
          <p:cNvSpPr/>
          <p:nvPr/>
        </p:nvSpPr>
        <p:spPr>
          <a:xfrm>
            <a:off x="3352110" y="3299034"/>
            <a:ext cx="2472347" cy="1198274"/>
          </a:xfrm>
          <a:custGeom>
            <a:avLst/>
            <a:gdLst>
              <a:gd name="connsiteX0" fmla="*/ 0 w 2406864"/>
              <a:gd name="connsiteY0" fmla="*/ 0 h 1198274"/>
              <a:gd name="connsiteX1" fmla="*/ 2406864 w 2406864"/>
              <a:gd name="connsiteY1" fmla="*/ 0 h 1198274"/>
              <a:gd name="connsiteX2" fmla="*/ 2406864 w 2406864"/>
              <a:gd name="connsiteY2" fmla="*/ 1198274 h 1198274"/>
              <a:gd name="connsiteX3" fmla="*/ 0 w 2406864"/>
              <a:gd name="connsiteY3" fmla="*/ 1198274 h 1198274"/>
              <a:gd name="connsiteX4" fmla="*/ 0 w 2406864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864" h="1198274">
                <a:moveTo>
                  <a:pt x="0" y="0"/>
                </a:moveTo>
                <a:lnTo>
                  <a:pt x="2406864" y="0"/>
                </a:lnTo>
                <a:lnTo>
                  <a:pt x="2406864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b="1" cap="small" dirty="0"/>
              <a:t>Vertex Cover</a:t>
            </a:r>
          </a:p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dirty="0"/>
              <a:t>Delete vertices to get edgeless graph</a:t>
            </a:r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B8FA6F49-8640-407F-BADC-A6E58B9E28BB}"/>
              </a:ext>
            </a:extLst>
          </p:cNvPr>
          <p:cNvSpPr/>
          <p:nvPr/>
        </p:nvSpPr>
        <p:spPr>
          <a:xfrm>
            <a:off x="7456762" y="3299034"/>
            <a:ext cx="2767221" cy="1198274"/>
          </a:xfrm>
          <a:custGeom>
            <a:avLst/>
            <a:gdLst>
              <a:gd name="connsiteX0" fmla="*/ 0 w 2754038"/>
              <a:gd name="connsiteY0" fmla="*/ 0 h 1198274"/>
              <a:gd name="connsiteX1" fmla="*/ 2754038 w 2754038"/>
              <a:gd name="connsiteY1" fmla="*/ 0 h 1198274"/>
              <a:gd name="connsiteX2" fmla="*/ 2754038 w 2754038"/>
              <a:gd name="connsiteY2" fmla="*/ 1198274 h 1198274"/>
              <a:gd name="connsiteX3" fmla="*/ 0 w 2754038"/>
              <a:gd name="connsiteY3" fmla="*/ 1198274 h 1198274"/>
              <a:gd name="connsiteX4" fmla="*/ 0 w 2754038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038" h="1198274">
                <a:moveTo>
                  <a:pt x="0" y="0"/>
                </a:moveTo>
                <a:lnTo>
                  <a:pt x="2754038" y="0"/>
                </a:lnTo>
                <a:lnTo>
                  <a:pt x="2754038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b="1" cap="small" dirty="0"/>
              <a:t>Feedback Vertex Set</a:t>
            </a:r>
          </a:p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dirty="0"/>
              <a:t>Delete vertices to get acyclic graph</a:t>
            </a:r>
          </a:p>
        </p:txBody>
      </p:sp>
      <p:sp>
        <p:nvSpPr>
          <p:cNvPr id="8" name="Freeform 20">
            <a:extLst>
              <a:ext uri="{FF2B5EF4-FFF2-40B4-BE49-F238E27FC236}">
                <a16:creationId xmlns:a16="http://schemas.microsoft.com/office/drawing/2014/main" id="{19F45D44-6DB6-40D5-813D-787834D0D935}"/>
              </a:ext>
            </a:extLst>
          </p:cNvPr>
          <p:cNvSpPr/>
          <p:nvPr/>
        </p:nvSpPr>
        <p:spPr>
          <a:xfrm>
            <a:off x="3352110" y="5234473"/>
            <a:ext cx="2472347" cy="1198274"/>
          </a:xfrm>
          <a:custGeom>
            <a:avLst/>
            <a:gdLst>
              <a:gd name="connsiteX0" fmla="*/ 0 w 2406864"/>
              <a:gd name="connsiteY0" fmla="*/ 0 h 1198274"/>
              <a:gd name="connsiteX1" fmla="*/ 2406864 w 2406864"/>
              <a:gd name="connsiteY1" fmla="*/ 0 h 1198274"/>
              <a:gd name="connsiteX2" fmla="*/ 2406864 w 2406864"/>
              <a:gd name="connsiteY2" fmla="*/ 1198274 h 1198274"/>
              <a:gd name="connsiteX3" fmla="*/ 0 w 2406864"/>
              <a:gd name="connsiteY3" fmla="*/ 1198274 h 1198274"/>
              <a:gd name="connsiteX4" fmla="*/ 0 w 2406864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864" h="1198274">
                <a:moveTo>
                  <a:pt x="0" y="0"/>
                </a:moveTo>
                <a:lnTo>
                  <a:pt x="2406864" y="0"/>
                </a:lnTo>
                <a:lnTo>
                  <a:pt x="2406864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b="1" cap="small" dirty="0"/>
              <a:t>Odd Cycle Transversal</a:t>
            </a:r>
          </a:p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dirty="0"/>
              <a:t>Delete vertices to get bipartite graph</a:t>
            </a:r>
          </a:p>
        </p:txBody>
      </p:sp>
      <p:sp>
        <p:nvSpPr>
          <p:cNvPr id="9" name="Freeform 22">
            <a:extLst>
              <a:ext uri="{FF2B5EF4-FFF2-40B4-BE49-F238E27FC236}">
                <a16:creationId xmlns:a16="http://schemas.microsoft.com/office/drawing/2014/main" id="{5E414437-9789-4C59-8C84-5D31ADD228B4}"/>
              </a:ext>
            </a:extLst>
          </p:cNvPr>
          <p:cNvSpPr/>
          <p:nvPr/>
        </p:nvSpPr>
        <p:spPr>
          <a:xfrm>
            <a:off x="7456762" y="5234473"/>
            <a:ext cx="2767221" cy="1198274"/>
          </a:xfrm>
          <a:custGeom>
            <a:avLst/>
            <a:gdLst>
              <a:gd name="connsiteX0" fmla="*/ 0 w 2754038"/>
              <a:gd name="connsiteY0" fmla="*/ 0 h 1198274"/>
              <a:gd name="connsiteX1" fmla="*/ 2754038 w 2754038"/>
              <a:gd name="connsiteY1" fmla="*/ 0 h 1198274"/>
              <a:gd name="connsiteX2" fmla="*/ 2754038 w 2754038"/>
              <a:gd name="connsiteY2" fmla="*/ 1198274 h 1198274"/>
              <a:gd name="connsiteX3" fmla="*/ 0 w 2754038"/>
              <a:gd name="connsiteY3" fmla="*/ 1198274 h 1198274"/>
              <a:gd name="connsiteX4" fmla="*/ 0 w 2754038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038" h="1198274">
                <a:moveTo>
                  <a:pt x="0" y="0"/>
                </a:moveTo>
                <a:lnTo>
                  <a:pt x="2754038" y="0"/>
                </a:lnTo>
                <a:lnTo>
                  <a:pt x="2754038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b="1" cap="small" dirty="0"/>
              <a:t>Chordal Vertex Deletion</a:t>
            </a:r>
          </a:p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dirty="0"/>
              <a:t>Delete vertices to get graph without </a:t>
            </a:r>
            <a:r>
              <a:rPr lang="en-US" sz="1500" dirty="0" err="1"/>
              <a:t>chordless</a:t>
            </a:r>
            <a:r>
              <a:rPr lang="en-US" sz="1500" dirty="0"/>
              <a:t> cycles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2B6348-489A-4F8B-9B85-F8C39C744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313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8274B1-8AA4-4AFA-B598-0B75EB229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313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E3EF53-E33E-453B-A156-E19EA1AC6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186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36D00D-FE0A-43FF-8BAD-9C1832501C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4313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C969D2-28C1-4598-926C-15240E726B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8070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ED7E39-85C3-4C8C-9B4C-1128724093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8070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18F00A-ACEC-4DB2-88CA-4E1A88972E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OCT-bipartite">
            <a:extLst>
              <a:ext uri="{FF2B5EF4-FFF2-40B4-BE49-F238E27FC236}">
                <a16:creationId xmlns:a16="http://schemas.microsoft.com/office/drawing/2014/main" id="{B6687A1D-89D9-4529-B71C-BFDA852285A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4313" y="5048643"/>
            <a:ext cx="19431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0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C5AF8B-37CA-475D-92E8-29B176457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Fixed-parameter tractable algorithms for vertex deletion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952AE17-A35D-4678-B432-00E75605BF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Fixed-parameter tractability </a:t>
                </a:r>
                <a:r>
                  <a:rPr lang="en-US" dirty="0"/>
                  <a:t>is a framework to deal with NP-hard problems:</a:t>
                </a:r>
              </a:p>
              <a:p>
                <a:r>
                  <a:rPr lang="en-US" dirty="0"/>
                  <a:t>Choose a complexity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independent of the number of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Find an optimal solution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for some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? 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952AE17-A35D-4678-B432-00E75605BF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16">
            <a:extLst>
              <a:ext uri="{FF2B5EF4-FFF2-40B4-BE49-F238E27FC236}">
                <a16:creationId xmlns:a16="http://schemas.microsoft.com/office/drawing/2014/main" id="{0AF9D528-15EE-468A-9E76-03633DEEE00A}"/>
              </a:ext>
            </a:extLst>
          </p:cNvPr>
          <p:cNvSpPr/>
          <p:nvPr/>
        </p:nvSpPr>
        <p:spPr>
          <a:xfrm>
            <a:off x="3352110" y="3299034"/>
            <a:ext cx="2472347" cy="1198274"/>
          </a:xfrm>
          <a:custGeom>
            <a:avLst/>
            <a:gdLst>
              <a:gd name="connsiteX0" fmla="*/ 0 w 2406864"/>
              <a:gd name="connsiteY0" fmla="*/ 0 h 1198274"/>
              <a:gd name="connsiteX1" fmla="*/ 2406864 w 2406864"/>
              <a:gd name="connsiteY1" fmla="*/ 0 h 1198274"/>
              <a:gd name="connsiteX2" fmla="*/ 2406864 w 2406864"/>
              <a:gd name="connsiteY2" fmla="*/ 1198274 h 1198274"/>
              <a:gd name="connsiteX3" fmla="*/ 0 w 2406864"/>
              <a:gd name="connsiteY3" fmla="*/ 1198274 h 1198274"/>
              <a:gd name="connsiteX4" fmla="*/ 0 w 2406864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864" h="1198274">
                <a:moveTo>
                  <a:pt x="0" y="0"/>
                </a:moveTo>
                <a:lnTo>
                  <a:pt x="2406864" y="0"/>
                </a:lnTo>
                <a:lnTo>
                  <a:pt x="2406864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b="1" cap="small" dirty="0"/>
              <a:t>Vertex Cover</a:t>
            </a:r>
          </a:p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dirty="0"/>
              <a:t>Delete vertices to get edgeless graph</a:t>
            </a:r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B8FA6F49-8640-407F-BADC-A6E58B9E28BB}"/>
              </a:ext>
            </a:extLst>
          </p:cNvPr>
          <p:cNvSpPr/>
          <p:nvPr/>
        </p:nvSpPr>
        <p:spPr>
          <a:xfrm>
            <a:off x="7456762" y="3299034"/>
            <a:ext cx="2767221" cy="1198274"/>
          </a:xfrm>
          <a:custGeom>
            <a:avLst/>
            <a:gdLst>
              <a:gd name="connsiteX0" fmla="*/ 0 w 2754038"/>
              <a:gd name="connsiteY0" fmla="*/ 0 h 1198274"/>
              <a:gd name="connsiteX1" fmla="*/ 2754038 w 2754038"/>
              <a:gd name="connsiteY1" fmla="*/ 0 h 1198274"/>
              <a:gd name="connsiteX2" fmla="*/ 2754038 w 2754038"/>
              <a:gd name="connsiteY2" fmla="*/ 1198274 h 1198274"/>
              <a:gd name="connsiteX3" fmla="*/ 0 w 2754038"/>
              <a:gd name="connsiteY3" fmla="*/ 1198274 h 1198274"/>
              <a:gd name="connsiteX4" fmla="*/ 0 w 2754038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038" h="1198274">
                <a:moveTo>
                  <a:pt x="0" y="0"/>
                </a:moveTo>
                <a:lnTo>
                  <a:pt x="2754038" y="0"/>
                </a:lnTo>
                <a:lnTo>
                  <a:pt x="2754038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b="1" cap="small" dirty="0"/>
              <a:t>Feedback Vertex Set</a:t>
            </a:r>
          </a:p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dirty="0"/>
              <a:t>Delete vertices to get acyclic graph</a:t>
            </a:r>
          </a:p>
        </p:txBody>
      </p:sp>
      <p:sp>
        <p:nvSpPr>
          <p:cNvPr id="8" name="Freeform 20">
            <a:extLst>
              <a:ext uri="{FF2B5EF4-FFF2-40B4-BE49-F238E27FC236}">
                <a16:creationId xmlns:a16="http://schemas.microsoft.com/office/drawing/2014/main" id="{19F45D44-6DB6-40D5-813D-787834D0D935}"/>
              </a:ext>
            </a:extLst>
          </p:cNvPr>
          <p:cNvSpPr/>
          <p:nvPr/>
        </p:nvSpPr>
        <p:spPr>
          <a:xfrm>
            <a:off x="3352110" y="5234473"/>
            <a:ext cx="2472347" cy="1198274"/>
          </a:xfrm>
          <a:custGeom>
            <a:avLst/>
            <a:gdLst>
              <a:gd name="connsiteX0" fmla="*/ 0 w 2406864"/>
              <a:gd name="connsiteY0" fmla="*/ 0 h 1198274"/>
              <a:gd name="connsiteX1" fmla="*/ 2406864 w 2406864"/>
              <a:gd name="connsiteY1" fmla="*/ 0 h 1198274"/>
              <a:gd name="connsiteX2" fmla="*/ 2406864 w 2406864"/>
              <a:gd name="connsiteY2" fmla="*/ 1198274 h 1198274"/>
              <a:gd name="connsiteX3" fmla="*/ 0 w 2406864"/>
              <a:gd name="connsiteY3" fmla="*/ 1198274 h 1198274"/>
              <a:gd name="connsiteX4" fmla="*/ 0 w 2406864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864" h="1198274">
                <a:moveTo>
                  <a:pt x="0" y="0"/>
                </a:moveTo>
                <a:lnTo>
                  <a:pt x="2406864" y="0"/>
                </a:lnTo>
                <a:lnTo>
                  <a:pt x="2406864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b="1" cap="small" dirty="0"/>
              <a:t>Odd Cycle Transversal</a:t>
            </a:r>
          </a:p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dirty="0"/>
              <a:t>Delete vertices to get bipartite graph</a:t>
            </a:r>
          </a:p>
        </p:txBody>
      </p:sp>
      <p:sp>
        <p:nvSpPr>
          <p:cNvPr id="9" name="Freeform 22">
            <a:extLst>
              <a:ext uri="{FF2B5EF4-FFF2-40B4-BE49-F238E27FC236}">
                <a16:creationId xmlns:a16="http://schemas.microsoft.com/office/drawing/2014/main" id="{5E414437-9789-4C59-8C84-5D31ADD228B4}"/>
              </a:ext>
            </a:extLst>
          </p:cNvPr>
          <p:cNvSpPr/>
          <p:nvPr/>
        </p:nvSpPr>
        <p:spPr>
          <a:xfrm>
            <a:off x="7456762" y="5234473"/>
            <a:ext cx="2767221" cy="1198274"/>
          </a:xfrm>
          <a:custGeom>
            <a:avLst/>
            <a:gdLst>
              <a:gd name="connsiteX0" fmla="*/ 0 w 2754038"/>
              <a:gd name="connsiteY0" fmla="*/ 0 h 1198274"/>
              <a:gd name="connsiteX1" fmla="*/ 2754038 w 2754038"/>
              <a:gd name="connsiteY1" fmla="*/ 0 h 1198274"/>
              <a:gd name="connsiteX2" fmla="*/ 2754038 w 2754038"/>
              <a:gd name="connsiteY2" fmla="*/ 1198274 h 1198274"/>
              <a:gd name="connsiteX3" fmla="*/ 0 w 2754038"/>
              <a:gd name="connsiteY3" fmla="*/ 1198274 h 1198274"/>
              <a:gd name="connsiteX4" fmla="*/ 0 w 2754038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038" h="1198274">
                <a:moveTo>
                  <a:pt x="0" y="0"/>
                </a:moveTo>
                <a:lnTo>
                  <a:pt x="2754038" y="0"/>
                </a:lnTo>
                <a:lnTo>
                  <a:pt x="2754038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b="1" cap="small" dirty="0"/>
              <a:t>Chordal Vertex Deletion</a:t>
            </a:r>
          </a:p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dirty="0"/>
              <a:t>Delete vertices to get graph without </a:t>
            </a:r>
            <a:r>
              <a:rPr lang="en-US" sz="1500" dirty="0" err="1"/>
              <a:t>chordless</a:t>
            </a:r>
            <a:r>
              <a:rPr lang="en-US" sz="1500" dirty="0"/>
              <a:t> cycles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2B6348-489A-4F8B-9B85-F8C39C744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313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8274B1-8AA4-4AFA-B598-0B75EB229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313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E3EF53-E33E-453B-A156-E19EA1AC6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186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36D00D-FE0A-43FF-8BAD-9C1832501C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4313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C969D2-28C1-4598-926C-15240E726B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8070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ED7E39-85C3-4C8C-9B4C-1128724093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8070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18F00A-ACEC-4DB2-88CA-4E1A88972E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OCT-bipartite">
            <a:extLst>
              <a:ext uri="{FF2B5EF4-FFF2-40B4-BE49-F238E27FC236}">
                <a16:creationId xmlns:a16="http://schemas.microsoft.com/office/drawing/2014/main" id="{B6687A1D-89D9-4529-B71C-BFDA852285A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4313" y="5048643"/>
            <a:ext cx="19431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9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C5AF8B-37CA-475D-92E8-29B176457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Vertex-deletion problems parameterized by </a:t>
            </a:r>
            <a:r>
              <a:rPr lang="en-US" dirty="0">
                <a:solidFill>
                  <a:srgbClr val="0070C0"/>
                </a:solidFill>
              </a:rPr>
              <a:t>solution size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952AE17-A35D-4678-B432-00E75605BF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Natural choice:</a:t>
                </a:r>
                <a:r>
                  <a:rPr lang="en-US" dirty="0"/>
                  <a:t> use the size </a:t>
                </a:r>
                <a:r>
                  <a:rPr lang="en-US" cap="small" dirty="0">
                    <a:solidFill>
                      <a:srgbClr val="C00000"/>
                    </a:solidFill>
                  </a:rPr>
                  <a:t>opt</a:t>
                </a:r>
                <a:r>
                  <a:rPr lang="en-US" dirty="0"/>
                  <a:t> of the optimal solution as the complexity parameter</a:t>
                </a:r>
              </a:p>
              <a:p>
                <a:pPr marL="0" indent="0" algn="ctr">
                  <a:buNone/>
                </a:pPr>
                <a:r>
                  <a:rPr lang="en-US" i="1" dirty="0">
                    <a:solidFill>
                      <a:srgbClr val="0070C0"/>
                    </a:solidFill>
                  </a:rPr>
                  <a:t>Develop algorithms which can efficiently find a </a:t>
                </a:r>
                <a:r>
                  <a:rPr lang="en-US" i="1" dirty="0">
                    <a:solidFill>
                      <a:srgbClr val="C00000"/>
                    </a:solidFill>
                  </a:rPr>
                  <a:t>small</a:t>
                </a:r>
                <a:r>
                  <a:rPr lang="en-US" i="1" dirty="0">
                    <a:solidFill>
                      <a:srgbClr val="0070C0"/>
                    </a:solidFill>
                  </a:rPr>
                  <a:t> solution in a </a:t>
                </a:r>
                <a:r>
                  <a:rPr lang="en-US" i="1" dirty="0">
                    <a:solidFill>
                      <a:srgbClr val="C00000"/>
                    </a:solidFill>
                  </a:rPr>
                  <a:t>large</a:t>
                </a:r>
                <a:r>
                  <a:rPr lang="en-US" i="1" dirty="0">
                    <a:solidFill>
                      <a:srgbClr val="0070C0"/>
                    </a:solidFill>
                  </a:rPr>
                  <a:t> graph</a:t>
                </a:r>
              </a:p>
              <a:p>
                <a:pPr marL="0" indent="0">
                  <a:buNone/>
                </a:pPr>
                <a:r>
                  <a:rPr lang="en-US" dirty="0"/>
                  <a:t>When </a:t>
                </a:r>
                <a:r>
                  <a:rPr lang="en-US" cap="small" dirty="0">
                    <a:solidFill>
                      <a:srgbClr val="C00000"/>
                    </a:solidFill>
                  </a:rPr>
                  <a:t>opt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these FPT algorithms are </a:t>
                </a:r>
                <a:r>
                  <a:rPr lang="en-US" dirty="0">
                    <a:solidFill>
                      <a:srgbClr val="C00000"/>
                    </a:solidFill>
                  </a:rPr>
                  <a:t>not</a:t>
                </a:r>
                <a:r>
                  <a:rPr lang="en-US" dirty="0"/>
                  <a:t> much better than brute-force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952AE17-A35D-4678-B432-00E75605BF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Freeform 16">
                <a:extLst>
                  <a:ext uri="{FF2B5EF4-FFF2-40B4-BE49-F238E27FC236}">
                    <a16:creationId xmlns:a16="http://schemas.microsoft.com/office/drawing/2014/main" id="{0AF9D528-15EE-468A-9E76-03633DEEE00A}"/>
                  </a:ext>
                </a:extLst>
              </p:cNvPr>
              <p:cNvSpPr/>
              <p:nvPr/>
            </p:nvSpPr>
            <p:spPr>
              <a:xfrm>
                <a:off x="3352110" y="3299034"/>
                <a:ext cx="2472347" cy="1198274"/>
              </a:xfrm>
              <a:custGeom>
                <a:avLst/>
                <a:gdLst>
                  <a:gd name="connsiteX0" fmla="*/ 0 w 2406864"/>
                  <a:gd name="connsiteY0" fmla="*/ 0 h 1198274"/>
                  <a:gd name="connsiteX1" fmla="*/ 2406864 w 2406864"/>
                  <a:gd name="connsiteY1" fmla="*/ 0 h 1198274"/>
                  <a:gd name="connsiteX2" fmla="*/ 2406864 w 2406864"/>
                  <a:gd name="connsiteY2" fmla="*/ 1198274 h 1198274"/>
                  <a:gd name="connsiteX3" fmla="*/ 0 w 2406864"/>
                  <a:gd name="connsiteY3" fmla="*/ 1198274 h 1198274"/>
                  <a:gd name="connsiteX4" fmla="*/ 0 w 2406864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864" h="1198274">
                    <a:moveTo>
                      <a:pt x="0" y="0"/>
                    </a:moveTo>
                    <a:lnTo>
                      <a:pt x="2406864" y="0"/>
                    </a:lnTo>
                    <a:lnTo>
                      <a:pt x="2406864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631" tIns="57150" rIns="57150" bIns="57150" numCol="1" spcCol="1270" anchor="ctr" anchorCtr="0">
                <a:noAutofit/>
              </a:bodyPr>
              <a:lstStyle/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500" b="1" cap="small" dirty="0"/>
                  <a:t>Vertex Cover</a:t>
                </a:r>
              </a:p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1.27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600" cap="small" dirty="0" smtClean="0">
                            <a:solidFill>
                              <a:srgbClr val="C00000"/>
                            </a:solidFill>
                          </a:rPr>
                          <m:t>opt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500" dirty="0"/>
                  <a:t> </a:t>
                </a:r>
              </a:p>
            </p:txBody>
          </p:sp>
        </mc:Choice>
        <mc:Fallback>
          <p:sp>
            <p:nvSpPr>
              <p:cNvPr id="6" name="Freeform 16">
                <a:extLst>
                  <a:ext uri="{FF2B5EF4-FFF2-40B4-BE49-F238E27FC236}">
                    <a16:creationId xmlns:a16="http://schemas.microsoft.com/office/drawing/2014/main" id="{0AF9D528-15EE-468A-9E76-03633DEEE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110" y="3299034"/>
                <a:ext cx="2472347" cy="1198274"/>
              </a:xfrm>
              <a:custGeom>
                <a:avLst/>
                <a:gdLst>
                  <a:gd name="connsiteX0" fmla="*/ 0 w 2406864"/>
                  <a:gd name="connsiteY0" fmla="*/ 0 h 1198274"/>
                  <a:gd name="connsiteX1" fmla="*/ 2406864 w 2406864"/>
                  <a:gd name="connsiteY1" fmla="*/ 0 h 1198274"/>
                  <a:gd name="connsiteX2" fmla="*/ 2406864 w 2406864"/>
                  <a:gd name="connsiteY2" fmla="*/ 1198274 h 1198274"/>
                  <a:gd name="connsiteX3" fmla="*/ 0 w 2406864"/>
                  <a:gd name="connsiteY3" fmla="*/ 1198274 h 1198274"/>
                  <a:gd name="connsiteX4" fmla="*/ 0 w 2406864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864" h="1198274">
                    <a:moveTo>
                      <a:pt x="0" y="0"/>
                    </a:moveTo>
                    <a:lnTo>
                      <a:pt x="2406864" y="0"/>
                    </a:lnTo>
                    <a:lnTo>
                      <a:pt x="2406864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Freeform 18">
                <a:extLst>
                  <a:ext uri="{FF2B5EF4-FFF2-40B4-BE49-F238E27FC236}">
                    <a16:creationId xmlns:a16="http://schemas.microsoft.com/office/drawing/2014/main" id="{B8FA6F49-8640-407F-BADC-A6E58B9E28BB}"/>
                  </a:ext>
                </a:extLst>
              </p:cNvPr>
              <p:cNvSpPr/>
              <p:nvPr/>
            </p:nvSpPr>
            <p:spPr>
              <a:xfrm>
                <a:off x="7456762" y="3299034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631" tIns="57150" rIns="57150" bIns="57150" numCol="1" spcCol="1270" anchor="ctr" anchorCtr="0">
                <a:noAutofit/>
              </a:bodyPr>
              <a:lstStyle/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500" b="1" cap="small" dirty="0"/>
                  <a:t>Feedback Vertex Set</a:t>
                </a:r>
              </a:p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2.7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600" cap="small" dirty="0" smtClean="0">
                            <a:solidFill>
                              <a:srgbClr val="C00000"/>
                            </a:solidFill>
                          </a:rPr>
                          <m:t>opt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1400" b="1" cap="small" dirty="0"/>
                  <a:t>  </a:t>
                </a:r>
              </a:p>
            </p:txBody>
          </p:sp>
        </mc:Choice>
        <mc:Fallback>
          <p:sp>
            <p:nvSpPr>
              <p:cNvPr id="7" name="Freeform 18">
                <a:extLst>
                  <a:ext uri="{FF2B5EF4-FFF2-40B4-BE49-F238E27FC236}">
                    <a16:creationId xmlns:a16="http://schemas.microsoft.com/office/drawing/2014/main" id="{B8FA6F49-8640-407F-BADC-A6E58B9E2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762" y="3299034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Freeform 20">
                <a:extLst>
                  <a:ext uri="{FF2B5EF4-FFF2-40B4-BE49-F238E27FC236}">
                    <a16:creationId xmlns:a16="http://schemas.microsoft.com/office/drawing/2014/main" id="{19F45D44-6DB6-40D5-813D-787834D0D935}"/>
                  </a:ext>
                </a:extLst>
              </p:cNvPr>
              <p:cNvSpPr/>
              <p:nvPr/>
            </p:nvSpPr>
            <p:spPr>
              <a:xfrm>
                <a:off x="3352110" y="5234473"/>
                <a:ext cx="2472347" cy="1198274"/>
              </a:xfrm>
              <a:custGeom>
                <a:avLst/>
                <a:gdLst>
                  <a:gd name="connsiteX0" fmla="*/ 0 w 2406864"/>
                  <a:gd name="connsiteY0" fmla="*/ 0 h 1198274"/>
                  <a:gd name="connsiteX1" fmla="*/ 2406864 w 2406864"/>
                  <a:gd name="connsiteY1" fmla="*/ 0 h 1198274"/>
                  <a:gd name="connsiteX2" fmla="*/ 2406864 w 2406864"/>
                  <a:gd name="connsiteY2" fmla="*/ 1198274 h 1198274"/>
                  <a:gd name="connsiteX3" fmla="*/ 0 w 2406864"/>
                  <a:gd name="connsiteY3" fmla="*/ 1198274 h 1198274"/>
                  <a:gd name="connsiteX4" fmla="*/ 0 w 2406864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864" h="1198274">
                    <a:moveTo>
                      <a:pt x="0" y="0"/>
                    </a:moveTo>
                    <a:lnTo>
                      <a:pt x="2406864" y="0"/>
                    </a:lnTo>
                    <a:lnTo>
                      <a:pt x="2406864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631" tIns="57150" rIns="57150" bIns="57150" numCol="1" spcCol="1270" anchor="ctr" anchorCtr="0">
                <a:noAutofit/>
              </a:bodyPr>
              <a:lstStyle/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500" b="1" cap="small" dirty="0"/>
                  <a:t>Odd Cycle Transversal</a:t>
                </a:r>
              </a:p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2.31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600" cap="small" dirty="0">
                            <a:solidFill>
                              <a:srgbClr val="C00000"/>
                            </a:solidFill>
                          </a:rPr>
                          <m:t>opt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>
          <p:sp>
            <p:nvSpPr>
              <p:cNvPr id="8" name="Freeform 20">
                <a:extLst>
                  <a:ext uri="{FF2B5EF4-FFF2-40B4-BE49-F238E27FC236}">
                    <a16:creationId xmlns:a16="http://schemas.microsoft.com/office/drawing/2014/main" id="{19F45D44-6DB6-40D5-813D-787834D0D9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110" y="5234473"/>
                <a:ext cx="2472347" cy="1198274"/>
              </a:xfrm>
              <a:custGeom>
                <a:avLst/>
                <a:gdLst>
                  <a:gd name="connsiteX0" fmla="*/ 0 w 2406864"/>
                  <a:gd name="connsiteY0" fmla="*/ 0 h 1198274"/>
                  <a:gd name="connsiteX1" fmla="*/ 2406864 w 2406864"/>
                  <a:gd name="connsiteY1" fmla="*/ 0 h 1198274"/>
                  <a:gd name="connsiteX2" fmla="*/ 2406864 w 2406864"/>
                  <a:gd name="connsiteY2" fmla="*/ 1198274 h 1198274"/>
                  <a:gd name="connsiteX3" fmla="*/ 0 w 2406864"/>
                  <a:gd name="connsiteY3" fmla="*/ 1198274 h 1198274"/>
                  <a:gd name="connsiteX4" fmla="*/ 0 w 2406864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864" h="1198274">
                    <a:moveTo>
                      <a:pt x="0" y="0"/>
                    </a:moveTo>
                    <a:lnTo>
                      <a:pt x="2406864" y="0"/>
                    </a:lnTo>
                    <a:lnTo>
                      <a:pt x="2406864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Freeform 22">
                <a:extLst>
                  <a:ext uri="{FF2B5EF4-FFF2-40B4-BE49-F238E27FC236}">
                    <a16:creationId xmlns:a16="http://schemas.microsoft.com/office/drawing/2014/main" id="{5E414437-9789-4C59-8C84-5D31ADD228B4}"/>
                  </a:ext>
                </a:extLst>
              </p:cNvPr>
              <p:cNvSpPr/>
              <p:nvPr/>
            </p:nvSpPr>
            <p:spPr>
              <a:xfrm>
                <a:off x="7456762" y="5234473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631" tIns="57150" rIns="57150" bIns="57150" numCol="1" spcCol="1270" anchor="ctr" anchorCtr="0">
                <a:noAutofit/>
              </a:bodyPr>
              <a:lstStyle/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500" b="1" cap="small" dirty="0"/>
                  <a:t>Chordal Vertex Deletion</a:t>
                </a:r>
              </a:p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1800" cap="small" dirty="0" smtClean="0">
                                <a:solidFill>
                                  <a:srgbClr val="C00000"/>
                                </a:solidFill>
                              </a:rPr>
                              <m:t>opt</m:t>
                            </m:r>
                            <m:func>
                              <m:func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m:rPr>
                                    <m:nor/>
                                  </m:rPr>
                                  <a:rPr lang="en-US" sz="1800" cap="small" dirty="0" smtClean="0">
                                    <a:solidFill>
                                      <a:srgbClr val="C00000"/>
                                    </a:solidFill>
                                  </a:rPr>
                                  <m:t>opt</m:t>
                                </m:r>
                              </m:e>
                            </m:func>
                          </m:e>
                        </m:d>
                      </m:sup>
                    </m:sSup>
                    <m:sSup>
                      <m:sSup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>
          <p:sp>
            <p:nvSpPr>
              <p:cNvPr id="9" name="Freeform 22">
                <a:extLst>
                  <a:ext uri="{FF2B5EF4-FFF2-40B4-BE49-F238E27FC236}">
                    <a16:creationId xmlns:a16="http://schemas.microsoft.com/office/drawing/2014/main" id="{5E414437-9789-4C59-8C84-5D31ADD228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762" y="5234473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r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528274B1-8AA4-4AFA-B598-0B75EB2299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4313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E3EF53-E33E-453B-A156-E19EA1AC6B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9186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36D00D-FE0A-43FF-8BAD-9C1832501C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4313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C969D2-28C1-4598-926C-15240E726B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8070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19508C6-92F7-4404-9C45-F3D8ABFBEFB1}"/>
              </a:ext>
            </a:extLst>
          </p:cNvPr>
          <p:cNvSpPr/>
          <p:nvPr/>
        </p:nvSpPr>
        <p:spPr bwMode="auto">
          <a:xfrm>
            <a:off x="725034" y="4005064"/>
            <a:ext cx="10771566" cy="9392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Can we develop algorithms which are provably optimal and efficient </a:t>
            </a:r>
            <a:b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on classes of inputs whose optimal solutions are 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rPr>
              <a:t>large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021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2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charRg st="22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C5AF8B-37CA-475D-92E8-29B176457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Vertex-deletion problems parameterized by </a:t>
            </a:r>
            <a:r>
              <a:rPr lang="en-US" dirty="0">
                <a:solidFill>
                  <a:srgbClr val="0070C0"/>
                </a:solidFill>
              </a:rPr>
              <a:t>graph complexity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52AE17-A35D-4678-B432-00E75605B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Alternative:</a:t>
            </a:r>
            <a:r>
              <a:rPr lang="en-US" dirty="0"/>
              <a:t> use a complexity measure of the graph as the parameter</a:t>
            </a:r>
          </a:p>
          <a:p>
            <a:pPr marL="0" indent="0" algn="ctr">
              <a:buNone/>
            </a:pPr>
            <a:r>
              <a:rPr lang="en-US" i="1" dirty="0">
                <a:solidFill>
                  <a:srgbClr val="0070C0"/>
                </a:solidFill>
              </a:rPr>
              <a:t>Develop algorithms for graphs which are </a:t>
            </a:r>
            <a:r>
              <a:rPr lang="en-US" i="1" dirty="0">
                <a:solidFill>
                  <a:srgbClr val="C00000"/>
                </a:solidFill>
              </a:rPr>
              <a:t>large</a:t>
            </a:r>
            <a:r>
              <a:rPr lang="en-US" i="1" dirty="0">
                <a:solidFill>
                  <a:srgbClr val="0070C0"/>
                </a:solidFill>
              </a:rPr>
              <a:t> but simply </a:t>
            </a:r>
            <a:r>
              <a:rPr lang="en-US" i="1" dirty="0">
                <a:solidFill>
                  <a:srgbClr val="C00000"/>
                </a:solidFill>
              </a:rPr>
              <a:t>structured</a:t>
            </a:r>
          </a:p>
          <a:p>
            <a:pPr marL="0" indent="0">
              <a:buNone/>
            </a:pPr>
            <a:r>
              <a:rPr lang="en-US" dirty="0"/>
              <a:t>Popular width measures of graphs include </a:t>
            </a:r>
            <a:r>
              <a:rPr lang="en-US" dirty="0" err="1"/>
              <a:t>treedepth</a:t>
            </a:r>
            <a:r>
              <a:rPr lang="en-US" dirty="0"/>
              <a:t> (</a:t>
            </a:r>
            <a:r>
              <a:rPr lang="en-US" cap="small" dirty="0"/>
              <a:t>td</a:t>
            </a:r>
            <a:r>
              <a:rPr lang="en-US" dirty="0"/>
              <a:t>) and treewidth (</a:t>
            </a:r>
            <a:r>
              <a:rPr lang="en-US" cap="small" dirty="0" err="1"/>
              <a:t>tw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3F2C5C52-F813-45CF-B2F0-EEA1A948DD9B}"/>
                  </a:ext>
                </a:extLst>
              </p:cNvPr>
              <p:cNvSpPr/>
              <p:nvPr/>
            </p:nvSpPr>
            <p:spPr>
              <a:xfrm>
                <a:off x="3352110" y="3299034"/>
                <a:ext cx="2472347" cy="1198274"/>
              </a:xfrm>
              <a:custGeom>
                <a:avLst/>
                <a:gdLst>
                  <a:gd name="connsiteX0" fmla="*/ 0 w 2406864"/>
                  <a:gd name="connsiteY0" fmla="*/ 0 h 1198274"/>
                  <a:gd name="connsiteX1" fmla="*/ 2406864 w 2406864"/>
                  <a:gd name="connsiteY1" fmla="*/ 0 h 1198274"/>
                  <a:gd name="connsiteX2" fmla="*/ 2406864 w 2406864"/>
                  <a:gd name="connsiteY2" fmla="*/ 1198274 h 1198274"/>
                  <a:gd name="connsiteX3" fmla="*/ 0 w 2406864"/>
                  <a:gd name="connsiteY3" fmla="*/ 1198274 h 1198274"/>
                  <a:gd name="connsiteX4" fmla="*/ 0 w 2406864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864" h="1198274">
                    <a:moveTo>
                      <a:pt x="0" y="0"/>
                    </a:moveTo>
                    <a:lnTo>
                      <a:pt x="2406864" y="0"/>
                    </a:lnTo>
                    <a:lnTo>
                      <a:pt x="2406864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631" tIns="57150" rIns="57150" bIns="57150" numCol="1" spcCol="1270" anchor="ctr" anchorCtr="0">
                <a:noAutofit/>
              </a:bodyPr>
              <a:lstStyle/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500" b="1" cap="small" dirty="0"/>
                  <a:t>Vertex Cover</a:t>
                </a:r>
              </a:p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600" b="0" i="0" cap="small" dirty="0" smtClean="0">
                            <a:solidFill>
                              <a:srgbClr val="C00000"/>
                            </a:solidFill>
                          </a:rPr>
                          <m:t>tw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1500" dirty="0"/>
                  <a:t> </a:t>
                </a:r>
              </a:p>
            </p:txBody>
          </p:sp>
        </mc:Choice>
        <mc:Fallback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3F2C5C52-F813-45CF-B2F0-EEA1A948DD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110" y="3299034"/>
                <a:ext cx="2472347" cy="1198274"/>
              </a:xfrm>
              <a:custGeom>
                <a:avLst/>
                <a:gdLst>
                  <a:gd name="connsiteX0" fmla="*/ 0 w 2406864"/>
                  <a:gd name="connsiteY0" fmla="*/ 0 h 1198274"/>
                  <a:gd name="connsiteX1" fmla="*/ 2406864 w 2406864"/>
                  <a:gd name="connsiteY1" fmla="*/ 0 h 1198274"/>
                  <a:gd name="connsiteX2" fmla="*/ 2406864 w 2406864"/>
                  <a:gd name="connsiteY2" fmla="*/ 1198274 h 1198274"/>
                  <a:gd name="connsiteX3" fmla="*/ 0 w 2406864"/>
                  <a:gd name="connsiteY3" fmla="*/ 1198274 h 1198274"/>
                  <a:gd name="connsiteX4" fmla="*/ 0 w 2406864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864" h="1198274">
                    <a:moveTo>
                      <a:pt x="0" y="0"/>
                    </a:moveTo>
                    <a:lnTo>
                      <a:pt x="2406864" y="0"/>
                    </a:lnTo>
                    <a:lnTo>
                      <a:pt x="2406864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636D4120-A302-4738-8B7E-0D881533C84D}"/>
                  </a:ext>
                </a:extLst>
              </p:cNvPr>
              <p:cNvSpPr/>
              <p:nvPr/>
            </p:nvSpPr>
            <p:spPr>
              <a:xfrm>
                <a:off x="7456762" y="3299034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631" tIns="57150" rIns="57150" bIns="57150" numCol="1" spcCol="1270" anchor="ctr" anchorCtr="0">
                <a:noAutofit/>
              </a:bodyPr>
              <a:lstStyle/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500" b="1" cap="small" dirty="0"/>
                  <a:t>Feedback Vertex Set</a:t>
                </a:r>
              </a:p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600" b="0" i="0" cap="small" dirty="0" smtClean="0">
                            <a:solidFill>
                              <a:srgbClr val="C00000"/>
                            </a:solidFill>
                          </a:rPr>
                          <m:t>tw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1400" b="1" cap="small" dirty="0"/>
                  <a:t>  </a:t>
                </a:r>
              </a:p>
            </p:txBody>
          </p:sp>
        </mc:Choice>
        <mc:Fallback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636D4120-A302-4738-8B7E-0D881533C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762" y="3299034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Freeform 20">
                <a:extLst>
                  <a:ext uri="{FF2B5EF4-FFF2-40B4-BE49-F238E27FC236}">
                    <a16:creationId xmlns:a16="http://schemas.microsoft.com/office/drawing/2014/main" id="{B95ACD69-7EF7-4BAC-B6C8-61F814319C81}"/>
                  </a:ext>
                </a:extLst>
              </p:cNvPr>
              <p:cNvSpPr/>
              <p:nvPr/>
            </p:nvSpPr>
            <p:spPr>
              <a:xfrm>
                <a:off x="3352110" y="5234473"/>
                <a:ext cx="2472347" cy="1198274"/>
              </a:xfrm>
              <a:custGeom>
                <a:avLst/>
                <a:gdLst>
                  <a:gd name="connsiteX0" fmla="*/ 0 w 2406864"/>
                  <a:gd name="connsiteY0" fmla="*/ 0 h 1198274"/>
                  <a:gd name="connsiteX1" fmla="*/ 2406864 w 2406864"/>
                  <a:gd name="connsiteY1" fmla="*/ 0 h 1198274"/>
                  <a:gd name="connsiteX2" fmla="*/ 2406864 w 2406864"/>
                  <a:gd name="connsiteY2" fmla="*/ 1198274 h 1198274"/>
                  <a:gd name="connsiteX3" fmla="*/ 0 w 2406864"/>
                  <a:gd name="connsiteY3" fmla="*/ 1198274 h 1198274"/>
                  <a:gd name="connsiteX4" fmla="*/ 0 w 2406864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864" h="1198274">
                    <a:moveTo>
                      <a:pt x="0" y="0"/>
                    </a:moveTo>
                    <a:lnTo>
                      <a:pt x="2406864" y="0"/>
                    </a:lnTo>
                    <a:lnTo>
                      <a:pt x="2406864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631" tIns="57150" rIns="57150" bIns="57150" numCol="1" spcCol="1270" anchor="ctr" anchorCtr="0">
                <a:noAutofit/>
              </a:bodyPr>
              <a:lstStyle/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500" b="1" cap="small" dirty="0"/>
                  <a:t>Odd Cycle Transversal</a:t>
                </a:r>
              </a:p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600" cap="small" dirty="0">
                            <a:solidFill>
                              <a:srgbClr val="C00000"/>
                            </a:solidFill>
                          </a:rPr>
                          <m:t>tw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>
          <p:sp>
            <p:nvSpPr>
              <p:cNvPr id="18" name="Freeform 20">
                <a:extLst>
                  <a:ext uri="{FF2B5EF4-FFF2-40B4-BE49-F238E27FC236}">
                    <a16:creationId xmlns:a16="http://schemas.microsoft.com/office/drawing/2014/main" id="{B95ACD69-7EF7-4BAC-B6C8-61F814319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110" y="5234473"/>
                <a:ext cx="2472347" cy="1198274"/>
              </a:xfrm>
              <a:custGeom>
                <a:avLst/>
                <a:gdLst>
                  <a:gd name="connsiteX0" fmla="*/ 0 w 2406864"/>
                  <a:gd name="connsiteY0" fmla="*/ 0 h 1198274"/>
                  <a:gd name="connsiteX1" fmla="*/ 2406864 w 2406864"/>
                  <a:gd name="connsiteY1" fmla="*/ 0 h 1198274"/>
                  <a:gd name="connsiteX2" fmla="*/ 2406864 w 2406864"/>
                  <a:gd name="connsiteY2" fmla="*/ 1198274 h 1198274"/>
                  <a:gd name="connsiteX3" fmla="*/ 0 w 2406864"/>
                  <a:gd name="connsiteY3" fmla="*/ 1198274 h 1198274"/>
                  <a:gd name="connsiteX4" fmla="*/ 0 w 2406864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864" h="1198274">
                    <a:moveTo>
                      <a:pt x="0" y="0"/>
                    </a:moveTo>
                    <a:lnTo>
                      <a:pt x="2406864" y="0"/>
                    </a:lnTo>
                    <a:lnTo>
                      <a:pt x="2406864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Freeform 22">
                <a:extLst>
                  <a:ext uri="{FF2B5EF4-FFF2-40B4-BE49-F238E27FC236}">
                    <a16:creationId xmlns:a16="http://schemas.microsoft.com/office/drawing/2014/main" id="{C417E450-D5D2-453D-9798-3F4710C1DE8F}"/>
                  </a:ext>
                </a:extLst>
              </p:cNvPr>
              <p:cNvSpPr/>
              <p:nvPr/>
            </p:nvSpPr>
            <p:spPr>
              <a:xfrm>
                <a:off x="7456762" y="5234473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631" tIns="57150" rIns="57150" bIns="57150" numCol="1" spcCol="1270" anchor="ctr" anchorCtr="0">
                <a:noAutofit/>
              </a:bodyPr>
              <a:lstStyle/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500" b="1" cap="small" dirty="0"/>
                  <a:t>Chordal Vertex Deletion</a:t>
                </a:r>
              </a:p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800" cap="small" dirty="0">
                        <a:solidFill>
                          <a:srgbClr val="C00000"/>
                        </a:solidFill>
                      </a:rPr>
                      <m:t>tw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)⋅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>
          <p:sp>
            <p:nvSpPr>
              <p:cNvPr id="19" name="Freeform 22">
                <a:extLst>
                  <a:ext uri="{FF2B5EF4-FFF2-40B4-BE49-F238E27FC236}">
                    <a16:creationId xmlns:a16="http://schemas.microsoft.com/office/drawing/2014/main" id="{C417E450-D5D2-453D-9798-3F4710C1D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762" y="5234473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r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73001F84-80AA-425A-A975-F3FF123477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4313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B94B44-EB9B-4A03-8629-6577D7A33C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186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B396A5-1766-46E2-A400-2EC26CD1D8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4313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E3A9E1C-B5C5-43B6-98F0-8851A40903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8070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8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981F3-939E-442B-B875-96460360C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problem parameterizations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EC3B6D8C-E6DC-4F36-97DC-3070DAAA8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use parameterizations that combine the best of both worlds:</a:t>
                </a:r>
              </a:p>
              <a:p>
                <a:r>
                  <a:rPr lang="en-US" dirty="0"/>
                  <a:t>never larger than the solution size </a:t>
                </a:r>
                <a:r>
                  <a:rPr lang="en-US" cap="small" dirty="0">
                    <a:solidFill>
                      <a:srgbClr val="C00000"/>
                    </a:solidFill>
                  </a:rPr>
                  <a:t>opt</a:t>
                </a:r>
                <a:r>
                  <a:rPr lang="en-US" dirty="0"/>
                  <a:t>,</a:t>
                </a:r>
              </a:p>
              <a:p>
                <a:r>
                  <a:rPr lang="en-US" dirty="0"/>
                  <a:t>never larger than the </a:t>
                </a:r>
                <a:r>
                  <a:rPr lang="en-US" dirty="0" err="1">
                    <a:solidFill>
                      <a:srgbClr val="C00000"/>
                    </a:solidFill>
                  </a:rPr>
                  <a:t>treedepth</a:t>
                </a:r>
                <a:r>
                  <a:rPr lang="en-US" dirty="0"/>
                  <a:t> (this talk) or </a:t>
                </a:r>
                <a:r>
                  <a:rPr lang="en-US" dirty="0">
                    <a:solidFill>
                      <a:srgbClr val="C00000"/>
                    </a:solidFill>
                  </a:rPr>
                  <a:t>treewidth </a:t>
                </a:r>
                <a:r>
                  <a:rPr lang="en-US" dirty="0"/>
                  <a:t>(in the paper),</a:t>
                </a:r>
              </a:p>
              <a:p>
                <a:pPr marL="0" indent="0">
                  <a:buNone/>
                </a:pPr>
                <a:r>
                  <a:rPr lang="en-US" dirty="0"/>
                  <a:t>and develop FPT algorithms for </a:t>
                </a:r>
                <a:r>
                  <a:rPr lang="en-US" cap="small" dirty="0"/>
                  <a:t>Vertex Deletion to </a:t>
                </a:r>
                <a14:m>
                  <m:oMath xmlns:m="http://schemas.openxmlformats.org/officeDocument/2006/math">
                    <m:r>
                      <a:rPr lang="en-US" i="1" cap="small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using these parameterizations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Driven by a suitable </a:t>
                </a:r>
                <a:r>
                  <a:rPr lang="en-US" dirty="0">
                    <a:solidFill>
                      <a:srgbClr val="0070C0"/>
                    </a:solidFill>
                  </a:rPr>
                  <a:t>decomposition</a:t>
                </a:r>
                <a:r>
                  <a:rPr lang="en-US" dirty="0"/>
                  <a:t> of the input graph associated to the parameter</a:t>
                </a:r>
              </a:p>
            </p:txBody>
          </p:sp>
        </mc:Choice>
        <mc:Fallback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EC3B6D8C-E6DC-4F36-97DC-3070DAAA8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B3067-A536-4937-A1A2-FB6E2B617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C6023-1189-4C70-B017-E7D262B7ED34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DE6087B-CE6D-4BE5-AB42-20B7F8AC1618}"/>
                  </a:ext>
                </a:extLst>
              </p:cNvPr>
              <p:cNvSpPr/>
              <p:nvPr/>
            </p:nvSpPr>
            <p:spPr bwMode="auto">
              <a:xfrm>
                <a:off x="1127448" y="3717032"/>
                <a:ext cx="9966738" cy="136815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Our algorithms simultaneously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exploit:</a:t>
                </a:r>
              </a:p>
              <a:p>
                <a:pPr marL="342900" indent="-342900" algn="l" eaLnBrk="0" hangingPunct="0">
                  <a:buFont typeface="Arial" panose="020B0604020202020204" pitchFamily="34" charset="0"/>
                  <a:buChar char="•"/>
                </a:pP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the target class </a:t>
                </a:r>
                <a14:m>
                  <m:oMath xmlns:m="http://schemas.openxmlformats.org/officeDocument/2006/math">
                    <m:r>
                      <a:rPr lang="en-US" sz="2400" i="1" cap="small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in regions of the graph where the solution is 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+mj-lt"/>
                  </a:rPr>
                  <a:t>small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, </a:t>
                </a:r>
              </a:p>
              <a:p>
                <a:pPr marL="342900" marR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tree-likeness in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regions of the graph where the solution is 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+mj-lt"/>
                  </a:rPr>
                  <a:t>large</a:t>
                </a:r>
                <a:endParaRPr kumimoji="0" lang="en-US" sz="240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endParaRPr>
              </a:p>
            </p:txBody>
          </p:sp>
        </mc:Choice>
        <mc:Fallback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DE6087B-CE6D-4BE5-AB42-20B7F8AC16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7448" y="3717032"/>
                <a:ext cx="9966738" cy="136815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95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Treedepth</a:t>
            </a:r>
            <a:endParaRPr lang="en-US" dirty="0"/>
          </a:p>
        </p:txBody>
      </p:sp>
      <p:pic>
        <p:nvPicPr>
          <p:cNvPr id="8" name="Star">
            <a:extLst>
              <a:ext uri="{FF2B5EF4-FFF2-40B4-BE49-F238E27FC236}">
                <a16:creationId xmlns:a16="http://schemas.microsoft.com/office/drawing/2014/main" id="{DB05B08C-8D33-4D07-B8F3-62B9346BA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208" y="5661248"/>
            <a:ext cx="1524000" cy="981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D51386-A753-43BA-BB7B-D8577F6F0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8033" y="2386186"/>
            <a:ext cx="2800350" cy="2266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4416" y="1196974"/>
                <a:ext cx="10972800" cy="53228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dirty="0" err="1">
                    <a:solidFill>
                      <a:srgbClr val="0070C0"/>
                    </a:solidFill>
                  </a:rPr>
                  <a:t>treedepth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graph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the minimum number of rounds to reduce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to an empty graph without vertices,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when deleting one vertex from each connected component per round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Yields</a:t>
                </a:r>
                <a:r>
                  <a:rPr lang="en-US" dirty="0">
                    <a:solidFill>
                      <a:srgbClr val="0070C0"/>
                    </a:solidFill>
                  </a:rPr>
                  <a:t> elimination forest</a:t>
                </a:r>
                <a:r>
                  <a:rPr lang="en-US" dirty="0"/>
                  <a:t> in which all edges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connect ancestors to descendants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Note: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is the </a:t>
                </a:r>
                <a:r>
                  <a:rPr lang="en-US" dirty="0">
                    <a:solidFill>
                      <a:srgbClr val="0070C0"/>
                    </a:solidFill>
                  </a:rPr>
                  <a:t>minimum</a:t>
                </a:r>
                <a:r>
                  <a:rPr lang="en-US" dirty="0"/>
                  <a:t> depth of an elimination forest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Intuitively,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captures how star-like the graph 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416" y="1196974"/>
                <a:ext cx="10972800" cy="5322892"/>
              </a:xfrm>
              <a:blipFill>
                <a:blip r:embed="rId6"/>
                <a:stretch>
                  <a:fillRect l="-889" t="-915" b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155DEC-ACEF-4D76-9558-58CD2F76DB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5560" y="2867993"/>
            <a:ext cx="2876550" cy="1228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027EC6-79FE-4E92-8A81-F9AE19D53E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5560" y="2867993"/>
            <a:ext cx="2876550" cy="12287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4415F6-F4C5-4A83-A02D-F0D54DDF96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5560" y="2867993"/>
            <a:ext cx="2876550" cy="12287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2A5973-9918-4EA3-9C32-C00CB25AB8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5560" y="2867993"/>
            <a:ext cx="2876550" cy="12287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6E6B08-7279-4938-AF7E-217D4D6751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5560" y="2867993"/>
            <a:ext cx="2876550" cy="1228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BCCC6C-4AD8-4731-B23E-D9B8E66498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35560" y="2867993"/>
            <a:ext cx="2876550" cy="12287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AB5157-79D3-4024-A5C3-5259C7B569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35560" y="2867993"/>
            <a:ext cx="2876550" cy="12287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3C2FFA-5C42-4FDE-A00E-D1C3ADBDF4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35560" y="2867993"/>
            <a:ext cx="2876550" cy="12287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60D0B6-74CE-46AB-ACCA-B9E8062660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35560" y="2867993"/>
            <a:ext cx="2876550" cy="122872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7EDC5444-C81E-45F5-9098-C000BAA9D57A}"/>
              </a:ext>
            </a:extLst>
          </p:cNvPr>
          <p:cNvSpPr/>
          <p:nvPr/>
        </p:nvSpPr>
        <p:spPr bwMode="auto">
          <a:xfrm>
            <a:off x="5750776" y="3266386"/>
            <a:ext cx="720080" cy="43193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5508E12-4738-458B-8648-E556C821E9C4}"/>
                  </a:ext>
                </a:extLst>
              </p14:cNvPr>
              <p14:cNvContentPartPr/>
              <p14:nvPr/>
            </p14:nvContentPartPr>
            <p14:xfrm>
              <a:off x="7534575" y="2808766"/>
              <a:ext cx="382320" cy="366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5508E12-4738-458B-8648-E556C821E9C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98935" y="2737126"/>
                <a:ext cx="45396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7E58D02-2588-4AAD-A51D-E92A41DAF96D}"/>
                  </a:ext>
                </a:extLst>
              </p14:cNvPr>
              <p14:cNvContentPartPr/>
              <p14:nvPr/>
            </p14:nvContentPartPr>
            <p14:xfrm>
              <a:off x="7932375" y="2842966"/>
              <a:ext cx="74520" cy="297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7E58D02-2588-4AAD-A51D-E92A41DAF96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96375" y="2770966"/>
                <a:ext cx="14616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8D2C309-E26E-49FD-B074-CA2F900AE328}"/>
                  </a:ext>
                </a:extLst>
              </p14:cNvPr>
              <p14:cNvContentPartPr/>
              <p14:nvPr/>
            </p14:nvContentPartPr>
            <p14:xfrm>
              <a:off x="8117415" y="2795806"/>
              <a:ext cx="319680" cy="3502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8D2C309-E26E-49FD-B074-CA2F900AE32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81775" y="2723806"/>
                <a:ext cx="39132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4076022-A95A-475D-96E8-CF7533CA8F4B}"/>
                  </a:ext>
                </a:extLst>
              </p14:cNvPr>
              <p14:cNvContentPartPr/>
              <p14:nvPr/>
            </p14:nvContentPartPr>
            <p14:xfrm>
              <a:off x="6967215" y="3399166"/>
              <a:ext cx="423360" cy="208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4076022-A95A-475D-96E8-CF7533CA8F4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31575" y="3327526"/>
                <a:ext cx="49500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E541E78-3868-44B1-B8EC-0EB792BD43E0}"/>
                  </a:ext>
                </a:extLst>
              </p14:cNvPr>
              <p14:cNvContentPartPr/>
              <p14:nvPr/>
            </p14:nvContentPartPr>
            <p14:xfrm>
              <a:off x="7475895" y="3402766"/>
              <a:ext cx="13680" cy="2790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E541E78-3868-44B1-B8EC-0EB792BD43E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39895" y="3330766"/>
                <a:ext cx="8532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75F15A1-4B90-4CB1-844F-915040111D71}"/>
                  </a:ext>
                </a:extLst>
              </p14:cNvPr>
              <p14:cNvContentPartPr/>
              <p14:nvPr/>
            </p14:nvContentPartPr>
            <p14:xfrm>
              <a:off x="6915735" y="3911806"/>
              <a:ext cx="9360" cy="284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75F15A1-4B90-4CB1-844F-915040111D7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80095" y="3839806"/>
                <a:ext cx="8100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586D5F-796A-4B45-ADC8-B5CB2F83CAE0}"/>
                  </a:ext>
                </a:extLst>
              </p14:cNvPr>
              <p14:cNvContentPartPr/>
              <p14:nvPr/>
            </p14:nvContentPartPr>
            <p14:xfrm>
              <a:off x="8501535" y="3391966"/>
              <a:ext cx="19800" cy="2908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586D5F-796A-4B45-ADC8-B5CB2F83CAE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65535" y="3319966"/>
                <a:ext cx="9144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EC8D241-85D8-4670-A684-A58110C4AE2A}"/>
                  </a:ext>
                </a:extLst>
              </p14:cNvPr>
              <p14:cNvContentPartPr/>
              <p14:nvPr/>
            </p14:nvContentPartPr>
            <p14:xfrm>
              <a:off x="8497215" y="3887686"/>
              <a:ext cx="6840" cy="2952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EC8D241-85D8-4670-A684-A58110C4AE2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461215" y="3816046"/>
                <a:ext cx="7848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F790BC8-692B-4936-A80A-D188E1103E51}"/>
                  </a:ext>
                </a:extLst>
              </p14:cNvPr>
              <p14:cNvContentPartPr/>
              <p14:nvPr/>
            </p14:nvContentPartPr>
            <p14:xfrm>
              <a:off x="8586135" y="3888406"/>
              <a:ext cx="371160" cy="2890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F790BC8-692B-4936-A80A-D188E1103E5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50495" y="3816766"/>
                <a:ext cx="442800" cy="4327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0022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50"/>
                            </p:stCondLst>
                            <p:childTnLst>
                              <p:par>
                                <p:cTn id="70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50"/>
                            </p:stCondLst>
                            <p:childTnLst>
                              <p:par>
                                <p:cTn id="86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Elimination distance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Decomposition">
            <a:extLst>
              <a:ext uri="{FF2B5EF4-FFF2-40B4-BE49-F238E27FC236}">
                <a16:creationId xmlns:a16="http://schemas.microsoft.com/office/drawing/2014/main" id="{5C3F4A39-CD24-4B4E-8708-11669092D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740" y="2295525"/>
            <a:ext cx="4933950" cy="2266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4416" y="1196974"/>
                <a:ext cx="10972800" cy="53228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For a graph class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, the </a:t>
                </a:r>
                <a:r>
                  <a:rPr lang="en-US" dirty="0">
                    <a:solidFill>
                      <a:srgbClr val="0070C0"/>
                    </a:solidFill>
                  </a:rPr>
                  <a:t>elimination distance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graph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is: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the minimum number of rounds to reduce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to </a:t>
                </a:r>
                <a:r>
                  <a:rPr lang="en-US" dirty="0">
                    <a:solidFill>
                      <a:srgbClr val="0070C0"/>
                    </a:solidFill>
                  </a:rPr>
                  <a:t>a graph in class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,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when deleting one vertex from each connected component per round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Yields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>
                    <a:solidFill>
                      <a:srgbClr val="0070C0"/>
                    </a:solidFill>
                  </a:rPr>
                  <a:t>elimination forest</a:t>
                </a:r>
                <a:r>
                  <a:rPr lang="en-US" dirty="0"/>
                  <a:t> whose leaves are </a:t>
                </a:r>
                <a:r>
                  <a:rPr lang="en-US" dirty="0">
                    <a:solidFill>
                      <a:srgbClr val="0070C0"/>
                    </a:solidFill>
                  </a:rPr>
                  <a:t>connected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subgraphs</a:t>
                </a:r>
                <a:r>
                  <a:rPr lang="en-US" dirty="0"/>
                  <a:t> belonging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Note: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is the </a:t>
                </a:r>
                <a:r>
                  <a:rPr lang="en-US" dirty="0">
                    <a:solidFill>
                      <a:srgbClr val="0070C0"/>
                    </a:solidFill>
                  </a:rPr>
                  <a:t>minimum</a:t>
                </a:r>
                <a:r>
                  <a:rPr lang="en-US" dirty="0"/>
                  <a:t> depth of an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-elimination forest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never larger than </a:t>
                </a:r>
                <a:r>
                  <a:rPr lang="en-US" dirty="0" err="1"/>
                  <a:t>treedepth</a:t>
                </a:r>
                <a:r>
                  <a:rPr lang="en-US" dirty="0"/>
                  <a:t> or vertex-deletion distance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416" y="1196974"/>
                <a:ext cx="10972800" cy="5322892"/>
              </a:xfrm>
              <a:blipFill>
                <a:blip r:embed="rId6"/>
                <a:stretch>
                  <a:fillRect l="-889" t="-915" b="-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EDC5444-C81E-45F5-9098-C000BAA9D57A}"/>
              </a:ext>
            </a:extLst>
          </p:cNvPr>
          <p:cNvSpPr/>
          <p:nvPr/>
        </p:nvSpPr>
        <p:spPr bwMode="auto">
          <a:xfrm>
            <a:off x="5591944" y="3266386"/>
            <a:ext cx="720080" cy="43193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BD6C95-D8DE-4B0E-8038-E9F7B88682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880" y="2562225"/>
            <a:ext cx="4933950" cy="1733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87043C-8EC6-4FD5-9C88-BCA3923862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880" y="2562225"/>
            <a:ext cx="4933950" cy="1733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42B184-E007-4C9B-8BEF-EAD65DFCFF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880" y="3095625"/>
            <a:ext cx="4933950" cy="12001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608B05-09D6-4D12-A6D4-06828E6F1A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880" y="3095625"/>
            <a:ext cx="4933950" cy="12001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57061B-2127-48B3-BF18-B142F6FF8C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880" y="3095625"/>
            <a:ext cx="4924425" cy="12001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8CB7264-328A-419B-9E7B-D07E36BB9B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880" y="2562225"/>
            <a:ext cx="4933950" cy="17335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AC29DF5-95CC-4320-9FCC-45C838FEA30B}"/>
                  </a:ext>
                </a:extLst>
              </p:cNvPr>
              <p:cNvSpPr/>
              <p:nvPr/>
            </p:nvSpPr>
            <p:spPr>
              <a:xfrm>
                <a:off x="805472" y="2707160"/>
                <a:ext cx="129073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1600" dirty="0"/>
                  <a:t>= bipartite</a:t>
                </a: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AC29DF5-95CC-4320-9FCC-45C838FEA3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72" y="2707160"/>
                <a:ext cx="1290738" cy="338554"/>
              </a:xfrm>
              <a:prstGeom prst="rect">
                <a:avLst/>
              </a:prstGeom>
              <a:blipFill>
                <a:blip r:embed="rId13"/>
                <a:stretch>
                  <a:fillRect t="-5357" r="-94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D5270F0-7836-4C3D-9F56-FF8DAB29F4B9}"/>
                  </a:ext>
                </a:extLst>
              </p14:cNvPr>
              <p14:cNvContentPartPr/>
              <p14:nvPr/>
            </p14:nvContentPartPr>
            <p14:xfrm>
              <a:off x="6395000" y="3372860"/>
              <a:ext cx="1004040" cy="11786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D5270F0-7836-4C3D-9F56-FF8DAB29F4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86360" y="3363860"/>
                <a:ext cx="1021680" cy="11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18C3501-C6F4-4936-AA62-91195530DB88}"/>
                  </a:ext>
                </a:extLst>
              </p14:cNvPr>
              <p14:cNvContentPartPr/>
              <p14:nvPr/>
            </p14:nvContentPartPr>
            <p14:xfrm>
              <a:off x="7498760" y="3413540"/>
              <a:ext cx="1546560" cy="10386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18C3501-C6F4-4936-AA62-91195530DB8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90120" y="3404540"/>
                <a:ext cx="1564200" cy="10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895604B-44BA-46F4-899D-619831594D2B}"/>
                  </a:ext>
                </a:extLst>
              </p14:cNvPr>
              <p14:cNvContentPartPr/>
              <p14:nvPr/>
            </p14:nvContentPartPr>
            <p14:xfrm>
              <a:off x="9092120" y="3491300"/>
              <a:ext cx="528480" cy="9504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895604B-44BA-46F4-899D-619831594D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083120" y="3482300"/>
                <a:ext cx="546120" cy="9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2BEDBC1-098E-4229-9A37-5926ADF2AD41}"/>
                  </a:ext>
                </a:extLst>
              </p14:cNvPr>
              <p14:cNvContentPartPr/>
              <p14:nvPr/>
            </p14:nvContentPartPr>
            <p14:xfrm>
              <a:off x="10096880" y="3466072"/>
              <a:ext cx="1206720" cy="10386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2BEDBC1-098E-4229-9A37-5926ADF2AD4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088240" y="3457072"/>
                <a:ext cx="1224360" cy="10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0E80F8B-411A-4FCA-B273-27569CB4D09A}"/>
                  </a:ext>
                </a:extLst>
              </p14:cNvPr>
              <p14:cNvContentPartPr/>
              <p14:nvPr/>
            </p14:nvContentPartPr>
            <p14:xfrm>
              <a:off x="7341660" y="2693430"/>
              <a:ext cx="710640" cy="3085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0E80F8B-411A-4FCA-B273-27569CB4D09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06020" y="2621790"/>
                <a:ext cx="78228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12317AF-0D13-4D9F-9AC1-4415E0B14D68}"/>
                  </a:ext>
                </a:extLst>
              </p14:cNvPr>
              <p14:cNvContentPartPr/>
              <p14:nvPr/>
            </p14:nvContentPartPr>
            <p14:xfrm>
              <a:off x="8307540" y="2770110"/>
              <a:ext cx="113760" cy="2898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12317AF-0D13-4D9F-9AC1-4415E0B14D6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71900" y="2698110"/>
                <a:ext cx="1854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7B57970-610E-4884-BFFF-DA6F96B6B6E4}"/>
                  </a:ext>
                </a:extLst>
              </p14:cNvPr>
              <p14:cNvContentPartPr/>
              <p14:nvPr/>
            </p14:nvContentPartPr>
            <p14:xfrm>
              <a:off x="8398980" y="2701350"/>
              <a:ext cx="713160" cy="3571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7B57970-610E-4884-BFFF-DA6F96B6B6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63340" y="2629350"/>
                <a:ext cx="78480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707D376-6AE7-42AC-91B8-060A15DEEF05}"/>
                  </a:ext>
                </a:extLst>
              </p14:cNvPr>
              <p14:cNvContentPartPr/>
              <p14:nvPr/>
            </p14:nvContentPartPr>
            <p14:xfrm>
              <a:off x="8393940" y="2592990"/>
              <a:ext cx="1867680" cy="4075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707D376-6AE7-42AC-91B8-060A15DEEF0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358300" y="2521350"/>
                <a:ext cx="193932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B39AE12-B5F3-4DF5-AF83-206E7F91A3F1}"/>
                  </a:ext>
                </a:extLst>
              </p14:cNvPr>
              <p14:cNvContentPartPr/>
              <p14:nvPr/>
            </p14:nvContentPartPr>
            <p14:xfrm>
              <a:off x="6818580" y="3244950"/>
              <a:ext cx="317880" cy="3016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B39AE12-B5F3-4DF5-AF83-206E7F91A3F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82580" y="3172950"/>
                <a:ext cx="38952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5335C4A-2391-4D38-9238-C7B3E5AC629D}"/>
                  </a:ext>
                </a:extLst>
              </p14:cNvPr>
              <p14:cNvContentPartPr/>
              <p14:nvPr/>
            </p14:nvContentPartPr>
            <p14:xfrm>
              <a:off x="8350020" y="3261150"/>
              <a:ext cx="136800" cy="2134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5335C4A-2391-4D38-9238-C7B3E5AC629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314020" y="3189150"/>
                <a:ext cx="20844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F97C9F4-4905-4446-9350-8B7B6EA34D04}"/>
                  </a:ext>
                </a:extLst>
              </p14:cNvPr>
              <p14:cNvContentPartPr/>
              <p14:nvPr/>
            </p14:nvContentPartPr>
            <p14:xfrm>
              <a:off x="9297180" y="3271590"/>
              <a:ext cx="69840" cy="2530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F97C9F4-4905-4446-9350-8B7B6EA34D0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261180" y="3199950"/>
                <a:ext cx="14148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E27271A-A925-4009-AC58-A4E1E68A1424}"/>
                  </a:ext>
                </a:extLst>
              </p14:cNvPr>
              <p14:cNvContentPartPr/>
              <p14:nvPr/>
            </p14:nvContentPartPr>
            <p14:xfrm>
              <a:off x="10450980" y="3256470"/>
              <a:ext cx="109440" cy="2815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E27271A-A925-4009-AC58-A4E1E68A142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414980" y="3184830"/>
                <a:ext cx="181080" cy="425160"/>
              </a:xfrm>
              <a:prstGeom prst="rect">
                <a:avLst/>
              </a:prstGeom>
            </p:spPr>
          </p:pic>
        </mc:Fallback>
      </mc:AlternateContent>
      <p:sp>
        <p:nvSpPr>
          <p:cNvPr id="68" name="Speech Bubble: Rectangle with Corners Rounded 67">
            <a:extLst>
              <a:ext uri="{FF2B5EF4-FFF2-40B4-BE49-F238E27FC236}">
                <a16:creationId xmlns:a16="http://schemas.microsoft.com/office/drawing/2014/main" id="{736ED311-2EE0-4A2F-AB80-540BB50CCF6D}"/>
              </a:ext>
            </a:extLst>
          </p:cNvPr>
          <p:cNvSpPr/>
          <p:nvPr/>
        </p:nvSpPr>
        <p:spPr bwMode="auto">
          <a:xfrm>
            <a:off x="5807968" y="5013176"/>
            <a:ext cx="5063584" cy="432048"/>
          </a:xfrm>
          <a:prstGeom prst="wedgeRoundRectCallout">
            <a:avLst>
              <a:gd name="adj1" fmla="val 2875"/>
              <a:gd name="adj2" fmla="val -8988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we refer to these as 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base components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223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50"/>
                            </p:stCondLst>
                            <p:childTnLst>
                              <p:par>
                                <p:cTn id="8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250"/>
                            </p:stCondLst>
                            <p:childTnLst>
                              <p:par>
                                <p:cTn id="96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750"/>
                            </p:stCondLst>
                            <p:childTnLst>
                              <p:par>
                                <p:cTn id="10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E96C0-1B87-4DB4-9690-B0134E8A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3C4661-A136-4B3B-B049-040DE829E1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obtained three types of results for various graph classes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3C4661-A136-4B3B-B049-040DE829E1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CC13E-E477-417A-A535-C54A3CA9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Diagram 4">
                <a:extLst>
                  <a:ext uri="{FF2B5EF4-FFF2-40B4-BE49-F238E27FC236}">
                    <a16:creationId xmlns:a16="http://schemas.microsoft.com/office/drawing/2014/main" id="{16032878-B626-4CC5-9FC7-8926403A5C2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60852435"/>
                  </p:ext>
                </p:extLst>
              </p:nvPr>
            </p:nvGraphicFramePr>
            <p:xfrm>
              <a:off x="695400" y="1916832"/>
              <a:ext cx="8280920" cy="422150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>
          <p:graphicFrame>
            <p:nvGraphicFramePr>
              <p:cNvPr id="5" name="Diagram 4">
                <a:extLst>
                  <a:ext uri="{FF2B5EF4-FFF2-40B4-BE49-F238E27FC236}">
                    <a16:creationId xmlns:a16="http://schemas.microsoft.com/office/drawing/2014/main" id="{16032878-B626-4CC5-9FC7-8926403A5C2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60852435"/>
                  </p:ext>
                </p:extLst>
              </p:nvPr>
            </p:nvGraphicFramePr>
            <p:xfrm>
              <a:off x="695400" y="1916832"/>
              <a:ext cx="8280920" cy="422150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5" r:qs="rId6" r:cs="rId7"/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D8176C69-D643-408A-A968-429B4D8A89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2780952"/>
                  </p:ext>
                </p:extLst>
              </p:nvPr>
            </p:nvGraphicFramePr>
            <p:xfrm>
              <a:off x="9062120" y="2204864"/>
              <a:ext cx="2898081" cy="403939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960293">
                      <a:extLst>
                        <a:ext uri="{9D8B030D-6E8A-4147-A177-3AD203B41FA5}">
                          <a16:colId xmlns:a16="http://schemas.microsoft.com/office/drawing/2014/main" val="411367717"/>
                        </a:ext>
                      </a:extLst>
                    </a:gridCol>
                    <a:gridCol w="301584">
                      <a:extLst>
                        <a:ext uri="{9D8B030D-6E8A-4147-A177-3AD203B41FA5}">
                          <a16:colId xmlns:a16="http://schemas.microsoft.com/office/drawing/2014/main" val="3630802434"/>
                        </a:ext>
                      </a:extLst>
                    </a:gridCol>
                    <a:gridCol w="301584">
                      <a:extLst>
                        <a:ext uri="{9D8B030D-6E8A-4147-A177-3AD203B41FA5}">
                          <a16:colId xmlns:a16="http://schemas.microsoft.com/office/drawing/2014/main" val="2295486290"/>
                        </a:ext>
                      </a:extLst>
                    </a:gridCol>
                    <a:gridCol w="334620">
                      <a:extLst>
                        <a:ext uri="{9D8B030D-6E8A-4147-A177-3AD203B41FA5}">
                          <a16:colId xmlns:a16="http://schemas.microsoft.com/office/drawing/2014/main" val="2148959577"/>
                        </a:ext>
                      </a:extLst>
                    </a:gridCol>
                  </a:tblGrid>
                  <a:tr h="38367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Target class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01358905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Bipartite 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★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666258807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Planar 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375021144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Interval 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★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53037904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Chordal 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★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572460107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O(1) forbidden con. induced subgraphs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★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86673042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O(1) forbidden connected minors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77893437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O(1) forbidden con. topological minors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91588697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Perfect 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C00000"/>
                              </a:solidFill>
                            </a:rPr>
                            <a:t>X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261391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D8176C69-D643-408A-A968-429B4D8A89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2780952"/>
                  </p:ext>
                </p:extLst>
              </p:nvPr>
            </p:nvGraphicFramePr>
            <p:xfrm>
              <a:off x="9062120" y="2204864"/>
              <a:ext cx="2898081" cy="403939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960293">
                      <a:extLst>
                        <a:ext uri="{9D8B030D-6E8A-4147-A177-3AD203B41FA5}">
                          <a16:colId xmlns:a16="http://schemas.microsoft.com/office/drawing/2014/main" val="411367717"/>
                        </a:ext>
                      </a:extLst>
                    </a:gridCol>
                    <a:gridCol w="301584">
                      <a:extLst>
                        <a:ext uri="{9D8B030D-6E8A-4147-A177-3AD203B41FA5}">
                          <a16:colId xmlns:a16="http://schemas.microsoft.com/office/drawing/2014/main" val="3630802434"/>
                        </a:ext>
                      </a:extLst>
                    </a:gridCol>
                    <a:gridCol w="301584">
                      <a:extLst>
                        <a:ext uri="{9D8B030D-6E8A-4147-A177-3AD203B41FA5}">
                          <a16:colId xmlns:a16="http://schemas.microsoft.com/office/drawing/2014/main" val="2295486290"/>
                        </a:ext>
                      </a:extLst>
                    </a:gridCol>
                    <a:gridCol w="334620">
                      <a:extLst>
                        <a:ext uri="{9D8B030D-6E8A-4147-A177-3AD203B41FA5}">
                          <a16:colId xmlns:a16="http://schemas.microsoft.com/office/drawing/2014/main" val="2148959577"/>
                        </a:ext>
                      </a:extLst>
                    </a:gridCol>
                  </a:tblGrid>
                  <a:tr h="3836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0"/>
                          <a:stretch>
                            <a:fillRect t="-7937" r="-48447" b="-973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01358905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Bipartite 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★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666258807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Planar 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375021144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Interval 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★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53037904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Chordal 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★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57246010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O(1) forbidden con. induced subgraphs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★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8667304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O(1) forbidden connected minors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7789343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O(1) forbidden con. topological minors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91588697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Perfect 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C00000"/>
                              </a:solidFill>
                            </a:rPr>
                            <a:t>X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261391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Col3">
            <a:extLst>
              <a:ext uri="{FF2B5EF4-FFF2-40B4-BE49-F238E27FC236}">
                <a16:creationId xmlns:a16="http://schemas.microsoft.com/office/drawing/2014/main" id="{76EEDB31-F48D-4DA6-AC1C-62DEDCBC6AE7}"/>
              </a:ext>
            </a:extLst>
          </p:cNvPr>
          <p:cNvSpPr/>
          <p:nvPr/>
        </p:nvSpPr>
        <p:spPr bwMode="auto">
          <a:xfrm>
            <a:off x="11628586" y="1783906"/>
            <a:ext cx="398290" cy="478847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1" name="Col2">
            <a:extLst>
              <a:ext uri="{FF2B5EF4-FFF2-40B4-BE49-F238E27FC236}">
                <a16:creationId xmlns:a16="http://schemas.microsoft.com/office/drawing/2014/main" id="{8B80851F-C6FA-4E62-B70E-846D0A5DD685}"/>
              </a:ext>
            </a:extLst>
          </p:cNvPr>
          <p:cNvSpPr/>
          <p:nvPr/>
        </p:nvSpPr>
        <p:spPr bwMode="auto">
          <a:xfrm>
            <a:off x="11324009" y="1783906"/>
            <a:ext cx="398290" cy="478847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2" name="Header">
            <a:extLst>
              <a:ext uri="{FF2B5EF4-FFF2-40B4-BE49-F238E27FC236}">
                <a16:creationId xmlns:a16="http://schemas.microsoft.com/office/drawing/2014/main" id="{894E87FB-9014-4C72-9923-4FB1EB7FB3AF}"/>
              </a:ext>
            </a:extLst>
          </p:cNvPr>
          <p:cNvSpPr/>
          <p:nvPr/>
        </p:nvSpPr>
        <p:spPr bwMode="auto">
          <a:xfrm>
            <a:off x="11002068" y="2137845"/>
            <a:ext cx="1189931" cy="452968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3" name="Perfect">
            <a:extLst>
              <a:ext uri="{FF2B5EF4-FFF2-40B4-BE49-F238E27FC236}">
                <a16:creationId xmlns:a16="http://schemas.microsoft.com/office/drawing/2014/main" id="{A180169F-5C58-4834-8C8F-CD58EB7DBF2F}"/>
              </a:ext>
            </a:extLst>
          </p:cNvPr>
          <p:cNvSpPr/>
          <p:nvPr/>
        </p:nvSpPr>
        <p:spPr bwMode="auto">
          <a:xfrm>
            <a:off x="8994006" y="5870047"/>
            <a:ext cx="3078658" cy="452968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675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B6A1DF-3069-4AAF-836E-B20691572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CB6A1DF-3069-4AAF-836E-B20691572F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572278-58CF-457C-96A9-BD4DB640C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62572278-58CF-457C-96A9-BD4DB640C4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35A96B-B1D4-4EE0-8B78-16A65654C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7335A96B-B1D4-4EE0-8B78-16A65654CB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960987-C9F4-4F72-A7E5-7B801EC1B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55960987-C9F4-4F72-A7E5-7B801EC1B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3AC9BB-9F3A-4019-9A10-C18412126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693AC9BB-9F3A-4019-9A10-C18412126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7F4F57-9A39-4E5A-9BED-1157D2042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D47F4F57-9A39-4E5A-9BED-1157D2042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30" grpId="0" animBg="1"/>
      <p:bldP spid="31" grpId="0" animBg="1"/>
      <p:bldP spid="32" grpId="0" animBg="1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8.3|14.1|24.1|2.3|1.3|1.3|1|0.8|1|1|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8.3|14.1|24.1|2.3|1.3|1.3|1|0.8|1|1|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3|11.6|9.7"/>
</p:tagLst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45343</TotalTime>
  <Words>1963</Words>
  <Application>Microsoft Office PowerPoint</Application>
  <PresentationFormat>Widescreen</PresentationFormat>
  <Paragraphs>229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Cambria Math</vt:lpstr>
      <vt:lpstr>Arial</vt:lpstr>
      <vt:lpstr>Arial Narrow</vt:lpstr>
      <vt:lpstr>AA-UiB-Institusjonell-mal-rev03</vt:lpstr>
      <vt:lpstr>PowerPoint Presentation</vt:lpstr>
      <vt:lpstr>Vertex-deletion problems</vt:lpstr>
      <vt:lpstr>Fixed-parameter tractable algorithms for vertex deletion</vt:lpstr>
      <vt:lpstr>Vertex-deletion problems parameterized by solution size</vt:lpstr>
      <vt:lpstr>Vertex-deletion problems parameterized by graph complexity</vt:lpstr>
      <vt:lpstr>New problem parameterizations</vt:lpstr>
      <vt:lpstr>Treedepth</vt:lpstr>
      <vt:lpstr>Elimination distance to H</vt:lpstr>
      <vt:lpstr>Results</vt:lpstr>
      <vt:lpstr>1. Outline of decomposition algorithms</vt:lpstr>
      <vt:lpstr>1. Finding H-subgraphs with small neighborhoods</vt:lpstr>
      <vt:lpstr>1. Finding H-subgraphs with small neighborhoods</vt:lpstr>
      <vt:lpstr>2. Outline of solving Vertex Deletion using a decomposition</vt:lpstr>
      <vt:lpstr>2. Outline of solving Vertex Deletion using a decomposition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Bart</cp:lastModifiedBy>
  <cp:revision>1928</cp:revision>
  <cp:lastPrinted>2018-06-05T11:33:59Z</cp:lastPrinted>
  <dcterms:created xsi:type="dcterms:W3CDTF">2011-05-20T06:21:58Z</dcterms:created>
  <dcterms:modified xsi:type="dcterms:W3CDTF">2021-04-22T09:27:55Z</dcterms:modified>
</cp:coreProperties>
</file>