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10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49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061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46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41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022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94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16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39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141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88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32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36462-E6C5-448B-AC2F-B49BCF49FEDB}" type="datetimeFigureOut">
              <a:rPr lang="nl-NL" smtClean="0"/>
              <a:t>25-11-2014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9BEE1-9D94-4429-8E53-55278ADB21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604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influence of properties of open source projects on its popularity with developers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Marijn de Graaf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80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 measures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</a:t>
            </a:r>
            <a:r>
              <a:rPr lang="en-US" dirty="0"/>
              <a:t>of </a:t>
            </a:r>
            <a:r>
              <a:rPr lang="en-US" dirty="0" smtClean="0"/>
              <a:t>contributors</a:t>
            </a:r>
          </a:p>
          <a:p>
            <a:r>
              <a:rPr lang="en-US" dirty="0" smtClean="0"/>
              <a:t>Number </a:t>
            </a:r>
            <a:r>
              <a:rPr lang="en-US" dirty="0"/>
              <a:t>of commits </a:t>
            </a:r>
            <a:endParaRPr lang="en-US" dirty="0" smtClean="0"/>
          </a:p>
          <a:p>
            <a:r>
              <a:rPr lang="en-US" dirty="0" smtClean="0"/>
              <a:t>Commits per contributor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947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measures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</a:t>
            </a:r>
          </a:p>
          <a:p>
            <a:r>
              <a:rPr lang="en-US" dirty="0" smtClean="0"/>
              <a:t>Programming language</a:t>
            </a:r>
          </a:p>
          <a:p>
            <a:pPr lvl="1"/>
            <a:r>
              <a:rPr lang="en-US" dirty="0" smtClean="0"/>
              <a:t>(compare with language popularities)</a:t>
            </a:r>
          </a:p>
          <a:p>
            <a:r>
              <a:rPr lang="en-US" dirty="0" smtClean="0"/>
              <a:t>(Quality) metrics</a:t>
            </a:r>
          </a:p>
          <a:p>
            <a:pPr lvl="1"/>
            <a:r>
              <a:rPr lang="en-US" dirty="0" smtClean="0"/>
              <a:t>Comment percentage</a:t>
            </a:r>
          </a:p>
          <a:p>
            <a:pPr lvl="1"/>
            <a:r>
              <a:rPr lang="en-US" dirty="0" smtClean="0"/>
              <a:t>(Many more)</a:t>
            </a:r>
          </a:p>
          <a:p>
            <a:r>
              <a:rPr lang="en-US" dirty="0" smtClean="0"/>
              <a:t>Size (LOC, mediating variable)</a:t>
            </a:r>
          </a:p>
          <a:p>
            <a:r>
              <a:rPr lang="en-US" dirty="0" smtClean="0"/>
              <a:t>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449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First: many projects, few metrics</a:t>
            </a:r>
          </a:p>
          <a:p>
            <a:pPr lvl="1"/>
            <a:r>
              <a:rPr lang="en-US" dirty="0" smtClean="0"/>
              <a:t>(statistical significance, available metrics)</a:t>
            </a:r>
          </a:p>
          <a:p>
            <a:r>
              <a:rPr lang="en-US" dirty="0" smtClean="0"/>
              <a:t>Second: less projects, more metrics</a:t>
            </a:r>
          </a:p>
          <a:p>
            <a:endParaRPr lang="en-US" dirty="0" smtClean="0"/>
          </a:p>
          <a:p>
            <a:r>
              <a:rPr lang="en-US" dirty="0" smtClean="0"/>
              <a:t>Cause or effect: which increases first, metric or popularity?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46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77</Words>
  <Application>Microsoft Office PowerPoint</Application>
  <PresentationFormat>Breedbeeld</PresentationFormat>
  <Paragraphs>21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  The influence of properties of open source projects on its popularity with developers </vt:lpstr>
      <vt:lpstr>Popularity measures</vt:lpstr>
      <vt:lpstr>Project measures</vt:lpstr>
      <vt:lpstr>Plans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The influence of properties of open source projects on its popularity with developers </dc:title>
  <dc:creator>marijn de graaf</dc:creator>
  <cp:lastModifiedBy>marijn de graaf</cp:lastModifiedBy>
  <cp:revision>7</cp:revision>
  <dcterms:created xsi:type="dcterms:W3CDTF">2014-11-25T03:06:58Z</dcterms:created>
  <dcterms:modified xsi:type="dcterms:W3CDTF">2014-11-25T03:45:40Z</dcterms:modified>
</cp:coreProperties>
</file>