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2" r:id="rId2"/>
    <p:sldId id="699" r:id="rId3"/>
    <p:sldId id="1075" r:id="rId4"/>
    <p:sldId id="1080" r:id="rId5"/>
    <p:sldId id="1077" r:id="rId6"/>
    <p:sldId id="1081" r:id="rId7"/>
    <p:sldId id="1078" r:id="rId8"/>
    <p:sldId id="1082" r:id="rId9"/>
    <p:sldId id="1083" r:id="rId10"/>
    <p:sldId id="1084" r:id="rId11"/>
    <p:sldId id="1085" r:id="rId12"/>
    <p:sldId id="1091" r:id="rId13"/>
    <p:sldId id="1096" r:id="rId14"/>
    <p:sldId id="1092" r:id="rId15"/>
    <p:sldId id="1093" r:id="rId16"/>
    <p:sldId id="1094" r:id="rId17"/>
    <p:sldId id="1095" r:id="rId18"/>
    <p:sldId id="1090" r:id="rId19"/>
    <p:sldId id="1103" r:id="rId20"/>
    <p:sldId id="1104" r:id="rId21"/>
    <p:sldId id="1087" r:id="rId22"/>
    <p:sldId id="1035" r:id="rId23"/>
  </p:sldIdLst>
  <p:sldSz cx="12192000" cy="6858000"/>
  <p:notesSz cx="6797675" cy="9926638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D3EBFA"/>
    <a:srgbClr val="0070C0"/>
    <a:srgbClr val="E1E9ED"/>
    <a:srgbClr val="BC9800"/>
    <a:srgbClr val="F8F8F8"/>
    <a:srgbClr val="CC3300"/>
    <a:srgbClr val="00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5376" autoAdjust="0"/>
  </p:normalViewPr>
  <p:slideViewPr>
    <p:cSldViewPr>
      <p:cViewPr varScale="1">
        <p:scale>
          <a:sx n="97" d="100"/>
          <a:sy n="97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48:4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1 2720 0 0,'0'0'12028'0'0,"-22"16"-11745"0"0,-70 53-27 0 0,74-55-156 0 0,0 1 0 0 0,2 1 1 0 0,0 0-1 0 0,-25 34 0 0 0,13-15-22 0 0,-22 29 128 0 0,2 2 1 0 0,-39 74-1 0 0,-62 150-1481 0 0,132-241-647 0 0,13-15-4232 0 0,4-29 2980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55:02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70 4608 0 0,'0'0'10068'0'0,"-10"2"-5234"0"0,10 2-4833 0 0,1 1 0 0 0,0-1 0 0 0,0 1 0 0 0,0-1 0 0 0,1 0 0 0 0,0 0 0 0 0,-1 0 0 0 0,2 0-1 0 0,-1 0 1 0 0,0 0 0 0 0,1 0 0 0 0,3 4 0 0 0,1 0 1 0 0,0 0 1 0 0,0-1-1 0 0,1 0 0 0 0,10 8 1 0 0,-13-11 45 0 0,0 0 0 0 0,0-1 0 0 0,0 0 0 0 0,0 0 0 0 0,0 0 0 0 0,1-1 1 0 0,-1 1-1 0 0,1-1 0 0 0,0-1 0 0 0,-1 1 0 0 0,7 0 0 0 0,-11-2 71 0 0,6-32 984 0 0,15-34-1098 0 0,-14 48-602 0 0,-2-1 0 0 0,5-21 1 0 0,-6 24-2779 0 0,1 6-5531 0 0,-2 4 2035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2.88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4.77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5.35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6.49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7.14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7.93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8.5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9.29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9.77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0.5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55:0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1788 0 0,'0'0'13683'0'0,"13"14"-13208"0"0,42 45-44 0 0,-41-43-166 0 0,-1 0-1 0 0,0 1 0 0 0,-1 1 1 0 0,-1 0-1 0 0,-1 1 0 0 0,10 22 0 0 0,-15-28-17 0 0,12 23-96 0 0,-1 0-1 0 0,-3 2 1 0 0,0-1-1 0 0,-3 2 0 0 0,-1-1 1 0 0,-2 2-1 0 0,-2-1 0 0 0,1 45 1 0 0,-7-55-114 0 0,-1 1 0 0 0,-2-1 0 0 0,-7 31 0 0 0,-29 84 188 0 0,14-57-22 0 0,15-52-32 0 0,-3-1 0 0 0,-30 58 0 0 0,-1-1 10 0 0,-97 257-150 0 0,135-329-355 0 0,1 1 0 0 0,-7 40-1 0 0,6-28-3548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1.28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1.9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2.45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3.19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3.91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4.47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5.05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5.6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6.19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3 24575,'0'-3'0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7.37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55:0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46 1136 0 0,'-1'2'19526'0'0,"0"1"-19816"0"0,1 17 364 0 0,1 1-1 0 0,0 0 1 0 0,2-1 0 0 0,0 1-1 0 0,9 28 1 0 0,-11-46-72 0 0,1 0-1 0 0,-1 0 1 0 0,1 0 0 0 0,-1-1-1 0 0,1 1 1 0 0,0 0 0 0 0,0-1-1 0 0,0 1 1 0 0,0-1 0 0 0,1 0-1 0 0,-1 0 1 0 0,1 0 0 0 0,-1 0-1 0 0,1 0 1 0 0,0 0 0 0 0,0-1-1 0 0,0 0 1 0 0,0 1 0 0 0,0-1-1 0 0,0 0 1 0 0,0 0 0 0 0,0 0-1 0 0,0-1 1 0 0,0 1 0 0 0,6-1-1 0 0,-6-1 26 0 0,-1-1 0 0 0,0 0-1 0 0,0 0 1 0 0,0 0 0 0 0,0 0 0 0 0,0 0-1 0 0,0 0 1 0 0,-1-1 0 0 0,1 1 0 0 0,2-5-1 0 0,-1 2-24 0 0,20-27-120 0 0,2 2 0 0 0,37-35 0 0 0,-35 37-850 0 0,-4 1-1950 0 0,-9 7-3179 0 0,-5 4-1623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7.90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8.81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39.3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0.11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0.92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1.44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24575,'2'2'0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1.97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2.54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3.94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4.58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0.88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5.01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5.83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6.74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7.6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8.28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9.1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49.63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50.15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51.01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02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2.1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06.4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05.1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07.6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09.3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0.1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0.9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2.2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3.2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4.0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4.9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3.11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6.2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7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8.5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8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19.3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0.0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1.0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3 24575,'-3'-2'0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2.1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4.4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5.1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4.1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5.9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7.7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0 24575,'-3'0'0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8.7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29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0.3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1.1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2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5.3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6.5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7.9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5.24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8.9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7.3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39.7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0.5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4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5.9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7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0 24575,'-3'0'0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8.4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9.3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5.89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49.9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0.9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2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3.5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4.2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4.8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5.4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7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7.6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6.0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6.7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8.5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9:59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1.8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2.3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4.1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4.8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5.5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0.6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3.2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6.2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48:4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3496 0 0,'0'0'14930'0'0,"0"38"-13070"0"0,-4 48-1076 0 0,2-56-593 0 0,0 0 0 0 0,6 61 0 0 0,-4-90-177 0 0,0 0 0 0 0,0 0 0 0 0,0 0 0 0 0,0 0 0 0 0,0 0-1 0 0,0 0 1 0 0,0 0 0 0 0,0 0 0 0 0,0 0 0 0 0,1 0 0 0 0,-1 0 0 0 0,0 0-1 0 0,0 0 1 0 0,1 0 0 0 0,-1-1 0 0 0,1 1 0 0 0,-1 0 0 0 0,1 0 0 0 0,-1 0-1 0 0,1 0 1 0 0,0-1 0 0 0,-1 1 0 0 0,1 0 0 0 0,0-1 0 0 0,0 1 0 0 0,-1 0-1 0 0,1-1 1 0 0,0 1 0 0 0,0-1 0 0 0,0 0 0 0 0,0 1 0 0 0,0-1 0 0 0,1 1-1 0 0,0-2 68 0 0,1 0 0 0 0,0 0 0 0 0,-1 0 0 0 0,1-1 0 0 0,-1 1 0 0 0,0-1-1 0 0,1 0 1 0 0,-1 1 0 0 0,3-4 0 0 0,10-7 1 0 0,181-134-532 0 0,-187 134-1765 0 0,-7 8-853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7.5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6.8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7.4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08.3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1.8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2.4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6.1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6.7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8.3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7.4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8.9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8.1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19.7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0 24575,'-2'0'0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0.4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0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2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3.2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5.1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5.9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4.0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6.8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0:27.4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19.00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28.8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29.4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0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1.1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5.2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8.1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8.9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39.4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0.1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0.3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1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2.2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2.8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3.4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4.7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8.1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9.1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49.6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0.2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0.8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0.8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1.4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1.9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2.5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3.2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4.0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4.8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6.6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31:57.4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0 411 4972 0 0,'0'0'3503'0'0,"0"0"-1950"0"0,0 0-895 0 0,0 0 136 0 0,0 0 381 0 0,17-4-52 0 0,261-86 2259 0 0,-136 37-2003 0 0,251-89 914 0 0,10 35-3256 0 0,-352 97-3629 0 0,-47 9-973 0 0,-7-2-3527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7537 0 0,'0'0'3548'0'0,"0"0"-2181"0"0,0 0-986 0 0,0 0 287 0 0,-1 17 827 0 0,-1 49-150 0 0,-2 22-74 0 0,9 97 0 0 0,5-124-1208 0 0,27 90 1 0 0,-21-93-1927 0 0,15 93 1 0 0,-29-124-1108 0 0,-2-3-2680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1.38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8413 0 0,'0'0'2153'0'0,"0"0"-1012"0"0,0 0-336 0 0,-1 21 216 0 0,-1-6-888 0 0,-15 272 3301 0 0,17-229-3136 0 0,1 0 0 0 0,3-1 0 0 0,3 0 0 0 0,2 0-1 0 0,2 0 1 0 0,37 104 0 0 0,-39-137-320 0 0,-5-12-37 0 0,0 1 0 0 0,1-1 0 0 0,1 0 0 0 0,0 0 0 0 0,0-1 0 0 0,1 1 0 0 0,0-2 1 0 0,1 1-1 0 0,12 12 0 0 0,-19-23 49 0 0,-1 0-1 0 0,1 1 1 0 0,-1-1 0 0 0,1 0 0 0 0,0 1 0 0 0,0-1-1 0 0,-1 0 1 0 0,1 0 0 0 0,0 1 0 0 0,0-1 0 0 0,-1 0 0 0 0,1 0-1 0 0,0 0 1 0 0,0 0 0 0 0,-1 0 0 0 0,1 0 0 0 0,0 0 0 0 0,0 0-1 0 0,-1 0 1 0 0,1-1 0 0 0,0 1 0 0 0,-1 0 0 0 0,1 0-1 0 0,0-1 1 0 0,0 1 0 0 0,-1 0 0 0 0,1-1 0 0 0,-1 1 0 0 0,1-1-1 0 0,0 1 1 0 0,-1-1 0 0 0,1 1 0 0 0,-1-1 0 0 0,1 1 0 0 0,-1-1-1 0 0,1 1 1 0 0,-1-1 0 0 0,0 0 0 0 0,1 1 0 0 0,-1-1 0 0 0,0 0-1 0 0,1 0 1 0 0,-1 1 0 0 0,0-2 0 0 0,17-40-120 0 0,-14 32 12 0 0,32-101-547 0 0,-29 83 616 0 0,2 0 0 0 0,1 1-1 0 0,1-1 1 0 0,1 2 0 0 0,2-1 0 0 0,28-42-1 0 0,-40 66 34 0 0,1 1 0 0 0,-1 0 0 0 0,1-1-1 0 0,0 1 1 0 0,0 0 0 0 0,0 0 0 0 0,1 0-1 0 0,-1 0 1 0 0,0 1 0 0 0,1-1 0 0 0,-1 1-1 0 0,1-1 1 0 0,-1 1 0 0 0,1 0 0 0 0,0 0 0 0 0,0 0-1 0 0,-1 0 1 0 0,1 0 0 0 0,0 1 0 0 0,0-1-1 0 0,0 1 1 0 0,4 0 0 0 0,-4 1 63 0 0,1 0 0 0 0,0 0 0 0 0,-1 0 1 0 0,1 1-1 0 0,-1-1 0 0 0,0 1 0 0 0,1 0 0 0 0,-1 0 0 0 0,0 1 1 0 0,0-1-1 0 0,0 0 0 0 0,0 1 0 0 0,-1 0 0 0 0,5 5 0 0 0,6 11 378 0 0,0 0-1 0 0,-1 1 1 0 0,-1 1-1 0 0,11 27 1 0 0,-21-45-395 0 0,32 82 1104 0 0,-21-53-1038 0 0,0 1 0 0 0,2-2 0 0 0,35 56 0 0 0,-47-84-246 0 0,0 0 0 0 0,1 0-1 0 0,-1 0 1 0 0,1 0-1 0 0,0 0 1 0 0,0-1 0 0 0,0 1-1 0 0,0-1 1 0 0,1 0 0 0 0,-1 0-1 0 0,1 0 1 0 0,-1 0 0 0 0,1-1-1 0 0,0 1 1 0 0,-1-1-1 0 0,7 1 1 0 0,-8-2-173 0 0,1 1-1 0 0,0-1 0 0 0,0 0 1 0 0,-1-1-1 0 0,1 1 1 0 0,0 0-1 0 0,0-1 1 0 0,-1 0-1 0 0,1 1 0 0 0,0-1 1 0 0,-1 0-1 0 0,1 0 1 0 0,-1-1-1 0 0,1 1 1 0 0,-1 0-1 0 0,4-3 1 0 0,19-18-4847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91 11581 0 0,'0'0'2796'0'0,"0"0"-1128"0"0,0 0-527 0 0,0 0-29 0 0,0 0-4 0 0,0 0-180 0 0,-16-14-313 0 0,-50-41-254 0 0,62 52-357 0 0,1 1 0 0 0,0-1-1 0 0,-1 1 1 0 0,0 0 0 0 0,1 1 0 0 0,-1-1 0 0 0,0 1-1 0 0,0 0 1 0 0,0-1 0 0 0,0 2 0 0 0,0-1 0 0 0,0 0 0 0 0,0 1-1 0 0,0 0 1 0 0,0 0 0 0 0,-1 0 0 0 0,1 0 0 0 0,0 1-1 0 0,0 0 1 0 0,-6 1 0 0 0,1 2-47 0 0,1-1 0 0 0,-1 1 0 0 0,1 0-1 0 0,0 1 1 0 0,0 0 0 0 0,-8 7 0 0 0,6-4 19 0 0,0 1 1 0 0,0 0-1 0 0,1 1 1 0 0,0 0-1 0 0,1 0 0 0 0,0 1 1 0 0,0 0-1 0 0,1 1 1 0 0,1-1-1 0 0,0 1 1 0 0,0 0-1 0 0,1 1 0 0 0,1 0 1 0 0,0-1-1 0 0,1 1 1 0 0,0 1-1 0 0,1-1 1 0 0,1 0-1 0 0,0 0 0 0 0,0 1 1 0 0,4 25-1 0 0,-3-36 21 0 0,0 1-1 0 0,1-1 1 0 0,-1 0-1 0 0,1 1 1 0 0,0-1 0 0 0,0 0-1 0 0,1 0 1 0 0,-1 0-1 0 0,1 0 1 0 0,-1 0-1 0 0,1 0 1 0 0,0 0-1 0 0,0 0 1 0 0,0-1-1 0 0,0 1 1 0 0,1-1 0 0 0,-1 1-1 0 0,1-1 1 0 0,-1 0-1 0 0,1 0 1 0 0,0 0-1 0 0,0 0 1 0 0,0-1-1 0 0,0 1 1 0 0,0-1-1 0 0,0 0 1 0 0,0 0 0 0 0,1 0-1 0 0,-1 0 1 0 0,0 0-1 0 0,1-1 1 0 0,-1 1-1 0 0,1-1 1 0 0,-1 0-1 0 0,0 0 1 0 0,1 0 0 0 0,3-1-1 0 0,3-1 21 0 0,0 0 1 0 0,0 0-1 0 0,0-1 1 0 0,0 0-1 0 0,0 0 0 0 0,0-1 1 0 0,-1-1-1 0 0,0 1 0 0 0,0-2 1 0 0,16-11-1 0 0,-10 4-104 0 0,0 0-1 0 0,-1-2 1 0 0,-1 1-1 0 0,0-2 1 0 0,-1 0 0 0 0,-1 0-1 0 0,0-1 1 0 0,-1 0-1 0 0,-1-1 1 0 0,-1 0-1 0 0,10-31 1 0 0,-18 47 103 0 0,-1 30 134 0 0,2 0-1 0 0,1 0 1 0 0,1-1-1 0 0,1 1 0 0 0,9 29 1 0 0,-12-52-189 0 0,1 1 0 0 0,0 0 0 0 0,0-1 0 0 0,1 1 0 0 0,-1-1 0 0 0,1 0 0 0 0,0 0 0 0 0,1 0 0 0 0,-1 0 0 0 0,1 0 0 0 0,0-1 1 0 0,0 1-1 0 0,1-1 0 0 0,-1 0 0 0 0,1-1 0 0 0,0 1 0 0 0,0-1 0 0 0,0 0 0 0 0,0 0 0 0 0,1 0 0 0 0,-1-1 0 0 0,1 0 0 0 0,-1 0 0 0 0,1 0 0 0 0,0-1 0 0 0,0 0 0 0 0,0 0 1 0 0,0 0-1 0 0,0-1 0 0 0,8 0 0 0 0,-8-1-168 0 0,1 0 1 0 0,-1 0-1 0 0,0-1 0 0 0,0 1 1 0 0,0-1-1 0 0,0-1 1 0 0,0 1-1 0 0,0-1 0 0 0,0 0 1 0 0,-1 0-1 0 0,0-1 1 0 0,0 0-1 0 0,7-5 0 0 0,2-4-3172 0 0,0-2-1 0 0,25-30 1 0 0,-20 18-1876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27 615 8081 0 0,'0'0'4057'0'0,"0"0"-1872"0"0,0 0-811 0 0,0 0-211 0 0,0 0-37 0 0,0 0-110 0 0,0 0-237 0 0,0 0-153 0 0,-4 16-25 0 0,1-7-533 0 0,-1 2 37 0 0,0 0 1 0 0,1 0-1 0 0,0 0 1 0 0,1 1-1 0 0,0-1 1 0 0,1 1-1 0 0,1-1 1 0 0,-1 1-1 0 0,2-1 1 0 0,2 22-1 0 0,-2-31-99 0 0,-1 1 0 0 0,1-1 0 0 0,0 0 0 0 0,-1 0 0 0 0,1 0 0 0 0,0 0-1 0 0,0 0 1 0 0,0 0 0 0 0,1 0 0 0 0,-1 0 0 0 0,0 0 0 0 0,1-1 0 0 0,-1 1 0 0 0,1 0 0 0 0,0-1 0 0 0,-1 1 0 0 0,1-1-1 0 0,0 0 1 0 0,0 1 0 0 0,0-1 0 0 0,0 0 0 0 0,0 0 0 0 0,0 0 0 0 0,0-1 0 0 0,0 1 0 0 0,0 0 0 0 0,4 0 0 0 0,-2-2 0 0 0,-1 1 1 0 0,1-1 0 0 0,-1 0 0 0 0,1 0 0 0 0,-1 0 0 0 0,1 0 0 0 0,-1-1-1 0 0,0 0 1 0 0,0 1 0 0 0,0-1 0 0 0,0 0 0 0 0,0 0 0 0 0,0-1-1 0 0,0 1 1 0 0,-1-1 0 0 0,5-4 0 0 0,16-21-173 0 0,28-43-1 0 0,-35 46-107 0 0,1 1 0 0 0,1 1 0 0 0,22-21 0 0 0,-40 44 248 0 0,0-1 0 0 0,0 1-1 0 0,1 0 1 0 0,-1 0-1 0 0,0-1 1 0 0,0 1 0 0 0,0 0-1 0 0,1 0 1 0 0,-1 0 0 0 0,0 0-1 0 0,1 0 1 0 0,-1 0 0 0 0,0-1-1 0 0,0 1 1 0 0,1 0 0 0 0,-1 0-1 0 0,0 0 1 0 0,1 0 0 0 0,-1 0-1 0 0,0 0 1 0 0,1 0 0 0 0,-1 0-1 0 0,0 0 1 0 0,0 0-1 0 0,1 0 1 0 0,-1 0 0 0 0,0 1-1 0 0,1-1 1 0 0,-1 0 0 0 0,0 0-1 0 0,0 0 1 0 0,1 0 0 0 0,-1 0-1 0 0,0 1 1 0 0,0-1 0 0 0,1 0-1 0 0,-1 0 1 0 0,0 0 0 0 0,0 1-1 0 0,0-1 1 0 0,1 0-1 0 0,-1 1 1 0 0,9 18-14 0 0,1 29 828 0 0,-9-43-822 0 0,1 9 172 0 0,2 9 75 0 0,0 0 0 0 0,1-1 0 0 0,2 1 0 0 0,16 37 0 0 0,-22-56-219 0 0,0-1 1 0 0,1 1-1 0 0,0-1 0 0 0,0 0 0 0 0,0 1 1 0 0,0-1-1 0 0,0 0 0 0 0,1 0 0 0 0,-1-1 1 0 0,1 1-1 0 0,0 0 0 0 0,0-1 0 0 0,0 0 1 0 0,0 0-1 0 0,0 0 0 0 0,1 0 0 0 0,-1 0 1 0 0,0 0-1 0 0,1-1 0 0 0,-1 0 0 0 0,1 0 1 0 0,0 0-1 0 0,-1 0 0 0 0,1 0 0 0 0,0-1 1 0 0,0 1-1 0 0,0-1 0 0 0,-1 0 0 0 0,1 0 1 0 0,0-1-1 0 0,0 1 0 0 0,-1-1 0 0 0,1 0 1 0 0,0 0-1 0 0,-1 0 0 0 0,1 0 0 0 0,6-4 1 0 0,-2 0-97 0 0,0 0 1 0 0,0 0-1 0 0,0-1 1 0 0,-1 0-1 0 0,0 0 1 0 0,0-1-1 0 0,0 1 1 0 0,-1-2-1 0 0,0 1 1 0 0,9-16-1 0 0,5-11-929 0 0,19-46-1 0 0,-30 61 501 0 0,35-81-4295 0 0,-4-2-1 0 0,46-189 0 0 0,-73 205 4372 0 0,-14 31 4197 0 0,1 54-3628 0 0,0 0-1 0 0,0 1 0 0 0,0-1 0 0 0,0 1 0 0 0,0-1 1 0 0,0 1-1 0 0,0-1 0 0 0,0 0 0 0 0,0 1 1 0 0,0-1-1 0 0,0 1 0 0 0,0-1 0 0 0,0 1 1 0 0,0-1-1 0 0,0 1 0 0 0,-1-1 0 0 0,1 0 1 0 0,0 1-1 0 0,0-1 0 0 0,-1 1 0 0 0,1 0 1 0 0,0-1-1 0 0,-1 1 0 0 0,1-1 0 0 0,-1 1 1 0 0,1-1-1 0 0,0 1 0 0 0,-1 0 0 0 0,1-1 1 0 0,-1 1-1 0 0,1 0 0 0 0,-1-1 0 0 0,1 1 0 0 0,-1 0 1 0 0,1 0-1 0 0,-1 0 0 0 0,0-1 0 0 0,1 1 1 0 0,-1 0-1 0 0,1 0 0 0 0,-1 0 0 0 0,1 0 1 0 0,-1 0-1 0 0,0 0 0 0 0,0 0 0 0 0,-1 1-30 0 0,1 0 0 0 0,0 0 0 0 0,-1 0 0 0 0,1 0-1 0 0,0 0 1 0 0,0 0 0 0 0,0 0 0 0 0,0 0 0 0 0,0 0-1 0 0,0 1 1 0 0,0-1 0 0 0,0 0 0 0 0,0 1 0 0 0,0-1-1 0 0,0 3 1 0 0,-30 79 1253 0 0,4 1 0 0 0,-19 102 0 0 0,36-132-798 0 0,2 1 0 0 0,3 0-1 0 0,2 0 1 0 0,8 92 0 0 0,-2-118-448 0 0,1 0 0 0 0,1-1 0 0 0,1 0 0 0 0,2 0 0 0 0,11 28 1 0 0,-18-56-92 0 0,-1 1 1 0 0,0-1 0 0 0,0 0 0 0 0,0 0-1 0 0,0 0 1 0 0,0 0 0 0 0,1 0 0 0 0,-1 0-1 0 0,0 0 1 0 0,0 1 0 0 0,0-1 0 0 0,1 0-1 0 0,-1 0 1 0 0,0 0 0 0 0,0 0 0 0 0,0 0-1 0 0,0 0 1 0 0,1 0 0 0 0,-1 0 0 0 0,0 0-1 0 0,0 0 1 0 0,0 0 0 0 0,1 0 0 0 0,-1 0-1 0 0,0 0 1 0 0,0 0 0 0 0,0 0 0 0 0,1 0-1 0 0,-1-1 1 0 0,0 1 0 0 0,0 0 0 0 0,0 0-1 0 0,0 0 1 0 0,1 0 0 0 0,-1 0 0 0 0,0 0 0 0 0,0 0-1 0 0,0-1 1 0 0,0 1 0 0 0,0 0 0 0 0,1 0-1 0 0,-1 0 1 0 0,0 0 0 0 0,0-1 0 0 0,0 1-1 0 0,0 0 1 0 0,0 0 0 0 0,0 0 0 0 0,0 0-1 0 0,0-1 1 0 0,0 1 0 0 0,0 0 0 0 0,0 0-1 0 0,0 0 1 0 0,0-1 0 0 0,0 1 0 0 0,0 0-1 0 0,0 0 1 0 0,0 0 0 0 0,0 0 0 0 0,0-1-1 0 0,0 1 1 0 0,0 0 0 0 0,0 0 0 0 0,0 0-1 0 0,0-1 1 0 0,4-15 16 0 0,6-34-159 0 0,1-5-138 0 0,30-93-1 0 0,-36 133 210 0 0,1 2 0 0 0,0-1 0 0 0,1 0-1 0 0,0 1 1 0 0,1 0 0 0 0,0 1 0 0 0,1 0 0 0 0,1 0 0 0 0,0 1 0 0 0,0 0 0 0 0,19-14-1 0 0,-24 22 57 0 0,-1 0-1 0 0,1 0 1 0 0,0 0 0 0 0,0 1-1 0 0,0 0 1 0 0,1 0-1 0 0,-1 0 1 0 0,0 1-1 0 0,1-1 1 0 0,-1 1-1 0 0,1 1 1 0 0,-1-1-1 0 0,1 1 1 0 0,-1 0 0 0 0,1 0-1 0 0,0 0 1 0 0,-1 1-1 0 0,1 0 1 0 0,-1 0-1 0 0,1 0 1 0 0,-1 1-1 0 0,7 3 1 0 0,-8-3 77 0 0,0 0-1 0 0,0 0 1 0 0,0 1 0 0 0,0 0 0 0 0,0 0-1 0 0,-1 0 1 0 0,1 0 0 0 0,-1 1 0 0 0,0-1-1 0 0,0 1 1 0 0,0 0 0 0 0,-1 0 0 0 0,1 0-1 0 0,-1 0 1 0 0,0 0 0 0 0,0 0-1 0 0,0 1 1 0 0,-1-1 0 0 0,1 1 0 0 0,-1-1-1 0 0,0 1 1 0 0,-1 0 0 0 0,1-1 0 0 0,-1 1-1 0 0,0 0 1 0 0,0 6 0 0 0,-1-6 20 0 0,0 0-1 0 0,-1-1 1 0 0,1 1 0 0 0,-1-1-1 0 0,0 0 1 0 0,0 0 0 0 0,-1 0-1 0 0,1 0 1 0 0,-1 0 0 0 0,0 0-1 0 0,0 0 1 0 0,0-1 0 0 0,0 1-1 0 0,-1-1 1 0 0,1 0 0 0 0,-1 0 0 0 0,0-1-1 0 0,0 1 1 0 0,0-1 0 0 0,0 1-1 0 0,0-1 1 0 0,0-1 0 0 0,-6 3-1 0 0,-11 4-18 0 0,0-1-1 0 0,-1 0 0 0 0,-30 4 0 0 0,-4-2-331 0 0,56-7 197 0 0,-1 0 0 0 0,1 0 0 0 0,0 0 0 0 0,0 0 0 0 0,0 1 0 0 0,1-1 0 0 0,-1 0 0 0 0,0 0 0 0 0,1 0 0 0 0,-1 0 0 0 0,1 0 0 0 0,0 0 0 0 0,2 4 0 0 0,4 6 130 0 0,0 1 0 0 0,1-2 1 0 0,1 1-1 0 0,0-1 1 0 0,1 0-1 0 0,0-1 0 0 0,0 0 1 0 0,1-1-1 0 0,1 0 1 0 0,-1-1-1 0 0,23 13 0 0 0,-16-11-414 0 0,1-1-1 0 0,0 0 1 0 0,0-2-1 0 0,0 0 0 0 0,1-1 1 0 0,1-1-1 0 0,31 5 0 0 0,-22-9-2721 0 0,-9 0-2127 0 0,1-1-3593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11081 0 0,'0'0'1886'0'0,"0"0"-992"0"0,0 0-25 0 0,0 0 352 0 0,9 16 109 0 0,-7-12-1246 0 0,7 14 303 0 0,1-1-1 0 0,1 0 1 0 0,1-1-1 0 0,0 0 1 0 0,1-1 0 0 0,17 16-1 0 0,10 1 255 0 0,1-2 0 0 0,2-2 1 0 0,80 39-1 0 0,-77-46-1839 0 0,89 27 1 0 0,-111-43-692 0 0,-8-5-4306 0 0,-12-2-1590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0 8961 0 0,'0'0'3485'0'0,"0"0"-2156"0"0,-14 21-433 0 0,-190 299 4527 0 0,45-41-4014 0 0,136-232-1620 0 0,3 0 0 0 0,1 1 1 0 0,3 1-1 0 0,-13 62 0 0 0,28-109-85 0 0,-5 48-180 0 0,11-29-1888 0 0,-5-21 2171 0 0,0 1 0 0 0,1-1 0 0 0,-1 1-1 0 0,1-1 1 0 0,-1 0 0 0 0,0 0 0 0 0,1 1 0 0 0,-1-1 0 0 0,1 0-1 0 0,-1 0 1 0 0,0 1 0 0 0,1-1 0 0 0,-1 0 0 0 0,1 0-1 0 0,-1 0 1 0 0,1 0 0 0 0,-1 0 0 0 0,1 0 0 0 0,-1 0 0 0 0,1 0-1 0 0,-1 0 1 0 0,1 0 0 0 0,-1 0 0 0 0,1 0 0 0 0,-1 0 0 0 0,0 0-1 0 0,1 0 1 0 0,-1 0 0 0 0,1-1 0 0 0,-1 1 0 0 0,1 0-1 0 0,-1 0 1 0 0,1 0 0 0 0,-1-1 0 0 0,0 1 0 0 0,1-1 0 0 0,19-13-6381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 3180 0 0,'0'0'6952'0'0,"0"0"-4077"0"0,0 0-1547 0 0,0 0-266 0 0,0 0-176 0 0,-19 3-199 0 0,-62 15-198 0 0,74-16-437 0 0,0 0-1 0 0,0 1 1 0 0,0 0-1 0 0,1 1 1 0 0,0-1 0 0 0,0 1-1 0 0,0 0 1 0 0,0 1-1 0 0,0 0 1 0 0,1 0 0 0 0,0 0-1 0 0,0 0 1 0 0,-6 9 0 0 0,3-3 13 0 0,1 1 0 0 0,1 0 0 0 0,-1 1 1 0 0,2-1-1 0 0,-5 17 0 0 0,7-21-53 0 0,0 1 0 0 0,1 0 0 0 0,0 0 1 0 0,1 0-1 0 0,0 0 0 0 0,0 0 0 0 0,1 1 0 0 0,0-1 0 0 0,1 0 0 0 0,0 0 1 0 0,0 0-1 0 0,1 0 0 0 0,5 15 0 0 0,-5-19 3 0 0,1 1-1 0 0,-1-1 1 0 0,1 0-1 0 0,0-1 1 0 0,1 1-1 0 0,-1-1 1 0 0,1 1-1 0 0,0-1 1 0 0,0 0 0 0 0,0 0-1 0 0,1-1 1 0 0,-1 1-1 0 0,1-1 1 0 0,0 0-1 0 0,0 0 1 0 0,0-1 0 0 0,0 1-1 0 0,0-1 1 0 0,1 0-1 0 0,-1-1 1 0 0,1 1-1 0 0,-1-1 1 0 0,8 1-1 0 0,4-1 80 0 0,0 0-1 0 0,0-1 1 0 0,0-1-1 0 0,0 0 1 0 0,-1-1 0 0 0,1-1-1 0 0,0 0 1 0 0,-1-2-1 0 0,0 0 1 0 0,0 0-1 0 0,17-10 1 0 0,-21 10-52 0 0,-1-1 0 0 0,1-1 1 0 0,-1 0-1 0 0,-1 0 1 0 0,0-1-1 0 0,0-1 1 0 0,0 1-1 0 0,-1-2 0 0 0,0 1 1 0 0,-1-1-1 0 0,0 0 1 0 0,0-1-1 0 0,-1 0 0 0 0,-1 0 1 0 0,7-15-1 0 0,-11 22-74 0 0,-1 0 0 0 0,1-1 0 0 0,-1 1 0 0 0,1-1 0 0 0,-1 0 0 0 0,-1 1 0 0 0,1-1 0 0 0,-1 0 0 0 0,1 0 0 0 0,-1 1 0 0 0,-1-1 0 0 0,1 0 0 0 0,-1 0 0 0 0,0 1 0 0 0,0-1 0 0 0,0 0 0 0 0,0 1 0 0 0,-1-1 0 0 0,0 1 0 0 0,0-1 0 0 0,0 1 0 0 0,0 0 0 0 0,-1 0 0 0 0,0 0 0 0 0,0 0 0 0 0,-6-6 0 0 0,2 4-132 0 0,0 1 0 0 0,-1 0 0 0 0,1 1 0 0 0,-1-1 0 0 0,0 2 0 0 0,0-1 0 0 0,0 1 1 0 0,0 0-1 0 0,-1 1 0 0 0,1-1 0 0 0,-1 2 0 0 0,0-1 0 0 0,-16 1 0 0 0,11 0-347 0 0,0 2-1 0 0,1 0 1 0 0,-1 0-1 0 0,0 1 1 0 0,1 1-1 0 0,-27 9 1 0 0,28-7-983 0 0,0 0 1 0 0,1 1-1 0 0,-1 0 1 0 0,-14 11-1 0 0,2 3-3508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3512 0 0,'0'0'5356'0'0,"0"0"-2914"0"0,0 0-952 0 0,0 0 29 0 0,0 17 111 0 0,1 135 1947 0 0,-1-142-3450 0 0,2-1 0 0 0,-1 0 0 0 0,1 1 0 0 0,1-1 0 0 0,-1 0 0 0 0,1 0 1 0 0,1-1-1 0 0,0 1 0 0 0,0-1 0 0 0,1 1 0 0 0,7 9 0 0 0,-10-15-108 0 0,0-1 0 0 0,0 1 0 0 0,0-1 0 0 0,0 1 0 0 0,0-1 0 0 0,1 0 0 0 0,-1 0 0 0 0,1 0 0 0 0,-1 0 0 0 0,1 0 0 0 0,0-1 0 0 0,0 1 0 0 0,0-1 0 0 0,0 1 0 0 0,0-1 0 0 0,0 0 0 0 0,0-1 0 0 0,0 1 0 0 0,0 0 0 0 0,1-1 0 0 0,-1 0 0 0 0,0 0 0 0 0,0 0 0 0 0,1 0 0 0 0,-1 0 0 0 0,0 0 0 0 0,0-1 0 0 0,0 0-1 0 0,0 0 1 0 0,0 0 0 0 0,0 0 0 0 0,0 0 0 0 0,0 0 0 0 0,0-1 0 0 0,0 1 0 0 0,4-4 0 0 0,4-3 5 0 0,0-1-1 0 0,0 0 0 0 0,-1-1 1 0 0,0 0-1 0 0,-1-1 0 0 0,0 0 1 0 0,8-13-1 0 0,5-12-225 0 0,17-39-1 0 0,-22 40-307 0 0,34-51 0 0 0,-51 86 484 0 0,0-1 1 0 0,0 1 0 0 0,0 0 0 0 0,0 0 0 0 0,0 0-1 0 0,0-1 1 0 0,0 1 0 0 0,0 0 0 0 0,0 0 0 0 0,0 0-1 0 0,1-1 1 0 0,-1 1 0 0 0,0 0 0 0 0,0 0 0 0 0,0 0 0 0 0,0 0-1 0 0,1-1 1 0 0,-1 1 0 0 0,0 0 0 0 0,0 0 0 0 0,0 0-1 0 0,0 0 1 0 0,1 0 0 0 0,-1 0 0 0 0,0-1 0 0 0,0 1 0 0 0,1 0-1 0 0,-1 0 1 0 0,0 0 0 0 0,0 0 0 0 0,0 0 0 0 0,1 0-1 0 0,-1 0 1 0 0,0 0 0 0 0,0 0 0 0 0,1 0 0 0 0,-1 0-1 0 0,0 0 1 0 0,0 0 0 0 0,0 0 0 0 0,1 0 0 0 0,-1 1 0 0 0,0-1-1 0 0,0 0 1 0 0,0 0 0 0 0,1 0 0 0 0,-1 0 0 0 0,0 0-1 0 0,0 0 1 0 0,0 0 0 0 0,1 1 0 0 0,-1-1 0 0 0,0 0-1 0 0,0 0 1 0 0,0 0 0 0 0,0 1 0 0 0,5 20-173 0 0,-3 36 974 0 0,-2-51-771 0 0,-2 72 372 0 0,0-47-381 0 0,1 0 1 0 0,1 0 0 0 0,2 0 0 0 0,1 0-1 0 0,10 45 1 0 0,-10-69-134 0 0,-1 1 0 0 0,1-1-1 0 0,0 0 1 0 0,1 0 0 0 0,0 0-1 0 0,7 9 1 0 0,14 5-2185 0 0,-22-19 1747 0 0,-1-1-1 0 0,1 0 1 0 0,0 0 0 0 0,-1 0-1 0 0,1-1 1 0 0,0 1-1 0 0,0-1 1 0 0,0 1 0 0 0,0-1-1 0 0,3 0 1 0 0,23-5-6548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 8533 0 0,'0'0'2135'0'0,"0"0"-775"0"0,0 0-420 0 0,0 0 67 0 0,0 0 240 0 0,0 0-44 0 0,0 0-292 0 0,0 0-301 0 0,0 0-175 0 0,0 0-96 0 0,1-2-18 0 0,-2 9-353 0 0,-23 126 369 0 0,6 1 1 0 0,5 1-1 0 0,8 216 1 0 0,19-241-1809 0 0,1-39-5887 0 0,-13-61 1649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3132 0 0,'0'0'6350'0'0,"0"0"-3520"0"0,0 0-1580 0 0,0 0-325 0 0,0 0 10 0 0,0 0 24 0 0,0 0-175 0 0,0 0-228 0 0,0 0-183 0 0,-16 16-149 0 0,-46 53-84 0 0,60-67-135 0 0,0 0 0 0 0,0 0 0 0 0,0 0 0 0 0,1 1 0 0 0,-1-1 0 0 0,1 1 0 0 0,-1-1 0 0 0,1 1 0 0 0,0-1 0 0 0,0 1 0 0 0,0 0 0 0 0,0 0 1 0 0,0 0-1 0 0,1-1 0 0 0,-1 1 0 0 0,1 4 0 0 0,0-6-8 0 0,0 1 1 0 0,1-1-1 0 0,-1 0 0 0 0,1 0 1 0 0,-1 1-1 0 0,1-1 0 0 0,-1 0 1 0 0,1 0-1 0 0,0 0 0 0 0,0 0 1 0 0,0 0-1 0 0,-1 0 0 0 0,1 0 1 0 0,0 0-1 0 0,0 0 1 0 0,0-1-1 0 0,1 1 0 0 0,-1 0 1 0 0,0-1-1 0 0,0 1 0 0 0,0-1 1 0 0,0 1-1 0 0,3 0 0 0 0,2 1 101 0 0,0-1 0 0 0,0 0 0 0 0,0 0-1 0 0,0-1 1 0 0,1 1 0 0 0,-1-1 0 0 0,0-1-1 0 0,0 1 1 0 0,12-3 0 0 0,22-17 511 0 0,-39 19-551 0 0,1 0 1 0 0,0 0-1 0 0,0 0 1 0 0,-1-1-1 0 0,1 1 0 0 0,0 0 1 0 0,-1-1-1 0 0,1 1 0 0 0,-1-1 1 0 0,0 0-1 0 0,0 1 0 0 0,1-1 1 0 0,-1 0-1 0 0,0 0 0 0 0,0 0 1 0 0,-1 0-1 0 0,1 0 1 0 0,1-3-1 0 0,-3 4-70 0 0,1 1 0 0 0,-1-1 0 0 0,1 0 0 0 0,-1 1 0 0 0,1-1 0 0 0,-1 0 0 0 0,1 1 0 0 0,-1-1 0 0 0,1 1 0 0 0,-1-1 0 0 0,0 1 0 0 0,1-1 1 0 0,-1 1-1 0 0,0-1 0 0 0,0 1 0 0 0,1 0 0 0 0,-1-1 0 0 0,0 1 0 0 0,0 0 0 0 0,0 0 0 0 0,1-1 0 0 0,-1 1 0 0 0,0 0 0 0 0,0 0 0 0 0,0 0 0 0 0,0 0 0 0 0,-1 0 0 0 0,-28-1-1728 0 0,27 1 1368 0 0,-24 4-2922 0 0,-14 11-3032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2.33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2.8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3.62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4.5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48:45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4516 0 0,'0'0'9691'0'0,"15"14"-9087"0"0,112 99 1100 0 0,-99-86-1442 0 0,-2 0 1 0 0,0 2-1 0 0,-2 1 1 0 0,-1 0-1 0 0,-2 2 1 0 0,-1 1 0 0 0,-1 0-1 0 0,-2 1 1 0 0,-2 1-1 0 0,-1 1 1 0 0,10 38-1 0 0,-14-44-325 0 0,-6-21-511 0 0,-1 0-1 0 0,0 1 0 0 0,-1 0 0 0 0,0-1 1 0 0,1 12-1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5.34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6.36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7.6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8.5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29.4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0.00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0.80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1.76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2.4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3.56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48:4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17 102 4608 0 0,'0'0'10068'0'0,"-16"3"-5234"0"0,17 3-4833 0 0,0 1 0 0 0,0-1 0 0 0,1 1 0 0 0,0-1 0 0 0,0 0 0 0 0,0 0 0 0 0,1 0 0 0 0,0 0-1 0 0,0-1 1 0 0,1 1 0 0 0,0-1 0 0 0,5 7 0 0 0,1 0 1 0 0,0-1 1 0 0,1 0-1 0 0,0 0 0 0 0,16 10 1 0 0,-20-15 45 0 0,0-1 0 0 0,0 0 0 0 0,0 0 0 0 0,1-1 0 0 0,0 0 0 0 0,-1-1 1 0 0,1 1-1 0 0,1-1 0 0 0,-1-1 0 0 0,0 0 0 0 0,10 2 0 0 0,-17-4 71 0 0,10-47 984 0 0,21-49-1098 0 0,-22 69-602 0 0,-1 0 0 0 0,7-31 1 0 0,-9 34-2779 0 0,2 9-5531 0 0,-2 7 2035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4.20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4.88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5.41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6.3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7.21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7.90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8.41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39.21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0.02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0.46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48:4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1788 0 0,'0'0'13683'0'0,"19"20"-13208"0"0,60 66-44 0 0,-58-63-166 0 0,-1 1-1 0 0,-2 1 0 0 0,-1 1 1 0 0,0 0-1 0 0,-2 2 0 0 0,13 32 0 0 0,-20-42-17 0 0,17 34-96 0 0,-3 2-1 0 0,-2 0 1 0 0,-2 1-1 0 0,-3 1 0 0 0,-2 1 1 0 0,-3 0-1 0 0,-2 0 0 0 0,0 66 1 0 0,-9-81-114 0 0,-2 1 0 0 0,-3-1 0 0 0,-10 46 0 0 0,-42 122 188 0 0,21-84-22 0 0,19-75-32 0 0,-1-1 0 0 0,-46 84 0 0 0,1-2 10 0 0,-144 376-150 0 0,198-480-355 0 0,1 1 0 0 0,-10 58-1 0 0,10-40-3548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0.87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1.33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1.7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2.42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3.14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3.86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5.2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5.95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7.13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7.7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48:5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67 1136 0 0,'-2'3'19526'0'0,"1"1"-19816"0"0,1 26 364 0 0,1 0-1 0 0,1 0 1 0 0,2 0 0 0 0,1 0-1 0 0,12 42 1 0 0,-15-68-72 0 0,0 0-1 0 0,0 1 1 0 0,0-1 0 0 0,1 0-1 0 0,-1 0 1 0 0,1-1 0 0 0,0 1-1 0 0,0 0 1 0 0,1-1 0 0 0,-1 0-1 0 0,1 0 1 0 0,-1 0 0 0 0,1 0-1 0 0,0 0 1 0 0,0-1 0 0 0,0 0-1 0 0,0 0 1 0 0,1 0 0 0 0,-1 0-1 0 0,1-1 1 0 0,-1 1 0 0 0,1-1-1 0 0,-1 0 1 0 0,1-1 0 0 0,8 1-1 0 0,-9-3 26 0 0,-1-1 0 0 0,0 1-1 0 0,0-1 1 0 0,0 0 0 0 0,0 0 0 0 0,0 0-1 0 0,-1-1 1 0 0,1 1 0 0 0,-1 0 0 0 0,4-8-1 0 0,-2 4-24 0 0,30-39-120 0 0,2 1 0 0 0,54-50 0 0 0,-51 55-850 0 0,-5 1-1950 0 0,-14 10-3179 0 0,-6 5-1623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8.46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49.56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0.18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0.89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1.73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2.27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2.7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3.81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5.9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6.91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55:0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0 2720 0 0,'0'0'12028'0'0,"-15"12"-11745"0"0,-48 35-27 0 0,51-37-156 0 0,0 0 0 0 0,0 1 1 0 0,2 0-1 0 0,-18 23 0 0 0,8-9-22 0 0,-14 18 128 0 0,1 3 1 0 0,-27 50-1 0 0,-42 102-1481 0 0,90-164-647 0 0,10-11-4232 0 0,2-19 2980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7.93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6:59.64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1.00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0.2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2.11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2.74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4.3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4.8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24575,'2'2'0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5.5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6.58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55:0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3496 0 0,'0'0'14930'0'0,"0"27"-13070"0"0,-3 32-1076 0 0,1-39-593 0 0,1 1 0 0 0,4 42 0 0 0,-3-63-177 0 0,0 1 0 0 0,0 0 0 0 0,0-1 0 0 0,0 1 0 0 0,0 0-1 0 0,0-1 1 0 0,0 1 0 0 0,0 0 0 0 0,0-1 0 0 0,0 1 0 0 0,0 0 0 0 0,1-1-1 0 0,-1 1 1 0 0,0-1 0 0 0,0 1 0 0 0,1 0 0 0 0,-1-1 0 0 0,0 1 0 0 0,1-1-1 0 0,-1 1 1 0 0,1-1 0 0 0,-1 1 0 0 0,1-1 0 0 0,-1 1 0 0 0,1-1 0 0 0,-1 1-1 0 0,1-1 1 0 0,-1 0 0 0 0,1 1 0 0 0,-1-1 0 0 0,1 0 0 0 0,0 0 0 0 0,0 1-1 0 0,1-2 68 0 0,0 1 0 0 0,0-1 0 0 0,-1 0 0 0 0,1 0 0 0 0,0 0 0 0 0,-1 0-1 0 0,1 0 1 0 0,-1 0 0 0 0,3-3 0 0 0,6-4 1 0 0,125-92-532 0 0,-129 92-1765 0 0,-4 5-853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7.36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7.88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9.00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09.61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0.55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1.27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1.84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2.76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3.17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3.83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8:55:0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4516 0 0,'0'0'9691'0'0,"11"10"-9087"0"0,76 67 1100 0 0,-68-58-1442 0 0,-1-1 1 0 0,0 2-1 0 0,-2 0 1 0 0,0 2-1 0 0,-1-1 1 0 0,-2 2 0 0 0,0 0-1 0 0,-1 0 1 0 0,-1 1-1 0 0,-2 0 1 0 0,8 28-1 0 0,-11-32-325 0 0,-3-14-511 0 0,-1 1-1 0 0,0-1 0 0 0,0 1 0 0 0,-1-1 1 0 0,1 9-1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4.82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5.33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5.88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6.7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24575,'0'2'0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7.35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8.49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19.16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0.24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0.7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7:27:21.50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Throwback to old open problem @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Asperen</a:t>
            </a:r>
            <a:r>
              <a:rPr lang="en-NL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2019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Solved this with a master student and postdoc.</a:t>
            </a:r>
            <a:r>
              <a:rPr lang="en-NL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This is my 100th talk!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Note: each of these vertices has a weight.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For </a:t>
                </a:r>
                <a:r>
                  <a:rPr lang="en-NL" b="0" i="0">
                    <a:latin typeface="Cambria Math" panose="02040503050406030204" pitchFamily="18" charset="0"/>
                  </a:rPr>
                  <a:t>𝜖=1</a:t>
                </a:r>
                <a:r>
                  <a:rPr lang="en-NL" dirty="0"/>
                  <a:t>, you get a </a:t>
                </a:r>
                <a:r>
                  <a:rPr lang="en-NL" b="0" i="0">
                    <a:latin typeface="Cambria Math" panose="02040503050406030204" pitchFamily="18" charset="0"/>
                  </a:rPr>
                  <a:t>2</a:t>
                </a:r>
                <a:r>
                  <a:rPr lang="en-NL" dirty="0"/>
                  <a:t>-approximation: we need 4 consecutive layers.</a:t>
                </a:r>
              </a:p>
              <a:p>
                <a:r>
                  <a:rPr lang="en-NL" dirty="0"/>
                  <a:t>Also add: a solution-stitching argument.</a:t>
                </a:r>
              </a:p>
              <a:p>
                <a:r>
                  <a:rPr lang="en-NL" dirty="0"/>
                  <a:t>Note: each of these vertices has a weight.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09147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35875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22294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6996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(Last example)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92053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Idea behind the proof: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to show that there would have been a local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 in which to improve the 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Idea behind the proof: use </a:t>
                </a:r>
                <a:r>
                  <a:rPr lang="en-NL" b="0" i="0">
                    <a:latin typeface="Cambria Math" panose="02040503050406030204" pitchFamily="18" charset="0"/>
                  </a:rPr>
                  <a:t>𝑆^∗</a:t>
                </a:r>
                <a:r>
                  <a:rPr lang="en-NL" dirty="0"/>
                  <a:t> to show that there would have been a local region </a:t>
                </a:r>
                <a:r>
                  <a:rPr lang="en-NL" b="0" i="0">
                    <a:latin typeface="Cambria Math" panose="02040503050406030204" pitchFamily="18" charset="0"/>
                  </a:rPr>
                  <a:t>𝐺_𝑖</a:t>
                </a:r>
                <a:r>
                  <a:rPr lang="en-NL" dirty="0"/>
                  <a:t> in which to improve the solution.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41339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Idea behind the proof: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to show that there would have been a local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 in which to improve the 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Idea behind the proof: use </a:t>
                </a:r>
                <a:r>
                  <a:rPr lang="en-NL" b="0" i="0">
                    <a:latin typeface="Cambria Math" panose="02040503050406030204" pitchFamily="18" charset="0"/>
                  </a:rPr>
                  <a:t>𝑆^∗</a:t>
                </a:r>
                <a:r>
                  <a:rPr lang="en-NL" dirty="0"/>
                  <a:t> to show that there would have been a local region </a:t>
                </a:r>
                <a:r>
                  <a:rPr lang="en-NL" b="0" i="0">
                    <a:latin typeface="Cambria Math" panose="02040503050406030204" pitchFamily="18" charset="0"/>
                  </a:rPr>
                  <a:t>𝐺_𝑖</a:t>
                </a:r>
                <a:r>
                  <a:rPr lang="en-NL" dirty="0"/>
                  <a:t> in which to improve the solution.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850485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Idea behind the proof: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to show that there would have been a local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 in which to improve the solution.</a:t>
                </a:r>
                <a:r>
                  <a:rPr lang="en-NL" sz="1200" kern="1200" dirty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Idea behind the proof: use </a:t>
                </a:r>
                <a:r>
                  <a:rPr lang="en-NL" b="0" i="0">
                    <a:latin typeface="Cambria Math" panose="02040503050406030204" pitchFamily="18" charset="0"/>
                  </a:rPr>
                  <a:t>𝑆^∗</a:t>
                </a:r>
                <a:r>
                  <a:rPr lang="en-NL" dirty="0"/>
                  <a:t> to show that there would have been a local region </a:t>
                </a:r>
                <a:r>
                  <a:rPr lang="en-NL" b="0" i="0">
                    <a:latin typeface="Cambria Math" panose="02040503050406030204" pitchFamily="18" charset="0"/>
                  </a:rPr>
                  <a:t>𝐺_𝑖</a:t>
                </a:r>
                <a:r>
                  <a:rPr lang="en-NL" dirty="0"/>
                  <a:t> in which to improve the solution.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6692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want to give a </a:t>
            </a:r>
            <a:r>
              <a:rPr lang="en-US" i="1" dirty="0"/>
              <a:t>weighted </a:t>
            </a:r>
            <a:r>
              <a:rPr lang="en-US" dirty="0"/>
              <a:t>example? We probably need one when we get to certified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0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Restriction to planar graphs is necessary: does not even have a constant-factor approximation in general graphs, let alone a PTAS.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46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computing a suitable perturbation is trivial, once you have a dominating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</a:t>
                </a:r>
                <a:r>
                  <a:rPr lang="en-US" baseline="0" dirty="0"/>
                  <a:t> which such a perturbation exists: boost the weight of vertices outside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much as possible (by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),</a:t>
                </a:r>
                <a:r>
                  <a:rPr lang="en-US" baseline="0" dirty="0"/>
                  <a:t> to make alternative dominating sets look as bad as possible.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computing a suitable perturbation is trivial, once you have a dominating set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for</a:t>
                </a:r>
                <a:r>
                  <a:rPr lang="en-US" baseline="0" dirty="0"/>
                  <a:t> which such a perturbation exists: boost the weight of vertices outside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as much as possible (by a factor </a:t>
                </a:r>
                <a:r>
                  <a:rPr lang="en-US" b="0" i="0">
                    <a:latin typeface="Cambria Math" panose="02040503050406030204" pitchFamily="18" charset="0"/>
                  </a:rPr>
                  <a:t>1+𝜖</a:t>
                </a:r>
                <a:r>
                  <a:rPr lang="en-US" dirty="0"/>
                  <a:t>),</a:t>
                </a:r>
                <a:r>
                  <a:rPr lang="en-US" baseline="0" dirty="0"/>
                  <a:t> to make alternative dominating sets look as bad as possible.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24662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computing a suitable perturbation is trivial, once you have a dominating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</a:t>
                </a:r>
                <a:r>
                  <a:rPr lang="en-US" baseline="0" dirty="0"/>
                  <a:t> which such a perturbation exists: boost the weight of vertices outside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much as possible (by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),</a:t>
                </a:r>
                <a:r>
                  <a:rPr lang="en-US" baseline="0" dirty="0"/>
                  <a:t> to make alternative dominating sets look as bad as possible.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computing a suitable perturbation is trivial, once you have a dominating set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for</a:t>
                </a:r>
                <a:r>
                  <a:rPr lang="en-US" baseline="0" dirty="0"/>
                  <a:t> which such a perturbation exists: boost the weight of vertices outside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as much as possible (by a factor </a:t>
                </a:r>
                <a:r>
                  <a:rPr lang="en-US" b="0" i="0">
                    <a:latin typeface="Cambria Math" panose="02040503050406030204" pitchFamily="18" charset="0"/>
                  </a:rPr>
                  <a:t>1+𝜖</a:t>
                </a:r>
                <a:r>
                  <a:rPr lang="en-US" dirty="0"/>
                  <a:t>),</a:t>
                </a:r>
                <a:r>
                  <a:rPr lang="en-US" baseline="0" dirty="0"/>
                  <a:t> to make alternative dominating sets look as bad as possible.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8958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computing a suitable perturbation is trivial, once you have a dominating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</a:t>
                </a:r>
                <a:r>
                  <a:rPr lang="en-US" baseline="0" dirty="0"/>
                  <a:t> which such a perturbation exists: boost the weight of vertices outside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much as possible (by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),</a:t>
                </a:r>
                <a:r>
                  <a:rPr lang="en-US" baseline="0" dirty="0"/>
                  <a:t> to make alternative dominating sets look as bad as possible.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computing a suitable perturbation is trivial, once you have a dominating set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for</a:t>
                </a:r>
                <a:r>
                  <a:rPr lang="en-US" baseline="0" dirty="0"/>
                  <a:t> which such a perturbation exists: boost the weight of vertices outside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𝑆</a:t>
                </a:r>
                <a:r>
                  <a:rPr lang="en-US" dirty="0"/>
                  <a:t> as much as possible (by a factor </a:t>
                </a:r>
                <a:r>
                  <a:rPr lang="en-US" b="0" i="0">
                    <a:latin typeface="Cambria Math" panose="02040503050406030204" pitchFamily="18" charset="0"/>
                  </a:rPr>
                  <a:t>1+𝜖</a:t>
                </a:r>
                <a:r>
                  <a:rPr lang="en-US" dirty="0"/>
                  <a:t>),</a:t>
                </a:r>
                <a:r>
                  <a:rPr lang="en-US" baseline="0" dirty="0"/>
                  <a:t> to make alternative dominating sets look as bad as possible.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93556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05510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Throwback to mini-course on treewidth in </a:t>
                </a:r>
                <a:r>
                  <a:rPr lang="en-NL" dirty="0" err="1"/>
                  <a:t>Asperen</a:t>
                </a:r>
                <a:r>
                  <a:rPr lang="en-NL" dirty="0"/>
                  <a:t>, 2017. </a:t>
                </a:r>
              </a:p>
              <a:p>
                <a:r>
                  <a:rPr lang="en-NL" dirty="0"/>
                  <a:t>This perturbation makes vertices outside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as unappealing as possible, when it comes to making small-weight dominating sets.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Throwback to mini-course on treewidth in </a:t>
                </a:r>
                <a:r>
                  <a:rPr lang="en-NL" dirty="0" err="1"/>
                  <a:t>Asperen</a:t>
                </a:r>
                <a:r>
                  <a:rPr lang="en-NL" dirty="0"/>
                  <a:t>, 2017. </a:t>
                </a:r>
              </a:p>
              <a:p>
                <a:r>
                  <a:rPr lang="en-NL" dirty="0"/>
                  <a:t>This perturbation makes vertices outside </a:t>
                </a:r>
                <a:r>
                  <a:rPr lang="en-NL" b="0" i="0">
                    <a:latin typeface="Cambria Math" panose="02040503050406030204" pitchFamily="18" charset="0"/>
                  </a:rPr>
                  <a:t>𝑆</a:t>
                </a:r>
                <a:r>
                  <a:rPr lang="en-NL" dirty="0"/>
                  <a:t> as unappealing as possible, when it comes to making small-weight dominating sets.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8478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So everything that you can dominate is in the next or previous layer.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91262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2CB0A-8C1C-4E5A-9C2C-7F015A7002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3150" y="1367135"/>
            <a:ext cx="6038850" cy="3857625"/>
          </a:xfrm>
          <a:prstGeom prst="rect">
            <a:avLst/>
          </a:prstGeom>
        </p:spPr>
      </p:pic>
      <p:pic>
        <p:nvPicPr>
          <p:cNvPr id="18" name="HTW" descr="A tree with many branches and lights&#10;&#10;Description automatically generated">
            <a:extLst>
              <a:ext uri="{FF2B5EF4-FFF2-40B4-BE49-F238E27FC236}">
                <a16:creationId xmlns:a16="http://schemas.microsoft.com/office/drawing/2014/main" id="{0F4AB212-8DBC-6131-B9BE-7CBCE7491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 b="2405"/>
          <a:stretch/>
        </p:blipFill>
        <p:spPr>
          <a:xfrm>
            <a:off x="7627022" y="1295400"/>
            <a:ext cx="4564978" cy="3968749"/>
          </a:xfrm>
          <a:prstGeom prst="rect">
            <a:avLst/>
          </a:prstGeom>
        </p:spPr>
      </p:pic>
      <p:pic>
        <p:nvPicPr>
          <p:cNvPr id="20" name="CertAlgo" descr="A desk with a typewriter and a diagram on it&#10;&#10;Description automatically generated">
            <a:extLst>
              <a:ext uri="{FF2B5EF4-FFF2-40B4-BE49-F238E27FC236}">
                <a16:creationId xmlns:a16="http://schemas.microsoft.com/office/drawing/2014/main" id="{A303E684-F5B6-EFFD-9000-20DE547E8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6" r="31869" b="35667"/>
          <a:stretch/>
        </p:blipFill>
        <p:spPr>
          <a:xfrm>
            <a:off x="7518920" y="1280161"/>
            <a:ext cx="4672402" cy="3968496"/>
          </a:xfrm>
          <a:prstGeom prst="rect">
            <a:avLst/>
          </a:prstGeom>
        </p:spPr>
      </p:pic>
      <p:pic>
        <p:nvPicPr>
          <p:cNvPr id="4" name="Secluded" descr="blue title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6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60.sv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59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.xml"/><Relationship Id="rId21" Type="http://schemas.openxmlformats.org/officeDocument/2006/relationships/customXml" Target="../ink/ink13.xml"/><Relationship Id="rId63" Type="http://schemas.openxmlformats.org/officeDocument/2006/relationships/customXml" Target="../ink/ink54.xml"/><Relationship Id="rId159" Type="http://schemas.openxmlformats.org/officeDocument/2006/relationships/customXml" Target="../ink/ink147.xml"/><Relationship Id="rId170" Type="http://schemas.openxmlformats.org/officeDocument/2006/relationships/customXml" Target="../ink/ink157.xml"/><Relationship Id="rId226" Type="http://schemas.openxmlformats.org/officeDocument/2006/relationships/customXml" Target="../ink/ink211.xml"/><Relationship Id="rId268" Type="http://schemas.openxmlformats.org/officeDocument/2006/relationships/image" Target="../media/image120.png"/><Relationship Id="rId32" Type="http://schemas.openxmlformats.org/officeDocument/2006/relationships/customXml" Target="../ink/ink23.xml"/><Relationship Id="rId74" Type="http://schemas.openxmlformats.org/officeDocument/2006/relationships/customXml" Target="../ink/ink65.xml"/><Relationship Id="rId128" Type="http://schemas.openxmlformats.org/officeDocument/2006/relationships/customXml" Target="../ink/ink117.xml"/><Relationship Id="rId95" Type="http://schemas.openxmlformats.org/officeDocument/2006/relationships/customXml" Target="../ink/ink85.xml"/><Relationship Id="rId160" Type="http://schemas.openxmlformats.org/officeDocument/2006/relationships/customXml" Target="../ink/ink148.xml"/><Relationship Id="rId181" Type="http://schemas.openxmlformats.org/officeDocument/2006/relationships/customXml" Target="../ink/ink167.xml"/><Relationship Id="rId216" Type="http://schemas.openxmlformats.org/officeDocument/2006/relationships/customXml" Target="../ink/ink202.xml"/><Relationship Id="rId237" Type="http://schemas.openxmlformats.org/officeDocument/2006/relationships/customXml" Target="../ink/ink222.xml"/><Relationship Id="rId258" Type="http://schemas.openxmlformats.org/officeDocument/2006/relationships/customXml" Target="../ink/ink243.xml"/><Relationship Id="rId22" Type="http://schemas.openxmlformats.org/officeDocument/2006/relationships/image" Target="../media/image155.png"/><Relationship Id="rId43" Type="http://schemas.openxmlformats.org/officeDocument/2006/relationships/customXml" Target="../ink/ink34.xml"/><Relationship Id="rId64" Type="http://schemas.openxmlformats.org/officeDocument/2006/relationships/customXml" Target="../ink/ink55.xml"/><Relationship Id="rId118" Type="http://schemas.openxmlformats.org/officeDocument/2006/relationships/customXml" Target="../ink/ink107.xml"/><Relationship Id="rId139" Type="http://schemas.openxmlformats.org/officeDocument/2006/relationships/customXml" Target="../ink/ink128.xml"/><Relationship Id="rId85" Type="http://schemas.openxmlformats.org/officeDocument/2006/relationships/customXml" Target="../ink/ink76.xml"/><Relationship Id="rId150" Type="http://schemas.openxmlformats.org/officeDocument/2006/relationships/customXml" Target="../ink/ink139.xml"/><Relationship Id="rId171" Type="http://schemas.openxmlformats.org/officeDocument/2006/relationships/customXml" Target="../ink/ink158.xml"/><Relationship Id="rId192" Type="http://schemas.openxmlformats.org/officeDocument/2006/relationships/customXml" Target="../ink/ink178.xml"/><Relationship Id="rId206" Type="http://schemas.openxmlformats.org/officeDocument/2006/relationships/customXml" Target="../ink/ink192.xml"/><Relationship Id="rId227" Type="http://schemas.openxmlformats.org/officeDocument/2006/relationships/customXml" Target="../ink/ink212.xml"/><Relationship Id="rId248" Type="http://schemas.openxmlformats.org/officeDocument/2006/relationships/customXml" Target="../ink/ink233.xml"/><Relationship Id="rId269" Type="http://schemas.openxmlformats.org/officeDocument/2006/relationships/image" Target="../media/image121.png"/><Relationship Id="rId12" Type="http://schemas.openxmlformats.org/officeDocument/2006/relationships/image" Target="../media/image146.png"/><Relationship Id="rId33" Type="http://schemas.openxmlformats.org/officeDocument/2006/relationships/customXml" Target="../ink/ink24.xml"/><Relationship Id="rId108" Type="http://schemas.openxmlformats.org/officeDocument/2006/relationships/customXml" Target="../ink/ink97.xml"/><Relationship Id="rId129" Type="http://schemas.openxmlformats.org/officeDocument/2006/relationships/customXml" Target="../ink/ink118.xml"/><Relationship Id="rId54" Type="http://schemas.openxmlformats.org/officeDocument/2006/relationships/customXml" Target="../ink/ink45.xml"/><Relationship Id="rId75" Type="http://schemas.openxmlformats.org/officeDocument/2006/relationships/customXml" Target="../ink/ink66.xml"/><Relationship Id="rId96" Type="http://schemas.openxmlformats.org/officeDocument/2006/relationships/customXml" Target="../ink/ink86.xml"/><Relationship Id="rId140" Type="http://schemas.openxmlformats.org/officeDocument/2006/relationships/customXml" Target="../ink/ink129.xml"/><Relationship Id="rId161" Type="http://schemas.openxmlformats.org/officeDocument/2006/relationships/customXml" Target="../ink/ink149.xml"/><Relationship Id="rId182" Type="http://schemas.openxmlformats.org/officeDocument/2006/relationships/customXml" Target="../ink/ink168.xml"/><Relationship Id="rId217" Type="http://schemas.openxmlformats.org/officeDocument/2006/relationships/customXml" Target="../ink/ink203.xml"/><Relationship Id="rId6" Type="http://schemas.openxmlformats.org/officeDocument/2006/relationships/image" Target="../media/image140.png"/><Relationship Id="rId238" Type="http://schemas.openxmlformats.org/officeDocument/2006/relationships/customXml" Target="../ink/ink223.xml"/><Relationship Id="rId259" Type="http://schemas.openxmlformats.org/officeDocument/2006/relationships/customXml" Target="../ink/ink244.xml"/><Relationship Id="rId23" Type="http://schemas.openxmlformats.org/officeDocument/2006/relationships/customXml" Target="../ink/ink14.xml"/><Relationship Id="rId119" Type="http://schemas.openxmlformats.org/officeDocument/2006/relationships/customXml" Target="../ink/ink108.xml"/><Relationship Id="rId270" Type="http://schemas.openxmlformats.org/officeDocument/2006/relationships/image" Target="../media/image122.png"/><Relationship Id="rId44" Type="http://schemas.openxmlformats.org/officeDocument/2006/relationships/customXml" Target="../ink/ink35.xml"/><Relationship Id="rId65" Type="http://schemas.openxmlformats.org/officeDocument/2006/relationships/customXml" Target="../ink/ink56.xml"/><Relationship Id="rId86" Type="http://schemas.openxmlformats.org/officeDocument/2006/relationships/customXml" Target="../ink/ink77.xml"/><Relationship Id="rId130" Type="http://schemas.openxmlformats.org/officeDocument/2006/relationships/customXml" Target="../ink/ink119.xml"/><Relationship Id="rId151" Type="http://schemas.openxmlformats.org/officeDocument/2006/relationships/image" Target="../media/image158.png"/><Relationship Id="rId172" Type="http://schemas.openxmlformats.org/officeDocument/2006/relationships/customXml" Target="../ink/ink159.xml"/><Relationship Id="rId193" Type="http://schemas.openxmlformats.org/officeDocument/2006/relationships/customXml" Target="../ink/ink179.xml"/><Relationship Id="rId207" Type="http://schemas.openxmlformats.org/officeDocument/2006/relationships/customXml" Target="../ink/ink193.xml"/><Relationship Id="rId228" Type="http://schemas.openxmlformats.org/officeDocument/2006/relationships/customXml" Target="../ink/ink213.xml"/><Relationship Id="rId249" Type="http://schemas.openxmlformats.org/officeDocument/2006/relationships/customXml" Target="../ink/ink234.xml"/><Relationship Id="rId13" Type="http://schemas.openxmlformats.org/officeDocument/2006/relationships/image" Target="../media/image147.png"/><Relationship Id="rId109" Type="http://schemas.openxmlformats.org/officeDocument/2006/relationships/customXml" Target="../ink/ink98.xml"/><Relationship Id="rId260" Type="http://schemas.openxmlformats.org/officeDocument/2006/relationships/customXml" Target="../ink/ink245.xml"/><Relationship Id="rId34" Type="http://schemas.openxmlformats.org/officeDocument/2006/relationships/customXml" Target="../ink/ink25.xml"/><Relationship Id="rId55" Type="http://schemas.openxmlformats.org/officeDocument/2006/relationships/customXml" Target="../ink/ink46.xml"/><Relationship Id="rId76" Type="http://schemas.openxmlformats.org/officeDocument/2006/relationships/customXml" Target="../ink/ink67.xml"/><Relationship Id="rId97" Type="http://schemas.openxmlformats.org/officeDocument/2006/relationships/customXml" Target="../ink/ink87.xml"/><Relationship Id="rId120" Type="http://schemas.openxmlformats.org/officeDocument/2006/relationships/customXml" Target="../ink/ink109.xml"/><Relationship Id="rId141" Type="http://schemas.openxmlformats.org/officeDocument/2006/relationships/customXml" Target="../ink/ink130.xml"/><Relationship Id="rId7" Type="http://schemas.openxmlformats.org/officeDocument/2006/relationships/image" Target="../media/image141.png"/><Relationship Id="rId162" Type="http://schemas.openxmlformats.org/officeDocument/2006/relationships/customXml" Target="../ink/ink150.xml"/><Relationship Id="rId183" Type="http://schemas.openxmlformats.org/officeDocument/2006/relationships/customXml" Target="../ink/ink169.xml"/><Relationship Id="rId218" Type="http://schemas.openxmlformats.org/officeDocument/2006/relationships/customXml" Target="../ink/ink204.xml"/><Relationship Id="rId239" Type="http://schemas.openxmlformats.org/officeDocument/2006/relationships/customXml" Target="../ink/ink224.xml"/><Relationship Id="rId250" Type="http://schemas.openxmlformats.org/officeDocument/2006/relationships/customXml" Target="../ink/ink235.xml"/><Relationship Id="rId271" Type="http://schemas.openxmlformats.org/officeDocument/2006/relationships/image" Target="../media/image139.png"/><Relationship Id="rId24" Type="http://schemas.openxmlformats.org/officeDocument/2006/relationships/customXml" Target="../ink/ink15.xml"/><Relationship Id="rId45" Type="http://schemas.openxmlformats.org/officeDocument/2006/relationships/customXml" Target="../ink/ink36.xml"/><Relationship Id="rId66" Type="http://schemas.openxmlformats.org/officeDocument/2006/relationships/customXml" Target="../ink/ink57.xml"/><Relationship Id="rId87" Type="http://schemas.openxmlformats.org/officeDocument/2006/relationships/image" Target="../media/image156.png"/><Relationship Id="rId110" Type="http://schemas.openxmlformats.org/officeDocument/2006/relationships/customXml" Target="../ink/ink99.xml"/><Relationship Id="rId131" Type="http://schemas.openxmlformats.org/officeDocument/2006/relationships/customXml" Target="../ink/ink120.xml"/><Relationship Id="rId152" Type="http://schemas.openxmlformats.org/officeDocument/2006/relationships/customXml" Target="../ink/ink140.xml"/><Relationship Id="rId173" Type="http://schemas.openxmlformats.org/officeDocument/2006/relationships/customXml" Target="../ink/ink160.xml"/><Relationship Id="rId194" Type="http://schemas.openxmlformats.org/officeDocument/2006/relationships/customXml" Target="../ink/ink180.xml"/><Relationship Id="rId208" Type="http://schemas.openxmlformats.org/officeDocument/2006/relationships/customXml" Target="../ink/ink194.xml"/><Relationship Id="rId229" Type="http://schemas.openxmlformats.org/officeDocument/2006/relationships/customXml" Target="../ink/ink214.xml"/><Relationship Id="rId240" Type="http://schemas.openxmlformats.org/officeDocument/2006/relationships/customXml" Target="../ink/ink225.xml"/><Relationship Id="rId261" Type="http://schemas.openxmlformats.org/officeDocument/2006/relationships/customXml" Target="../ink/ink246.xml"/><Relationship Id="rId14" Type="http://schemas.openxmlformats.org/officeDocument/2006/relationships/image" Target="../media/image148.png"/><Relationship Id="rId35" Type="http://schemas.openxmlformats.org/officeDocument/2006/relationships/customXml" Target="../ink/ink26.xml"/><Relationship Id="rId56" Type="http://schemas.openxmlformats.org/officeDocument/2006/relationships/customXml" Target="../ink/ink47.xml"/><Relationship Id="rId77" Type="http://schemas.openxmlformats.org/officeDocument/2006/relationships/customXml" Target="../ink/ink68.xml"/><Relationship Id="rId100" Type="http://schemas.openxmlformats.org/officeDocument/2006/relationships/customXml" Target="../ink/ink90.xml"/><Relationship Id="rId8" Type="http://schemas.openxmlformats.org/officeDocument/2006/relationships/image" Target="../media/image142.png"/><Relationship Id="rId98" Type="http://schemas.openxmlformats.org/officeDocument/2006/relationships/customXml" Target="../ink/ink88.xml"/><Relationship Id="rId121" Type="http://schemas.openxmlformats.org/officeDocument/2006/relationships/customXml" Target="../ink/ink110.xml"/><Relationship Id="rId142" Type="http://schemas.openxmlformats.org/officeDocument/2006/relationships/customXml" Target="../ink/ink131.xml"/><Relationship Id="rId163" Type="http://schemas.openxmlformats.org/officeDocument/2006/relationships/customXml" Target="../ink/ink151.xml"/><Relationship Id="rId184" Type="http://schemas.openxmlformats.org/officeDocument/2006/relationships/customXml" Target="../ink/ink170.xml"/><Relationship Id="rId219" Type="http://schemas.openxmlformats.org/officeDocument/2006/relationships/customXml" Target="../ink/ink205.xml"/><Relationship Id="rId230" Type="http://schemas.openxmlformats.org/officeDocument/2006/relationships/customXml" Target="../ink/ink215.xml"/><Relationship Id="rId251" Type="http://schemas.openxmlformats.org/officeDocument/2006/relationships/customXml" Target="../ink/ink236.xml"/><Relationship Id="rId25" Type="http://schemas.openxmlformats.org/officeDocument/2006/relationships/customXml" Target="../ink/ink16.xml"/><Relationship Id="rId46" Type="http://schemas.openxmlformats.org/officeDocument/2006/relationships/customXml" Target="../ink/ink37.xml"/><Relationship Id="rId67" Type="http://schemas.openxmlformats.org/officeDocument/2006/relationships/customXml" Target="../ink/ink58.xml"/><Relationship Id="rId272" Type="http://schemas.openxmlformats.org/officeDocument/2006/relationships/image" Target="../media/image154.png"/><Relationship Id="rId88" Type="http://schemas.openxmlformats.org/officeDocument/2006/relationships/customXml" Target="../ink/ink78.xml"/><Relationship Id="rId111" Type="http://schemas.openxmlformats.org/officeDocument/2006/relationships/customXml" Target="../ink/ink100.xml"/><Relationship Id="rId132" Type="http://schemas.openxmlformats.org/officeDocument/2006/relationships/customXml" Target="../ink/ink121.xml"/><Relationship Id="rId153" Type="http://schemas.openxmlformats.org/officeDocument/2006/relationships/customXml" Target="../ink/ink141.xml"/><Relationship Id="rId174" Type="http://schemas.openxmlformats.org/officeDocument/2006/relationships/customXml" Target="../ink/ink161.xml"/><Relationship Id="rId195" Type="http://schemas.openxmlformats.org/officeDocument/2006/relationships/customXml" Target="../ink/ink181.xml"/><Relationship Id="rId209" Type="http://schemas.openxmlformats.org/officeDocument/2006/relationships/customXml" Target="../ink/ink195.xml"/><Relationship Id="rId220" Type="http://schemas.openxmlformats.org/officeDocument/2006/relationships/customXml" Target="../ink/ink206.xml"/><Relationship Id="rId241" Type="http://schemas.openxmlformats.org/officeDocument/2006/relationships/customXml" Target="../ink/ink226.xml"/><Relationship Id="rId15" Type="http://schemas.openxmlformats.org/officeDocument/2006/relationships/image" Target="../media/image149.png"/><Relationship Id="rId36" Type="http://schemas.openxmlformats.org/officeDocument/2006/relationships/customXml" Target="../ink/ink27.xml"/><Relationship Id="rId57" Type="http://schemas.openxmlformats.org/officeDocument/2006/relationships/customXml" Target="../ink/ink48.xml"/><Relationship Id="rId262" Type="http://schemas.openxmlformats.org/officeDocument/2006/relationships/customXml" Target="../ink/ink247.xml"/><Relationship Id="rId78" Type="http://schemas.openxmlformats.org/officeDocument/2006/relationships/customXml" Target="../ink/ink69.xml"/><Relationship Id="rId99" Type="http://schemas.openxmlformats.org/officeDocument/2006/relationships/customXml" Target="../ink/ink89.xml"/><Relationship Id="rId101" Type="http://schemas.openxmlformats.org/officeDocument/2006/relationships/customXml" Target="../ink/ink91.xml"/><Relationship Id="rId122" Type="http://schemas.openxmlformats.org/officeDocument/2006/relationships/customXml" Target="../ink/ink111.xml"/><Relationship Id="rId143" Type="http://schemas.openxmlformats.org/officeDocument/2006/relationships/customXml" Target="../ink/ink132.xml"/><Relationship Id="rId164" Type="http://schemas.openxmlformats.org/officeDocument/2006/relationships/customXml" Target="../ink/ink152.xml"/><Relationship Id="rId185" Type="http://schemas.openxmlformats.org/officeDocument/2006/relationships/customXml" Target="../ink/ink171.xml"/><Relationship Id="rId9" Type="http://schemas.openxmlformats.org/officeDocument/2006/relationships/image" Target="../media/image143.png"/><Relationship Id="rId210" Type="http://schemas.openxmlformats.org/officeDocument/2006/relationships/customXml" Target="../ink/ink196.xml"/><Relationship Id="rId26" Type="http://schemas.openxmlformats.org/officeDocument/2006/relationships/customXml" Target="../ink/ink17.xml"/><Relationship Id="rId231" Type="http://schemas.openxmlformats.org/officeDocument/2006/relationships/customXml" Target="../ink/ink216.xml"/><Relationship Id="rId252" Type="http://schemas.openxmlformats.org/officeDocument/2006/relationships/customXml" Target="../ink/ink237.xml"/><Relationship Id="rId273" Type="http://schemas.openxmlformats.org/officeDocument/2006/relationships/image" Target="../media/image166.png"/><Relationship Id="rId47" Type="http://schemas.openxmlformats.org/officeDocument/2006/relationships/customXml" Target="../ink/ink38.xml"/><Relationship Id="rId68" Type="http://schemas.openxmlformats.org/officeDocument/2006/relationships/customXml" Target="../ink/ink59.xml"/><Relationship Id="rId89" Type="http://schemas.openxmlformats.org/officeDocument/2006/relationships/customXml" Target="../ink/ink79.xml"/><Relationship Id="rId112" Type="http://schemas.openxmlformats.org/officeDocument/2006/relationships/customXml" Target="../ink/ink101.xml"/><Relationship Id="rId133" Type="http://schemas.openxmlformats.org/officeDocument/2006/relationships/customXml" Target="../ink/ink122.xml"/><Relationship Id="rId154" Type="http://schemas.openxmlformats.org/officeDocument/2006/relationships/customXml" Target="../ink/ink142.xml"/><Relationship Id="rId175" Type="http://schemas.openxmlformats.org/officeDocument/2006/relationships/image" Target="../media/image160.png"/><Relationship Id="rId196" Type="http://schemas.openxmlformats.org/officeDocument/2006/relationships/customXml" Target="../ink/ink182.xml"/><Relationship Id="rId200" Type="http://schemas.openxmlformats.org/officeDocument/2006/relationships/customXml" Target="../ink/ink186.xml"/><Relationship Id="rId16" Type="http://schemas.openxmlformats.org/officeDocument/2006/relationships/image" Target="../media/image150.png"/><Relationship Id="rId221" Type="http://schemas.openxmlformats.org/officeDocument/2006/relationships/customXml" Target="../ink/ink207.xml"/><Relationship Id="rId242" Type="http://schemas.openxmlformats.org/officeDocument/2006/relationships/customXml" Target="../ink/ink227.xml"/><Relationship Id="rId263" Type="http://schemas.openxmlformats.org/officeDocument/2006/relationships/image" Target="../media/image162.png"/><Relationship Id="rId37" Type="http://schemas.openxmlformats.org/officeDocument/2006/relationships/customXml" Target="../ink/ink28.xml"/><Relationship Id="rId58" Type="http://schemas.openxmlformats.org/officeDocument/2006/relationships/customXml" Target="../ink/ink49.xml"/><Relationship Id="rId79" Type="http://schemas.openxmlformats.org/officeDocument/2006/relationships/customXml" Target="../ink/ink70.xml"/><Relationship Id="rId102" Type="http://schemas.openxmlformats.org/officeDocument/2006/relationships/customXml" Target="../ink/ink92.xml"/><Relationship Id="rId123" Type="http://schemas.openxmlformats.org/officeDocument/2006/relationships/customXml" Target="../ink/ink112.xml"/><Relationship Id="rId144" Type="http://schemas.openxmlformats.org/officeDocument/2006/relationships/customXml" Target="../ink/ink133.xml"/><Relationship Id="rId90" Type="http://schemas.openxmlformats.org/officeDocument/2006/relationships/customXml" Target="../ink/ink80.xml"/><Relationship Id="rId165" Type="http://schemas.openxmlformats.org/officeDocument/2006/relationships/customXml" Target="../ink/ink153.xml"/><Relationship Id="rId186" Type="http://schemas.openxmlformats.org/officeDocument/2006/relationships/customXml" Target="../ink/ink172.xml"/><Relationship Id="rId211" Type="http://schemas.openxmlformats.org/officeDocument/2006/relationships/customXml" Target="../ink/ink197.xml"/><Relationship Id="rId232" Type="http://schemas.openxmlformats.org/officeDocument/2006/relationships/customXml" Target="../ink/ink217.xml"/><Relationship Id="rId253" Type="http://schemas.openxmlformats.org/officeDocument/2006/relationships/customXml" Target="../ink/ink238.xml"/><Relationship Id="rId274" Type="http://schemas.openxmlformats.org/officeDocument/2006/relationships/image" Target="../media/image61.png"/><Relationship Id="rId27" Type="http://schemas.openxmlformats.org/officeDocument/2006/relationships/customXml" Target="../ink/ink18.xml"/><Relationship Id="rId48" Type="http://schemas.openxmlformats.org/officeDocument/2006/relationships/customXml" Target="../ink/ink39.xml"/><Relationship Id="rId69" Type="http://schemas.openxmlformats.org/officeDocument/2006/relationships/customXml" Target="../ink/ink60.xml"/><Relationship Id="rId113" Type="http://schemas.openxmlformats.org/officeDocument/2006/relationships/customXml" Target="../ink/ink102.xml"/><Relationship Id="rId134" Type="http://schemas.openxmlformats.org/officeDocument/2006/relationships/customXml" Target="../ink/ink123.xml"/><Relationship Id="rId80" Type="http://schemas.openxmlformats.org/officeDocument/2006/relationships/customXml" Target="../ink/ink71.xml"/><Relationship Id="rId155" Type="http://schemas.openxmlformats.org/officeDocument/2006/relationships/customXml" Target="../ink/ink143.xml"/><Relationship Id="rId176" Type="http://schemas.openxmlformats.org/officeDocument/2006/relationships/customXml" Target="../ink/ink162.xml"/><Relationship Id="rId197" Type="http://schemas.openxmlformats.org/officeDocument/2006/relationships/customXml" Target="../ink/ink183.xml"/><Relationship Id="rId201" Type="http://schemas.openxmlformats.org/officeDocument/2006/relationships/customXml" Target="../ink/ink187.xml"/><Relationship Id="rId222" Type="http://schemas.openxmlformats.org/officeDocument/2006/relationships/customXml" Target="../ink/ink208.xml"/><Relationship Id="rId243" Type="http://schemas.openxmlformats.org/officeDocument/2006/relationships/customXml" Target="../ink/ink228.xml"/><Relationship Id="rId264" Type="http://schemas.openxmlformats.org/officeDocument/2006/relationships/image" Target="../media/image163.png"/><Relationship Id="rId17" Type="http://schemas.openxmlformats.org/officeDocument/2006/relationships/image" Target="../media/image151.png"/><Relationship Id="rId38" Type="http://schemas.openxmlformats.org/officeDocument/2006/relationships/customXml" Target="../ink/ink29.xml"/><Relationship Id="rId59" Type="http://schemas.openxmlformats.org/officeDocument/2006/relationships/customXml" Target="../ink/ink50.xml"/><Relationship Id="rId103" Type="http://schemas.openxmlformats.org/officeDocument/2006/relationships/customXml" Target="../ink/ink93.xml"/><Relationship Id="rId124" Type="http://schemas.openxmlformats.org/officeDocument/2006/relationships/customXml" Target="../ink/ink113.xml"/><Relationship Id="rId70" Type="http://schemas.openxmlformats.org/officeDocument/2006/relationships/customXml" Target="../ink/ink61.xml"/><Relationship Id="rId91" Type="http://schemas.openxmlformats.org/officeDocument/2006/relationships/customXml" Target="../ink/ink81.xml"/><Relationship Id="rId145" Type="http://schemas.openxmlformats.org/officeDocument/2006/relationships/customXml" Target="../ink/ink134.xml"/><Relationship Id="rId166" Type="http://schemas.openxmlformats.org/officeDocument/2006/relationships/customXml" Target="../ink/ink154.xml"/><Relationship Id="rId187" Type="http://schemas.openxmlformats.org/officeDocument/2006/relationships/customXml" Target="../ink/ink17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8.xml"/><Relationship Id="rId233" Type="http://schemas.openxmlformats.org/officeDocument/2006/relationships/customXml" Target="../ink/ink218.xml"/><Relationship Id="rId254" Type="http://schemas.openxmlformats.org/officeDocument/2006/relationships/customXml" Target="../ink/ink239.xml"/><Relationship Id="rId28" Type="http://schemas.openxmlformats.org/officeDocument/2006/relationships/customXml" Target="../ink/ink19.xml"/><Relationship Id="rId49" Type="http://schemas.openxmlformats.org/officeDocument/2006/relationships/customXml" Target="../ink/ink40.xml"/><Relationship Id="rId114" Type="http://schemas.openxmlformats.org/officeDocument/2006/relationships/customXml" Target="../ink/ink103.xml"/><Relationship Id="rId60" Type="http://schemas.openxmlformats.org/officeDocument/2006/relationships/customXml" Target="../ink/ink51.xml"/><Relationship Id="rId81" Type="http://schemas.openxmlformats.org/officeDocument/2006/relationships/customXml" Target="../ink/ink72.xml"/><Relationship Id="rId135" Type="http://schemas.openxmlformats.org/officeDocument/2006/relationships/customXml" Target="../ink/ink124.xml"/><Relationship Id="rId156" Type="http://schemas.openxmlformats.org/officeDocument/2006/relationships/customXml" Target="../ink/ink144.xml"/><Relationship Id="rId177" Type="http://schemas.openxmlformats.org/officeDocument/2006/relationships/customXml" Target="../ink/ink163.xml"/><Relationship Id="rId198" Type="http://schemas.openxmlformats.org/officeDocument/2006/relationships/customXml" Target="../ink/ink184.xml"/><Relationship Id="rId202" Type="http://schemas.openxmlformats.org/officeDocument/2006/relationships/customXml" Target="../ink/ink188.xml"/><Relationship Id="rId223" Type="http://schemas.openxmlformats.org/officeDocument/2006/relationships/customXml" Target="../ink/ink209.xml"/><Relationship Id="rId244" Type="http://schemas.openxmlformats.org/officeDocument/2006/relationships/customXml" Target="../ink/ink229.xml"/><Relationship Id="rId18" Type="http://schemas.openxmlformats.org/officeDocument/2006/relationships/image" Target="../media/image152.png"/><Relationship Id="rId39" Type="http://schemas.openxmlformats.org/officeDocument/2006/relationships/customXml" Target="../ink/ink30.xml"/><Relationship Id="rId265" Type="http://schemas.openxmlformats.org/officeDocument/2006/relationships/image" Target="../media/image164.png"/><Relationship Id="rId50" Type="http://schemas.openxmlformats.org/officeDocument/2006/relationships/customXml" Target="../ink/ink41.xml"/><Relationship Id="rId104" Type="http://schemas.openxmlformats.org/officeDocument/2006/relationships/image" Target="../media/image157.png"/><Relationship Id="rId125" Type="http://schemas.openxmlformats.org/officeDocument/2006/relationships/customXml" Target="../ink/ink114.xml"/><Relationship Id="rId146" Type="http://schemas.openxmlformats.org/officeDocument/2006/relationships/customXml" Target="../ink/ink135.xml"/><Relationship Id="rId167" Type="http://schemas.openxmlformats.org/officeDocument/2006/relationships/customXml" Target="../ink/ink155.xml"/><Relationship Id="rId188" Type="http://schemas.openxmlformats.org/officeDocument/2006/relationships/customXml" Target="../ink/ink174.xml"/><Relationship Id="rId71" Type="http://schemas.openxmlformats.org/officeDocument/2006/relationships/customXml" Target="../ink/ink62.xml"/><Relationship Id="rId92" Type="http://schemas.openxmlformats.org/officeDocument/2006/relationships/customXml" Target="../ink/ink82.xml"/><Relationship Id="rId213" Type="http://schemas.openxmlformats.org/officeDocument/2006/relationships/customXml" Target="../ink/ink199.xml"/><Relationship Id="rId234" Type="http://schemas.openxmlformats.org/officeDocument/2006/relationships/customXml" Target="../ink/ink219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0.xml"/><Relationship Id="rId255" Type="http://schemas.openxmlformats.org/officeDocument/2006/relationships/customXml" Target="../ink/ink240.xml"/><Relationship Id="rId40" Type="http://schemas.openxmlformats.org/officeDocument/2006/relationships/customXml" Target="../ink/ink31.xml"/><Relationship Id="rId115" Type="http://schemas.openxmlformats.org/officeDocument/2006/relationships/customXml" Target="../ink/ink104.xml"/><Relationship Id="rId136" Type="http://schemas.openxmlformats.org/officeDocument/2006/relationships/customXml" Target="../ink/ink125.xml"/><Relationship Id="rId157" Type="http://schemas.openxmlformats.org/officeDocument/2006/relationships/customXml" Target="../ink/ink145.xml"/><Relationship Id="rId178" Type="http://schemas.openxmlformats.org/officeDocument/2006/relationships/customXml" Target="../ink/ink164.xml"/><Relationship Id="rId61" Type="http://schemas.openxmlformats.org/officeDocument/2006/relationships/customXml" Target="../ink/ink52.xml"/><Relationship Id="rId82" Type="http://schemas.openxmlformats.org/officeDocument/2006/relationships/customXml" Target="../ink/ink73.xml"/><Relationship Id="rId199" Type="http://schemas.openxmlformats.org/officeDocument/2006/relationships/customXml" Target="../ink/ink185.xml"/><Relationship Id="rId203" Type="http://schemas.openxmlformats.org/officeDocument/2006/relationships/customXml" Target="../ink/ink189.xml"/><Relationship Id="rId19" Type="http://schemas.openxmlformats.org/officeDocument/2006/relationships/image" Target="../media/image153.png"/><Relationship Id="rId224" Type="http://schemas.openxmlformats.org/officeDocument/2006/relationships/customXml" Target="../ink/ink210.xml"/><Relationship Id="rId245" Type="http://schemas.openxmlformats.org/officeDocument/2006/relationships/customXml" Target="../ink/ink230.xml"/><Relationship Id="rId266" Type="http://schemas.openxmlformats.org/officeDocument/2006/relationships/image" Target="../media/image165.png"/><Relationship Id="rId30" Type="http://schemas.openxmlformats.org/officeDocument/2006/relationships/customXml" Target="../ink/ink21.xml"/><Relationship Id="rId105" Type="http://schemas.openxmlformats.org/officeDocument/2006/relationships/customXml" Target="../ink/ink94.xml"/><Relationship Id="rId126" Type="http://schemas.openxmlformats.org/officeDocument/2006/relationships/customXml" Target="../ink/ink115.xml"/><Relationship Id="rId147" Type="http://schemas.openxmlformats.org/officeDocument/2006/relationships/customXml" Target="../ink/ink136.xml"/><Relationship Id="rId168" Type="http://schemas.openxmlformats.org/officeDocument/2006/relationships/customXml" Target="../ink/ink156.xml"/><Relationship Id="rId51" Type="http://schemas.openxmlformats.org/officeDocument/2006/relationships/customXml" Target="../ink/ink42.xml"/><Relationship Id="rId72" Type="http://schemas.openxmlformats.org/officeDocument/2006/relationships/customXml" Target="../ink/ink63.xml"/><Relationship Id="rId93" Type="http://schemas.openxmlformats.org/officeDocument/2006/relationships/customXml" Target="../ink/ink83.xml"/><Relationship Id="rId189" Type="http://schemas.openxmlformats.org/officeDocument/2006/relationships/customXml" Target="../ink/ink175.xml"/><Relationship Id="rId3" Type="http://schemas.openxmlformats.org/officeDocument/2006/relationships/image" Target="../media/image59.png"/><Relationship Id="rId214" Type="http://schemas.openxmlformats.org/officeDocument/2006/relationships/customXml" Target="../ink/ink200.xml"/><Relationship Id="rId235" Type="http://schemas.openxmlformats.org/officeDocument/2006/relationships/customXml" Target="../ink/ink220.xml"/><Relationship Id="rId256" Type="http://schemas.openxmlformats.org/officeDocument/2006/relationships/customXml" Target="../ink/ink241.xml"/><Relationship Id="rId116" Type="http://schemas.openxmlformats.org/officeDocument/2006/relationships/customXml" Target="../ink/ink105.xml"/><Relationship Id="rId137" Type="http://schemas.openxmlformats.org/officeDocument/2006/relationships/customXml" Target="../ink/ink126.xml"/><Relationship Id="rId158" Type="http://schemas.openxmlformats.org/officeDocument/2006/relationships/customXml" Target="../ink/ink146.xml"/><Relationship Id="rId20" Type="http://schemas.openxmlformats.org/officeDocument/2006/relationships/image" Target="../media/image112.png"/><Relationship Id="rId41" Type="http://schemas.openxmlformats.org/officeDocument/2006/relationships/customXml" Target="../ink/ink32.xml"/><Relationship Id="rId62" Type="http://schemas.openxmlformats.org/officeDocument/2006/relationships/customXml" Target="../ink/ink53.xml"/><Relationship Id="rId83" Type="http://schemas.openxmlformats.org/officeDocument/2006/relationships/customXml" Target="../ink/ink74.xml"/><Relationship Id="rId179" Type="http://schemas.openxmlformats.org/officeDocument/2006/relationships/customXml" Target="../ink/ink165.xml"/><Relationship Id="rId190" Type="http://schemas.openxmlformats.org/officeDocument/2006/relationships/customXml" Target="../ink/ink176.xml"/><Relationship Id="rId204" Type="http://schemas.openxmlformats.org/officeDocument/2006/relationships/customXml" Target="../ink/ink190.xml"/><Relationship Id="rId225" Type="http://schemas.openxmlformats.org/officeDocument/2006/relationships/image" Target="../media/image161.png"/><Relationship Id="rId246" Type="http://schemas.openxmlformats.org/officeDocument/2006/relationships/customXml" Target="../ink/ink231.xml"/><Relationship Id="rId267" Type="http://schemas.openxmlformats.org/officeDocument/2006/relationships/image" Target="../media/image116.png"/><Relationship Id="rId106" Type="http://schemas.openxmlformats.org/officeDocument/2006/relationships/customXml" Target="../ink/ink95.xml"/><Relationship Id="rId127" Type="http://schemas.openxmlformats.org/officeDocument/2006/relationships/customXml" Target="../ink/ink116.xml"/><Relationship Id="rId10" Type="http://schemas.openxmlformats.org/officeDocument/2006/relationships/image" Target="../media/image144.png"/><Relationship Id="rId31" Type="http://schemas.openxmlformats.org/officeDocument/2006/relationships/customXml" Target="../ink/ink22.xml"/><Relationship Id="rId52" Type="http://schemas.openxmlformats.org/officeDocument/2006/relationships/customXml" Target="../ink/ink43.xml"/><Relationship Id="rId73" Type="http://schemas.openxmlformats.org/officeDocument/2006/relationships/customXml" Target="../ink/ink64.xml"/><Relationship Id="rId94" Type="http://schemas.openxmlformats.org/officeDocument/2006/relationships/customXml" Target="../ink/ink84.xml"/><Relationship Id="rId148" Type="http://schemas.openxmlformats.org/officeDocument/2006/relationships/customXml" Target="../ink/ink137.xml"/><Relationship Id="rId169" Type="http://schemas.openxmlformats.org/officeDocument/2006/relationships/image" Target="../media/image159.png"/><Relationship Id="rId4" Type="http://schemas.openxmlformats.org/officeDocument/2006/relationships/image" Target="../media/image60.svg"/><Relationship Id="rId180" Type="http://schemas.openxmlformats.org/officeDocument/2006/relationships/customXml" Target="../ink/ink166.xml"/><Relationship Id="rId215" Type="http://schemas.openxmlformats.org/officeDocument/2006/relationships/customXml" Target="../ink/ink201.xml"/><Relationship Id="rId236" Type="http://schemas.openxmlformats.org/officeDocument/2006/relationships/customXml" Target="../ink/ink221.xml"/><Relationship Id="rId257" Type="http://schemas.openxmlformats.org/officeDocument/2006/relationships/customXml" Target="../ink/ink242.xml"/><Relationship Id="rId42" Type="http://schemas.openxmlformats.org/officeDocument/2006/relationships/customXml" Target="../ink/ink33.xml"/><Relationship Id="rId84" Type="http://schemas.openxmlformats.org/officeDocument/2006/relationships/customXml" Target="../ink/ink75.xml"/><Relationship Id="rId138" Type="http://schemas.openxmlformats.org/officeDocument/2006/relationships/customXml" Target="../ink/ink127.xml"/><Relationship Id="rId191" Type="http://schemas.openxmlformats.org/officeDocument/2006/relationships/customXml" Target="../ink/ink177.xml"/><Relationship Id="rId205" Type="http://schemas.openxmlformats.org/officeDocument/2006/relationships/customXml" Target="../ink/ink191.xml"/><Relationship Id="rId247" Type="http://schemas.openxmlformats.org/officeDocument/2006/relationships/customXml" Target="../ink/ink232.xml"/><Relationship Id="rId107" Type="http://schemas.openxmlformats.org/officeDocument/2006/relationships/customXml" Target="../ink/ink96.xml"/><Relationship Id="rId11" Type="http://schemas.openxmlformats.org/officeDocument/2006/relationships/image" Target="../media/image145.png"/><Relationship Id="rId53" Type="http://schemas.openxmlformats.org/officeDocument/2006/relationships/customXml" Target="../ink/ink44.xml"/><Relationship Id="rId149" Type="http://schemas.openxmlformats.org/officeDocument/2006/relationships/customXml" Target="../ink/ink1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customXml" Target="../ink/ink253.xml"/><Relationship Id="rId18" Type="http://schemas.openxmlformats.org/officeDocument/2006/relationships/image" Target="../media/image176.png"/><Relationship Id="rId3" Type="http://schemas.openxmlformats.org/officeDocument/2006/relationships/customXml" Target="../ink/ink248.xml"/><Relationship Id="rId21" Type="http://schemas.openxmlformats.org/officeDocument/2006/relationships/customXml" Target="../ink/ink257.xml"/><Relationship Id="rId7" Type="http://schemas.openxmlformats.org/officeDocument/2006/relationships/customXml" Target="../ink/ink250.xml"/><Relationship Id="rId12" Type="http://schemas.openxmlformats.org/officeDocument/2006/relationships/image" Target="../media/image173.png"/><Relationship Id="rId17" Type="http://schemas.openxmlformats.org/officeDocument/2006/relationships/customXml" Target="../ink/ink255.xml"/><Relationship Id="rId2" Type="http://schemas.openxmlformats.org/officeDocument/2006/relationships/image" Target="../media/image1680.png"/><Relationship Id="rId16" Type="http://schemas.openxmlformats.org/officeDocument/2006/relationships/image" Target="../media/image175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252.xml"/><Relationship Id="rId24" Type="http://schemas.openxmlformats.org/officeDocument/2006/relationships/image" Target="../media/image179.png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10" Type="http://schemas.openxmlformats.org/officeDocument/2006/relationships/image" Target="../media/image172.png"/><Relationship Id="rId19" Type="http://schemas.openxmlformats.org/officeDocument/2006/relationships/customXml" Target="../ink/ink256.xml"/><Relationship Id="rId4" Type="http://schemas.openxmlformats.org/officeDocument/2006/relationships/image" Target="../media/image1690.png"/><Relationship Id="rId9" Type="http://schemas.openxmlformats.org/officeDocument/2006/relationships/customXml" Target="../ink/ink251.xml"/><Relationship Id="rId14" Type="http://schemas.openxmlformats.org/officeDocument/2006/relationships/image" Target="../media/image174.png"/><Relationship Id="rId22" Type="http://schemas.openxmlformats.org/officeDocument/2006/relationships/image" Target="../media/image1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customXml" Target="../ink/ink4.xml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7" Type="http://schemas.openxmlformats.org/officeDocument/2006/relationships/image" Target="../media/image19.png"/><Relationship Id="rId12" Type="http://schemas.openxmlformats.org/officeDocument/2006/relationships/customXml" Target="../ink/ink1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customXml" Target="../ink/ink2.xml"/><Relationship Id="rId22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6.png"/><Relationship Id="rId18" Type="http://schemas.openxmlformats.org/officeDocument/2006/relationships/customXml" Target="../ink/ink12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customXml" Target="../ink/ink9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1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5.png"/><Relationship Id="rId5" Type="http://schemas.openxmlformats.org/officeDocument/2006/relationships/image" Target="../media/image1710.png"/><Relationship Id="rId15" Type="http://schemas.openxmlformats.org/officeDocument/2006/relationships/image" Target="../media/image27.png"/><Relationship Id="rId10" Type="http://schemas.openxmlformats.org/officeDocument/2006/relationships/customXml" Target="../ink/ink8.xml"/><Relationship Id="rId19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2800" dirty="0"/>
              <a:t>Fixed-Parameter Tractable Certified Algorithms for Covering and Dominating in Planar Graphs and Beyond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dirty="0"/>
              <a:t>Benjamin Merlin Bumpus</a:t>
            </a:r>
            <a:br>
              <a:rPr lang="en-US" sz="2400" dirty="0"/>
            </a:br>
            <a:r>
              <a:rPr lang="en-US" sz="2400" b="1" dirty="0"/>
              <a:t>Bart M. P. Jansen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Jaime Venne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Networks Training Week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April 10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2024, Asperen, The Netherlands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EE826-B511-A2F4-7444-C74D7E885E78}"/>
              </a:ext>
            </a:extLst>
          </p:cNvPr>
          <p:cNvSpPr/>
          <p:nvPr/>
        </p:nvSpPr>
        <p:spPr bwMode="auto">
          <a:xfrm>
            <a:off x="407368" y="1772816"/>
            <a:ext cx="11377264" cy="34563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81D15-5614-7B05-99B5-235DBDED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FC6AC-F797-E534-475F-CF177AFA0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simpler </a:t>
                </a:r>
                <a:r>
                  <a:rPr lang="en-US" dirty="0"/>
                  <a:t>approach to obtain </a:t>
                </a:r>
                <a:r>
                  <a:rPr lang="en-US" dirty="0">
                    <a:solidFill>
                      <a:srgbClr val="0070C0"/>
                    </a:solidFill>
                  </a:rPr>
                  <a:t>faster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for </a:t>
                </a:r>
                <a:r>
                  <a:rPr lang="en-US" dirty="0">
                    <a:solidFill>
                      <a:srgbClr val="0070C0"/>
                    </a:solidFill>
                  </a:rPr>
                  <a:t>more</a:t>
                </a:r>
                <a:r>
                  <a:rPr lang="en-US" dirty="0"/>
                  <a:t> problems</a:t>
                </a:r>
              </a:p>
              <a:p>
                <a:pPr marL="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with runtime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rgbClr val="0070C0"/>
                    </a:solidFill>
                  </a:rPr>
                  <a:t>planar</a:t>
                </a:r>
                <a:r>
                  <a:rPr lang="en-US" dirty="0"/>
                  <a:t> inputs of:</a:t>
                </a:r>
              </a:p>
              <a:p>
                <a:pPr marL="0" indent="0">
                  <a:buNone/>
                </a:pPr>
                <a:r>
                  <a:rPr lang="en-US" cap="small" dirty="0"/>
                  <a:t>Minimum-Weight Dominating Set</a:t>
                </a:r>
                <a:br>
                  <a:rPr lang="en-US" b="1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polynomially</a:t>
                </a:r>
                <a:r>
                  <a:rPr lang="en-US" dirty="0"/>
                  <a:t> bounded integer weights</a:t>
                </a:r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Vertex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each vertex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or has a neighbor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cap="small" dirty="0"/>
                  <a:t>Minimum-Weight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-Subgraph-Free Deletion </a:t>
                </a:r>
                <a:r>
                  <a:rPr lang="en-US" dirty="0"/>
                  <a:t>(for </a:t>
                </a:r>
                <a:r>
                  <a:rPr lang="en-NL" dirty="0"/>
                  <a:t>a fixed</a:t>
                </a:r>
                <a:r>
                  <a:rPr lang="en-US" dirty="0"/>
                  <a:t> connected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b="1" dirty="0"/>
                  <a:t>Input:</a:t>
                </a:r>
                <a:r>
                  <a:rPr lang="en-US" dirty="0"/>
                  <a:t>		A graph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polynomially bounded integer weights</a:t>
                </a:r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Vertex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does not have a subgraph isomorphic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corresponds to </a:t>
                </a:r>
                <a:r>
                  <a:rPr lang="en-US" cap="small" dirty="0"/>
                  <a:t>Vertex Cover</a:t>
                </a:r>
                <a:r>
                  <a:rPr lang="en-US" dirty="0"/>
                  <a:t>, whose dual is </a:t>
                </a:r>
                <a:r>
                  <a:rPr lang="en-US" cap="small" dirty="0"/>
                  <a:t>Independent Set</a:t>
                </a:r>
                <a:br>
                  <a:rPr lang="en-US" dirty="0"/>
                </a:br>
                <a:r>
                  <a:rPr lang="en-US" dirty="0"/>
                  <a:t>Our result also improves the running time of the algorithm by </a:t>
                </a:r>
                <a:r>
                  <a:rPr lang="en-US" dirty="0" err="1">
                    <a:solidFill>
                      <a:srgbClr val="0070C0"/>
                    </a:solidFill>
                  </a:rPr>
                  <a:t>Angelidakis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et al.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FC6AC-F797-E534-475F-CF177AFA0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89" r="-667" b="-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88751-D743-35B9-5943-4D726414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687621AD-9008-8596-BCA1-DAAFDAEA26CF}"/>
                  </a:ext>
                </a:extLst>
              </p:cNvPr>
              <p:cNvSpPr/>
              <p:nvPr/>
            </p:nvSpPr>
            <p:spPr bwMode="auto">
              <a:xfrm>
                <a:off x="7082331" y="407801"/>
                <a:ext cx="2664296" cy="648072"/>
              </a:xfrm>
              <a:prstGeom prst="wedgeRectCallout">
                <a:avLst>
                  <a:gd name="adj1" fmla="val -27073"/>
                  <a:gd name="adj2" fmla="val 15086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Fixed-parameter tractable in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(1/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687621AD-9008-8596-BCA1-DAAFDAEA2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2331" y="407801"/>
                <a:ext cx="2664296" cy="648072"/>
              </a:xfrm>
              <a:prstGeom prst="wedgeRectCallout">
                <a:avLst>
                  <a:gd name="adj1" fmla="val -27073"/>
                  <a:gd name="adj2" fmla="val 15086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8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9AE5-5450-0A05-F5C4-373FBC9B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for </a:t>
            </a:r>
            <a:r>
              <a:rPr lang="en-US" cap="small" dirty="0"/>
              <a:t>Dominating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A4F38-238C-6DCD-2867-4535191A8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 for </a:t>
                </a:r>
                <a:r>
                  <a:rPr lang="en-US" cap="small" dirty="0"/>
                  <a:t>Dominating Set</a:t>
                </a:r>
                <a:r>
                  <a:rPr lang="en-US" dirty="0"/>
                  <a:t> on a </a:t>
                </a:r>
                <a:r>
                  <a:rPr lang="en-NL" dirty="0">
                    <a:solidFill>
                      <a:srgbClr val="0070C0"/>
                    </a:solidFill>
                  </a:rPr>
                  <a:t>connected</a:t>
                </a:r>
                <a:r>
                  <a:rPr lang="en-NL" dirty="0"/>
                  <a:t> </a:t>
                </a:r>
                <a:r>
                  <a:rPr lang="en-US" dirty="0"/>
                  <a:t>planar graph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the trivial solution</a:t>
                </a:r>
                <a:r>
                  <a:rPr lang="en-NL" dirty="0"/>
                  <a:t> consisting of all vertices, fix a root vertex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Compute the number </a:t>
                </a:r>
                <a14:m>
                  <m:oMath xmlns:m="http://schemas.openxmlformats.org/officeDocument/2006/math">
                    <m:r>
                      <a:rPr lang="en-NL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 of edges on a shortest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path for each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dirty="0"/>
                  <a:t> as the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NL" dirty="0"/>
                  <a:t>-</a:t>
                </a:r>
                <a:r>
                  <a:rPr lang="en-NL" dirty="0" err="1"/>
                  <a:t>th</a:t>
                </a:r>
                <a:r>
                  <a:rPr lang="en-NL" dirty="0"/>
                  <a:t> layer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, let </a:t>
                </a:r>
                <a14:m>
                  <m:oMath xmlns:m="http://schemas.openxmlformats.org/officeDocument/2006/math"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≔⌈4+4/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NL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Repeat the following process as long as it decreases the weight of solution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:</a:t>
                </a:r>
              </a:p>
              <a:p>
                <a:pPr marL="857250" lvl="1" indent="-457200"/>
                <a:r>
                  <a:rPr lang="en-NL" dirty="0"/>
                  <a:t>Consider the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∪…∪ </m:t>
                    </m:r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NL" dirty="0"/>
                  <a:t> for each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NL" dirty="0">
                  <a:solidFill>
                    <a:srgbClr val="C00000"/>
                  </a:solidFill>
                </a:endParaRPr>
              </a:p>
              <a:p>
                <a:pPr marL="857250" lvl="1" indent="-457200"/>
                <a:r>
                  <a:rPr lang="en-NL" dirty="0"/>
                  <a:t>Improve the weight of dominating set </a:t>
                </a:r>
                <a14:m>
                  <m:oMath xmlns:m="http://schemas.openxmlformats.org/officeDocument/2006/math"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dirty="0"/>
                  <a:t>by replacing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, if possible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Output the dominating set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with the obvious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-perturbation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NL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L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NL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NL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NL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N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A4F38-238C-6DCD-2867-4535191A8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30A9C-D588-F163-B553-A80C31E9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D87DF6D-FCFE-1A69-2988-F2344AF8C164}"/>
                  </a:ext>
                </a:extLst>
              </p:cNvPr>
              <p:cNvSpPr/>
              <p:nvPr/>
            </p:nvSpPr>
            <p:spPr bwMode="auto">
              <a:xfrm>
                <a:off x="1631504" y="5100004"/>
                <a:ext cx="5544616" cy="1008112"/>
              </a:xfrm>
              <a:prstGeom prst="wedgeRectCallout">
                <a:avLst>
                  <a:gd name="adj1" fmla="val -38242"/>
                  <a:gd name="adj2" fmla="val -7597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NL" sz="2000" dirty="0">
                    <a:solidFill>
                      <a:schemeClr val="tx1"/>
                    </a:solidFill>
                    <a:latin typeface="+mj-lt"/>
                  </a:rPr>
                  <a:t>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</m:sSup>
                    <m:r>
                      <a:rPr lang="en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NL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NL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lang="en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NL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since the 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treewidth</a:t>
                </a:r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D87DF6D-FCFE-1A69-2988-F2344AF8C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5100004"/>
                <a:ext cx="5544616" cy="1008112"/>
              </a:xfrm>
              <a:prstGeom prst="wedgeRectCallout">
                <a:avLst>
                  <a:gd name="adj1" fmla="val -38242"/>
                  <a:gd name="adj2" fmla="val -7597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61FF577-7B6A-E817-47A3-272F378E1A0E}"/>
                  </a:ext>
                </a:extLst>
              </p:cNvPr>
              <p:cNvSpPr/>
              <p:nvPr/>
            </p:nvSpPr>
            <p:spPr bwMode="auto">
              <a:xfrm>
                <a:off x="624418" y="1124744"/>
                <a:ext cx="10972800" cy="144028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kumimoji="0" lang="en-NL" sz="2000" b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Lemma.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The algorithm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NL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lang="en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</a:t>
                </a:r>
              </a:p>
              <a:p>
                <a:pPr algn="l" eaLnBrk="0" hangingPunct="0"/>
                <a:r>
                  <a:rPr kumimoji="0" lang="en-NL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Proof.</a:t>
                </a:r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The initial solution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weight </a:t>
                </a:r>
                <a14:m>
                  <m:oMath xmlns:m="http://schemas.openxmlformats.org/officeDocument/2006/math"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 Each iteration decreases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 </a:t>
                </a:r>
              </a:p>
              <a:p>
                <a:pPr algn="l" eaLnBrk="0" hangingPunct="0"/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cannot become negative,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iterations.</a:t>
                </a:r>
                <a:b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Each iteration can be handled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0" lang="en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kumimoji="0" lang="en-NL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kumimoji="0" lang="en-N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dynamic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programming on tree decompositions.</a:t>
                </a: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61FF577-7B6A-E817-47A3-272F378E1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1124744"/>
                <a:ext cx="10972800" cy="14402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8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3DD4-C78B-A058-3592-CA1DA777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Illustration of layering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7C40-7F64-B79A-1541-E2E6C35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13" name="Graph">
            <a:extLst>
              <a:ext uri="{FF2B5EF4-FFF2-40B4-BE49-F238E27FC236}">
                <a16:creationId xmlns:a16="http://schemas.microsoft.com/office/drawing/2014/main" id="{EE5DA5FB-2C7D-FF4E-4287-5BCA0042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  <a:prstGeom prst="rect">
            <a:avLst/>
          </a:prstGeom>
        </p:spPr>
      </p:pic>
      <p:pic>
        <p:nvPicPr>
          <p:cNvPr id="11" name="LayeredGraph">
            <a:extLst>
              <a:ext uri="{FF2B5EF4-FFF2-40B4-BE49-F238E27FC236}">
                <a16:creationId xmlns:a16="http://schemas.microsoft.com/office/drawing/2014/main" id="{DC2707BA-A1CD-2DC1-B954-7499912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5579DF-0FC2-785D-ACEF-FDDCE20B0902}"/>
              </a:ext>
            </a:extLst>
          </p:cNvPr>
          <p:cNvSpPr/>
          <p:nvPr/>
        </p:nvSpPr>
        <p:spPr bwMode="auto">
          <a:xfrm>
            <a:off x="5229225" y="2678510"/>
            <a:ext cx="1883550" cy="1883550"/>
          </a:xfrm>
          <a:prstGeom prst="ellipse">
            <a:avLst/>
          </a:prstGeom>
          <a:noFill/>
          <a:ln w="133350">
            <a:solidFill>
              <a:srgbClr val="FFCC00">
                <a:alpha val="78000"/>
              </a:srgb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BBA4D87-985B-5349-6246-6905B1994257}"/>
                  </a:ext>
                </a:extLst>
              </p:cNvPr>
              <p:cNvSpPr/>
              <p:nvPr/>
            </p:nvSpPr>
            <p:spPr bwMode="auto">
              <a:xfrm>
                <a:off x="620232" y="1628800"/>
                <a:ext cx="2605617" cy="633412"/>
              </a:xfrm>
              <a:prstGeom prst="wedgeRectCallout">
                <a:avLst>
                  <a:gd name="adj1" fmla="val 159090"/>
                  <a:gd name="adj2" fmla="val 26185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Root vertex </a:t>
                </a:r>
                <a14:m>
                  <m:oMath xmlns:m="http://schemas.openxmlformats.org/officeDocument/2006/math"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0" lang="en-US" sz="20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BBA4D87-985B-5349-6246-6905B1994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232" y="1628800"/>
                <a:ext cx="2605617" cy="633412"/>
              </a:xfrm>
              <a:prstGeom prst="wedgeRectCallout">
                <a:avLst>
                  <a:gd name="adj1" fmla="val 159090"/>
                  <a:gd name="adj2" fmla="val 261856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2ED0DF3-80C0-6093-3DEC-4450B8F0A7BC}"/>
                  </a:ext>
                </a:extLst>
              </p:cNvPr>
              <p:cNvSpPr/>
              <p:nvPr/>
            </p:nvSpPr>
            <p:spPr bwMode="auto">
              <a:xfrm>
                <a:off x="1127448" y="4130012"/>
                <a:ext cx="1883550" cy="432048"/>
              </a:xfrm>
              <a:prstGeom prst="wedgeRectCallout">
                <a:avLst>
                  <a:gd name="adj1" fmla="val 163745"/>
                  <a:gd name="adj2" fmla="val -13812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0" lang="en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2ED0DF3-80C0-6093-3DEC-4450B8F0A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4130012"/>
                <a:ext cx="1883550" cy="432048"/>
              </a:xfrm>
              <a:prstGeom prst="wedgeRectCallout">
                <a:avLst>
                  <a:gd name="adj1" fmla="val 163745"/>
                  <a:gd name="adj2" fmla="val -13812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87DFA9-5EE8-CD76-014A-E9F9109AB440}"/>
                  </a:ext>
                </a:extLst>
              </p:cNvPr>
              <p:cNvSpPr/>
              <p:nvPr/>
            </p:nvSpPr>
            <p:spPr bwMode="auto">
              <a:xfrm>
                <a:off x="620232" y="5229200"/>
                <a:ext cx="10976985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L" sz="2400" b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Observation.</a:t>
                </a:r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belongs to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then all </a:t>
                </a:r>
                <a:r>
                  <a:rPr kumimoji="0" lang="en-NL" sz="24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neighbors</a:t>
                </a:r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0" lang="en-NL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NL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87DFA9-5EE8-CD76-014A-E9F9109AB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232" y="5229200"/>
                <a:ext cx="10976985" cy="79208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7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L" dirty="0"/>
                  <a:t>Example for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7C40-7F64-B79A-1541-E2E6C35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3" name="Graph">
            <a:extLst>
              <a:ext uri="{FF2B5EF4-FFF2-40B4-BE49-F238E27FC236}">
                <a16:creationId xmlns:a16="http://schemas.microsoft.com/office/drawing/2014/main" id="{EE5DA5FB-2C7D-FF4E-4287-5BCA0042C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  <a:prstGeom prst="rect">
            <a:avLst/>
          </a:prstGeom>
        </p:spPr>
      </p:pic>
      <p:pic>
        <p:nvPicPr>
          <p:cNvPr id="11" name="LayeredGraph">
            <a:extLst>
              <a:ext uri="{FF2B5EF4-FFF2-40B4-BE49-F238E27FC236}">
                <a16:creationId xmlns:a16="http://schemas.microsoft.com/office/drawing/2014/main" id="{DC2707BA-A1CD-2DC1-B954-7499912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17C2A37-75A6-63C2-A9AB-F6350FDC8260}"/>
              </a:ext>
            </a:extLst>
          </p:cNvPr>
          <p:cNvSpPr/>
          <p:nvPr/>
        </p:nvSpPr>
        <p:spPr bwMode="auto">
          <a:xfrm>
            <a:off x="2933632" y="382917"/>
            <a:ext cx="6474736" cy="6474736"/>
          </a:xfrm>
          <a:custGeom>
            <a:avLst/>
            <a:gdLst>
              <a:gd name="connsiteX0" fmla="*/ 3099336 w 6198672"/>
              <a:gd name="connsiteY0" fmla="*/ 2094216 h 6198672"/>
              <a:gd name="connsiteX1" fmla="*/ 2094216 w 6198672"/>
              <a:gd name="connsiteY1" fmla="*/ 3099336 h 6198672"/>
              <a:gd name="connsiteX2" fmla="*/ 3099336 w 6198672"/>
              <a:gd name="connsiteY2" fmla="*/ 4104456 h 6198672"/>
              <a:gd name="connsiteX3" fmla="*/ 4104456 w 6198672"/>
              <a:gd name="connsiteY3" fmla="*/ 3099336 h 6198672"/>
              <a:gd name="connsiteX4" fmla="*/ 3099336 w 6198672"/>
              <a:gd name="connsiteY4" fmla="*/ 2094216 h 6198672"/>
              <a:gd name="connsiteX5" fmla="*/ 3099336 w 6198672"/>
              <a:gd name="connsiteY5" fmla="*/ 0 h 6198672"/>
              <a:gd name="connsiteX6" fmla="*/ 6198672 w 6198672"/>
              <a:gd name="connsiteY6" fmla="*/ 3099336 h 6198672"/>
              <a:gd name="connsiteX7" fmla="*/ 3099336 w 6198672"/>
              <a:gd name="connsiteY7" fmla="*/ 6198672 h 6198672"/>
              <a:gd name="connsiteX8" fmla="*/ 0 w 6198672"/>
              <a:gd name="connsiteY8" fmla="*/ 3099336 h 6198672"/>
              <a:gd name="connsiteX9" fmla="*/ 3099336 w 6198672"/>
              <a:gd name="connsiteY9" fmla="*/ 0 h 61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8672" h="6198672">
                <a:moveTo>
                  <a:pt x="3099336" y="2094216"/>
                </a:moveTo>
                <a:cubicBezTo>
                  <a:pt x="2544224" y="2094216"/>
                  <a:pt x="2094216" y="2544224"/>
                  <a:pt x="2094216" y="3099336"/>
                </a:cubicBezTo>
                <a:cubicBezTo>
                  <a:pt x="2094216" y="3654448"/>
                  <a:pt x="2544224" y="4104456"/>
                  <a:pt x="3099336" y="4104456"/>
                </a:cubicBezTo>
                <a:cubicBezTo>
                  <a:pt x="3654448" y="4104456"/>
                  <a:pt x="4104456" y="3654448"/>
                  <a:pt x="4104456" y="3099336"/>
                </a:cubicBezTo>
                <a:cubicBezTo>
                  <a:pt x="4104456" y="2544224"/>
                  <a:pt x="3654448" y="2094216"/>
                  <a:pt x="3099336" y="2094216"/>
                </a:cubicBezTo>
                <a:close/>
                <a:moveTo>
                  <a:pt x="3099336" y="0"/>
                </a:moveTo>
                <a:cubicBezTo>
                  <a:pt x="4811052" y="0"/>
                  <a:pt x="6198672" y="1387620"/>
                  <a:pt x="6198672" y="3099336"/>
                </a:cubicBezTo>
                <a:cubicBezTo>
                  <a:pt x="6198672" y="4811052"/>
                  <a:pt x="4811052" y="6198672"/>
                  <a:pt x="3099336" y="6198672"/>
                </a:cubicBezTo>
                <a:cubicBezTo>
                  <a:pt x="1387620" y="6198672"/>
                  <a:pt x="0" y="4811052"/>
                  <a:pt x="0" y="3099336"/>
                </a:cubicBezTo>
                <a:cubicBezTo>
                  <a:pt x="0" y="1387620"/>
                  <a:pt x="1387620" y="0"/>
                  <a:pt x="3099336" y="0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8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7C40-7F64-B79A-1541-E2E6C35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13" name="Graph">
            <a:extLst>
              <a:ext uri="{FF2B5EF4-FFF2-40B4-BE49-F238E27FC236}">
                <a16:creationId xmlns:a16="http://schemas.microsoft.com/office/drawing/2014/main" id="{EE5DA5FB-2C7D-FF4E-4287-5BCA0042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  <a:prstGeom prst="rect">
            <a:avLst/>
          </a:prstGeom>
        </p:spPr>
      </p:pic>
      <p:pic>
        <p:nvPicPr>
          <p:cNvPr id="11" name="LayeredGraph">
            <a:extLst>
              <a:ext uri="{FF2B5EF4-FFF2-40B4-BE49-F238E27FC236}">
                <a16:creationId xmlns:a16="http://schemas.microsoft.com/office/drawing/2014/main" id="{DC2707BA-A1CD-2DC1-B954-7499912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5AED28F-D647-E4BE-6692-ED9765DBF7D8}"/>
              </a:ext>
            </a:extLst>
          </p:cNvPr>
          <p:cNvSpPr/>
          <p:nvPr/>
        </p:nvSpPr>
        <p:spPr bwMode="auto">
          <a:xfrm>
            <a:off x="2999656" y="548681"/>
            <a:ext cx="6984776" cy="6247411"/>
          </a:xfrm>
          <a:custGeom>
            <a:avLst/>
            <a:gdLst>
              <a:gd name="connsiteX0" fmla="*/ 3171344 w 6984776"/>
              <a:gd name="connsiteY0" fmla="*/ 1694789 h 6247411"/>
              <a:gd name="connsiteX1" fmla="*/ 1794528 w 6984776"/>
              <a:gd name="connsiteY1" fmla="*/ 3071605 h 6247411"/>
              <a:gd name="connsiteX2" fmla="*/ 3171344 w 6984776"/>
              <a:gd name="connsiteY2" fmla="*/ 4448422 h 6247411"/>
              <a:gd name="connsiteX3" fmla="*/ 4548161 w 6984776"/>
              <a:gd name="connsiteY3" fmla="*/ 3071605 h 6247411"/>
              <a:gd name="connsiteX4" fmla="*/ 3171344 w 6984776"/>
              <a:gd name="connsiteY4" fmla="*/ 1694789 h 6247411"/>
              <a:gd name="connsiteX5" fmla="*/ 245913 w 6984776"/>
              <a:gd name="connsiteY5" fmla="*/ 0 h 6247411"/>
              <a:gd name="connsiteX6" fmla="*/ 6096775 w 6984776"/>
              <a:gd name="connsiteY6" fmla="*/ 0 h 6247411"/>
              <a:gd name="connsiteX7" fmla="*/ 6173352 w 6984776"/>
              <a:gd name="connsiteY7" fmla="*/ 69598 h 6247411"/>
              <a:gd name="connsiteX8" fmla="*/ 6904417 w 6984776"/>
              <a:gd name="connsiteY8" fmla="*/ 1047957 h 6247411"/>
              <a:gd name="connsiteX9" fmla="*/ 6984776 w 6984776"/>
              <a:gd name="connsiteY9" fmla="*/ 1204855 h 6247411"/>
              <a:gd name="connsiteX10" fmla="*/ 6984776 w 6984776"/>
              <a:gd name="connsiteY10" fmla="*/ 4938355 h 6247411"/>
              <a:gd name="connsiteX11" fmla="*/ 6904417 w 6984776"/>
              <a:gd name="connsiteY11" fmla="*/ 5095253 h 6247411"/>
              <a:gd name="connsiteX12" fmla="*/ 6173352 w 6984776"/>
              <a:gd name="connsiteY12" fmla="*/ 6073613 h 6247411"/>
              <a:gd name="connsiteX13" fmla="*/ 5982125 w 6984776"/>
              <a:gd name="connsiteY13" fmla="*/ 6247411 h 6247411"/>
              <a:gd name="connsiteX14" fmla="*/ 360563 w 6984776"/>
              <a:gd name="connsiteY14" fmla="*/ 6247411 h 6247411"/>
              <a:gd name="connsiteX15" fmla="*/ 169337 w 6984776"/>
              <a:gd name="connsiteY15" fmla="*/ 6073613 h 6247411"/>
              <a:gd name="connsiteX16" fmla="*/ 0 w 6984776"/>
              <a:gd name="connsiteY16" fmla="*/ 5887296 h 6247411"/>
              <a:gd name="connsiteX17" fmla="*/ 0 w 6984776"/>
              <a:gd name="connsiteY17" fmla="*/ 255914 h 6247411"/>
              <a:gd name="connsiteX18" fmla="*/ 169337 w 6984776"/>
              <a:gd name="connsiteY18" fmla="*/ 69598 h 62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84776" h="6247411">
                <a:moveTo>
                  <a:pt x="3171344" y="1694789"/>
                </a:moveTo>
                <a:cubicBezTo>
                  <a:pt x="2410950" y="1694789"/>
                  <a:pt x="1794528" y="2311211"/>
                  <a:pt x="1794528" y="3071605"/>
                </a:cubicBezTo>
                <a:cubicBezTo>
                  <a:pt x="1794528" y="3831999"/>
                  <a:pt x="2410950" y="4448422"/>
                  <a:pt x="3171344" y="4448422"/>
                </a:cubicBezTo>
                <a:cubicBezTo>
                  <a:pt x="3931738" y="4448422"/>
                  <a:pt x="4548161" y="3831999"/>
                  <a:pt x="4548161" y="3071605"/>
                </a:cubicBezTo>
                <a:cubicBezTo>
                  <a:pt x="4548161" y="2311211"/>
                  <a:pt x="3931738" y="1694789"/>
                  <a:pt x="3171344" y="1694789"/>
                </a:cubicBezTo>
                <a:close/>
                <a:moveTo>
                  <a:pt x="245913" y="0"/>
                </a:moveTo>
                <a:lnTo>
                  <a:pt x="6096775" y="0"/>
                </a:lnTo>
                <a:lnTo>
                  <a:pt x="6173352" y="69598"/>
                </a:lnTo>
                <a:cubicBezTo>
                  <a:pt x="6461457" y="357703"/>
                  <a:pt x="6708347" y="687024"/>
                  <a:pt x="6904417" y="1047957"/>
                </a:cubicBezTo>
                <a:lnTo>
                  <a:pt x="6984776" y="1204855"/>
                </a:lnTo>
                <a:lnTo>
                  <a:pt x="6984776" y="4938355"/>
                </a:lnTo>
                <a:lnTo>
                  <a:pt x="6904417" y="5095253"/>
                </a:lnTo>
                <a:cubicBezTo>
                  <a:pt x="6708347" y="5456187"/>
                  <a:pt x="6461457" y="5785508"/>
                  <a:pt x="6173352" y="6073613"/>
                </a:cubicBezTo>
                <a:lnTo>
                  <a:pt x="5982125" y="6247411"/>
                </a:lnTo>
                <a:lnTo>
                  <a:pt x="360563" y="6247411"/>
                </a:lnTo>
                <a:lnTo>
                  <a:pt x="169337" y="6073613"/>
                </a:lnTo>
                <a:lnTo>
                  <a:pt x="0" y="5887296"/>
                </a:lnTo>
                <a:lnTo>
                  <a:pt x="0" y="255914"/>
                </a:lnTo>
                <a:lnTo>
                  <a:pt x="169337" y="69598"/>
                </a:lnTo>
                <a:close/>
              </a:path>
            </a:pathLst>
          </a:cu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F58F8A-3DEB-A99D-A50C-DEC3796031C3}"/>
              </a:ext>
            </a:extLst>
          </p:cNvPr>
          <p:cNvSpPr/>
          <p:nvPr/>
        </p:nvSpPr>
        <p:spPr bwMode="auto">
          <a:xfrm>
            <a:off x="6029976" y="3451530"/>
            <a:ext cx="282048" cy="337510"/>
          </a:xfrm>
          <a:prstGeom prst="ellipse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L" dirty="0"/>
                  <a:t>Example for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6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7C40-7F64-B79A-1541-E2E6C35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13" name="Graph">
            <a:extLst>
              <a:ext uri="{FF2B5EF4-FFF2-40B4-BE49-F238E27FC236}">
                <a16:creationId xmlns:a16="http://schemas.microsoft.com/office/drawing/2014/main" id="{EE5DA5FB-2C7D-FF4E-4287-5BCA0042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  <a:prstGeom prst="rect">
            <a:avLst/>
          </a:prstGeom>
        </p:spPr>
      </p:pic>
      <p:pic>
        <p:nvPicPr>
          <p:cNvPr id="11" name="LayeredGraph">
            <a:extLst>
              <a:ext uri="{FF2B5EF4-FFF2-40B4-BE49-F238E27FC236}">
                <a16:creationId xmlns:a16="http://schemas.microsoft.com/office/drawing/2014/main" id="{DC2707BA-A1CD-2DC1-B954-7499912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36AE31E-7B4E-6237-9CAC-732C2B59C1FF}"/>
              </a:ext>
            </a:extLst>
          </p:cNvPr>
          <p:cNvSpPr/>
          <p:nvPr/>
        </p:nvSpPr>
        <p:spPr bwMode="auto">
          <a:xfrm>
            <a:off x="2927648" y="347663"/>
            <a:ext cx="6912768" cy="6448428"/>
          </a:xfrm>
          <a:custGeom>
            <a:avLst/>
            <a:gdLst>
              <a:gd name="connsiteX0" fmla="*/ 3170538 w 6912768"/>
              <a:gd name="connsiteY0" fmla="*/ 1571723 h 6448428"/>
              <a:gd name="connsiteX1" fmla="*/ 1481454 w 6912768"/>
              <a:gd name="connsiteY1" fmla="*/ 3260807 h 6448428"/>
              <a:gd name="connsiteX2" fmla="*/ 3170538 w 6912768"/>
              <a:gd name="connsiteY2" fmla="*/ 4949892 h 6448428"/>
              <a:gd name="connsiteX3" fmla="*/ 4859623 w 6912768"/>
              <a:gd name="connsiteY3" fmla="*/ 3260807 h 6448428"/>
              <a:gd name="connsiteX4" fmla="*/ 3170538 w 6912768"/>
              <a:gd name="connsiteY4" fmla="*/ 1571723 h 6448428"/>
              <a:gd name="connsiteX5" fmla="*/ 0 w 6912768"/>
              <a:gd name="connsiteY5" fmla="*/ 0 h 6448428"/>
              <a:gd name="connsiteX6" fmla="*/ 6912768 w 6912768"/>
              <a:gd name="connsiteY6" fmla="*/ 0 h 6448428"/>
              <a:gd name="connsiteX7" fmla="*/ 6912768 w 6912768"/>
              <a:gd name="connsiteY7" fmla="*/ 6448428 h 6448428"/>
              <a:gd name="connsiteX8" fmla="*/ 0 w 6912768"/>
              <a:gd name="connsiteY8" fmla="*/ 6448428 h 64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768" h="6448428">
                <a:moveTo>
                  <a:pt x="3170538" y="1571723"/>
                </a:moveTo>
                <a:cubicBezTo>
                  <a:pt x="2237684" y="1571723"/>
                  <a:pt x="1481454" y="2327953"/>
                  <a:pt x="1481454" y="3260807"/>
                </a:cubicBezTo>
                <a:cubicBezTo>
                  <a:pt x="1481454" y="4193662"/>
                  <a:pt x="2237684" y="4949892"/>
                  <a:pt x="3170538" y="4949892"/>
                </a:cubicBezTo>
                <a:cubicBezTo>
                  <a:pt x="4103393" y="4949892"/>
                  <a:pt x="4859623" y="4193662"/>
                  <a:pt x="4859623" y="3260807"/>
                </a:cubicBezTo>
                <a:cubicBezTo>
                  <a:pt x="4859623" y="2327953"/>
                  <a:pt x="4103393" y="1571723"/>
                  <a:pt x="3170538" y="1571723"/>
                </a:cubicBezTo>
                <a:close/>
                <a:moveTo>
                  <a:pt x="0" y="0"/>
                </a:moveTo>
                <a:lnTo>
                  <a:pt x="6912768" y="0"/>
                </a:lnTo>
                <a:lnTo>
                  <a:pt x="6912768" y="6448428"/>
                </a:lnTo>
                <a:lnTo>
                  <a:pt x="0" y="6448428"/>
                </a:lnTo>
                <a:close/>
              </a:path>
            </a:pathLst>
          </a:cu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F58F8A-3DEB-A99D-A50C-DEC3796031C3}"/>
              </a:ext>
            </a:extLst>
          </p:cNvPr>
          <p:cNvSpPr/>
          <p:nvPr/>
        </p:nvSpPr>
        <p:spPr bwMode="auto">
          <a:xfrm>
            <a:off x="5741944" y="3106859"/>
            <a:ext cx="858112" cy="1026852"/>
          </a:xfrm>
          <a:prstGeom prst="ellipse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L" dirty="0"/>
                  <a:t>Example for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7C40-7F64-B79A-1541-E2E6C35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13" name="Graph">
            <a:extLst>
              <a:ext uri="{FF2B5EF4-FFF2-40B4-BE49-F238E27FC236}">
                <a16:creationId xmlns:a16="http://schemas.microsoft.com/office/drawing/2014/main" id="{EE5DA5FB-2C7D-FF4E-4287-5BCA0042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  <a:prstGeom prst="rect">
            <a:avLst/>
          </a:prstGeom>
        </p:spPr>
      </p:pic>
      <p:pic>
        <p:nvPicPr>
          <p:cNvPr id="11" name="LayeredGraph">
            <a:extLst>
              <a:ext uri="{FF2B5EF4-FFF2-40B4-BE49-F238E27FC236}">
                <a16:creationId xmlns:a16="http://schemas.microsoft.com/office/drawing/2014/main" id="{DC2707BA-A1CD-2DC1-B954-7499912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AE4C08-6387-8901-F771-A90BFF6A26A1}"/>
              </a:ext>
            </a:extLst>
          </p:cNvPr>
          <p:cNvSpPr/>
          <p:nvPr/>
        </p:nvSpPr>
        <p:spPr bwMode="auto">
          <a:xfrm>
            <a:off x="3221664" y="347663"/>
            <a:ext cx="6690761" cy="6448428"/>
          </a:xfrm>
          <a:custGeom>
            <a:avLst/>
            <a:gdLst>
              <a:gd name="connsiteX0" fmla="*/ 2829149 w 6690761"/>
              <a:gd name="connsiteY0" fmla="*/ 1360869 h 6448428"/>
              <a:gd name="connsiteX1" fmla="*/ 936899 w 6690761"/>
              <a:gd name="connsiteY1" fmla="*/ 3253119 h 6448428"/>
              <a:gd name="connsiteX2" fmla="*/ 2829149 w 6690761"/>
              <a:gd name="connsiteY2" fmla="*/ 5145371 h 6448428"/>
              <a:gd name="connsiteX3" fmla="*/ 4721401 w 6690761"/>
              <a:gd name="connsiteY3" fmla="*/ 3253119 h 6448428"/>
              <a:gd name="connsiteX4" fmla="*/ 2829149 w 6690761"/>
              <a:gd name="connsiteY4" fmla="*/ 1360869 h 6448428"/>
              <a:gd name="connsiteX5" fmla="*/ 0 w 6690761"/>
              <a:gd name="connsiteY5" fmla="*/ 0 h 6448428"/>
              <a:gd name="connsiteX6" fmla="*/ 6690761 w 6690761"/>
              <a:gd name="connsiteY6" fmla="*/ 0 h 6448428"/>
              <a:gd name="connsiteX7" fmla="*/ 6690761 w 6690761"/>
              <a:gd name="connsiteY7" fmla="*/ 6448428 h 6448428"/>
              <a:gd name="connsiteX8" fmla="*/ 0 w 6690761"/>
              <a:gd name="connsiteY8" fmla="*/ 6448428 h 64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0761" h="6448428">
                <a:moveTo>
                  <a:pt x="2829149" y="1360869"/>
                </a:moveTo>
                <a:cubicBezTo>
                  <a:pt x="1784089" y="1360869"/>
                  <a:pt x="936899" y="2208059"/>
                  <a:pt x="936899" y="3253119"/>
                </a:cubicBezTo>
                <a:cubicBezTo>
                  <a:pt x="936899" y="4298179"/>
                  <a:pt x="1784089" y="5145371"/>
                  <a:pt x="2829149" y="5145371"/>
                </a:cubicBezTo>
                <a:cubicBezTo>
                  <a:pt x="3874209" y="5145371"/>
                  <a:pt x="4721401" y="4298179"/>
                  <a:pt x="4721401" y="3253119"/>
                </a:cubicBezTo>
                <a:cubicBezTo>
                  <a:pt x="4721401" y="2208059"/>
                  <a:pt x="3874209" y="1360869"/>
                  <a:pt x="2829149" y="1360869"/>
                </a:cubicBezTo>
                <a:close/>
                <a:moveTo>
                  <a:pt x="0" y="0"/>
                </a:moveTo>
                <a:lnTo>
                  <a:pt x="6690761" y="0"/>
                </a:lnTo>
                <a:lnTo>
                  <a:pt x="6690761" y="6448428"/>
                </a:lnTo>
                <a:lnTo>
                  <a:pt x="0" y="6448428"/>
                </a:lnTo>
                <a:close/>
              </a:path>
            </a:pathLst>
          </a:cu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F58F8A-3DEB-A99D-A50C-DEC3796031C3}"/>
              </a:ext>
            </a:extLst>
          </p:cNvPr>
          <p:cNvSpPr/>
          <p:nvPr/>
        </p:nvSpPr>
        <p:spPr bwMode="auto">
          <a:xfrm>
            <a:off x="5453912" y="2762188"/>
            <a:ext cx="1434176" cy="1716194"/>
          </a:xfrm>
          <a:prstGeom prst="ellipse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L" dirty="0"/>
                  <a:t>Example for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7C40-7F64-B79A-1541-E2E6C35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13" name="Graph">
            <a:extLst>
              <a:ext uri="{FF2B5EF4-FFF2-40B4-BE49-F238E27FC236}">
                <a16:creationId xmlns:a16="http://schemas.microsoft.com/office/drawing/2014/main" id="{EE5DA5FB-2C7D-FF4E-4287-5BCA0042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  <a:prstGeom prst="rect">
            <a:avLst/>
          </a:prstGeom>
        </p:spPr>
      </p:pic>
      <p:pic>
        <p:nvPicPr>
          <p:cNvPr id="11" name="LayeredGraph">
            <a:extLst>
              <a:ext uri="{FF2B5EF4-FFF2-40B4-BE49-F238E27FC236}">
                <a16:creationId xmlns:a16="http://schemas.microsoft.com/office/drawing/2014/main" id="{DC2707BA-A1CD-2DC1-B954-74999125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663" y="670948"/>
            <a:ext cx="5898674" cy="5898674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4284DD8-8CED-AB34-7233-2AE1A937D663}"/>
              </a:ext>
            </a:extLst>
          </p:cNvPr>
          <p:cNvSpPr/>
          <p:nvPr/>
        </p:nvSpPr>
        <p:spPr bwMode="auto">
          <a:xfrm>
            <a:off x="3071664" y="347663"/>
            <a:ext cx="6480720" cy="6448428"/>
          </a:xfrm>
          <a:custGeom>
            <a:avLst/>
            <a:gdLst>
              <a:gd name="connsiteX0" fmla="*/ 3102723 w 6480720"/>
              <a:gd name="connsiteY0" fmla="*/ 1000303 h 6448428"/>
              <a:gd name="connsiteX1" fmla="*/ 793129 w 6480720"/>
              <a:gd name="connsiteY1" fmla="*/ 3309896 h 6448428"/>
              <a:gd name="connsiteX2" fmla="*/ 3102723 w 6480720"/>
              <a:gd name="connsiteY2" fmla="*/ 5619491 h 6448428"/>
              <a:gd name="connsiteX3" fmla="*/ 5412318 w 6480720"/>
              <a:gd name="connsiteY3" fmla="*/ 3309896 h 6448428"/>
              <a:gd name="connsiteX4" fmla="*/ 3102723 w 6480720"/>
              <a:gd name="connsiteY4" fmla="*/ 1000303 h 6448428"/>
              <a:gd name="connsiteX5" fmla="*/ 0 w 6480720"/>
              <a:gd name="connsiteY5" fmla="*/ 0 h 6448428"/>
              <a:gd name="connsiteX6" fmla="*/ 6480720 w 6480720"/>
              <a:gd name="connsiteY6" fmla="*/ 0 h 6448428"/>
              <a:gd name="connsiteX7" fmla="*/ 6480720 w 6480720"/>
              <a:gd name="connsiteY7" fmla="*/ 6448428 h 6448428"/>
              <a:gd name="connsiteX8" fmla="*/ 0 w 6480720"/>
              <a:gd name="connsiteY8" fmla="*/ 6448428 h 64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0720" h="6448428">
                <a:moveTo>
                  <a:pt x="3102723" y="1000303"/>
                </a:moveTo>
                <a:cubicBezTo>
                  <a:pt x="1827171" y="1000303"/>
                  <a:pt x="793129" y="2034344"/>
                  <a:pt x="793129" y="3309896"/>
                </a:cubicBezTo>
                <a:cubicBezTo>
                  <a:pt x="793129" y="4585449"/>
                  <a:pt x="1827171" y="5619491"/>
                  <a:pt x="3102723" y="5619491"/>
                </a:cubicBezTo>
                <a:cubicBezTo>
                  <a:pt x="4378275" y="5619491"/>
                  <a:pt x="5412318" y="4585449"/>
                  <a:pt x="5412318" y="3309896"/>
                </a:cubicBezTo>
                <a:cubicBezTo>
                  <a:pt x="5412318" y="2034344"/>
                  <a:pt x="4378275" y="1000303"/>
                  <a:pt x="3102723" y="1000303"/>
                </a:cubicBezTo>
                <a:close/>
                <a:moveTo>
                  <a:pt x="0" y="0"/>
                </a:moveTo>
                <a:lnTo>
                  <a:pt x="6480720" y="0"/>
                </a:lnTo>
                <a:lnTo>
                  <a:pt x="6480720" y="6448428"/>
                </a:lnTo>
                <a:lnTo>
                  <a:pt x="0" y="6448428"/>
                </a:lnTo>
                <a:close/>
              </a:path>
            </a:pathLst>
          </a:cu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F58F8A-3DEB-A99D-A50C-DEC3796031C3}"/>
              </a:ext>
            </a:extLst>
          </p:cNvPr>
          <p:cNvSpPr/>
          <p:nvPr/>
        </p:nvSpPr>
        <p:spPr bwMode="auto">
          <a:xfrm>
            <a:off x="5165880" y="2417517"/>
            <a:ext cx="2010240" cy="2405536"/>
          </a:xfrm>
          <a:prstGeom prst="ellipse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L" dirty="0"/>
                  <a:t>Example for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03DD4-C78B-A058-3592-CA1DA777B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13F4713-435A-62EF-BE48-DBD820A60F8D}"/>
                  </a:ext>
                </a:extLst>
              </p:cNvPr>
              <p:cNvSpPr/>
              <p:nvPr/>
            </p:nvSpPr>
            <p:spPr bwMode="auto">
              <a:xfrm>
                <a:off x="551384" y="4178550"/>
                <a:ext cx="11031016" cy="93610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NL" sz="2400" dirty="0"/>
                  <a:t>The algorithm considers all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sz="2400" dirty="0"/>
                  <a:t> consisting of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NL" sz="2400" dirty="0"/>
                  <a:t> consecutive layers, </a:t>
                </a:r>
                <a:br>
                  <a:rPr lang="en-NL" sz="2400" dirty="0"/>
                </a:br>
                <a:r>
                  <a:rPr lang="en-NL" sz="2400" dirty="0"/>
                  <a:t>improving the current dominating set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sz="2400" dirty="0"/>
                  <a:t> if that is possible by replacing vertices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sz="2400" dirty="0"/>
                  <a:t>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13F4713-435A-62EF-BE48-DBD820A60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384" y="4178550"/>
                <a:ext cx="11031016" cy="9361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6965-3C13-252B-8158-F8A17230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Correctness of the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2B6997-3253-BB31-E885-5C7D54668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b="1" dirty="0"/>
                  <a:t>Lemma.</a:t>
                </a:r>
                <a:r>
                  <a:rPr lang="en-NL" dirty="0"/>
                  <a:t> Upon termination, the dominating set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is optimal for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b="1" dirty="0"/>
                  <a:t>Proof. </a:t>
                </a:r>
                <a:r>
                  <a:rPr lang="en-NL" dirty="0"/>
                  <a:t>Assume for a contradiction there is a dominating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dirty="0"/>
                  <a:t>Since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boosts the weight of all vertices outside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by a factor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, this implies: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dirty="0"/>
                  <a:t>Make groups of 4 consecutive layers, label groups cyclically from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NL" dirty="0"/>
                  <a:t> to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⌈"/>
                        <m:endChr m:val="⌉"/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endParaRPr lang="en-NL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NL" dirty="0"/>
                  <a:t>For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 denote the union of layers label</a:t>
                </a:r>
                <a:r>
                  <a:rPr lang="en-US" dirty="0"/>
                  <a:t>l</a:t>
                </a:r>
                <a:r>
                  <a:rPr lang="en-NL" dirty="0"/>
                  <a:t>ed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2B6997-3253-BB31-E885-5C7D54668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E569-CE13-4146-F0FB-15DCC007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C0FAB-082D-53BA-731F-25A68175DFC8}"/>
              </a:ext>
            </a:extLst>
          </p:cNvPr>
          <p:cNvSpPr/>
          <p:nvPr/>
        </p:nvSpPr>
        <p:spPr bwMode="auto">
          <a:xfrm>
            <a:off x="2207568" y="2780928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AA1B1-A0F8-9DDE-3FF3-6A0EFF0315AD}"/>
              </a:ext>
            </a:extLst>
          </p:cNvPr>
          <p:cNvSpPr/>
          <p:nvPr/>
        </p:nvSpPr>
        <p:spPr bwMode="auto">
          <a:xfrm>
            <a:off x="7284134" y="2780928"/>
            <a:ext cx="24842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D2AF1FA-9184-405B-EE66-C16243B67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183" t="39396" b="49435"/>
          <a:stretch/>
        </p:blipFill>
        <p:spPr>
          <a:xfrm>
            <a:off x="4432300" y="4484401"/>
            <a:ext cx="5541070" cy="12179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6A85034-CD68-4175-66D1-406AA43374E9}"/>
              </a:ext>
            </a:extLst>
          </p:cNvPr>
          <p:cNvGrpSpPr/>
          <p:nvPr/>
        </p:nvGrpSpPr>
        <p:grpSpPr>
          <a:xfrm>
            <a:off x="3812652" y="5661248"/>
            <a:ext cx="6341196" cy="584775"/>
            <a:chOff x="3812652" y="5661248"/>
            <a:chExt cx="6341196" cy="584775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AF2C0E88-4DC9-3BCC-9413-02D66679C733}"/>
                </a:ext>
              </a:extLst>
            </p:cNvPr>
            <p:cNvSpPr/>
            <p:nvPr/>
          </p:nvSpPr>
          <p:spPr bwMode="auto">
            <a:xfrm rot="16200000">
              <a:off x="4596191" y="5656498"/>
              <a:ext cx="119298" cy="28803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F81D74FE-3EBD-A4FF-C0E7-1FF1E24F8DD1}"/>
                </a:ext>
              </a:extLst>
            </p:cNvPr>
            <p:cNvSpPr/>
            <p:nvPr/>
          </p:nvSpPr>
          <p:spPr bwMode="auto">
            <a:xfrm rot="16200000">
              <a:off x="5002008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E9EFB1B4-113D-662F-04C6-99C94593CB03}"/>
                </a:ext>
              </a:extLst>
            </p:cNvPr>
            <p:cNvSpPr/>
            <p:nvPr/>
          </p:nvSpPr>
          <p:spPr bwMode="auto">
            <a:xfrm rot="16200000">
              <a:off x="5418677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10BD9681-494F-CD7F-C8E3-8EBACA951263}"/>
                </a:ext>
              </a:extLst>
            </p:cNvPr>
            <p:cNvSpPr/>
            <p:nvPr/>
          </p:nvSpPr>
          <p:spPr bwMode="auto">
            <a:xfrm rot="16200000">
              <a:off x="5831179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3085DE33-F293-718C-5BC1-15C169CAD008}"/>
                </a:ext>
              </a:extLst>
            </p:cNvPr>
            <p:cNvSpPr/>
            <p:nvPr/>
          </p:nvSpPr>
          <p:spPr bwMode="auto">
            <a:xfrm rot="16200000">
              <a:off x="6246211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6057ED3E-826C-DBC7-7253-0043E56362B8}"/>
                </a:ext>
              </a:extLst>
            </p:cNvPr>
            <p:cNvSpPr/>
            <p:nvPr/>
          </p:nvSpPr>
          <p:spPr bwMode="auto">
            <a:xfrm rot="16200000">
              <a:off x="6661243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B80A0E0D-26BB-3A4B-DA8D-C18D3F724B20}"/>
                </a:ext>
              </a:extLst>
            </p:cNvPr>
            <p:cNvSpPr/>
            <p:nvPr/>
          </p:nvSpPr>
          <p:spPr bwMode="auto">
            <a:xfrm rot="16200000">
              <a:off x="7067122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E4A4EE4F-E136-A8BD-D82C-34AAEB2F5CCD}"/>
                </a:ext>
              </a:extLst>
            </p:cNvPr>
            <p:cNvSpPr/>
            <p:nvPr/>
          </p:nvSpPr>
          <p:spPr bwMode="auto">
            <a:xfrm rot="16200000">
              <a:off x="7479351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88B2195-8B7B-392D-8A0C-0426A99E342F}"/>
                    </a:ext>
                  </a:extLst>
                </p:cNvPr>
                <p:cNvSpPr txBox="1"/>
                <p:nvPr/>
              </p:nvSpPr>
              <p:spPr>
                <a:xfrm>
                  <a:off x="4526161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88B2195-8B7B-392D-8A0C-0426A99E3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161" y="5821233"/>
                  <a:ext cx="288032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4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B3CAC7F-2CBB-BFF3-CFF3-DD8D01E6E526}"/>
                    </a:ext>
                  </a:extLst>
                </p:cNvPr>
                <p:cNvSpPr txBox="1"/>
                <p:nvPr/>
              </p:nvSpPr>
              <p:spPr>
                <a:xfrm>
                  <a:off x="4932561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B3CAC7F-2CBB-BFF3-CFF3-DD8D01E6E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561" y="5821233"/>
                  <a:ext cx="28803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80730D-A784-F9AC-6C68-52ACAA789357}"/>
                    </a:ext>
                  </a:extLst>
                </p:cNvPr>
                <p:cNvSpPr txBox="1"/>
                <p:nvPr/>
              </p:nvSpPr>
              <p:spPr>
                <a:xfrm>
                  <a:off x="5353620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80730D-A784-F9AC-6C68-52ACAA789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620" y="5821233"/>
                  <a:ext cx="288032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8FB724F-236E-34C4-26EA-DEB88AD1F579}"/>
                    </a:ext>
                  </a:extLst>
                </p:cNvPr>
                <p:cNvSpPr txBox="1"/>
                <p:nvPr/>
              </p:nvSpPr>
              <p:spPr>
                <a:xfrm>
                  <a:off x="5777507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8FB724F-236E-34C4-26EA-DEB88AD1F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507" y="5821233"/>
                  <a:ext cx="288032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A1F4CC3-FBD1-90AB-A233-EAF5EADF39BB}"/>
                    </a:ext>
                  </a:extLst>
                </p:cNvPr>
                <p:cNvSpPr txBox="1"/>
                <p:nvPr/>
              </p:nvSpPr>
              <p:spPr>
                <a:xfrm>
                  <a:off x="6181551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 err="1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A1F4CC3-FBD1-90AB-A233-EAF5EADF3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551" y="5821233"/>
                  <a:ext cx="288032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3DE06A4-4641-EFF4-EA5C-AF0CFC4764AB}"/>
                    </a:ext>
                  </a:extLst>
                </p:cNvPr>
                <p:cNvSpPr txBox="1"/>
                <p:nvPr/>
              </p:nvSpPr>
              <p:spPr>
                <a:xfrm>
                  <a:off x="6590010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3DE06A4-4641-EFF4-EA5C-AF0CFC476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0010" y="5821233"/>
                  <a:ext cx="288032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B930F21-C936-A6BB-9973-8C6FF2A4E889}"/>
                    </a:ext>
                  </a:extLst>
                </p:cNvPr>
                <p:cNvSpPr txBox="1"/>
                <p:nvPr/>
              </p:nvSpPr>
              <p:spPr>
                <a:xfrm>
                  <a:off x="7016129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B930F21-C936-A6BB-9973-8C6FF2A4E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129" y="5821233"/>
                  <a:ext cx="288032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5DC654-BFF9-0340-ECAB-0D869835FA36}"/>
                    </a:ext>
                  </a:extLst>
                </p:cNvPr>
                <p:cNvSpPr txBox="1"/>
                <p:nvPr/>
              </p:nvSpPr>
              <p:spPr>
                <a:xfrm>
                  <a:off x="7426076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5DC654-BFF9-0340-ECAB-0D869835F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076" y="5821233"/>
                  <a:ext cx="288032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B9101D77-1675-3B88-C7F7-99A80544C7A6}"/>
                </a:ext>
              </a:extLst>
            </p:cNvPr>
            <p:cNvSpPr/>
            <p:nvPr/>
          </p:nvSpPr>
          <p:spPr bwMode="auto">
            <a:xfrm rot="16200000">
              <a:off x="7887983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ECA27CB-E518-23CE-FCDF-183490552B4D}"/>
                    </a:ext>
                  </a:extLst>
                </p:cNvPr>
                <p:cNvSpPr txBox="1"/>
                <p:nvPr/>
              </p:nvSpPr>
              <p:spPr>
                <a:xfrm>
                  <a:off x="7823323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ECA27CB-E518-23CE-FCDF-183490552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323" y="5821233"/>
                  <a:ext cx="288032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93BBFE97-02FD-7F37-7C1A-C609302BBABE}"/>
                </a:ext>
              </a:extLst>
            </p:cNvPr>
            <p:cNvSpPr/>
            <p:nvPr/>
          </p:nvSpPr>
          <p:spPr bwMode="auto">
            <a:xfrm rot="16200000">
              <a:off x="8308422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9E604BAD-7943-D9D7-7006-234C6912D61A}"/>
                </a:ext>
              </a:extLst>
            </p:cNvPr>
            <p:cNvSpPr/>
            <p:nvPr/>
          </p:nvSpPr>
          <p:spPr bwMode="auto">
            <a:xfrm rot="16200000">
              <a:off x="8707951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FF71DD53-7849-A500-62DF-21C40F9A8D67}"/>
                </a:ext>
              </a:extLst>
            </p:cNvPr>
            <p:cNvSpPr/>
            <p:nvPr/>
          </p:nvSpPr>
          <p:spPr bwMode="auto">
            <a:xfrm rot="16200000">
              <a:off x="9120180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0B08C66-5693-1095-3132-5249E9EE023C}"/>
                    </a:ext>
                  </a:extLst>
                </p:cNvPr>
                <p:cNvSpPr txBox="1"/>
                <p:nvPr/>
              </p:nvSpPr>
              <p:spPr>
                <a:xfrm>
                  <a:off x="8237189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 err="1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0B08C66-5693-1095-3132-5249E9EE0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189" y="5821233"/>
                  <a:ext cx="288032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B0E17A4-A05B-6EBA-4684-96DE051DB753}"/>
                    </a:ext>
                  </a:extLst>
                </p:cNvPr>
                <p:cNvSpPr txBox="1"/>
                <p:nvPr/>
              </p:nvSpPr>
              <p:spPr>
                <a:xfrm>
                  <a:off x="8656958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B0E17A4-A05B-6EBA-4684-96DE051DB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6958" y="5821233"/>
                  <a:ext cx="288032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1BCC5DF-06C9-693A-8F4E-7348B997E8FA}"/>
                    </a:ext>
                  </a:extLst>
                </p:cNvPr>
                <p:cNvSpPr txBox="1"/>
                <p:nvPr/>
              </p:nvSpPr>
              <p:spPr>
                <a:xfrm>
                  <a:off x="9066905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1BCC5DF-06C9-693A-8F4E-7348B997E8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905" y="5821233"/>
                  <a:ext cx="288032" cy="400110"/>
                </a:xfrm>
                <a:prstGeom prst="rect">
                  <a:avLst/>
                </a:prstGeom>
                <a:blipFill>
                  <a:blip r:embed="rId17"/>
                  <a:stretch>
                    <a:fillRect l="-14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9FB9A9E0-EA1E-414B-EC3E-32A76BA0EED2}"/>
                </a:ext>
              </a:extLst>
            </p:cNvPr>
            <p:cNvSpPr/>
            <p:nvPr/>
          </p:nvSpPr>
          <p:spPr bwMode="auto">
            <a:xfrm rot="16200000">
              <a:off x="9528812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2794367-1DC4-0F75-A11E-00F57C60DA4A}"/>
                    </a:ext>
                  </a:extLst>
                </p:cNvPr>
                <p:cNvSpPr txBox="1"/>
                <p:nvPr/>
              </p:nvSpPr>
              <p:spPr>
                <a:xfrm>
                  <a:off x="9464152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2794367-1DC4-0F75-A11E-00F57C60D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152" y="5821233"/>
                  <a:ext cx="288032" cy="400110"/>
                </a:xfrm>
                <a:prstGeom prst="rect">
                  <a:avLst/>
                </a:prstGeom>
                <a:blipFill>
                  <a:blip r:embed="rId18"/>
                  <a:stretch>
                    <a:fillRect l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C6529C62-CB8A-5183-48E3-BE219F6D815C}"/>
                </a:ext>
              </a:extLst>
            </p:cNvPr>
            <p:cNvSpPr/>
            <p:nvPr/>
          </p:nvSpPr>
          <p:spPr bwMode="auto">
            <a:xfrm rot="16200000">
              <a:off x="9930476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D035154-3E57-4B8B-D339-81A769DC781A}"/>
                    </a:ext>
                  </a:extLst>
                </p:cNvPr>
                <p:cNvSpPr txBox="1"/>
                <p:nvPr/>
              </p:nvSpPr>
              <p:spPr>
                <a:xfrm>
                  <a:off x="9865816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D035154-3E57-4B8B-D339-81A769DC78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816" y="5821233"/>
                  <a:ext cx="288032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36C928-923A-0754-C507-117C7FCB1C90}"/>
                </a:ext>
              </a:extLst>
            </p:cNvPr>
            <p:cNvSpPr txBox="1"/>
            <p:nvPr/>
          </p:nvSpPr>
          <p:spPr>
            <a:xfrm>
              <a:off x="3812652" y="5661248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 err="1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5C2FED9-E2D7-5E26-1D1A-C386A8DD781F}"/>
              </a:ext>
            </a:extLst>
          </p:cNvPr>
          <p:cNvSpPr/>
          <p:nvPr/>
        </p:nvSpPr>
        <p:spPr bwMode="auto">
          <a:xfrm>
            <a:off x="5272856" y="5734211"/>
            <a:ext cx="1639813" cy="511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3B22-2487-F7D1-F8A3-33F97B0F41AD}"/>
              </a:ext>
            </a:extLst>
          </p:cNvPr>
          <p:cNvSpPr/>
          <p:nvPr/>
        </p:nvSpPr>
        <p:spPr bwMode="auto">
          <a:xfrm>
            <a:off x="7339184" y="5734211"/>
            <a:ext cx="1639813" cy="511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E5156C-BA87-FCD7-366A-2FD02E17CC3D}"/>
              </a:ext>
            </a:extLst>
          </p:cNvPr>
          <p:cNvSpPr/>
          <p:nvPr/>
        </p:nvSpPr>
        <p:spPr bwMode="auto">
          <a:xfrm>
            <a:off x="9409084" y="5734211"/>
            <a:ext cx="1639813" cy="511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C229BE-82E6-5472-561B-5CEFF85CABA6}"/>
              </a:ext>
            </a:extLst>
          </p:cNvPr>
          <p:cNvSpPr/>
          <p:nvPr/>
        </p:nvSpPr>
        <p:spPr bwMode="auto">
          <a:xfrm>
            <a:off x="4368952" y="5734211"/>
            <a:ext cx="489616" cy="511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B6653E-BEB3-4039-431E-E3C10260C80B}"/>
                  </a:ext>
                </a:extLst>
              </p:cNvPr>
              <p:cNvSpPr txBox="1"/>
              <p:nvPr/>
            </p:nvSpPr>
            <p:spPr>
              <a:xfrm>
                <a:off x="3607920" y="5620355"/>
                <a:ext cx="8610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L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NL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B6653E-BEB3-4039-431E-E3C10260C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20" y="5620355"/>
                <a:ext cx="861060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3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5" grpId="0" animBg="1"/>
      <p:bldP spid="46" grpId="0" animBg="1"/>
      <p:bldP spid="47" grpId="0" animBg="1"/>
      <p:bldP spid="48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6965-3C13-252B-8158-F8A17230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Correctness of the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2B6997-3253-BB31-E885-5C7D54668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b="1" dirty="0"/>
                  <a:t>Lemma.</a:t>
                </a:r>
                <a:r>
                  <a:rPr lang="en-NL" dirty="0"/>
                  <a:t> Upon termination, the dominating set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is optimal for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b="1" dirty="0"/>
                  <a:t>Proof. </a:t>
                </a:r>
                <a:r>
                  <a:rPr lang="en-NL" dirty="0"/>
                  <a:t>Assume for a contradiction there is a dominating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dirty="0"/>
                  <a:t>Since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boosts the weight of all vertices outside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by a factor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, this implies: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dirty="0"/>
                  <a:t>Make groups of 4 consecutive layers, label groups cyclically from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NL" dirty="0"/>
                  <a:t> to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⌈"/>
                        <m:endChr m:val="⌉"/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br>
                  <a:rPr lang="en-NL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L" dirty="0"/>
                      <m:t>For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NL" dirty="0"/>
                      <m:t>, </m:t>
                    </m:r>
                    <m:r>
                      <m:rPr>
                        <m:nor/>
                      </m:rPr>
                      <a:rPr lang="en-NL" dirty="0"/>
                      <m:t>let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sSub>
                      <m:sSubPr>
                        <m:ctrlP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m:rPr>
                        <m:nor/>
                      </m:rPr>
                      <a:rPr lang="en-NL" dirty="0"/>
                      <m:t>denote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m:rPr>
                        <m:nor/>
                      </m:rPr>
                      <a:rPr lang="en-NL" dirty="0"/>
                      <m:t>the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m:rPr>
                        <m:nor/>
                      </m:rPr>
                      <a:rPr lang="en-NL" dirty="0"/>
                      <m:t>union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m:rPr>
                        <m:nor/>
                      </m:rPr>
                      <a:rPr lang="en-NL" dirty="0"/>
                      <m:t>of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m:rPr>
                        <m:nor/>
                      </m:rPr>
                      <a:rPr lang="en-NL" dirty="0"/>
                      <m:t>layers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m:rPr>
                        <m:nor/>
                      </m:rPr>
                      <a:rPr lang="en-NL" dirty="0"/>
                      <m:t>label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NL" dirty="0"/>
                      <m:t>ed</m:t>
                    </m:r>
                    <m:r>
                      <m:rPr>
                        <m:nor/>
                      </m:rPr>
                      <a:rPr lang="en-NL" dirty="0"/>
                      <m:t> 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NL" dirty="0"/>
                  <a:t> </a:t>
                </a:r>
              </a:p>
              <a:p>
                <a:pPr marL="0" indent="0">
                  <a:buNone/>
                </a:pPr>
                <a:r>
                  <a:rPr lang="en-NL" dirty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NL" dirty="0"/>
                  <a:t> that minimizes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NL" i="1">
                            <a:latin typeface="Cambria Math" panose="02040503050406030204" pitchFamily="18" charset="0"/>
                          </a:rPr>
                          <m:t>∖</m:t>
                        </m:r>
                        <m:sSup>
                          <m:sSupPr>
                            <m:ctrlPr>
                              <a:rPr lang="en-NL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NL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; then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NL" i="1">
                                <a:latin typeface="Cambria Math" panose="02040503050406030204" pitchFamily="18" charset="0"/>
                              </a:rPr>
                              <m:t>∖</m:t>
                            </m:r>
                            <m:sSup>
                              <m:sSupPr>
                                <m:ctrlPr>
                                  <a:rPr lang="en-NL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L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NL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NL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L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sSup>
                                <m:sSupPr>
                                  <m:ctrlPr>
                                    <a:rPr lang="en-NL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NL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NL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NL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L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NL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NL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NL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NL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NL" i="1">
                              <a:latin typeface="Cambria Math" panose="02040503050406030204" pitchFamily="18" charset="0"/>
                            </a:rPr>
                            <m:t>∖</m:t>
                          </m:r>
                          <m:sSup>
                            <m:sSupPr>
                              <m:ctrlPr>
                                <a:rPr lang="en-NL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NL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NL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2B6997-3253-BB31-E885-5C7D54668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E569-CE13-4146-F0FB-15DCC007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06D35-35E7-6829-3F92-94C72BFE1D22}"/>
              </a:ext>
            </a:extLst>
          </p:cNvPr>
          <p:cNvSpPr/>
          <p:nvPr/>
        </p:nvSpPr>
        <p:spPr bwMode="auto">
          <a:xfrm>
            <a:off x="6000750" y="5076824"/>
            <a:ext cx="3623642" cy="87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93F9F-CCC8-CEEB-F4D9-7DCB8A06DF82}"/>
              </a:ext>
            </a:extLst>
          </p:cNvPr>
          <p:cNvSpPr/>
          <p:nvPr/>
        </p:nvSpPr>
        <p:spPr bwMode="auto">
          <a:xfrm>
            <a:off x="9624392" y="5157192"/>
            <a:ext cx="18002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6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Dominating Set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or has a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r>
                  <a:rPr lang="en-US" dirty="0"/>
                  <a:t>Such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dirty="0">
                    <a:solidFill>
                      <a:srgbClr val="0070C0"/>
                    </a:solidFill>
                  </a:rPr>
                  <a:t>dominating set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3" y="3805606"/>
            <a:ext cx="452437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3" y="3802063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6965-3C13-252B-8158-F8A17230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Correctness of the algorithm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E569-CE13-4146-F0FB-15DCC007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5" name="Rings">
            <a:extLst>
              <a:ext uri="{FF2B5EF4-FFF2-40B4-BE49-F238E27FC236}">
                <a16:creationId xmlns:a16="http://schemas.microsoft.com/office/drawing/2014/main" id="{F62B4668-1489-E74F-2290-2049989C4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183" t="39396" b="49435"/>
          <a:stretch/>
        </p:blipFill>
        <p:spPr>
          <a:xfrm>
            <a:off x="4432300" y="3518923"/>
            <a:ext cx="5541070" cy="1217900"/>
          </a:xfrm>
          <a:prstGeom prst="rect">
            <a:avLst/>
          </a:prstGeom>
        </p:spPr>
      </p:pic>
      <p:grpSp>
        <p:nvGrpSpPr>
          <p:cNvPr id="6" name="All indices">
            <a:extLst>
              <a:ext uri="{FF2B5EF4-FFF2-40B4-BE49-F238E27FC236}">
                <a16:creationId xmlns:a16="http://schemas.microsoft.com/office/drawing/2014/main" id="{C8603314-FCDC-1249-D7FD-3602E8A07BC0}"/>
              </a:ext>
            </a:extLst>
          </p:cNvPr>
          <p:cNvGrpSpPr/>
          <p:nvPr/>
        </p:nvGrpSpPr>
        <p:grpSpPr>
          <a:xfrm>
            <a:off x="3812652" y="4695770"/>
            <a:ext cx="6341196" cy="584775"/>
            <a:chOff x="3812652" y="5661248"/>
            <a:chExt cx="6341196" cy="584775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E24381D-6457-8966-8C89-DA9DD66C41C6}"/>
                </a:ext>
              </a:extLst>
            </p:cNvPr>
            <p:cNvSpPr/>
            <p:nvPr/>
          </p:nvSpPr>
          <p:spPr bwMode="auto">
            <a:xfrm rot="16200000">
              <a:off x="4596191" y="5656498"/>
              <a:ext cx="119298" cy="28803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AF1B8E83-F65E-C4FD-CB4C-0C31AD31FD2E}"/>
                </a:ext>
              </a:extLst>
            </p:cNvPr>
            <p:cNvSpPr/>
            <p:nvPr/>
          </p:nvSpPr>
          <p:spPr bwMode="auto">
            <a:xfrm rot="16200000">
              <a:off x="5002008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A65CF20D-7659-79FB-4B56-D3DC79C7ED19}"/>
                </a:ext>
              </a:extLst>
            </p:cNvPr>
            <p:cNvSpPr/>
            <p:nvPr/>
          </p:nvSpPr>
          <p:spPr bwMode="auto">
            <a:xfrm rot="16200000">
              <a:off x="5418677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DF1BE09-9FB2-B519-A45F-7ACA81E14CE7}"/>
                </a:ext>
              </a:extLst>
            </p:cNvPr>
            <p:cNvSpPr/>
            <p:nvPr/>
          </p:nvSpPr>
          <p:spPr bwMode="auto">
            <a:xfrm rot="16200000">
              <a:off x="5831179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AF0279A-E49C-B906-9C11-3DFB9F135E41}"/>
                </a:ext>
              </a:extLst>
            </p:cNvPr>
            <p:cNvSpPr/>
            <p:nvPr/>
          </p:nvSpPr>
          <p:spPr bwMode="auto">
            <a:xfrm rot="16200000">
              <a:off x="6246211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D63320D4-F9F9-3AB4-5030-72A09742C426}"/>
                </a:ext>
              </a:extLst>
            </p:cNvPr>
            <p:cNvSpPr/>
            <p:nvPr/>
          </p:nvSpPr>
          <p:spPr bwMode="auto">
            <a:xfrm rot="16200000">
              <a:off x="6661243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0C99A863-25F1-5CAF-3314-44EF4CEF480D}"/>
                </a:ext>
              </a:extLst>
            </p:cNvPr>
            <p:cNvSpPr/>
            <p:nvPr/>
          </p:nvSpPr>
          <p:spPr bwMode="auto">
            <a:xfrm rot="16200000">
              <a:off x="7067122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409FE4E2-011D-C98B-3B30-36EEF4617569}"/>
                </a:ext>
              </a:extLst>
            </p:cNvPr>
            <p:cNvSpPr/>
            <p:nvPr/>
          </p:nvSpPr>
          <p:spPr bwMode="auto">
            <a:xfrm rot="16200000">
              <a:off x="7479351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069CB5A-FDED-A586-E7E0-97B07B6205E2}"/>
                    </a:ext>
                  </a:extLst>
                </p:cNvPr>
                <p:cNvSpPr txBox="1"/>
                <p:nvPr/>
              </p:nvSpPr>
              <p:spPr>
                <a:xfrm>
                  <a:off x="4526161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069CB5A-FDED-A586-E7E0-97B07B620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161" y="5821233"/>
                  <a:ext cx="288032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4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B5E61E0-AE89-C90B-D4BF-105985005BFE}"/>
                    </a:ext>
                  </a:extLst>
                </p:cNvPr>
                <p:cNvSpPr txBox="1"/>
                <p:nvPr/>
              </p:nvSpPr>
              <p:spPr>
                <a:xfrm>
                  <a:off x="4932561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B5E61E0-AE89-C90B-D4BF-105985005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561" y="5821233"/>
                  <a:ext cx="28803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30E417-25AC-48CB-5847-E2F2FDC7E351}"/>
                    </a:ext>
                  </a:extLst>
                </p:cNvPr>
                <p:cNvSpPr txBox="1"/>
                <p:nvPr/>
              </p:nvSpPr>
              <p:spPr>
                <a:xfrm>
                  <a:off x="5353620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30E417-25AC-48CB-5847-E2F2FDC7E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620" y="5821233"/>
                  <a:ext cx="288032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85EB97-EE93-BFA6-02DE-5C01C69E4074}"/>
                    </a:ext>
                  </a:extLst>
                </p:cNvPr>
                <p:cNvSpPr txBox="1"/>
                <p:nvPr/>
              </p:nvSpPr>
              <p:spPr>
                <a:xfrm>
                  <a:off x="5777507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85EB97-EE93-BFA6-02DE-5C01C69E4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507" y="5821233"/>
                  <a:ext cx="288032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03BE8E-787B-CD75-E9B2-C78B9EB93526}"/>
                    </a:ext>
                  </a:extLst>
                </p:cNvPr>
                <p:cNvSpPr txBox="1"/>
                <p:nvPr/>
              </p:nvSpPr>
              <p:spPr>
                <a:xfrm>
                  <a:off x="6181551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 err="1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03BE8E-787B-CD75-E9B2-C78B9EB93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551" y="5821233"/>
                  <a:ext cx="288032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56BC27C-96BF-5570-41E5-02AD3906574A}"/>
                    </a:ext>
                  </a:extLst>
                </p:cNvPr>
                <p:cNvSpPr txBox="1"/>
                <p:nvPr/>
              </p:nvSpPr>
              <p:spPr>
                <a:xfrm>
                  <a:off x="6590010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56BC27C-96BF-5570-41E5-02AD39065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0010" y="5821233"/>
                  <a:ext cx="288032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6DB87C-0D50-A476-B167-71ED524BD924}"/>
                    </a:ext>
                  </a:extLst>
                </p:cNvPr>
                <p:cNvSpPr txBox="1"/>
                <p:nvPr/>
              </p:nvSpPr>
              <p:spPr>
                <a:xfrm>
                  <a:off x="7016129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6DB87C-0D50-A476-B167-71ED524BD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129" y="5821233"/>
                  <a:ext cx="288032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225CF4E-EC18-CBA6-B9F6-60D0C34F51CB}"/>
                    </a:ext>
                  </a:extLst>
                </p:cNvPr>
                <p:cNvSpPr txBox="1"/>
                <p:nvPr/>
              </p:nvSpPr>
              <p:spPr>
                <a:xfrm>
                  <a:off x="7426076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225CF4E-EC18-CBA6-B9F6-60D0C34F5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076" y="5821233"/>
                  <a:ext cx="288032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53D7568C-D4F9-EF87-CF46-D30FFEA8543C}"/>
                </a:ext>
              </a:extLst>
            </p:cNvPr>
            <p:cNvSpPr/>
            <p:nvPr/>
          </p:nvSpPr>
          <p:spPr bwMode="auto">
            <a:xfrm rot="16200000">
              <a:off x="7887983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460DE4-90FC-60AD-5D52-F4F779B114E6}"/>
                    </a:ext>
                  </a:extLst>
                </p:cNvPr>
                <p:cNvSpPr txBox="1"/>
                <p:nvPr/>
              </p:nvSpPr>
              <p:spPr>
                <a:xfrm>
                  <a:off x="7823323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460DE4-90FC-60AD-5D52-F4F779B11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323" y="5821233"/>
                  <a:ext cx="288032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959257F6-75C6-9A3B-5258-423C3FEC3E6A}"/>
                </a:ext>
              </a:extLst>
            </p:cNvPr>
            <p:cNvSpPr/>
            <p:nvPr/>
          </p:nvSpPr>
          <p:spPr bwMode="auto">
            <a:xfrm rot="16200000">
              <a:off x="8308422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83456F38-C233-00E4-100A-E0FF1D121B7B}"/>
                </a:ext>
              </a:extLst>
            </p:cNvPr>
            <p:cNvSpPr/>
            <p:nvPr/>
          </p:nvSpPr>
          <p:spPr bwMode="auto">
            <a:xfrm rot="16200000">
              <a:off x="8707951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EA719DC9-8653-156F-D3A9-F99DE508B649}"/>
                </a:ext>
              </a:extLst>
            </p:cNvPr>
            <p:cNvSpPr/>
            <p:nvPr/>
          </p:nvSpPr>
          <p:spPr bwMode="auto">
            <a:xfrm rot="16200000">
              <a:off x="9120180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D29827-93A8-33C3-C3EF-7367974707E8}"/>
                    </a:ext>
                  </a:extLst>
                </p:cNvPr>
                <p:cNvSpPr txBox="1"/>
                <p:nvPr/>
              </p:nvSpPr>
              <p:spPr>
                <a:xfrm>
                  <a:off x="8237189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 err="1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D29827-93A8-33C3-C3EF-736797470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189" y="5821233"/>
                  <a:ext cx="288032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3079C42-3679-4952-7BE3-A44AFE3FC1F5}"/>
                    </a:ext>
                  </a:extLst>
                </p:cNvPr>
                <p:cNvSpPr txBox="1"/>
                <p:nvPr/>
              </p:nvSpPr>
              <p:spPr>
                <a:xfrm>
                  <a:off x="8656958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3079C42-3679-4952-7BE3-A44AFE3FC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6958" y="5821233"/>
                  <a:ext cx="288032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48E5D4-0E3E-DEA5-CFAB-DA1019D78030}"/>
                    </a:ext>
                  </a:extLst>
                </p:cNvPr>
                <p:cNvSpPr txBox="1"/>
                <p:nvPr/>
              </p:nvSpPr>
              <p:spPr>
                <a:xfrm>
                  <a:off x="9066905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48E5D4-0E3E-DEA5-CFAB-DA1019D78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905" y="5821233"/>
                  <a:ext cx="288032" cy="400110"/>
                </a:xfrm>
                <a:prstGeom prst="rect">
                  <a:avLst/>
                </a:prstGeom>
                <a:blipFill>
                  <a:blip r:embed="rId17"/>
                  <a:stretch>
                    <a:fillRect l="-14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E15581F1-0D59-1866-5921-DF60E39A8ECC}"/>
                </a:ext>
              </a:extLst>
            </p:cNvPr>
            <p:cNvSpPr/>
            <p:nvPr/>
          </p:nvSpPr>
          <p:spPr bwMode="auto">
            <a:xfrm rot="16200000">
              <a:off x="9528812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23606DE-124A-4F93-CE36-3040A1F50DBA}"/>
                    </a:ext>
                  </a:extLst>
                </p:cNvPr>
                <p:cNvSpPr txBox="1"/>
                <p:nvPr/>
              </p:nvSpPr>
              <p:spPr>
                <a:xfrm>
                  <a:off x="9464152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23606DE-124A-4F93-CE36-3040A1F50D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152" y="5821233"/>
                  <a:ext cx="288032" cy="400110"/>
                </a:xfrm>
                <a:prstGeom prst="rect">
                  <a:avLst/>
                </a:prstGeom>
                <a:blipFill>
                  <a:blip r:embed="rId18"/>
                  <a:stretch>
                    <a:fillRect l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A3EE9419-E56F-F971-06D2-D6CFF8F18A50}"/>
                </a:ext>
              </a:extLst>
            </p:cNvPr>
            <p:cNvSpPr/>
            <p:nvPr/>
          </p:nvSpPr>
          <p:spPr bwMode="auto">
            <a:xfrm rot="16200000">
              <a:off x="9930476" y="5645646"/>
              <a:ext cx="119298" cy="30973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5ABCD69-0193-77C6-0EDE-CA2BCF85D20A}"/>
                    </a:ext>
                  </a:extLst>
                </p:cNvPr>
                <p:cNvSpPr txBox="1"/>
                <p:nvPr/>
              </p:nvSpPr>
              <p:spPr>
                <a:xfrm>
                  <a:off x="9865816" y="582123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5ABCD69-0193-77C6-0EDE-CA2BCF85D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816" y="5821233"/>
                  <a:ext cx="288032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6FF2F5-2340-B522-7958-7376A48FC39B}"/>
                </a:ext>
              </a:extLst>
            </p:cNvPr>
            <p:cNvSpPr txBox="1"/>
            <p:nvPr/>
          </p:nvSpPr>
          <p:spPr>
            <a:xfrm>
              <a:off x="3812652" y="5661248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 err="1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302" name="Group Index hiders">
            <a:extLst>
              <a:ext uri="{FF2B5EF4-FFF2-40B4-BE49-F238E27FC236}">
                <a16:creationId xmlns:a16="http://schemas.microsoft.com/office/drawing/2014/main" id="{10F3BA54-AFDD-8AFC-C61C-DB305C020973}"/>
              </a:ext>
            </a:extLst>
          </p:cNvPr>
          <p:cNvGrpSpPr/>
          <p:nvPr/>
        </p:nvGrpSpPr>
        <p:grpSpPr>
          <a:xfrm>
            <a:off x="4368952" y="4942086"/>
            <a:ext cx="6679945" cy="511811"/>
            <a:chOff x="4368952" y="4768733"/>
            <a:chExt cx="6679945" cy="51181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A7F0AD-E6FE-4025-602D-3008C4359B55}"/>
                </a:ext>
              </a:extLst>
            </p:cNvPr>
            <p:cNvSpPr/>
            <p:nvPr/>
          </p:nvSpPr>
          <p:spPr bwMode="auto">
            <a:xfrm>
              <a:off x="5272856" y="4768733"/>
              <a:ext cx="1639813" cy="51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B29247B-873F-E2AF-270C-1FC4E6A1C839}"/>
                </a:ext>
              </a:extLst>
            </p:cNvPr>
            <p:cNvSpPr/>
            <p:nvPr/>
          </p:nvSpPr>
          <p:spPr bwMode="auto">
            <a:xfrm>
              <a:off x="7339184" y="4768733"/>
              <a:ext cx="1639813" cy="51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85516ED-E3D4-76E8-9946-505939080449}"/>
                </a:ext>
              </a:extLst>
            </p:cNvPr>
            <p:cNvSpPr/>
            <p:nvPr/>
          </p:nvSpPr>
          <p:spPr bwMode="auto">
            <a:xfrm>
              <a:off x="9409084" y="4768733"/>
              <a:ext cx="1639813" cy="51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BBC5E0-6A68-FAB2-AE31-5C7F9F9B9D9E}"/>
                </a:ext>
              </a:extLst>
            </p:cNvPr>
            <p:cNvSpPr/>
            <p:nvPr/>
          </p:nvSpPr>
          <p:spPr bwMode="auto">
            <a:xfrm>
              <a:off x="4368952" y="4768733"/>
              <a:ext cx="489616" cy="51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2 = Ri^*">
                <a:extLst>
                  <a:ext uri="{FF2B5EF4-FFF2-40B4-BE49-F238E27FC236}">
                    <a16:creationId xmlns:a16="http://schemas.microsoft.com/office/drawing/2014/main" id="{5965116A-3F6F-EE59-659A-CFCB0D83D946}"/>
                  </a:ext>
                </a:extLst>
              </p:cNvPr>
              <p:cNvSpPr txBox="1"/>
              <p:nvPr/>
            </p:nvSpPr>
            <p:spPr>
              <a:xfrm>
                <a:off x="3195068" y="4785390"/>
                <a:ext cx="8610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NL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L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NL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NL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NL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NL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L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NL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R2 = Ri^*">
                <a:extLst>
                  <a:ext uri="{FF2B5EF4-FFF2-40B4-BE49-F238E27FC236}">
                    <a16:creationId xmlns:a16="http://schemas.microsoft.com/office/drawing/2014/main" id="{5965116A-3F6F-EE59-659A-CFCB0D83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068" y="4785390"/>
                <a:ext cx="861060" cy="523220"/>
              </a:xfrm>
              <a:prstGeom prst="rect">
                <a:avLst/>
              </a:prstGeom>
              <a:blipFill>
                <a:blip r:embed="rId20"/>
                <a:stretch>
                  <a:fillRect l="-29787" r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BlueS*">
            <a:extLst>
              <a:ext uri="{FF2B5EF4-FFF2-40B4-BE49-F238E27FC236}">
                <a16:creationId xmlns:a16="http://schemas.microsoft.com/office/drawing/2014/main" id="{A5E85E2C-5AD5-0F87-3DC2-6F610DFD6295}"/>
              </a:ext>
            </a:extLst>
          </p:cNvPr>
          <p:cNvGrpSpPr/>
          <p:nvPr/>
        </p:nvGrpSpPr>
        <p:grpSpPr>
          <a:xfrm>
            <a:off x="4562130" y="3585870"/>
            <a:ext cx="5386680" cy="1086120"/>
            <a:chOff x="4562130" y="3585870"/>
            <a:chExt cx="538668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6F9274-564E-B02C-BB31-1DB35667A5E6}"/>
                    </a:ext>
                  </a:extLst>
                </p14:cNvPr>
                <p14:cNvContentPartPr/>
                <p14:nvPr/>
              </p14:nvContentPartPr>
              <p14:xfrm>
                <a:off x="4562130" y="459567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6F9274-564E-B02C-BB31-1DB35667A5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6490" y="45596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0B4EA4-2FA9-A2A3-5E5B-7A982DD17A00}"/>
                    </a:ext>
                  </a:extLst>
                </p14:cNvPr>
                <p14:cNvContentPartPr/>
                <p14:nvPr/>
              </p14:nvContentPartPr>
              <p14:xfrm>
                <a:off x="4724130" y="4671630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0B4EA4-2FA9-A2A3-5E5B-7A982DD17A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88490" y="4635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5CF813-CD01-FC57-1252-4F123E1E6B98}"/>
                    </a:ext>
                  </a:extLst>
                </p14:cNvPr>
                <p14:cNvContentPartPr/>
                <p14:nvPr/>
              </p14:nvContentPartPr>
              <p14:xfrm>
                <a:off x="4562130" y="4467150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5CF813-CD01-FC57-1252-4F123E1E6B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6490" y="44311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8E6A5CF-F83F-0D04-928C-D3C0A20C4150}"/>
                    </a:ext>
                  </a:extLst>
                </p14:cNvPr>
                <p14:cNvContentPartPr/>
                <p14:nvPr/>
              </p14:nvContentPartPr>
              <p14:xfrm>
                <a:off x="4747890" y="4486230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8E6A5CF-F83F-0D04-928C-D3C0A20C41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12250" y="44502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936CE0-EB62-85E8-B0F1-76384D5455C5}"/>
                    </a:ext>
                  </a:extLst>
                </p14:cNvPr>
                <p14:cNvContentPartPr/>
                <p14:nvPr/>
              </p14:nvContentPartPr>
              <p14:xfrm>
                <a:off x="4671570" y="4305150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936CE0-EB62-85E8-B0F1-76384D5455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35930" y="42691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95C7C9-1DB1-C43D-CD45-E4EFA5F8912C}"/>
                    </a:ext>
                  </a:extLst>
                </p14:cNvPr>
                <p14:cNvContentPartPr/>
                <p14:nvPr/>
              </p14:nvContentPartPr>
              <p14:xfrm>
                <a:off x="4909890" y="4643190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95C7C9-1DB1-C43D-CD45-E4EFA5F891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73890" y="46075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F982034-7009-84E0-D1CD-BDAA1A3D4F4E}"/>
                    </a:ext>
                  </a:extLst>
                </p14:cNvPr>
                <p14:cNvContentPartPr/>
                <p14:nvPr/>
              </p14:nvContentPartPr>
              <p14:xfrm>
                <a:off x="4905210" y="4386150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F982034-7009-84E0-D1CD-BDAA1A3D4F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69210" y="43501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4B75792-CC92-1DAF-516C-9499044E74B0}"/>
                    </a:ext>
                  </a:extLst>
                </p14:cNvPr>
                <p14:cNvContentPartPr/>
                <p14:nvPr/>
              </p14:nvContentPartPr>
              <p14:xfrm>
                <a:off x="4857330" y="4052790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4B75792-CC92-1DAF-516C-9499044E74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21690" y="4016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24757E6-01D5-F106-F116-276167348A1B}"/>
                    </a:ext>
                  </a:extLst>
                </p14:cNvPr>
                <p14:cNvContentPartPr/>
                <p14:nvPr/>
              </p14:nvContentPartPr>
              <p14:xfrm>
                <a:off x="4905210" y="420507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24757E6-01D5-F106-F116-276167348A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69210" y="41694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160FAC-953F-1A47-27F9-1E87AD4B223F}"/>
                    </a:ext>
                  </a:extLst>
                </p14:cNvPr>
                <p14:cNvContentPartPr/>
                <p14:nvPr/>
              </p14:nvContentPartPr>
              <p14:xfrm>
                <a:off x="5119410" y="4529070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160FAC-953F-1A47-27F9-1E87AD4B22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83770" y="44930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114CB6-B265-89A9-1FE2-ACFBAD993F3B}"/>
                    </a:ext>
                  </a:extLst>
                </p14:cNvPr>
                <p14:cNvContentPartPr/>
                <p14:nvPr/>
              </p14:nvContentPartPr>
              <p14:xfrm>
                <a:off x="4743210" y="3895470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114CB6-B265-89A9-1FE2-ACFBAD993F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07210" y="38598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694BCB-9ABC-DD25-CC55-1E9ED64B3241}"/>
                    </a:ext>
                  </a:extLst>
                </p14:cNvPr>
                <p14:cNvContentPartPr/>
                <p14:nvPr/>
              </p14:nvContentPartPr>
              <p14:xfrm>
                <a:off x="5186010" y="4176630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694BCB-9ABC-DD25-CC55-1E9ED64B32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50370" y="41406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AE45B2-A224-34E1-0584-89EDEAACA76D}"/>
                    </a:ext>
                  </a:extLst>
                </p14:cNvPr>
                <p14:cNvContentPartPr/>
                <p14:nvPr/>
              </p14:nvContentPartPr>
              <p14:xfrm>
                <a:off x="5300490" y="4376430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AE45B2-A224-34E1-0584-89EDEAACA76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64490" y="4340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0FEB82-41CD-65E4-6E0A-80D74EB54AB2}"/>
                    </a:ext>
                  </a:extLst>
                </p14:cNvPr>
                <p14:cNvContentPartPr/>
                <p14:nvPr/>
              </p14:nvContentPartPr>
              <p14:xfrm>
                <a:off x="5233890" y="3981150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0FEB82-41CD-65E4-6E0A-80D74EB54A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7890" y="3945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694442-4C84-6439-1DBC-21D4F632D7EA}"/>
                    </a:ext>
                  </a:extLst>
                </p14:cNvPr>
                <p14:cNvContentPartPr/>
                <p14:nvPr/>
              </p14:nvContentPartPr>
              <p14:xfrm>
                <a:off x="5500290" y="4362390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694442-4C84-6439-1DBC-21D4F632D7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64650" y="4326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B1BBD0-A093-B49B-6C43-485AD208861C}"/>
                    </a:ext>
                  </a:extLst>
                </p14:cNvPr>
                <p14:cNvContentPartPr/>
                <p14:nvPr/>
              </p14:nvContentPartPr>
              <p14:xfrm>
                <a:off x="5552850" y="462879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B1BBD0-A093-B49B-6C43-485AD20886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16850" y="45931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1FC621-4AD1-8C83-DA3C-C3B16B0C1757}"/>
                    </a:ext>
                  </a:extLst>
                </p14:cNvPr>
                <p14:cNvContentPartPr/>
                <p14:nvPr/>
              </p14:nvContentPartPr>
              <p14:xfrm>
                <a:off x="5643210" y="446715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1FC621-4AD1-8C83-DA3C-C3B16B0C17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07570" y="44311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36A00C-3F89-59DC-5974-F257153EDA8C}"/>
                    </a:ext>
                  </a:extLst>
                </p14:cNvPr>
                <p14:cNvContentPartPr/>
                <p14:nvPr/>
              </p14:nvContentPartPr>
              <p14:xfrm>
                <a:off x="5666970" y="4023990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36A00C-3F89-59DC-5974-F257153EDA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31330" y="39883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4909E0-55B9-001D-F362-B4FEA220B16F}"/>
                    </a:ext>
                  </a:extLst>
                </p14:cNvPr>
                <p14:cNvContentPartPr/>
                <p14:nvPr/>
              </p14:nvContentPartPr>
              <p14:xfrm>
                <a:off x="5433690" y="373347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4909E0-55B9-001D-F362-B4FEA220B1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98050" y="36978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1C29248-B622-4298-C302-A4304C125B93}"/>
                    </a:ext>
                  </a:extLst>
                </p14:cNvPr>
                <p14:cNvContentPartPr/>
                <p14:nvPr/>
              </p14:nvContentPartPr>
              <p14:xfrm>
                <a:off x="5843370" y="4633830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1C29248-B622-4298-C302-A4304C125B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07370" y="45978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8D56C6-FA60-869F-3D3A-06FD14B2F609}"/>
                    </a:ext>
                  </a:extLst>
                </p14:cNvPr>
                <p14:cNvContentPartPr/>
                <p14:nvPr/>
              </p14:nvContentPartPr>
              <p14:xfrm>
                <a:off x="5909970" y="4414590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8D56C6-FA60-869F-3D3A-06FD14B2F6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74330" y="43789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87EA40-29B2-2E59-33A3-33C7AA9CB7BE}"/>
                    </a:ext>
                  </a:extLst>
                </p14:cNvPr>
                <p14:cNvContentPartPr/>
                <p14:nvPr/>
              </p14:nvContentPartPr>
              <p14:xfrm>
                <a:off x="6014730" y="4324230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87EA40-29B2-2E59-33A3-33C7AA9CB7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79090" y="42882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607CFA-BFBE-B0F5-2DB0-49FEE27447E4}"/>
                    </a:ext>
                  </a:extLst>
                </p14:cNvPr>
                <p14:cNvContentPartPr/>
                <p14:nvPr/>
              </p14:nvContentPartPr>
              <p14:xfrm>
                <a:off x="5833650" y="3914550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607CFA-BFBE-B0F5-2DB0-49FEE27447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98010" y="38789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D16CE8-0543-FBAA-0445-6D651BB5DDE3}"/>
                    </a:ext>
                  </a:extLst>
                </p14:cNvPr>
                <p14:cNvContentPartPr/>
                <p14:nvPr/>
              </p14:nvContentPartPr>
              <p14:xfrm>
                <a:off x="5591010" y="3585870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D16CE8-0543-FBAA-0445-6D651BB5DD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55010" y="35502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30E28B-0377-84A2-87A6-4C409C71ADA2}"/>
                    </a:ext>
                  </a:extLst>
                </p14:cNvPr>
                <p14:cNvContentPartPr/>
                <p14:nvPr/>
              </p14:nvContentPartPr>
              <p14:xfrm>
                <a:off x="5833650" y="3719430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30E28B-0377-84A2-87A6-4C409C71AD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98010" y="36834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CB8D8D-1DDE-57C0-FCC8-428F3D5168A0}"/>
                    </a:ext>
                  </a:extLst>
                </p14:cNvPr>
                <p14:cNvContentPartPr/>
                <p14:nvPr/>
              </p14:nvContentPartPr>
              <p14:xfrm>
                <a:off x="6071970" y="3862350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CB8D8D-1DDE-57C0-FCC8-428F3D5168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35970" y="38263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26C5B1-5F73-6CAA-B7F6-4CA4A8361268}"/>
                    </a:ext>
                  </a:extLst>
                </p14:cNvPr>
                <p14:cNvContentPartPr/>
                <p14:nvPr/>
              </p14:nvContentPartPr>
              <p14:xfrm>
                <a:off x="6262410" y="4557510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26C5B1-5F73-6CAA-B7F6-4CA4A83612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26770" y="4521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830C96-16DA-698A-2810-50E76994467D}"/>
                    </a:ext>
                  </a:extLst>
                </p14:cNvPr>
                <p14:cNvContentPartPr/>
                <p14:nvPr/>
              </p14:nvContentPartPr>
              <p14:xfrm>
                <a:off x="6181410" y="4195710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830C96-16DA-698A-2810-50E7699446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45770" y="4159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1F0CD8-53EA-8673-041A-9FA0570082D2}"/>
                    </a:ext>
                  </a:extLst>
                </p14:cNvPr>
                <p14:cNvContentPartPr/>
                <p14:nvPr/>
              </p14:nvContentPartPr>
              <p14:xfrm>
                <a:off x="6357810" y="4381110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1F0CD8-53EA-8673-041A-9FA0570082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21810" y="43454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89B21D-2C79-B589-C7E5-67AF509951E9}"/>
                    </a:ext>
                  </a:extLst>
                </p14:cNvPr>
                <p14:cNvContentPartPr/>
                <p14:nvPr/>
              </p14:nvContentPartPr>
              <p14:xfrm>
                <a:off x="6238650" y="3990870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89B21D-2C79-B589-C7E5-67AF509951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02650" y="3954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3356BC0-6BB2-9F47-C95B-4CB501C36A7D}"/>
                    </a:ext>
                  </a:extLst>
                </p14:cNvPr>
                <p14:cNvContentPartPr/>
                <p14:nvPr/>
              </p14:nvContentPartPr>
              <p14:xfrm>
                <a:off x="6238650" y="3771630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3356BC0-6BB2-9F47-C95B-4CB501C36A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02650" y="3735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F3099D4-C71D-BCAD-0124-72A80A027E00}"/>
                    </a:ext>
                  </a:extLst>
                </p14:cNvPr>
                <p14:cNvContentPartPr/>
                <p14:nvPr/>
              </p14:nvContentPartPr>
              <p14:xfrm>
                <a:off x="6572010" y="4428990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F3099D4-C71D-BCAD-0124-72A80A027E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6010" y="4392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9ADD7DB-467D-68AC-C40F-C864EDD780EE}"/>
                    </a:ext>
                  </a:extLst>
                </p14:cNvPr>
                <p14:cNvContentPartPr/>
                <p14:nvPr/>
              </p14:nvContentPartPr>
              <p14:xfrm>
                <a:off x="6486330" y="4138470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9ADD7DB-467D-68AC-C40F-C864EDD780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50330" y="41024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A72861-B3FB-621F-3DBF-1039D2807238}"/>
                    </a:ext>
                  </a:extLst>
                </p14:cNvPr>
                <p14:cNvContentPartPr/>
                <p14:nvPr/>
              </p14:nvContentPartPr>
              <p14:xfrm>
                <a:off x="6390930" y="3828870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A72861-B3FB-621F-3DBF-1039D28072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55290" y="3792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0EDEE9-75BE-7987-EDCF-86C00246DAA3}"/>
                    </a:ext>
                  </a:extLst>
                </p14:cNvPr>
                <p14:cNvContentPartPr/>
                <p14:nvPr/>
              </p14:nvContentPartPr>
              <p14:xfrm>
                <a:off x="6257730" y="3604950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0EDEE9-75BE-7987-EDCF-86C00246DA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21730" y="3569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A86694A-1C94-4BC3-0720-0DD7F31345F7}"/>
                    </a:ext>
                  </a:extLst>
                </p14:cNvPr>
                <p14:cNvContentPartPr/>
                <p14:nvPr/>
              </p14:nvContentPartPr>
              <p14:xfrm>
                <a:off x="6772170" y="4552830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A86694A-1C94-4BC3-0720-0DD7F31345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36170" y="45168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7F97EED-D0EF-46E2-D439-31C195C8B819}"/>
                    </a:ext>
                  </a:extLst>
                </p14:cNvPr>
                <p14:cNvContentPartPr/>
                <p14:nvPr/>
              </p14:nvContentPartPr>
              <p14:xfrm>
                <a:off x="6753090" y="4286070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7F97EED-D0EF-46E2-D439-31C195C8B8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17090" y="42500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FC7D22-1D7C-1B07-CA5F-9E6F560785A9}"/>
                    </a:ext>
                  </a:extLst>
                </p14:cNvPr>
                <p14:cNvContentPartPr/>
                <p14:nvPr/>
              </p14:nvContentPartPr>
              <p14:xfrm>
                <a:off x="6676770" y="4076550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FC7D22-1D7C-1B07-CA5F-9E6F560785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40770" y="40405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21E90E-D3DE-F09C-7429-6E3CC5D410FC}"/>
                    </a:ext>
                  </a:extLst>
                </p14:cNvPr>
                <p14:cNvContentPartPr/>
                <p14:nvPr/>
              </p14:nvContentPartPr>
              <p14:xfrm>
                <a:off x="6605490" y="3843270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21E90E-D3DE-F09C-7429-6E3CC5D410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69490" y="38072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309E37A-291B-1265-9B54-72AFAD183249}"/>
                </a:ext>
              </a:extLst>
            </p:cNvPr>
            <p:cNvGrpSpPr/>
            <p:nvPr/>
          </p:nvGrpSpPr>
          <p:grpSpPr>
            <a:xfrm>
              <a:off x="6543570" y="3705030"/>
              <a:ext cx="138240" cy="62280"/>
              <a:chOff x="6543570" y="3705030"/>
              <a:chExt cx="138240" cy="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918F1DF2-2EC7-71B9-9756-767D2FBE7CE7}"/>
                      </a:ext>
                    </a:extLst>
                  </p14:cNvPr>
                  <p14:cNvContentPartPr/>
                  <p14:nvPr/>
                </p14:nvContentPartPr>
                <p14:xfrm>
                  <a:off x="6543570" y="3705030"/>
                  <a:ext cx="360" cy="3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918F1DF2-2EC7-71B9-9756-767D2FBE7CE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507570" y="366903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AB1B2CBB-9441-654F-CBD7-BB725FFFF99E}"/>
                      </a:ext>
                    </a:extLst>
                  </p14:cNvPr>
                  <p14:cNvContentPartPr/>
                  <p14:nvPr/>
                </p14:nvContentPartPr>
                <p14:xfrm>
                  <a:off x="6681450" y="3766950"/>
                  <a:ext cx="360" cy="3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AB1B2CBB-9441-654F-CBD7-BB725FFFF99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645810" y="373095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8092AAC-20D2-5519-845D-454A704F6813}"/>
                    </a:ext>
                  </a:extLst>
                </p14:cNvPr>
                <p14:cNvContentPartPr/>
                <p14:nvPr/>
              </p14:nvContentPartPr>
              <p14:xfrm>
                <a:off x="6805290" y="415251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8092AAC-20D2-5519-845D-454A704F68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69650" y="4116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FFD3A2-B03B-60CA-2CC4-D4468F7119AE}"/>
                    </a:ext>
                  </a:extLst>
                </p14:cNvPr>
                <p14:cNvContentPartPr/>
                <p14:nvPr/>
              </p14:nvContentPartPr>
              <p14:xfrm>
                <a:off x="6876930" y="4424310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FFD3A2-B03B-60CA-2CC4-D4468F7119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40930" y="4388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C0B90D-3400-48BD-C9E7-FAE4BFEA55A9}"/>
                    </a:ext>
                  </a:extLst>
                </p14:cNvPr>
                <p14:cNvContentPartPr/>
                <p14:nvPr/>
              </p14:nvContentPartPr>
              <p14:xfrm>
                <a:off x="6971970" y="4585950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C0B90D-3400-48BD-C9E7-FAE4BFEA55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36330" y="4550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7F4B64-80DF-5E5F-F851-6398000B453F}"/>
                    </a:ext>
                  </a:extLst>
                </p14:cNvPr>
                <p14:cNvContentPartPr/>
                <p14:nvPr/>
              </p14:nvContentPartPr>
              <p14:xfrm>
                <a:off x="6929130" y="4276350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7F4B64-80DF-5E5F-F851-6398000B45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93490" y="4240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0B149B-91A9-016D-D5F6-85FB0EA332D3}"/>
                    </a:ext>
                  </a:extLst>
                </p14:cNvPr>
                <p14:cNvContentPartPr/>
                <p14:nvPr/>
              </p14:nvContentPartPr>
              <p14:xfrm>
                <a:off x="6881610" y="3971790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0B149B-91A9-016D-D5F6-85FB0EA332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45610" y="3935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4315655-585E-507C-760E-814C0A122D4D}"/>
                </a:ext>
              </a:extLst>
            </p:cNvPr>
            <p:cNvGrpSpPr/>
            <p:nvPr/>
          </p:nvGrpSpPr>
          <p:grpSpPr>
            <a:xfrm>
              <a:off x="6734010" y="3619350"/>
              <a:ext cx="128880" cy="57600"/>
              <a:chOff x="6734010" y="3619350"/>
              <a:chExt cx="128880" cy="5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076F0034-20F6-58F8-941A-C208A4EA70B4}"/>
                      </a:ext>
                    </a:extLst>
                  </p14:cNvPr>
                  <p14:cNvContentPartPr/>
                  <p14:nvPr/>
                </p14:nvContentPartPr>
                <p14:xfrm>
                  <a:off x="6734010" y="3619350"/>
                  <a:ext cx="360" cy="3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076F0034-20F6-58F8-941A-C208A4EA70B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698010" y="358335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59E1C2E7-5B12-B16E-3041-95F32516D7A4}"/>
                      </a:ext>
                    </a:extLst>
                  </p14:cNvPr>
                  <p14:cNvContentPartPr/>
                  <p14:nvPr/>
                </p14:nvContentPartPr>
                <p14:xfrm>
                  <a:off x="6862530" y="3676590"/>
                  <a:ext cx="360" cy="3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59E1C2E7-5B12-B16E-3041-95F32516D7A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826530" y="364059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CBC7DA-E850-D0F6-942A-EA2D0FC1ADA2}"/>
                    </a:ext>
                  </a:extLst>
                </p14:cNvPr>
                <p14:cNvContentPartPr/>
                <p14:nvPr/>
              </p14:nvContentPartPr>
              <p14:xfrm>
                <a:off x="7010130" y="4062150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CBC7DA-E850-D0F6-942A-EA2D0FC1AD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74490" y="4026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BACB55-A0EB-9638-137F-FE11349537DA}"/>
                    </a:ext>
                  </a:extLst>
                </p14:cNvPr>
                <p14:cNvContentPartPr/>
                <p14:nvPr/>
              </p14:nvContentPartPr>
              <p14:xfrm>
                <a:off x="7072050" y="4376430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BACB55-A0EB-9638-137F-FE11349537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36050" y="4340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6844DC0-703A-4510-40EA-D4036555B4A2}"/>
                    </a:ext>
                  </a:extLst>
                </p14:cNvPr>
                <p14:cNvContentPartPr/>
                <p14:nvPr/>
              </p14:nvContentPartPr>
              <p14:xfrm>
                <a:off x="7176810" y="4543110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6844DC0-703A-4510-40EA-D4036555B4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41170" y="45074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744B0D-E4E0-2150-3078-253CB47A683A}"/>
                    </a:ext>
                  </a:extLst>
                </p14:cNvPr>
                <p14:cNvContentPartPr/>
                <p14:nvPr/>
              </p14:nvContentPartPr>
              <p14:xfrm>
                <a:off x="7153050" y="425259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744B0D-E4E0-2150-3078-253CB47A68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17050" y="42169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9B01F7F-9F99-74F6-7FB8-C77776D87189}"/>
                    </a:ext>
                  </a:extLst>
                </p14:cNvPr>
                <p14:cNvContentPartPr/>
                <p14:nvPr/>
              </p14:nvContentPartPr>
              <p14:xfrm>
                <a:off x="7067370" y="3905190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9B01F7F-9F99-74F6-7FB8-C77776D871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31370" y="38691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C0CF3B5-0204-39D7-E06C-06EEF91A708F}"/>
                    </a:ext>
                  </a:extLst>
                </p14:cNvPr>
                <p14:cNvContentPartPr/>
                <p14:nvPr/>
              </p14:nvContentPartPr>
              <p14:xfrm>
                <a:off x="6995730" y="3705030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C0CF3B5-0204-39D7-E06C-06EEF91A70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60090" y="36690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7CBBBA-6132-4FC8-878C-1E7F6629408C}"/>
                    </a:ext>
                  </a:extLst>
                </p14:cNvPr>
                <p14:cNvContentPartPr/>
                <p14:nvPr/>
              </p14:nvContentPartPr>
              <p14:xfrm>
                <a:off x="7057650" y="359559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7CBBBA-6132-4FC8-878C-1E7F66294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2010" y="35595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D981D23-C76F-F05D-50FE-B1E9F6ECD8E6}"/>
                    </a:ext>
                  </a:extLst>
                </p14:cNvPr>
                <p14:cNvContentPartPr/>
                <p14:nvPr/>
              </p14:nvContentPartPr>
              <p14:xfrm>
                <a:off x="7157730" y="3828870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D981D23-C76F-F05D-50FE-B1E9F6ECD8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22090" y="3792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0D423EF-F647-CA56-C780-B3BA86B74D60}"/>
                    </a:ext>
                  </a:extLst>
                </p14:cNvPr>
                <p14:cNvContentPartPr/>
                <p14:nvPr/>
              </p14:nvContentPartPr>
              <p14:xfrm>
                <a:off x="7214970" y="411939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0D423EF-F647-CA56-C780-B3BA86B74D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78970" y="4083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9BEA21-F8EC-E76C-410B-DBEB89A9725E}"/>
                    </a:ext>
                  </a:extLst>
                </p14:cNvPr>
                <p14:cNvContentPartPr/>
                <p14:nvPr/>
              </p14:nvContentPartPr>
              <p14:xfrm>
                <a:off x="7300650" y="4600350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9BEA21-F8EC-E76C-410B-DBEB89A972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64650" y="4564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CA9485-C5E9-3F1B-6910-C04A13347E0F}"/>
                    </a:ext>
                  </a:extLst>
                </p14:cNvPr>
                <p14:cNvContentPartPr/>
                <p14:nvPr/>
              </p14:nvContentPartPr>
              <p14:xfrm>
                <a:off x="7371930" y="4471830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CA9485-C5E9-3F1B-6910-C04A13347E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36290" y="44358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222C41-74E4-D741-2F0C-58987043881F}"/>
                    </a:ext>
                  </a:extLst>
                </p14:cNvPr>
                <p14:cNvContentPartPr/>
                <p14:nvPr/>
              </p14:nvContentPartPr>
              <p14:xfrm>
                <a:off x="7400730" y="393363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222C41-74E4-D741-2F0C-5898704388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64730" y="38976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E092FE0-9E64-5F58-EE07-443D74194C55}"/>
                </a:ext>
              </a:extLst>
            </p:cNvPr>
            <p:cNvGrpSpPr/>
            <p:nvPr/>
          </p:nvGrpSpPr>
          <p:grpSpPr>
            <a:xfrm>
              <a:off x="7353210" y="4271670"/>
              <a:ext cx="123840" cy="66960"/>
              <a:chOff x="7353210" y="4271670"/>
              <a:chExt cx="123840" cy="6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C556AAA1-494B-E00B-081B-7C6CF8CD0C04}"/>
                      </a:ext>
                    </a:extLst>
                  </p14:cNvPr>
                  <p14:cNvContentPartPr/>
                  <p14:nvPr/>
                </p14:nvContentPartPr>
                <p14:xfrm>
                  <a:off x="7353210" y="4271670"/>
                  <a:ext cx="360" cy="36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C556AAA1-494B-E00B-081B-7C6CF8CD0C0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317210" y="423603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C8388CB-836C-6849-ACC5-669C5C6E72FE}"/>
                      </a:ext>
                    </a:extLst>
                  </p14:cNvPr>
                  <p14:cNvContentPartPr/>
                  <p14:nvPr/>
                </p14:nvContentPartPr>
                <p14:xfrm>
                  <a:off x="7476690" y="4338270"/>
                  <a:ext cx="360" cy="3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C8388CB-836C-6849-ACC5-669C5C6E72F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441050" y="430263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6C4F9C-BDB3-FF6E-0A06-E740558E2B75}"/>
                    </a:ext>
                  </a:extLst>
                </p14:cNvPr>
                <p14:cNvContentPartPr/>
                <p14:nvPr/>
              </p14:nvContentPartPr>
              <p14:xfrm>
                <a:off x="7310010" y="3676590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6C4F9C-BDB3-FF6E-0A06-E740558E2B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74370" y="36405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851073-BA28-4790-7D97-416C24453E5B}"/>
                    </a:ext>
                  </a:extLst>
                </p14:cNvPr>
                <p14:cNvContentPartPr/>
                <p14:nvPr/>
              </p14:nvContentPartPr>
              <p14:xfrm>
                <a:off x="7572090" y="3766950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851073-BA28-4790-7D97-416C24453E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36450" y="37309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CC3447-879E-3CA4-2A46-101AED0BB0EE}"/>
                    </a:ext>
                  </a:extLst>
                </p14:cNvPr>
                <p14:cNvContentPartPr/>
                <p14:nvPr/>
              </p14:nvContentPartPr>
              <p14:xfrm>
                <a:off x="7614930" y="3933630"/>
                <a:ext cx="1080" cy="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CC3447-879E-3CA4-2A46-101AED0BB0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79290" y="3897630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7E73A9C-E631-20CA-AA49-4BA2C915A462}"/>
                    </a:ext>
                  </a:extLst>
                </p14:cNvPr>
                <p14:cNvContentPartPr/>
                <p14:nvPr/>
              </p14:nvContentPartPr>
              <p14:xfrm>
                <a:off x="7686570" y="4486230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7E73A9C-E631-20CA-AA49-4BA2C915A46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50570" y="44502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C385BB-B5A6-CDEA-FB94-5EAA082C553A}"/>
                    </a:ext>
                  </a:extLst>
                </p14:cNvPr>
                <p14:cNvContentPartPr/>
                <p14:nvPr/>
              </p14:nvContentPartPr>
              <p14:xfrm>
                <a:off x="7662450" y="4228830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C385BB-B5A6-CDEA-FB94-5EAA082C55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26810" y="41931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A5B07F-28E5-BF99-CAB7-936D2B432B2F}"/>
                    </a:ext>
                  </a:extLst>
                </p14:cNvPr>
                <p14:cNvContentPartPr/>
                <p14:nvPr/>
              </p14:nvContentPartPr>
              <p14:xfrm>
                <a:off x="7748490" y="4090950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A5B07F-28E5-BF99-CAB7-936D2B432B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2490" y="40549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2E750D-6DAD-61F2-D6FA-B453EF547FBD}"/>
                    </a:ext>
                  </a:extLst>
                </p14:cNvPr>
                <p14:cNvContentPartPr/>
                <p14:nvPr/>
              </p14:nvContentPartPr>
              <p14:xfrm>
                <a:off x="7614930" y="3595590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2E750D-6DAD-61F2-D6FA-B453EF547F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79290" y="35595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EFD55E8-63AF-D8DF-B57C-36ED6417B455}"/>
                    </a:ext>
                  </a:extLst>
                </p14:cNvPr>
                <p14:cNvContentPartPr/>
                <p14:nvPr/>
              </p14:nvContentPartPr>
              <p14:xfrm>
                <a:off x="7891050" y="4324230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EFD55E8-63AF-D8DF-B57C-36ED6417B4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55410" y="42882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DF2E33-E504-4394-86A2-FFD6A4679555}"/>
                    </a:ext>
                  </a:extLst>
                </p14:cNvPr>
                <p14:cNvContentPartPr/>
                <p14:nvPr/>
              </p14:nvContentPartPr>
              <p14:xfrm>
                <a:off x="7805370" y="3900150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DF2E33-E504-4394-86A2-FFD6A46795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69730" y="3864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7744CD-A946-3C7D-06F3-55194180017B}"/>
                    </a:ext>
                  </a:extLst>
                </p14:cNvPr>
                <p14:cNvContentPartPr/>
                <p14:nvPr/>
              </p14:nvContentPartPr>
              <p14:xfrm>
                <a:off x="7886370" y="3786030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7744CD-A946-3C7D-06F3-5519418001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50730" y="37500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D122E0-FCB2-1D17-94E7-4A96B9454BBD}"/>
                    </a:ext>
                  </a:extLst>
                </p14:cNvPr>
                <p14:cNvContentPartPr/>
                <p14:nvPr/>
              </p14:nvContentPartPr>
              <p14:xfrm>
                <a:off x="7958010" y="4133790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D122E0-FCB2-1D17-94E7-4A96B9454B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22010" y="4097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4FF308E-6D0E-2AEC-8C2B-80CB2E18ABDA}"/>
                </a:ext>
              </a:extLst>
            </p:cNvPr>
            <p:cNvGrpSpPr/>
            <p:nvPr/>
          </p:nvGrpSpPr>
          <p:grpSpPr>
            <a:xfrm>
              <a:off x="8005530" y="4533750"/>
              <a:ext cx="105120" cy="57600"/>
              <a:chOff x="8005530" y="4533750"/>
              <a:chExt cx="105120" cy="5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8F116E7E-02DA-89AB-0B7A-A16FDDF0EBC4}"/>
                      </a:ext>
                    </a:extLst>
                  </p14:cNvPr>
                  <p14:cNvContentPartPr/>
                  <p14:nvPr/>
                </p14:nvContentPartPr>
                <p14:xfrm>
                  <a:off x="8005530" y="4533750"/>
                  <a:ext cx="360" cy="3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8F116E7E-02DA-89AB-0B7A-A16FDDF0EBC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969530" y="449775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D43C9019-100F-67FE-23F3-F02D7F0C435A}"/>
                      </a:ext>
                    </a:extLst>
                  </p14:cNvPr>
                  <p14:cNvContentPartPr/>
                  <p14:nvPr/>
                </p14:nvContentPartPr>
                <p14:xfrm>
                  <a:off x="8110290" y="4590990"/>
                  <a:ext cx="360" cy="3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D43C9019-100F-67FE-23F3-F02D7F0C435A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074290" y="455499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54ED21-54E5-8F73-6737-138F557FFA71}"/>
                    </a:ext>
                  </a:extLst>
                </p14:cNvPr>
                <p14:cNvContentPartPr/>
                <p14:nvPr/>
              </p14:nvContentPartPr>
              <p14:xfrm>
                <a:off x="8100570" y="4381110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54ED21-54E5-8F73-6737-138F557FFA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64930" y="43454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1D2419F-6CF5-3E42-14DA-229DB817AA84}"/>
                    </a:ext>
                  </a:extLst>
                </p14:cNvPr>
                <p14:cNvContentPartPr/>
                <p14:nvPr/>
              </p14:nvContentPartPr>
              <p14:xfrm>
                <a:off x="8039010" y="3971790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1D2419F-6CF5-3E42-14DA-229DB817AA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03010" y="3935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D7E2D1E-E62B-9834-9C05-8D8BBFAE1803}"/>
                </a:ext>
              </a:extLst>
            </p:cNvPr>
            <p:cNvGrpSpPr/>
            <p:nvPr/>
          </p:nvGrpSpPr>
          <p:grpSpPr>
            <a:xfrm>
              <a:off x="7962690" y="3652470"/>
              <a:ext cx="119520" cy="48240"/>
              <a:chOff x="7962690" y="3652470"/>
              <a:chExt cx="119520" cy="4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00D2B3C1-67A8-8394-18CE-626426C2D4B2}"/>
                      </a:ext>
                    </a:extLst>
                  </p14:cNvPr>
                  <p14:cNvContentPartPr/>
                  <p14:nvPr/>
                </p14:nvContentPartPr>
                <p14:xfrm>
                  <a:off x="7962690" y="3652470"/>
                  <a:ext cx="360" cy="36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00D2B3C1-67A8-8394-18CE-626426C2D4B2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926690" y="361683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4AC7C279-6CDD-F13C-30ED-9AC992534BE8}"/>
                      </a:ext>
                    </a:extLst>
                  </p14:cNvPr>
                  <p14:cNvContentPartPr/>
                  <p14:nvPr/>
                </p14:nvContentPartPr>
                <p14:xfrm>
                  <a:off x="8081850" y="3700350"/>
                  <a:ext cx="360" cy="3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4AC7C279-6CDD-F13C-30ED-9AC992534BE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045850" y="366435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09F09A3-0475-1717-73B0-2D8CA6A7DA81}"/>
                    </a:ext>
                  </a:extLst>
                </p14:cNvPr>
                <p14:cNvContentPartPr/>
                <p14:nvPr/>
              </p14:nvContentPartPr>
              <p14:xfrm>
                <a:off x="8176890" y="4114710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09F09A3-0475-1717-73B0-2D8CA6A7DA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1250" y="4078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8D31E0-3A42-5EAC-4403-D01476011ECB}"/>
                    </a:ext>
                  </a:extLst>
                </p14:cNvPr>
                <p14:cNvContentPartPr/>
                <p14:nvPr/>
              </p14:nvContentPartPr>
              <p14:xfrm>
                <a:off x="8315130" y="4467150"/>
                <a:ext cx="360" cy="1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8D31E0-3A42-5EAC-4403-D01476011E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79130" y="4431150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961C6C0-3B34-6580-0D5B-9BC0D9E2CF5A}"/>
                    </a:ext>
                  </a:extLst>
                </p14:cNvPr>
                <p14:cNvContentPartPr/>
                <p14:nvPr/>
              </p14:nvContentPartPr>
              <p14:xfrm>
                <a:off x="8291370" y="4266990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961C6C0-3B34-6580-0D5B-9BC0D9E2CF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55370" y="4230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688444-F4E5-16FA-85A0-AF690F11DDD0}"/>
                    </a:ext>
                  </a:extLst>
                </p14:cNvPr>
                <p14:cNvContentPartPr/>
                <p14:nvPr/>
              </p14:nvContentPartPr>
              <p14:xfrm>
                <a:off x="8305410" y="4652910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688444-F4E5-16FA-85A0-AF690F11DD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69770" y="46169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B40FFC-92D4-2E2B-9468-3B69678C41BC}"/>
                    </a:ext>
                  </a:extLst>
                </p14:cNvPr>
                <p14:cNvContentPartPr/>
                <p14:nvPr/>
              </p14:nvContentPartPr>
              <p14:xfrm>
                <a:off x="8243490" y="3952710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B40FFC-92D4-2E2B-9468-3B69678C41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07850" y="3916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94653C-B23C-1336-D022-40618B999DA4}"/>
                    </a:ext>
                  </a:extLst>
                </p14:cNvPr>
                <p14:cNvContentPartPr/>
                <p14:nvPr/>
              </p14:nvContentPartPr>
              <p14:xfrm>
                <a:off x="8310450" y="3771630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94653C-B23C-1336-D022-40618B999D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4450" y="3735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B7B069-2A38-F811-4C92-49AF67F60A1E}"/>
                    </a:ext>
                  </a:extLst>
                </p14:cNvPr>
                <p14:cNvContentPartPr/>
                <p14:nvPr/>
              </p14:nvContentPartPr>
              <p14:xfrm>
                <a:off x="8377050" y="4062150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B7B069-2A38-F811-4C92-49AF67F60A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41050" y="4026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8ED821-F0A4-E71A-E0B9-ABE36BAD0541}"/>
                    </a:ext>
                  </a:extLst>
                </p14:cNvPr>
                <p14:cNvContentPartPr/>
                <p14:nvPr/>
              </p14:nvContentPartPr>
              <p14:xfrm>
                <a:off x="8386410" y="4338270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8ED821-F0A4-E71A-E0B9-ABE36BAD05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50770" y="43026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3C2FE9-2F41-0ABF-17A6-8CE8E0B0AAE0}"/>
                    </a:ext>
                  </a:extLst>
                </p14:cNvPr>
                <p14:cNvContentPartPr/>
                <p14:nvPr/>
              </p14:nvContentPartPr>
              <p14:xfrm>
                <a:off x="8514930" y="4443030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3C2FE9-2F41-0ABF-17A6-8CE8E0B0AA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79290" y="4407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F36BDD-6D33-6498-4E0C-EED78998D0D4}"/>
                    </a:ext>
                  </a:extLst>
                </p14:cNvPr>
                <p14:cNvContentPartPr/>
                <p14:nvPr/>
              </p14:nvContentPartPr>
              <p14:xfrm>
                <a:off x="8443650" y="3914550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F36BDD-6D33-6498-4E0C-EED78998D0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07650" y="38789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42278A9-7846-2216-B80D-9B76B946D6AC}"/>
                    </a:ext>
                  </a:extLst>
                </p14:cNvPr>
                <p14:cNvContentPartPr/>
                <p14:nvPr/>
              </p14:nvContentPartPr>
              <p14:xfrm>
                <a:off x="8505570" y="3705030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42278A9-7846-2216-B80D-9B76B946D6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9570" y="36690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79D838-BBD0-3286-ED85-C94BF1911EFE}"/>
                    </a:ext>
                  </a:extLst>
                </p14:cNvPr>
                <p14:cNvContentPartPr/>
                <p14:nvPr/>
              </p14:nvContentPartPr>
              <p14:xfrm>
                <a:off x="8572170" y="4057470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79D838-BBD0-3286-ED85-C94BF1911E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36530" y="40214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31B2E44-7488-1709-648B-7D6C549DFDAF}"/>
                </a:ext>
              </a:extLst>
            </p:cNvPr>
            <p:cNvGrpSpPr/>
            <p:nvPr/>
          </p:nvGrpSpPr>
          <p:grpSpPr>
            <a:xfrm>
              <a:off x="8600970" y="4557510"/>
              <a:ext cx="119160" cy="71640"/>
              <a:chOff x="8600970" y="4557510"/>
              <a:chExt cx="119160" cy="7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63AB305B-95C5-545B-A800-4C197A151C34}"/>
                      </a:ext>
                    </a:extLst>
                  </p14:cNvPr>
                  <p14:cNvContentPartPr/>
                  <p14:nvPr/>
                </p14:nvContentPartPr>
                <p14:xfrm>
                  <a:off x="8600970" y="4557510"/>
                  <a:ext cx="360" cy="36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63AB305B-95C5-545B-A800-4C197A151C3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564970" y="452151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A2FD2D08-57AF-5F29-B5F7-63EB07851666}"/>
                      </a:ext>
                    </a:extLst>
                  </p14:cNvPr>
                  <p14:cNvContentPartPr/>
                  <p14:nvPr/>
                </p14:nvContentPartPr>
                <p14:xfrm>
                  <a:off x="8719770" y="4628790"/>
                  <a:ext cx="360" cy="3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A2FD2D08-57AF-5F29-B5F7-63EB0785166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684130" y="459315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45C7C62-77AB-9BFB-E9CC-1DB37DE37590}"/>
                    </a:ext>
                  </a:extLst>
                </p14:cNvPr>
                <p14:cNvContentPartPr/>
                <p14:nvPr/>
              </p14:nvContentPartPr>
              <p14:xfrm>
                <a:off x="8700690" y="4343310"/>
                <a:ext cx="360" cy="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45C7C62-77AB-9BFB-E9CC-1DB37DE375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65050" y="4307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0ED02C-4BD7-12ED-BE21-BD031FD7BDC6}"/>
                    </a:ext>
                  </a:extLst>
                </p14:cNvPr>
                <p14:cNvContentPartPr/>
                <p14:nvPr/>
              </p14:nvContentPartPr>
              <p14:xfrm>
                <a:off x="8653170" y="3909870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0ED02C-4BD7-12ED-BE21-BD031FD7BD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17530" y="3873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B99FBC-83DF-E1E3-AF30-05235B254D20}"/>
                    </a:ext>
                  </a:extLst>
                </p14:cNvPr>
                <p14:cNvContentPartPr/>
                <p14:nvPr/>
              </p14:nvContentPartPr>
              <p14:xfrm>
                <a:off x="8772330" y="4023990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B99FBC-83DF-E1E3-AF30-05235B254D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36330" y="39883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DBC510F-95DD-90DF-A20C-674486584E97}"/>
                    </a:ext>
                  </a:extLst>
                </p14:cNvPr>
                <p14:cNvContentPartPr/>
                <p14:nvPr/>
              </p14:nvContentPartPr>
              <p14:xfrm>
                <a:off x="8681610" y="3652470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DBC510F-95DD-90DF-A20C-674486584E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5970" y="36168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37211C-8C44-6A4F-E7B1-CBEBAD9935A4}"/>
                    </a:ext>
                  </a:extLst>
                </p14:cNvPr>
                <p14:cNvContentPartPr/>
                <p14:nvPr/>
              </p14:nvContentPartPr>
              <p14:xfrm>
                <a:off x="8824530" y="4443030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37211C-8C44-6A4F-E7B1-CBEBAD9935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88890" y="4407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360AE5F-92CF-22DA-1D86-364AAD1FAC40}"/>
                    </a:ext>
                  </a:extLst>
                </p14:cNvPr>
                <p14:cNvContentPartPr/>
                <p14:nvPr/>
              </p14:nvContentPartPr>
              <p14:xfrm>
                <a:off x="8924610" y="4571910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360AE5F-92CF-22DA-1D86-364AAD1FAC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88970" y="45359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6735EE2-60F6-B3BC-1D23-9A1F3F1434AE}"/>
                    </a:ext>
                  </a:extLst>
                </p14:cNvPr>
                <p14:cNvContentPartPr/>
                <p14:nvPr/>
              </p14:nvContentPartPr>
              <p14:xfrm>
                <a:off x="8905530" y="4257630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6735EE2-60F6-B3BC-1D23-9A1F3F1434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9890" y="42216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F97BFC-F650-B273-EA7D-35AFAA29538C}"/>
                    </a:ext>
                  </a:extLst>
                </p14:cNvPr>
                <p14:cNvContentPartPr/>
                <p14:nvPr/>
              </p14:nvContentPartPr>
              <p14:xfrm>
                <a:off x="8834250" y="3819150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F97BFC-F650-B273-EA7D-35AFAA2953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98250" y="3783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AC54272-2756-9E96-776C-76EF1676C491}"/>
                    </a:ext>
                  </a:extLst>
                </p14:cNvPr>
                <p14:cNvContentPartPr/>
                <p14:nvPr/>
              </p14:nvContentPartPr>
              <p14:xfrm>
                <a:off x="8905530" y="3666870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AC54272-2756-9E96-776C-76EF1676C4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9890" y="36312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5F0AD3-0AC2-A6C9-F379-DC3DC8851B1D}"/>
                    </a:ext>
                  </a:extLst>
                </p14:cNvPr>
                <p14:cNvContentPartPr/>
                <p14:nvPr/>
              </p14:nvContentPartPr>
              <p14:xfrm>
                <a:off x="8981850" y="3967110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5F0AD3-0AC2-A6C9-F379-DC3DC8851B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45850" y="39311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678D0E7-BF89-25DE-32FA-E76FBF8EADA7}"/>
                    </a:ext>
                  </a:extLst>
                </p14:cNvPr>
                <p14:cNvContentPartPr/>
                <p14:nvPr/>
              </p14:nvContentPartPr>
              <p14:xfrm>
                <a:off x="9029370" y="4343310"/>
                <a:ext cx="36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678D0E7-BF89-25DE-32FA-E76FBF8EAD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93730" y="4307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D9B18F2-669A-234B-CA86-A4C486EB435B}"/>
                    </a:ext>
                  </a:extLst>
                </p14:cNvPr>
                <p14:cNvContentPartPr/>
                <p14:nvPr/>
              </p14:nvContentPartPr>
              <p14:xfrm>
                <a:off x="9134130" y="4504950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D9B18F2-669A-234B-CA86-A4C486EB43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98490" y="4469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5DEB13B-D7F6-35B4-C49A-BCD103701206}"/>
                    </a:ext>
                  </a:extLst>
                </p14:cNvPr>
                <p14:cNvContentPartPr/>
                <p14:nvPr/>
              </p14:nvContentPartPr>
              <p14:xfrm>
                <a:off x="9101010" y="4166190"/>
                <a:ext cx="360" cy="1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5DEB13B-D7F6-35B4-C49A-BCD10370120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65010" y="4130190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F0AEA04-8319-2C28-D8C6-B80882C049FE}"/>
                    </a:ext>
                  </a:extLst>
                </p14:cNvPr>
                <p14:cNvContentPartPr/>
                <p14:nvPr/>
              </p14:nvContentPartPr>
              <p14:xfrm>
                <a:off x="9134130" y="3795390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F0AEA04-8319-2C28-D8C6-B80882C049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98490" y="37597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6AE24D6-424E-0249-9FD5-3227F9EE9453}"/>
                    </a:ext>
                  </a:extLst>
                </p14:cNvPr>
                <p14:cNvContentPartPr/>
                <p14:nvPr/>
              </p14:nvContentPartPr>
              <p14:xfrm>
                <a:off x="9120090" y="3628710"/>
                <a:ext cx="36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6AE24D6-424E-0249-9FD5-3227F9EE94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84090" y="35930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7812F62-8A68-413A-D6B4-23466CEF0902}"/>
                    </a:ext>
                  </a:extLst>
                </p14:cNvPr>
                <p14:cNvContentPartPr/>
                <p14:nvPr/>
              </p14:nvContentPartPr>
              <p14:xfrm>
                <a:off x="9291450" y="3990870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7812F62-8A68-413A-D6B4-23466CEF09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5450" y="3954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7284EB-0622-B031-2F0C-959229FE1581}"/>
                    </a:ext>
                  </a:extLst>
                </p14:cNvPr>
                <p14:cNvContentPartPr/>
                <p14:nvPr/>
              </p14:nvContentPartPr>
              <p14:xfrm>
                <a:off x="9338970" y="4357350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7284EB-0622-B031-2F0C-959229FE15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03330" y="43217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4252317-263C-B980-F257-C0618ADA6872}"/>
                    </a:ext>
                  </a:extLst>
                </p14:cNvPr>
                <p14:cNvContentPartPr/>
                <p14:nvPr/>
              </p14:nvContentPartPr>
              <p14:xfrm>
                <a:off x="9348690" y="3800430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4252317-263C-B980-F257-C0618ADA68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12690" y="37644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E4C20B7-93B0-682A-4CF0-8D87A7AFF06F}"/>
                </a:ext>
              </a:extLst>
            </p:cNvPr>
            <p:cNvGrpSpPr/>
            <p:nvPr/>
          </p:nvGrpSpPr>
          <p:grpSpPr>
            <a:xfrm>
              <a:off x="9419970" y="4585950"/>
              <a:ext cx="110520" cy="20160"/>
              <a:chOff x="9419970" y="4585950"/>
              <a:chExt cx="110520" cy="20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83D7B5CC-9721-4305-A236-37C42B2AAF6E}"/>
                      </a:ext>
                    </a:extLst>
                  </p14:cNvPr>
                  <p14:cNvContentPartPr/>
                  <p14:nvPr/>
                </p14:nvContentPartPr>
                <p14:xfrm>
                  <a:off x="9419970" y="4585950"/>
                  <a:ext cx="360" cy="36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83D7B5CC-9721-4305-A236-37C42B2AAF6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383970" y="455031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6B374E41-D70C-B22C-AE8A-87872F7980BE}"/>
                      </a:ext>
                    </a:extLst>
                  </p14:cNvPr>
                  <p14:cNvContentPartPr/>
                  <p14:nvPr/>
                </p14:nvContentPartPr>
                <p14:xfrm>
                  <a:off x="9529410" y="4605030"/>
                  <a:ext cx="1080" cy="10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6B374E41-D70C-B22C-AE8A-87872F7980BE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9493770" y="4569390"/>
                    <a:ext cx="72720" cy="72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E29716-98B4-77F8-E086-8C767793599D}"/>
                    </a:ext>
                  </a:extLst>
                </p14:cNvPr>
                <p14:cNvContentPartPr/>
                <p14:nvPr/>
              </p14:nvContentPartPr>
              <p14:xfrm>
                <a:off x="9515370" y="4071870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E29716-98B4-77F8-E086-8C76779359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9370" y="4035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9D4F621-B9A8-7934-3AED-72D5E6AE38D8}"/>
                    </a:ext>
                  </a:extLst>
                </p14:cNvPr>
                <p14:cNvContentPartPr/>
                <p14:nvPr/>
              </p14:nvContentPartPr>
              <p14:xfrm>
                <a:off x="9439050" y="3700350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9D4F621-B9A8-7934-3AED-72D5E6AE38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03050" y="36643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40B94FE-9D0C-1940-F1F2-EA5579E30D18}"/>
                    </a:ext>
                  </a:extLst>
                </p14:cNvPr>
                <p14:cNvContentPartPr/>
                <p14:nvPr/>
              </p14:nvContentPartPr>
              <p14:xfrm>
                <a:off x="9572250" y="3852630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40B94FE-9D0C-1940-F1F2-EA5579E30D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6610" y="3816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3924289-02CC-DDAC-1863-2DFF1897E24F}"/>
                    </a:ext>
                  </a:extLst>
                </p14:cNvPr>
                <p14:cNvContentPartPr/>
                <p14:nvPr/>
              </p14:nvContentPartPr>
              <p14:xfrm>
                <a:off x="9629490" y="4271670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3924289-02CC-DDAC-1863-2DFF1897E2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93850" y="42360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D6BC58-4C8A-17B2-976A-155EBACCC691}"/>
                    </a:ext>
                  </a:extLst>
                </p14:cNvPr>
                <p14:cNvContentPartPr/>
                <p14:nvPr/>
              </p14:nvContentPartPr>
              <p14:xfrm>
                <a:off x="9639210" y="4448070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D6BC58-4C8A-17B2-976A-155EBACCC6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03210" y="44120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01F0E8-0168-1FA0-89FC-A0E18A3ED4A8}"/>
                    </a:ext>
                  </a:extLst>
                </p14:cNvPr>
                <p14:cNvContentPartPr/>
                <p14:nvPr/>
              </p14:nvContentPartPr>
              <p14:xfrm>
                <a:off x="9753330" y="4585950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01F0E8-0168-1FA0-89FC-A0E18A3ED4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7690" y="4550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6682390-7A67-B004-9087-22E9F8033E8A}"/>
                    </a:ext>
                  </a:extLst>
                </p14:cNvPr>
                <p14:cNvContentPartPr/>
                <p14:nvPr/>
              </p14:nvContentPartPr>
              <p14:xfrm>
                <a:off x="9715170" y="4047750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6682390-7A67-B004-9087-22E9F8033E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79530" y="40121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F60EC6A-0F93-3079-8F0B-9904CDAF948F}"/>
                    </a:ext>
                  </a:extLst>
                </p14:cNvPr>
                <p14:cNvContentPartPr/>
                <p14:nvPr/>
              </p14:nvContentPartPr>
              <p14:xfrm>
                <a:off x="9634170" y="3657510"/>
                <a:ext cx="36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F60EC6A-0F93-3079-8F0B-9904CDAF94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98530" y="36215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3C1A3DF-53EC-8CEF-AB40-7077FA22ADE4}"/>
                    </a:ext>
                  </a:extLst>
                </p14:cNvPr>
                <p14:cNvContentPartPr/>
                <p14:nvPr/>
              </p14:nvContentPartPr>
              <p14:xfrm>
                <a:off x="9781770" y="3828870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3C1A3DF-53EC-8CEF-AB40-7077FA22AD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46130" y="37928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1992B79-EC65-9F87-03E3-1B93640FBCCD}"/>
                    </a:ext>
                  </a:extLst>
                </p14:cNvPr>
                <p14:cNvContentPartPr/>
                <p14:nvPr/>
              </p14:nvContentPartPr>
              <p14:xfrm>
                <a:off x="9834330" y="4309830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1992B79-EC65-9F87-03E3-1B93640FBCC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98330" y="42741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9BBD076-FD73-5DA6-3E3A-EB8E6AF4E982}"/>
                    </a:ext>
                  </a:extLst>
                </p14:cNvPr>
                <p14:cNvContentPartPr/>
                <p14:nvPr/>
              </p14:nvContentPartPr>
              <p14:xfrm>
                <a:off x="9948450" y="4590990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9BBD076-FD73-5DA6-3E3A-EB8E6AF4E9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12810" y="45549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A25EF37-BD83-826B-5B2C-0297F95DAE75}"/>
                    </a:ext>
                  </a:extLst>
                </p14:cNvPr>
                <p14:cNvContentPartPr/>
                <p14:nvPr/>
              </p14:nvContentPartPr>
              <p14:xfrm>
                <a:off x="9943770" y="4219470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A25EF37-BD83-826B-5B2C-0297F95DAE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08130" y="41834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C23E1A-3215-A06B-1EB7-465778E795FB}"/>
                    </a:ext>
                  </a:extLst>
                </p14:cNvPr>
                <p14:cNvContentPartPr/>
                <p14:nvPr/>
              </p14:nvContentPartPr>
              <p14:xfrm>
                <a:off x="9848730" y="3624030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C23E1A-3215-A06B-1EB7-465778E795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12730" y="3588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RedS Outside Ri^*">
            <a:extLst>
              <a:ext uri="{FF2B5EF4-FFF2-40B4-BE49-F238E27FC236}">
                <a16:creationId xmlns:a16="http://schemas.microsoft.com/office/drawing/2014/main" id="{8BA4AD9A-5226-3572-EA83-155399737636}"/>
              </a:ext>
            </a:extLst>
          </p:cNvPr>
          <p:cNvGrpSpPr/>
          <p:nvPr/>
        </p:nvGrpSpPr>
        <p:grpSpPr>
          <a:xfrm>
            <a:off x="4524053" y="3586058"/>
            <a:ext cx="5420040" cy="1095480"/>
            <a:chOff x="4524053" y="3586058"/>
            <a:chExt cx="5420040" cy="10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2604293-C5F6-CFAB-44F1-DDCAFE8C18CC}"/>
                    </a:ext>
                  </a:extLst>
                </p14:cNvPr>
                <p14:cNvContentPartPr/>
                <p14:nvPr/>
              </p14:nvContentPartPr>
              <p14:xfrm>
                <a:off x="4524053" y="4681178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2604293-C5F6-CFAB-44F1-DDCAFE8C18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88413" y="46455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265FD58-37B5-5FE3-44F4-D230CBC14C81}"/>
                    </a:ext>
                  </a:extLst>
                </p14:cNvPr>
                <p14:cNvContentPartPr/>
                <p14:nvPr/>
              </p14:nvContentPartPr>
              <p14:xfrm>
                <a:off x="4633853" y="4385978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265FD58-37B5-5FE3-44F4-D230CBC14C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7853" y="43503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2EAE072B-D614-A3E6-6EC2-AB3667D8AAD1}"/>
                </a:ext>
              </a:extLst>
            </p:cNvPr>
            <p:cNvGrpSpPr/>
            <p:nvPr/>
          </p:nvGrpSpPr>
          <p:grpSpPr>
            <a:xfrm>
              <a:off x="4676693" y="4562378"/>
              <a:ext cx="128880" cy="28800"/>
              <a:chOff x="4676693" y="4562378"/>
              <a:chExt cx="128880" cy="28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296DD217-116D-AE43-4B21-58AA0817BBF7}"/>
                      </a:ext>
                    </a:extLst>
                  </p14:cNvPr>
                  <p14:cNvContentPartPr/>
                  <p14:nvPr/>
                </p14:nvContentPartPr>
                <p14:xfrm>
                  <a:off x="4676693" y="4562378"/>
                  <a:ext cx="360" cy="36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296DD217-116D-AE43-4B21-58AA0817BBF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640693" y="45263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4946421D-DBCD-4462-3E44-F0DC64374E8E}"/>
                      </a:ext>
                    </a:extLst>
                  </p14:cNvPr>
                  <p14:cNvContentPartPr/>
                  <p14:nvPr/>
                </p14:nvContentPartPr>
                <p14:xfrm>
                  <a:off x="4805213" y="4590818"/>
                  <a:ext cx="360" cy="3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4946421D-DBCD-4462-3E44-F0DC64374E8E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769213" y="45551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6F25C4C-9CEF-C05B-382B-5475B472029D}"/>
                    </a:ext>
                  </a:extLst>
                </p14:cNvPr>
                <p14:cNvContentPartPr/>
                <p14:nvPr/>
              </p14:nvContentPartPr>
              <p14:xfrm>
                <a:off x="5338373" y="4557338"/>
                <a:ext cx="36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6F25C4C-9CEF-C05B-382B-5475B47202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2733" y="45216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CD6472B-0A6D-B45B-97D1-5A43D3B19CAF}"/>
                    </a:ext>
                  </a:extLst>
                </p14:cNvPr>
                <p14:cNvContentPartPr/>
                <p14:nvPr/>
              </p14:nvContentPartPr>
              <p14:xfrm>
                <a:off x="5071973" y="4076378"/>
                <a:ext cx="360" cy="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CD6472B-0A6D-B45B-97D1-5A43D3B19C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35973" y="40407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1F4E53-0540-47B5-D24F-9BA1DBA9C4CA}"/>
                    </a:ext>
                  </a:extLst>
                </p14:cNvPr>
                <p14:cNvContentPartPr/>
                <p14:nvPr/>
              </p14:nvContentPartPr>
              <p14:xfrm>
                <a:off x="4595693" y="3857498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1F4E53-0540-47B5-D24F-9BA1DBA9C4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59693" y="38214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489C6B3-4FE7-0029-4297-DDFD7BC4A3D7}"/>
                    </a:ext>
                  </a:extLst>
                </p14:cNvPr>
                <p14:cNvContentPartPr/>
                <p14:nvPr/>
              </p14:nvContentPartPr>
              <p14:xfrm>
                <a:off x="5333693" y="4243058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489C6B3-4FE7-0029-4297-DDFD7BC4A3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98053" y="42074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656ECDE-0957-1368-6126-6D3AA4260231}"/>
                    </a:ext>
                  </a:extLst>
                </p14:cNvPr>
                <p14:cNvContentPartPr/>
                <p14:nvPr/>
              </p14:nvContentPartPr>
              <p14:xfrm>
                <a:off x="5005013" y="3895658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656ECDE-0957-1368-6126-6D3AA42602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69373" y="38596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D554BC3-80AA-9F47-1051-BE1AAE359331}"/>
                    </a:ext>
                  </a:extLst>
                </p14:cNvPr>
                <p14:cNvContentPartPr/>
                <p14:nvPr/>
              </p14:nvContentPartPr>
              <p14:xfrm>
                <a:off x="5190773" y="3771818"/>
                <a:ext cx="36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554BC3-80AA-9F47-1051-BE1AAE3593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55133" y="37358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666E4BF-533D-B455-993E-717F21B86C5B}"/>
                    </a:ext>
                  </a:extLst>
                </p14:cNvPr>
                <p14:cNvContentPartPr/>
                <p14:nvPr/>
              </p14:nvContentPartPr>
              <p14:xfrm>
                <a:off x="5538533" y="4162058"/>
                <a:ext cx="36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666E4BF-533D-B455-993E-717F21B86C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02893" y="41264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FB4253-A183-0061-CB47-DD6304D9BAD8}"/>
                    </a:ext>
                  </a:extLst>
                </p14:cNvPr>
                <p14:cNvContentPartPr/>
                <p14:nvPr/>
              </p14:nvContentPartPr>
              <p14:xfrm>
                <a:off x="5724293" y="4357538"/>
                <a:ext cx="36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FB4253-A183-0061-CB47-DD6304D9BA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88293" y="43215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2723948-07E7-9FF4-EA27-F45A02741634}"/>
                    </a:ext>
                  </a:extLst>
                </p14:cNvPr>
                <p14:cNvContentPartPr/>
                <p14:nvPr/>
              </p14:nvContentPartPr>
              <p14:xfrm>
                <a:off x="5452853" y="3876578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2723948-07E7-9FF4-EA27-F45A027416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16853" y="38405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2E31BB2-AD00-CC3F-B21D-C2BFEF0C7CFA}"/>
                    </a:ext>
                  </a:extLst>
                </p14:cNvPr>
                <p14:cNvContentPartPr/>
                <p14:nvPr/>
              </p14:nvContentPartPr>
              <p14:xfrm>
                <a:off x="5829053" y="4481378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2E31BB2-AD00-CC3F-B21D-C2BFEF0C7C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93413" y="44453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BFF6950-DB04-6E40-370C-E916143A172B}"/>
                </a:ext>
              </a:extLst>
            </p:cNvPr>
            <p:cNvGrpSpPr/>
            <p:nvPr/>
          </p:nvGrpSpPr>
          <p:grpSpPr>
            <a:xfrm>
              <a:off x="5776853" y="4204898"/>
              <a:ext cx="100080" cy="14760"/>
              <a:chOff x="5776853" y="4204898"/>
              <a:chExt cx="100080" cy="1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DD788CF2-C117-D324-6BD0-C84C788FA0D8}"/>
                      </a:ext>
                    </a:extLst>
                  </p14:cNvPr>
                  <p14:cNvContentPartPr/>
                  <p14:nvPr/>
                </p14:nvContentPartPr>
                <p14:xfrm>
                  <a:off x="5776853" y="4204898"/>
                  <a:ext cx="360" cy="36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DD788CF2-C117-D324-6BD0-C84C788FA0D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740853" y="416925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C0BDDBAE-2BFF-E215-7ECE-E120DD9C967A}"/>
                      </a:ext>
                    </a:extLst>
                  </p14:cNvPr>
                  <p14:cNvContentPartPr/>
                  <p14:nvPr/>
                </p14:nvContentPartPr>
                <p14:xfrm>
                  <a:off x="5876573" y="4219298"/>
                  <a:ext cx="360" cy="36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C0BDDBAE-2BFF-E215-7ECE-E120DD9C967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840933" y="418365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D15727A-3C59-FB95-5685-A36BDB550662}"/>
                    </a:ext>
                  </a:extLst>
                </p14:cNvPr>
                <p14:cNvContentPartPr/>
                <p14:nvPr/>
              </p14:nvContentPartPr>
              <p14:xfrm>
                <a:off x="5653013" y="3800258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D15727A-3C59-FB95-5685-A36BDB5506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17013" y="37646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D5F74A-31C1-C054-AEA8-0130754B7C0B}"/>
                    </a:ext>
                  </a:extLst>
                </p14:cNvPr>
                <p14:cNvContentPartPr/>
                <p14:nvPr/>
              </p14:nvContentPartPr>
              <p14:xfrm>
                <a:off x="5956853" y="4108778"/>
                <a:ext cx="1080" cy="1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D5F74A-31C1-C054-AEA8-0130754B7C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20853" y="4073138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2C9205E-9D07-BC0A-6EBC-D9665650A0A0}"/>
                    </a:ext>
                  </a:extLst>
                </p14:cNvPr>
                <p14:cNvContentPartPr/>
                <p14:nvPr/>
              </p14:nvContentPartPr>
              <p14:xfrm>
                <a:off x="6128933" y="4452578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2C9205E-9D07-BC0A-6EBC-D9665650A0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3293" y="44169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D1318C9-9911-B493-0140-124483F729A2}"/>
                    </a:ext>
                  </a:extLst>
                </p14:cNvPr>
                <p14:cNvContentPartPr/>
                <p14:nvPr/>
              </p14:nvContentPartPr>
              <p14:xfrm>
                <a:off x="6224333" y="4362218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D1318C9-9911-B493-0140-124483F729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88693" y="43265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0BC43CC-813B-725C-756C-FFFC582BFC1F}"/>
                    </a:ext>
                  </a:extLst>
                </p14:cNvPr>
                <p14:cNvContentPartPr/>
                <p14:nvPr/>
              </p14:nvContentPartPr>
              <p14:xfrm>
                <a:off x="6124253" y="4014458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0BC43CC-813B-725C-756C-FFFC582BFC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88613" y="39788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D95AA40-2F84-E9DF-265F-8F7FC229FDEA}"/>
                    </a:ext>
                  </a:extLst>
                </p14:cNvPr>
                <p14:cNvContentPartPr/>
                <p14:nvPr/>
              </p14:nvContentPartPr>
              <p14:xfrm>
                <a:off x="6276893" y="4148018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D95AA40-2F84-E9DF-265F-8F7FC229FDE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40893" y="41120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0B6F38A-F766-5C2C-D0D0-D9CF9AFCE002}"/>
                    </a:ext>
                  </a:extLst>
                </p14:cNvPr>
                <p14:cNvContentPartPr/>
                <p14:nvPr/>
              </p14:nvContentPartPr>
              <p14:xfrm>
                <a:off x="6147293" y="3605138"/>
                <a:ext cx="108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0B6F38A-F766-5C2C-D0D0-D9CF9AFCE0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11293" y="3569138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A44D1443-0826-B782-327C-A8132293D4F8}"/>
                </a:ext>
              </a:extLst>
            </p:cNvPr>
            <p:cNvGrpSpPr/>
            <p:nvPr/>
          </p:nvGrpSpPr>
          <p:grpSpPr>
            <a:xfrm>
              <a:off x="6457613" y="4600538"/>
              <a:ext cx="105120" cy="38160"/>
              <a:chOff x="6457613" y="4600538"/>
              <a:chExt cx="105120" cy="3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36A3F44C-6C27-4BAD-B933-BC1919A5F2CA}"/>
                      </a:ext>
                    </a:extLst>
                  </p14:cNvPr>
                  <p14:cNvContentPartPr/>
                  <p14:nvPr/>
                </p14:nvContentPartPr>
                <p14:xfrm>
                  <a:off x="6457613" y="4600538"/>
                  <a:ext cx="360" cy="36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36A3F44C-6C27-4BAD-B933-BC1919A5F2C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421973" y="456453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8F33D4C2-5E31-C738-16E2-4A732FABDDC1}"/>
                      </a:ext>
                    </a:extLst>
                  </p14:cNvPr>
                  <p14:cNvContentPartPr/>
                  <p14:nvPr/>
                </p14:nvContentPartPr>
                <p14:xfrm>
                  <a:off x="6562373" y="4638338"/>
                  <a:ext cx="360" cy="360"/>
                </p14:xfrm>
              </p:contentPart>
            </mc:Choice>
            <mc:Fallback xmlns="">
              <p:pic>
                <p:nvPicPr>
                  <p:cNvPr id="204" name="Ink 203">
                    <a:extLst>
                      <a:ext uri="{FF2B5EF4-FFF2-40B4-BE49-F238E27FC236}">
                        <a16:creationId xmlns:a16="http://schemas.microsoft.com/office/drawing/2014/main" id="{8F33D4C2-5E31-C738-16E2-4A732FABDDC1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526733" y="460269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FB66E03-3179-3C0A-7C52-D3DE22757D57}"/>
                </a:ext>
              </a:extLst>
            </p:cNvPr>
            <p:cNvGrpSpPr/>
            <p:nvPr/>
          </p:nvGrpSpPr>
          <p:grpSpPr>
            <a:xfrm>
              <a:off x="6653093" y="4390658"/>
              <a:ext cx="114480" cy="33840"/>
              <a:chOff x="6653093" y="4390658"/>
              <a:chExt cx="11448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688B573E-07EF-62B3-A9B4-BC6C6E1A7668}"/>
                      </a:ext>
                    </a:extLst>
                  </p14:cNvPr>
                  <p14:cNvContentPartPr/>
                  <p14:nvPr/>
                </p14:nvContentPartPr>
                <p14:xfrm>
                  <a:off x="6653093" y="4390658"/>
                  <a:ext cx="360" cy="36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688B573E-07EF-62B3-A9B4-BC6C6E1A766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617093" y="435501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028179AB-EC46-B593-4C17-20E15BCF49A1}"/>
                      </a:ext>
                    </a:extLst>
                  </p14:cNvPr>
                  <p14:cNvContentPartPr/>
                  <p14:nvPr/>
                </p14:nvContentPartPr>
                <p14:xfrm>
                  <a:off x="6767213" y="4424138"/>
                  <a:ext cx="360" cy="36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028179AB-EC46-B593-4C17-20E15BCF49A1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731573" y="438849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1F129E5-B664-6036-6CDE-6C7ADA79D1AF}"/>
                    </a:ext>
                  </a:extLst>
                </p14:cNvPr>
                <p14:cNvContentPartPr/>
                <p14:nvPr/>
              </p14:nvContentPartPr>
              <p14:xfrm>
                <a:off x="6614933" y="3586058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1F129E5-B664-6036-6CDE-6C7ADA79D1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78933" y="35500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78AB578-EE3C-8B7E-7CFA-B4D09F3960B7}"/>
                    </a:ext>
                  </a:extLst>
                </p14:cNvPr>
                <p14:cNvContentPartPr/>
                <p14:nvPr/>
              </p14:nvContentPartPr>
              <p14:xfrm>
                <a:off x="6881693" y="4657418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78AB578-EE3C-8B7E-7CFA-B4D09F3960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45693" y="46217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33170BC-1A9D-452A-C6FB-C10C20A2926F}"/>
                    </a:ext>
                  </a:extLst>
                </p14:cNvPr>
                <p14:cNvContentPartPr/>
                <p14:nvPr/>
              </p14:nvContentPartPr>
              <p14:xfrm>
                <a:off x="7395773" y="4648058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33170BC-1A9D-452A-C6FB-C10C20A292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60133" y="46120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F2B07FF-CB7B-570A-1E78-17F96579C705}"/>
                </a:ext>
              </a:extLst>
            </p:cNvPr>
            <p:cNvGrpSpPr/>
            <p:nvPr/>
          </p:nvGrpSpPr>
          <p:grpSpPr>
            <a:xfrm>
              <a:off x="7262573" y="3776498"/>
              <a:ext cx="105120" cy="66960"/>
              <a:chOff x="7262573" y="3776498"/>
              <a:chExt cx="105120" cy="6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87EC893D-F782-2AC5-4D33-7773CF107886}"/>
                      </a:ext>
                    </a:extLst>
                  </p14:cNvPr>
                  <p14:cNvContentPartPr/>
                  <p14:nvPr/>
                </p14:nvContentPartPr>
                <p14:xfrm>
                  <a:off x="7262573" y="3843098"/>
                  <a:ext cx="360" cy="36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87EC893D-F782-2AC5-4D33-7773CF10788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226933" y="380745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48CE43CA-0AAE-0F38-733F-499BF1DE2587}"/>
                      </a:ext>
                    </a:extLst>
                  </p14:cNvPr>
                  <p14:cNvContentPartPr/>
                  <p14:nvPr/>
                </p14:nvContentPartPr>
                <p14:xfrm>
                  <a:off x="7367333" y="3776498"/>
                  <a:ext cx="360" cy="360"/>
                </p14:xfrm>
              </p:contentPart>
            </mc:Choice>
            <mc:Fallback xmlns=""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48CE43CA-0AAE-0F38-733F-499BF1DE258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331693" y="374049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E11FB129-07DE-BCDD-5D06-CEF0356F01D0}"/>
                </a:ext>
              </a:extLst>
            </p:cNvPr>
            <p:cNvGrpSpPr/>
            <p:nvPr/>
          </p:nvGrpSpPr>
          <p:grpSpPr>
            <a:xfrm>
              <a:off x="7329173" y="4114538"/>
              <a:ext cx="114840" cy="14760"/>
              <a:chOff x="7329173" y="4114538"/>
              <a:chExt cx="114840" cy="1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3282C0DC-7AF5-7B91-79D8-85704495F552}"/>
                      </a:ext>
                    </a:extLst>
                  </p14:cNvPr>
                  <p14:cNvContentPartPr/>
                  <p14:nvPr/>
                </p14:nvContentPartPr>
                <p14:xfrm>
                  <a:off x="7329173" y="4114538"/>
                  <a:ext cx="360" cy="36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3282C0DC-7AF5-7B91-79D8-85704495F552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293533" y="407889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56ECE29C-FF92-9493-896A-5F3C007A5095}"/>
                      </a:ext>
                    </a:extLst>
                  </p14:cNvPr>
                  <p14:cNvContentPartPr/>
                  <p14:nvPr/>
                </p14:nvContentPartPr>
                <p14:xfrm>
                  <a:off x="7443653" y="4128938"/>
                  <a:ext cx="360" cy="360"/>
                </p14:xfrm>
              </p:contentPart>
            </mc:Choice>
            <mc:Fallback xmlns="">
              <p:pic>
                <p:nvPicPr>
                  <p:cNvPr id="215" name="Ink 214">
                    <a:extLst>
                      <a:ext uri="{FF2B5EF4-FFF2-40B4-BE49-F238E27FC236}">
                        <a16:creationId xmlns:a16="http://schemas.microsoft.com/office/drawing/2014/main" id="{56ECE29C-FF92-9493-896A-5F3C007A5095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407653" y="409293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E67708A-1083-080D-74B1-15307A1D50BB}"/>
                    </a:ext>
                  </a:extLst>
                </p14:cNvPr>
                <p14:cNvContentPartPr/>
                <p14:nvPr/>
              </p14:nvContentPartPr>
              <p14:xfrm>
                <a:off x="7491173" y="4500458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E67708A-1083-080D-74B1-15307A1D50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55533" y="44644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2ADEAC9-E211-64C9-964B-8F164AABA808}"/>
                    </a:ext>
                  </a:extLst>
                </p14:cNvPr>
                <p14:cNvContentPartPr/>
                <p14:nvPr/>
              </p14:nvContentPartPr>
              <p14:xfrm>
                <a:off x="7686293" y="4347818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2ADEAC9-E211-64C9-964B-8F164AABA8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50653" y="43121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7699A4-0987-E36E-E21C-286496549742}"/>
                    </a:ext>
                  </a:extLst>
                </p14:cNvPr>
                <p14:cNvContentPartPr/>
                <p14:nvPr/>
              </p14:nvContentPartPr>
              <p14:xfrm>
                <a:off x="7796093" y="4519538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7699A4-0987-E36E-E21C-2864965497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60093" y="44835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B2F9C36-734F-ECDB-9547-0EBF48CD8E22}"/>
                    </a:ext>
                  </a:extLst>
                </p14:cNvPr>
                <p14:cNvContentPartPr/>
                <p14:nvPr/>
              </p14:nvContentPartPr>
              <p14:xfrm>
                <a:off x="7852973" y="4105178"/>
                <a:ext cx="36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B2F9C36-734F-ECDB-9547-0EBF48CD8E2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17333" y="40691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4F09A0D-9989-CEC5-8B01-758ED9C75A6C}"/>
                    </a:ext>
                  </a:extLst>
                </p14:cNvPr>
                <p14:cNvContentPartPr/>
                <p14:nvPr/>
              </p14:nvContentPartPr>
              <p14:xfrm>
                <a:off x="7761893" y="3690818"/>
                <a:ext cx="108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4F09A0D-9989-CEC5-8B01-758ED9C75A6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25893" y="3654818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B98820-2050-CDFC-74DD-6A70C9869754}"/>
                    </a:ext>
                  </a:extLst>
                </p14:cNvPr>
                <p14:cNvContentPartPr/>
                <p14:nvPr/>
              </p14:nvContentPartPr>
              <p14:xfrm>
                <a:off x="7924613" y="3952538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B98820-2050-CDFC-74DD-6A70C98697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88613" y="39168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9ECE8D3-D415-3F10-B89D-108558D1FA65}"/>
                    </a:ext>
                  </a:extLst>
                </p14:cNvPr>
                <p14:cNvContentPartPr/>
                <p14:nvPr/>
              </p14:nvContentPartPr>
              <p14:xfrm>
                <a:off x="7995893" y="3800258"/>
                <a:ext cx="360" cy="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9ECE8D3-D415-3F10-B89D-108558D1FA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60253" y="37646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78DCBF-CF00-5E56-82F2-7166895B0A43}"/>
                    </a:ext>
                  </a:extLst>
                </p14:cNvPr>
                <p14:cNvContentPartPr/>
                <p14:nvPr/>
              </p14:nvContentPartPr>
              <p14:xfrm>
                <a:off x="8076893" y="4148018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78DCBF-CF00-5E56-82F2-7166895B0A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41253" y="41120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00C74D5-F54D-9EB3-6C86-EF57E447EAD5}"/>
                    </a:ext>
                  </a:extLst>
                </p14:cNvPr>
                <p14:cNvContentPartPr/>
                <p14:nvPr/>
              </p14:nvContentPartPr>
              <p14:xfrm>
                <a:off x="8095973" y="4486058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00C74D5-F54D-9EB3-6C86-EF57E447EA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0333" y="44504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50260AD-8746-8BBD-6723-4048E0CBBE0E}"/>
                    </a:ext>
                  </a:extLst>
                </p14:cNvPr>
                <p14:cNvContentPartPr/>
                <p14:nvPr/>
              </p14:nvContentPartPr>
              <p14:xfrm>
                <a:off x="8200733" y="4381298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50260AD-8746-8BBD-6723-4048E0CBBE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65093" y="43452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CC6681B-96C0-6EF8-4D77-8C25A7A5765D}"/>
                    </a:ext>
                  </a:extLst>
                </p14:cNvPr>
                <p14:cNvContentPartPr/>
                <p14:nvPr/>
              </p14:nvContentPartPr>
              <p14:xfrm>
                <a:off x="8210453" y="4605218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CC6681B-96C0-6EF8-4D77-8C25A7A576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74453" y="45692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8B99A78-4E76-9BCD-567B-5ECDC57E25FE}"/>
                    </a:ext>
                  </a:extLst>
                </p14:cNvPr>
                <p14:cNvContentPartPr/>
                <p14:nvPr/>
              </p14:nvContentPartPr>
              <p14:xfrm>
                <a:off x="8124413" y="3876578"/>
                <a:ext cx="36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8B99A78-4E76-9BCD-567B-5ECDC57E25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88773" y="38405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CDD2301-AF6E-A03A-B88F-AE1E6F278AC5}"/>
                    </a:ext>
                  </a:extLst>
                </p14:cNvPr>
                <p14:cNvContentPartPr/>
                <p14:nvPr/>
              </p14:nvContentPartPr>
              <p14:xfrm>
                <a:off x="8176973" y="3676418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CDD2301-AF6E-A03A-B88F-AE1E6F278A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41333" y="36407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C283723-3FD3-7685-B576-DF6E60D3BD06}"/>
                    </a:ext>
                  </a:extLst>
                </p14:cNvPr>
                <p14:cNvContentPartPr/>
                <p14:nvPr/>
              </p14:nvContentPartPr>
              <p14:xfrm>
                <a:off x="8348333" y="3914738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C283723-3FD3-7685-B576-DF6E60D3BD0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12693" y="38787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F5BE2F6-3029-32E3-4D97-0E48A81CD96F}"/>
                    </a:ext>
                  </a:extLst>
                </p14:cNvPr>
                <p14:cNvContentPartPr/>
                <p14:nvPr/>
              </p14:nvContentPartPr>
              <p14:xfrm>
                <a:off x="8400893" y="4547978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F5BE2F6-3029-32E3-4D97-0E48A81CD9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64893" y="45119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4CE5A1-2B2B-2670-F39E-32E60AA4BB6A}"/>
                    </a:ext>
                  </a:extLst>
                </p14:cNvPr>
                <p14:cNvContentPartPr/>
                <p14:nvPr/>
              </p14:nvContentPartPr>
              <p14:xfrm>
                <a:off x="8515013" y="4624298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4CE5A1-2B2B-2670-F39E-32E60AA4BB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79373" y="45882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1829E3C1-263B-BCBA-BDCD-8E2B21E5A282}"/>
                </a:ext>
              </a:extLst>
            </p:cNvPr>
            <p:cNvGrpSpPr/>
            <p:nvPr/>
          </p:nvGrpSpPr>
          <p:grpSpPr>
            <a:xfrm>
              <a:off x="8386493" y="4181138"/>
              <a:ext cx="86040" cy="14760"/>
              <a:chOff x="8386493" y="4181138"/>
              <a:chExt cx="86040" cy="1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8D1E5839-96BE-E1CC-038A-CAA469EDE5FE}"/>
                      </a:ext>
                    </a:extLst>
                  </p14:cNvPr>
                  <p14:cNvContentPartPr/>
                  <p14:nvPr/>
                </p14:nvContentPartPr>
                <p14:xfrm>
                  <a:off x="8386493" y="4181138"/>
                  <a:ext cx="360" cy="36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8D1E5839-96BE-E1CC-038A-CAA469EDE5FE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350853" y="414549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B2A713E4-D1A4-0BBD-3343-4AE452F47274}"/>
                      </a:ext>
                    </a:extLst>
                  </p14:cNvPr>
                  <p14:cNvContentPartPr/>
                  <p14:nvPr/>
                </p14:nvContentPartPr>
                <p14:xfrm>
                  <a:off x="8472173" y="4195538"/>
                  <a:ext cx="360" cy="36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B2A713E4-D1A4-0BBD-3343-4AE452F47274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436533" y="415989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F9C4441-1A1C-88ED-9968-167961C11087}"/>
                    </a:ext>
                  </a:extLst>
                </p14:cNvPr>
                <p14:cNvContentPartPr/>
                <p14:nvPr/>
              </p14:nvContentPartPr>
              <p14:xfrm>
                <a:off x="8400893" y="3633578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F9C4441-1A1C-88ED-9968-167961C110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64893" y="35975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BB66A92-D725-C9F8-0F11-DEE0BE8312B0}"/>
                </a:ext>
              </a:extLst>
            </p:cNvPr>
            <p:cNvGrpSpPr/>
            <p:nvPr/>
          </p:nvGrpSpPr>
          <p:grpSpPr>
            <a:xfrm>
              <a:off x="8591333" y="4171778"/>
              <a:ext cx="95760" cy="71640"/>
              <a:chOff x="8591333" y="4171778"/>
              <a:chExt cx="95760" cy="7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25DA85E9-8A05-E1F6-726F-9CBAAF7530FA}"/>
                      </a:ext>
                    </a:extLst>
                  </p14:cNvPr>
                  <p14:cNvContentPartPr/>
                  <p14:nvPr/>
                </p14:nvContentPartPr>
                <p14:xfrm>
                  <a:off x="8591333" y="4243058"/>
                  <a:ext cx="360" cy="36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25DA85E9-8A05-E1F6-726F-9CBAAF7530F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555333" y="420741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7621BC43-1826-B1A8-C109-3C3BA49707B7}"/>
                      </a:ext>
                    </a:extLst>
                  </p14:cNvPr>
                  <p14:cNvContentPartPr/>
                  <p14:nvPr/>
                </p14:nvContentPartPr>
                <p14:xfrm>
                  <a:off x="8686733" y="4171778"/>
                  <a:ext cx="360" cy="36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7621BC43-1826-B1A8-C109-3C3BA49707B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650733" y="41357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E34D1CB-BB3A-7B5B-6620-C649FFD24DB7}"/>
                    </a:ext>
                  </a:extLst>
                </p14:cNvPr>
                <p14:cNvContentPartPr/>
                <p14:nvPr/>
              </p14:nvContentPartPr>
              <p14:xfrm>
                <a:off x="8696093" y="4495418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E34D1CB-BB3A-7B5B-6620-C649FFD24D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60093" y="44597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D5DE24F-5213-2944-B3CE-691F8DADBA32}"/>
                    </a:ext>
                  </a:extLst>
                </p14:cNvPr>
                <p14:cNvContentPartPr/>
                <p14:nvPr/>
              </p14:nvContentPartPr>
              <p14:xfrm>
                <a:off x="8834333" y="4614578"/>
                <a:ext cx="360" cy="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D5DE24F-5213-2944-B3CE-691F8DADBA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98333" y="45789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6B27D3F-4954-2E4A-C5D5-041F0C4EC923}"/>
                    </a:ext>
                  </a:extLst>
                </p14:cNvPr>
                <p14:cNvContentPartPr/>
                <p14:nvPr/>
              </p14:nvContentPartPr>
              <p14:xfrm>
                <a:off x="8810213" y="4238378"/>
                <a:ext cx="3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6B27D3F-4954-2E4A-C5D5-041F0C4EC9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74573" y="42027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9A473FCF-11D4-7EBE-7D3A-9CACE651E81F}"/>
                </a:ext>
              </a:extLst>
            </p:cNvPr>
            <p:cNvGrpSpPr/>
            <p:nvPr/>
          </p:nvGrpSpPr>
          <p:grpSpPr>
            <a:xfrm>
              <a:off x="8543813" y="3743018"/>
              <a:ext cx="176400" cy="105120"/>
              <a:chOff x="8543813" y="3743018"/>
              <a:chExt cx="176400" cy="10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0B593F09-62CF-C661-44E7-57B46768D984}"/>
                      </a:ext>
                    </a:extLst>
                  </p14:cNvPr>
                  <p14:cNvContentPartPr/>
                  <p14:nvPr/>
                </p14:nvContentPartPr>
                <p14:xfrm>
                  <a:off x="8543813" y="3847778"/>
                  <a:ext cx="360" cy="36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0B593F09-62CF-C661-44E7-57B46768D984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507813" y="381213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6CB66348-7E54-B051-F996-086BD91A9547}"/>
                      </a:ext>
                    </a:extLst>
                  </p14:cNvPr>
                  <p14:cNvContentPartPr/>
                  <p14:nvPr/>
                </p14:nvContentPartPr>
                <p14:xfrm>
                  <a:off x="8619773" y="3743018"/>
                  <a:ext cx="360" cy="36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6CB66348-7E54-B051-F996-086BD91A954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584133" y="37073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23701B6E-00C1-CB7F-9CB4-0F09CBD51308}"/>
                      </a:ext>
                    </a:extLst>
                  </p14:cNvPr>
                  <p14:cNvContentPartPr/>
                  <p14:nvPr/>
                </p14:nvContentPartPr>
                <p14:xfrm>
                  <a:off x="8719853" y="3795578"/>
                  <a:ext cx="360" cy="36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23701B6E-00C1-CB7F-9CB4-0F09CBD5130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684213" y="37595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6CAEC3-D304-CA4F-B359-AE27E1ABF9F2}"/>
                    </a:ext>
                  </a:extLst>
                </p14:cNvPr>
                <p14:cNvContentPartPr/>
                <p14:nvPr/>
              </p14:nvContentPartPr>
              <p14:xfrm>
                <a:off x="8810213" y="3662018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6CAEC3-D304-CA4F-B359-AE27E1ABF9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74573" y="36263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6934BCD-A291-B488-31A6-F7B74EC04421}"/>
                    </a:ext>
                  </a:extLst>
                </p14:cNvPr>
                <p14:cNvContentPartPr/>
                <p14:nvPr/>
              </p14:nvContentPartPr>
              <p14:xfrm>
                <a:off x="8872133" y="4019498"/>
                <a:ext cx="36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6934BCD-A291-B488-31A6-F7B74EC044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36493" y="39834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F507392-0F64-5D38-FC54-08B6E4AF8062}"/>
                    </a:ext>
                  </a:extLst>
                </p14:cNvPr>
                <p14:cNvContentPartPr/>
                <p14:nvPr/>
              </p14:nvContentPartPr>
              <p14:xfrm>
                <a:off x="8915333" y="4409738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F507392-0F64-5D38-FC54-08B6E4AF80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79333" y="43740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041C358-808C-BA68-ECFB-BCFB8A9A98FD}"/>
                    </a:ext>
                  </a:extLst>
                </p14:cNvPr>
                <p14:cNvContentPartPr/>
                <p14:nvPr/>
              </p14:nvContentPartPr>
              <p14:xfrm>
                <a:off x="9429413" y="4433498"/>
                <a:ext cx="360" cy="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041C358-808C-BA68-ECFB-BCFB8A9A98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93773" y="43978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5E48433-B3CA-6870-9674-30E3E4835D45}"/>
                    </a:ext>
                  </a:extLst>
                </p14:cNvPr>
                <p14:cNvContentPartPr/>
                <p14:nvPr/>
              </p14:nvContentPartPr>
              <p14:xfrm>
                <a:off x="9396293" y="4090778"/>
                <a:ext cx="36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5E48433-B3CA-6870-9674-30E3E4835D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60293" y="40547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5D1A14D-FB43-86D7-462D-2A5D91195A52}"/>
                    </a:ext>
                  </a:extLst>
                </p14:cNvPr>
                <p14:cNvContentPartPr/>
                <p14:nvPr/>
              </p14:nvContentPartPr>
              <p14:xfrm>
                <a:off x="9529373" y="4285898"/>
                <a:ext cx="36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5D1A14D-FB43-86D7-462D-2A5D91195A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93733" y="42502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288EA7C-45BD-2B59-A99C-5B64B9D20A90}"/>
                    </a:ext>
                  </a:extLst>
                </p14:cNvPr>
                <p14:cNvContentPartPr/>
                <p14:nvPr/>
              </p14:nvContentPartPr>
              <p14:xfrm>
                <a:off x="9458093" y="3828698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288EA7C-45BD-2B59-A99C-5B64B9D20A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22093" y="37930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243107E-EF8F-CE53-9B23-1D3C4C3159F3}"/>
                    </a:ext>
                  </a:extLst>
                </p14:cNvPr>
                <p14:cNvContentPartPr/>
                <p14:nvPr/>
              </p14:nvContentPartPr>
              <p14:xfrm>
                <a:off x="9605693" y="4052618"/>
                <a:ext cx="36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243107E-EF8F-CE53-9B23-1D3C4C3159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70053" y="40169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E22DF0E5-8FC2-7640-7A37-F4889F976465}"/>
                </a:ext>
              </a:extLst>
            </p:cNvPr>
            <p:cNvGrpSpPr/>
            <p:nvPr/>
          </p:nvGrpSpPr>
          <p:grpSpPr>
            <a:xfrm>
              <a:off x="9410573" y="3590738"/>
              <a:ext cx="105120" cy="71640"/>
              <a:chOff x="9410573" y="3590738"/>
              <a:chExt cx="105120" cy="7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EA342832-4942-54B9-BE09-FA5199CC419F}"/>
                      </a:ext>
                    </a:extLst>
                  </p14:cNvPr>
                  <p14:cNvContentPartPr/>
                  <p14:nvPr/>
                </p14:nvContentPartPr>
                <p14:xfrm>
                  <a:off x="9410573" y="3590738"/>
                  <a:ext cx="360" cy="360"/>
                </p14:xfrm>
              </p:contentPart>
            </mc:Choice>
            <mc:Fallback xmlns=""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EA342832-4942-54B9-BE09-FA5199CC419F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374573" y="355473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0BC20807-5B5C-9934-BE65-69D9994DF117}"/>
                      </a:ext>
                    </a:extLst>
                  </p14:cNvPr>
                  <p14:cNvContentPartPr/>
                  <p14:nvPr/>
                </p14:nvContentPartPr>
                <p14:xfrm>
                  <a:off x="9515333" y="3662018"/>
                  <a:ext cx="360" cy="360"/>
                </p14:xfrm>
              </p:contentPart>
            </mc:Choice>
            <mc:Fallback xmlns=""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0BC20807-5B5C-9934-BE65-69D9994DF11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479333" y="36263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BA0A8F5-1AA3-FB3F-E9CF-CC67A47A38F0}"/>
                    </a:ext>
                  </a:extLst>
                </p14:cNvPr>
                <p14:cNvContentPartPr/>
                <p14:nvPr/>
              </p14:nvContentPartPr>
              <p14:xfrm>
                <a:off x="9642773" y="4609898"/>
                <a:ext cx="1080" cy="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BA0A8F5-1AA3-FB3F-E9CF-CC67A47A38F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07133" y="4573898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1439DC7-7C35-872E-656A-E329E33B62C9}"/>
                    </a:ext>
                  </a:extLst>
                </p14:cNvPr>
                <p14:cNvContentPartPr/>
                <p14:nvPr/>
              </p14:nvContentPartPr>
              <p14:xfrm>
                <a:off x="9739253" y="4400378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1439DC7-7C35-872E-656A-E329E33B62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03253" y="43643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D45CF88-FEB9-68E6-3232-8D2A244766DB}"/>
                    </a:ext>
                  </a:extLst>
                </p14:cNvPr>
                <p14:cNvContentPartPr/>
                <p14:nvPr/>
              </p14:nvContentPartPr>
              <p14:xfrm>
                <a:off x="9720173" y="4204898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D45CF88-FEB9-68E6-3232-8D2A244766D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84173" y="41692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DD8E5AB-FE16-2BB4-D72D-A37C9D48B79E}"/>
                    </a:ext>
                  </a:extLst>
                </p14:cNvPr>
                <p14:cNvContentPartPr/>
                <p14:nvPr/>
              </p14:nvContentPartPr>
              <p14:xfrm>
                <a:off x="9672293" y="3828698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DD8E5AB-FE16-2BB4-D72D-A37C9D48B7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36653" y="379305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37F51E5-409B-139A-CD64-2B3E33B08886}"/>
                    </a:ext>
                  </a:extLst>
                </p14:cNvPr>
                <p14:cNvContentPartPr/>
                <p14:nvPr/>
              </p14:nvContentPartPr>
              <p14:xfrm>
                <a:off x="9743933" y="3633578"/>
                <a:ext cx="360" cy="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37F51E5-409B-139A-CD64-2B3E33B088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07933" y="359757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BD49A3F-BA1F-D15C-A8A0-B82CAA29D2D7}"/>
                    </a:ext>
                  </a:extLst>
                </p14:cNvPr>
                <p14:cNvContentPartPr/>
                <p14:nvPr/>
              </p14:nvContentPartPr>
              <p14:xfrm>
                <a:off x="9838973" y="4552658"/>
                <a:ext cx="36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BD49A3F-BA1F-D15C-A8A0-B82CAA29D2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03333" y="45170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C8FD838-2F2B-120D-6493-BA75E7583D56}"/>
                    </a:ext>
                  </a:extLst>
                </p14:cNvPr>
                <p14:cNvContentPartPr/>
                <p14:nvPr/>
              </p14:nvContentPartPr>
              <p14:xfrm>
                <a:off x="9943733" y="4395698"/>
                <a:ext cx="360" cy="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C8FD838-2F2B-120D-6493-BA75E7583D5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08093" y="43596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8B8C46C-DD81-BDCB-E7AE-6CA71F24E162}"/>
                </a:ext>
              </a:extLst>
            </p:cNvPr>
            <p:cNvGrpSpPr/>
            <p:nvPr/>
          </p:nvGrpSpPr>
          <p:grpSpPr>
            <a:xfrm>
              <a:off x="9819893" y="3995378"/>
              <a:ext cx="86400" cy="29160"/>
              <a:chOff x="9819893" y="3995378"/>
              <a:chExt cx="86400" cy="2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5A8AF34F-A9DD-A461-67B8-A799EE929351}"/>
                      </a:ext>
                    </a:extLst>
                  </p14:cNvPr>
                  <p14:cNvContentPartPr/>
                  <p14:nvPr/>
                </p14:nvContentPartPr>
                <p14:xfrm>
                  <a:off x="9819893" y="4024178"/>
                  <a:ext cx="360" cy="36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5A8AF34F-A9DD-A461-67B8-A799EE929351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784253" y="39881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678EF19E-B6B5-2D82-34FD-CC67438FC431}"/>
                      </a:ext>
                    </a:extLst>
                  </p14:cNvPr>
                  <p14:cNvContentPartPr/>
                  <p14:nvPr/>
                </p14:nvContentPartPr>
                <p14:xfrm>
                  <a:off x="9905933" y="3995378"/>
                  <a:ext cx="360" cy="360"/>
                </p14:xfrm>
              </p:contentPart>
            </mc:Choice>
            <mc:Fallback xmlns=""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678EF19E-B6B5-2D82-34FD-CC67438FC431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869933" y="395973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FE0B919-0A04-6211-069B-B915CD4B65AE}"/>
                    </a:ext>
                  </a:extLst>
                </p14:cNvPr>
                <p14:cNvContentPartPr/>
                <p14:nvPr/>
              </p14:nvContentPartPr>
              <p14:xfrm>
                <a:off x="9867773" y="3776498"/>
                <a:ext cx="3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FE0B919-0A04-6211-069B-B915CD4B65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31773" y="374049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RedInside Ri^*">
            <a:extLst>
              <a:ext uri="{FF2B5EF4-FFF2-40B4-BE49-F238E27FC236}">
                <a16:creationId xmlns:a16="http://schemas.microsoft.com/office/drawing/2014/main" id="{467CB66A-C044-1A8D-164D-65FAFD054901}"/>
              </a:ext>
            </a:extLst>
          </p:cNvPr>
          <p:cNvGrpSpPr/>
          <p:nvPr/>
        </p:nvGrpSpPr>
        <p:grpSpPr>
          <a:xfrm>
            <a:off x="4644785" y="3606425"/>
            <a:ext cx="4683590" cy="1051560"/>
            <a:chOff x="4644785" y="3606425"/>
            <a:chExt cx="4683590" cy="10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1E82829-9766-1C84-7A32-AFEA401664E6}"/>
                    </a:ext>
                  </a:extLst>
                </p14:cNvPr>
                <p14:cNvContentPartPr/>
                <p14:nvPr/>
              </p14:nvContentPartPr>
              <p14:xfrm>
                <a:off x="4889225" y="4517945"/>
                <a:ext cx="36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1E82829-9766-1C84-7A32-AFEA401664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53225" y="44819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C3574F3-0C00-EB4E-3D39-B74E0D5EF8DF}"/>
                    </a:ext>
                  </a:extLst>
                </p14:cNvPr>
                <p14:cNvContentPartPr/>
                <p14:nvPr/>
              </p14:nvContentPartPr>
              <p14:xfrm>
                <a:off x="4775105" y="4343345"/>
                <a:ext cx="360" cy="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C3574F3-0C00-EB4E-3D39-B74E0D5EF8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39105" y="43073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E4E5B80-17EB-8975-C179-881B350FBD4F}"/>
                    </a:ext>
                  </a:extLst>
                </p14:cNvPr>
                <p14:cNvContentPartPr/>
                <p14:nvPr/>
              </p14:nvContentPartPr>
              <p14:xfrm>
                <a:off x="4644785" y="4181345"/>
                <a:ext cx="360" cy="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E4E5B80-17EB-8975-C179-881B350FBD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08785" y="41453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2B63D9A-C306-5360-42C4-441ED97A096B}"/>
                    </a:ext>
                  </a:extLst>
                </p14:cNvPr>
                <p14:cNvContentPartPr/>
                <p14:nvPr/>
              </p14:nvContentPartPr>
              <p14:xfrm>
                <a:off x="5038625" y="4359185"/>
                <a:ext cx="360" cy="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2B63D9A-C306-5360-42C4-441ED97A09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02625" y="43231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B65EC1E-E17B-00B5-EE74-B6A4D46E3D13}"/>
                    </a:ext>
                  </a:extLst>
                </p14:cNvPr>
                <p14:cNvContentPartPr/>
                <p14:nvPr/>
              </p14:nvContentPartPr>
              <p14:xfrm>
                <a:off x="5235185" y="4619465"/>
                <a:ext cx="360" cy="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B65EC1E-E17B-00B5-EE74-B6A4D46E3D1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99545" y="45834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B2CAFBC-AB3A-843D-102A-75C2287A23F6}"/>
                    </a:ext>
                  </a:extLst>
                </p14:cNvPr>
                <p14:cNvContentPartPr/>
                <p14:nvPr/>
              </p14:nvContentPartPr>
              <p14:xfrm>
                <a:off x="4717865" y="3993785"/>
                <a:ext cx="36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B2CAFBC-AB3A-843D-102A-75C2287A23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81865" y="39581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BF001DE-F0C8-3BE5-4C0E-B8C7781ED611}"/>
                    </a:ext>
                  </a:extLst>
                </p14:cNvPr>
                <p14:cNvContentPartPr/>
                <p14:nvPr/>
              </p14:nvContentPartPr>
              <p14:xfrm>
                <a:off x="6962450" y="4429025"/>
                <a:ext cx="36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BF001DE-F0C8-3BE5-4C0E-B8C7781ED6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26810" y="43930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D705C1-A4F8-E113-435C-E6C7B8DA7E6D}"/>
                    </a:ext>
                  </a:extLst>
                </p14:cNvPr>
                <p14:cNvContentPartPr/>
                <p14:nvPr/>
              </p14:nvContentPartPr>
              <p14:xfrm>
                <a:off x="6911690" y="4127345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D705C1-A4F8-E113-435C-E6C7B8DA7E6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6050" y="40913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606A38F-E698-23CF-BD74-62B046FFCC64}"/>
                    </a:ext>
                  </a:extLst>
                </p14:cNvPr>
                <p14:cNvContentPartPr/>
                <p14:nvPr/>
              </p14:nvContentPartPr>
              <p14:xfrm>
                <a:off x="7032290" y="4209785"/>
                <a:ext cx="36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606A38F-E698-23CF-BD74-62B046FFCC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96650" y="41741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43C93E4-D133-2F9C-EAB8-FE449B1FE306}"/>
                    </a:ext>
                  </a:extLst>
                </p14:cNvPr>
                <p14:cNvContentPartPr/>
                <p14:nvPr/>
              </p14:nvContentPartPr>
              <p14:xfrm>
                <a:off x="6934010" y="3835025"/>
                <a:ext cx="360" cy="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43C93E4-D133-2F9C-EAB8-FE449B1FE30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8010" y="37993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7F435C5B-C784-5D7A-B519-1385FF57F65A}"/>
                </a:ext>
              </a:extLst>
            </p:cNvPr>
            <p:cNvGrpSpPr/>
            <p:nvPr/>
          </p:nvGrpSpPr>
          <p:grpSpPr>
            <a:xfrm>
              <a:off x="7175210" y="4349465"/>
              <a:ext cx="83160" cy="48240"/>
              <a:chOff x="7175210" y="4349465"/>
              <a:chExt cx="83160" cy="4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5B8B4522-7FF7-0B69-1149-8A1B716FEFB4}"/>
                      </a:ext>
                    </a:extLst>
                  </p14:cNvPr>
                  <p14:cNvContentPartPr/>
                  <p14:nvPr/>
                </p14:nvContentPartPr>
                <p14:xfrm>
                  <a:off x="7175210" y="4397345"/>
                  <a:ext cx="360" cy="36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5B8B4522-7FF7-0B69-1149-8A1B716FEFB4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139570" y="4361345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23E02ECB-8450-9CEF-50DD-52224FFDC9F2}"/>
                      </a:ext>
                    </a:extLst>
                  </p14:cNvPr>
                  <p14:cNvContentPartPr/>
                  <p14:nvPr/>
                </p14:nvContentPartPr>
                <p14:xfrm>
                  <a:off x="7258010" y="4349465"/>
                  <a:ext cx="360" cy="36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23E02ECB-8450-9CEF-50DD-52224FFDC9F2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222010" y="4313825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2006602-7096-872B-6542-91D204CA48B5}"/>
                    </a:ext>
                  </a:extLst>
                </p14:cNvPr>
                <p14:cNvContentPartPr/>
                <p14:nvPr/>
              </p14:nvContentPartPr>
              <p14:xfrm>
                <a:off x="7187810" y="3968585"/>
                <a:ext cx="360" cy="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2006602-7096-872B-6542-91D204CA48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52170" y="39325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1C9F331-35D0-6F8A-74C6-C2D651E27CCC}"/>
                    </a:ext>
                  </a:extLst>
                </p14:cNvPr>
                <p14:cNvContentPartPr/>
                <p14:nvPr/>
              </p14:nvContentPartPr>
              <p14:xfrm>
                <a:off x="7108610" y="3708305"/>
                <a:ext cx="360" cy="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1C9F331-35D0-6F8A-74C6-C2D651E27C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72610" y="36723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13E8EAB-0C5B-D375-2654-3F72AFCF0631}"/>
                    </a:ext>
                  </a:extLst>
                </p14:cNvPr>
                <p14:cNvContentPartPr/>
                <p14:nvPr/>
              </p14:nvContentPartPr>
              <p14:xfrm>
                <a:off x="7083050" y="4651145"/>
                <a:ext cx="360" cy="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13E8EAB-0C5B-D375-2654-3F72AFCF06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47410" y="46151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3D814BC-ED20-0FCA-50BC-DD63E734A23A}"/>
                    </a:ext>
                  </a:extLst>
                </p14:cNvPr>
                <p14:cNvContentPartPr/>
                <p14:nvPr/>
              </p14:nvContentPartPr>
              <p14:xfrm>
                <a:off x="9013735" y="4581305"/>
                <a:ext cx="360" cy="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3D814BC-ED20-0FCA-50BC-DD63E734A2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77735" y="45453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2D09E4E-64FA-70E1-36B2-7C9AC63FC563}"/>
                    </a:ext>
                  </a:extLst>
                </p14:cNvPr>
                <p14:cNvContentPartPr/>
                <p14:nvPr/>
              </p14:nvContentPartPr>
              <p14:xfrm>
                <a:off x="9124615" y="4657625"/>
                <a:ext cx="360" cy="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2D09E4E-64FA-70E1-36B2-7C9AC63FC5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8975" y="46216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9075210-858C-3342-B708-DED2001D4AD8}"/>
                    </a:ext>
                  </a:extLst>
                </p14:cNvPr>
                <p14:cNvContentPartPr/>
                <p14:nvPr/>
              </p14:nvContentPartPr>
              <p14:xfrm>
                <a:off x="9124615" y="4355945"/>
                <a:ext cx="360" cy="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9075210-858C-3342-B708-DED2001D4A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8975" y="43199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F6C10EF-44E2-84CF-E954-CEDFA7E323B8}"/>
                    </a:ext>
                  </a:extLst>
                </p14:cNvPr>
                <p14:cNvContentPartPr/>
                <p14:nvPr/>
              </p14:nvContentPartPr>
              <p14:xfrm>
                <a:off x="9213535" y="4260545"/>
                <a:ext cx="360" cy="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F6C10EF-44E2-84CF-E954-CEDFA7E323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77895" y="42249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81E4582-1CF7-E0DD-1AA6-13151D10F112}"/>
                    </a:ext>
                  </a:extLst>
                </p14:cNvPr>
                <p14:cNvContentPartPr/>
                <p14:nvPr/>
              </p14:nvContentPartPr>
              <p14:xfrm>
                <a:off x="9226495" y="4511465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81E4582-1CF7-E0DD-1AA6-13151D10F1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90495" y="44754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F6905CA6-FCC5-6595-CE9F-3E21D1CCF02C}"/>
                </a:ext>
              </a:extLst>
            </p:cNvPr>
            <p:cNvGrpSpPr/>
            <p:nvPr/>
          </p:nvGrpSpPr>
          <p:grpSpPr>
            <a:xfrm>
              <a:off x="9073855" y="3981185"/>
              <a:ext cx="108360" cy="29160"/>
              <a:chOff x="9073855" y="3981185"/>
              <a:chExt cx="108360" cy="2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97016B38-F88F-4CC1-D6FF-A4881AA26716}"/>
                      </a:ext>
                    </a:extLst>
                  </p14:cNvPr>
                  <p14:cNvContentPartPr/>
                  <p14:nvPr/>
                </p14:nvContentPartPr>
                <p14:xfrm>
                  <a:off x="9073855" y="4009985"/>
                  <a:ext cx="360" cy="360"/>
                </p14:xfrm>
              </p:contentPart>
            </mc:Choice>
            <mc:Fallback xmlns=""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97016B38-F88F-4CC1-D6FF-A4881AA2671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038215" y="3973985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79251A9C-62BC-913C-9C72-738B3812699C}"/>
                      </a:ext>
                    </a:extLst>
                  </p14:cNvPr>
                  <p14:cNvContentPartPr/>
                  <p14:nvPr/>
                </p14:nvContentPartPr>
                <p14:xfrm>
                  <a:off x="9181855" y="3981185"/>
                  <a:ext cx="360" cy="360"/>
                </p14:xfrm>
              </p:contentPart>
            </mc:Choice>
            <mc:Fallback xmlns=""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79251A9C-62BC-913C-9C72-738B3812699C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9145855" y="3945545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A86A698-9B79-3E6E-3F7A-F1144C63690D}"/>
                    </a:ext>
                  </a:extLst>
                </p14:cNvPr>
                <p14:cNvContentPartPr/>
                <p14:nvPr/>
              </p14:nvContentPartPr>
              <p14:xfrm>
                <a:off x="9035695" y="3809825"/>
                <a:ext cx="360" cy="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A86A698-9B79-3E6E-3F7A-F1144C6369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00055" y="37738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6C6B159-4626-0646-D81F-89474173F274}"/>
                    </a:ext>
                  </a:extLst>
                </p14:cNvPr>
                <p14:cNvContentPartPr/>
                <p14:nvPr/>
              </p14:nvContentPartPr>
              <p14:xfrm>
                <a:off x="9254935" y="3841505"/>
                <a:ext cx="36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6C6B159-4626-0646-D81F-89474173F2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8935" y="38055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15E1FEB-03C2-993C-C1AA-10D9EB1C306E}"/>
                    </a:ext>
                  </a:extLst>
                </p14:cNvPr>
                <p14:cNvContentPartPr/>
                <p14:nvPr/>
              </p14:nvContentPartPr>
              <p14:xfrm>
                <a:off x="9308935" y="4187465"/>
                <a:ext cx="36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15E1FEB-03C2-993C-C1AA-10D9EB1C30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72935" y="41518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FB76D8D-5D70-CB8D-ACBF-2BE52953F11A}"/>
                    </a:ext>
                  </a:extLst>
                </p14:cNvPr>
                <p14:cNvContentPartPr/>
                <p14:nvPr/>
              </p14:nvContentPartPr>
              <p14:xfrm>
                <a:off x="9328015" y="4606865"/>
                <a:ext cx="360" cy="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FB76D8D-5D70-CB8D-ACBF-2BE52953F1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92015" y="45708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4B5D1A2-1DE0-0C88-629C-3FA306EFADA9}"/>
                    </a:ext>
                  </a:extLst>
                </p14:cNvPr>
                <p14:cNvContentPartPr/>
                <p14:nvPr/>
              </p14:nvContentPartPr>
              <p14:xfrm>
                <a:off x="8934175" y="3793985"/>
                <a:ext cx="36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4B5D1A2-1DE0-0C88-629C-3FA306EFAD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98175" y="37579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B126709-2A6C-6DEE-3900-91C65E8F21B2}"/>
                    </a:ext>
                  </a:extLst>
                </p14:cNvPr>
                <p14:cNvContentPartPr/>
                <p14:nvPr/>
              </p14:nvContentPartPr>
              <p14:xfrm>
                <a:off x="9004015" y="3606425"/>
                <a:ext cx="36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B126709-2A6C-6DEE-3900-91C65E8F21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68375" y="35707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AFBD4E22-A49E-3018-80D6-288BF133A68F}"/>
              </a:ext>
            </a:extLst>
          </p:cNvPr>
          <p:cNvCxnSpPr/>
          <p:nvPr/>
        </p:nvCxnSpPr>
        <p:spPr bwMode="auto">
          <a:xfrm>
            <a:off x="5119410" y="4725144"/>
            <a:ext cx="1963640" cy="0"/>
          </a:xfrm>
          <a:prstGeom prst="straightConnector1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9247330B-75E5-E41C-9B89-350CC8FED820}"/>
              </a:ext>
            </a:extLst>
          </p:cNvPr>
          <p:cNvCxnSpPr/>
          <p:nvPr/>
        </p:nvCxnSpPr>
        <p:spPr bwMode="auto">
          <a:xfrm>
            <a:off x="7177270" y="4725144"/>
            <a:ext cx="1963640" cy="0"/>
          </a:xfrm>
          <a:prstGeom prst="straightConnector1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4EDA1FF7-5574-347C-3FC8-228821A68AF3}"/>
              </a:ext>
            </a:extLst>
          </p:cNvPr>
          <p:cNvCxnSpPr/>
          <p:nvPr/>
        </p:nvCxnSpPr>
        <p:spPr bwMode="auto">
          <a:xfrm>
            <a:off x="9226495" y="4725144"/>
            <a:ext cx="1963640" cy="0"/>
          </a:xfrm>
          <a:prstGeom prst="straightConnector1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E321290D-A4FB-CF6C-BBA6-8EC9687F5999}"/>
              </a:ext>
            </a:extLst>
          </p:cNvPr>
          <p:cNvCxnSpPr/>
          <p:nvPr/>
        </p:nvCxnSpPr>
        <p:spPr bwMode="auto">
          <a:xfrm>
            <a:off x="4524053" y="4725144"/>
            <a:ext cx="523782" cy="0"/>
          </a:xfrm>
          <a:prstGeom prst="straightConnector1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9180DA6-0498-9AF7-20F1-550437E8BBA8}"/>
                  </a:ext>
                </a:extLst>
              </p:cNvPr>
              <p:cNvSpPr txBox="1"/>
              <p:nvPr/>
            </p:nvSpPr>
            <p:spPr>
              <a:xfrm>
                <a:off x="5849791" y="4839543"/>
                <a:ext cx="5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9180DA6-0498-9AF7-20F1-550437E8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791" y="4839543"/>
                <a:ext cx="572046" cy="461665"/>
              </a:xfrm>
              <a:prstGeom prst="rect">
                <a:avLst/>
              </a:prstGeom>
              <a:blipFill>
                <a:blip r:embed="rId263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F3007CB9-F563-468A-EE27-287642E4AE8F}"/>
                  </a:ext>
                </a:extLst>
              </p:cNvPr>
              <p:cNvSpPr txBox="1"/>
              <p:nvPr/>
            </p:nvSpPr>
            <p:spPr>
              <a:xfrm>
                <a:off x="8013152" y="4839543"/>
                <a:ext cx="5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F3007CB9-F563-468A-EE27-287642E4A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52" y="4839543"/>
                <a:ext cx="572046" cy="461665"/>
              </a:xfrm>
              <a:prstGeom prst="rect">
                <a:avLst/>
              </a:prstGeom>
              <a:blipFill>
                <a:blip r:embed="rId264"/>
                <a:stretch>
                  <a:fillRect l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49E37DAB-8BDF-59A6-B6B2-16A23664BD54}"/>
                  </a:ext>
                </a:extLst>
              </p:cNvPr>
              <p:cNvSpPr txBox="1"/>
              <p:nvPr/>
            </p:nvSpPr>
            <p:spPr>
              <a:xfrm>
                <a:off x="9915299" y="4839543"/>
                <a:ext cx="5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49E37DAB-8BDF-59A6-B6B2-16A23664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99" y="4839543"/>
                <a:ext cx="572046" cy="461665"/>
              </a:xfrm>
              <a:prstGeom prst="rect">
                <a:avLst/>
              </a:prstGeom>
              <a:blipFill>
                <a:blip r:embed="rId265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65BC50DB-D5FD-7FB5-77DB-552B1DD221F2}"/>
                  </a:ext>
                </a:extLst>
              </p:cNvPr>
              <p:cNvSpPr txBox="1"/>
              <p:nvPr/>
            </p:nvSpPr>
            <p:spPr>
              <a:xfrm>
                <a:off x="4575032" y="4839543"/>
                <a:ext cx="5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NL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65BC50DB-D5FD-7FB5-77DB-552B1DD22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32" y="4839543"/>
                <a:ext cx="572046" cy="461665"/>
              </a:xfrm>
              <a:prstGeom prst="rect">
                <a:avLst/>
              </a:prstGeom>
              <a:blipFill>
                <a:blip r:embed="rId26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ngHider">
            <a:extLst>
              <a:ext uri="{FF2B5EF4-FFF2-40B4-BE49-F238E27FC236}">
                <a16:creationId xmlns:a16="http://schemas.microsoft.com/office/drawing/2014/main" id="{9498CD30-ECD6-B6F3-A1EB-AD4867BC585F}"/>
              </a:ext>
            </a:extLst>
          </p:cNvPr>
          <p:cNvSpPr/>
          <p:nvPr/>
        </p:nvSpPr>
        <p:spPr bwMode="auto">
          <a:xfrm>
            <a:off x="4151784" y="3429000"/>
            <a:ext cx="6396832" cy="856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2B6997-3253-BB31-E885-5C7D54668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NL" b="1" dirty="0"/>
                  <a:t>Lemma.</a:t>
                </a:r>
                <a:r>
                  <a:rPr lang="en-NL" dirty="0"/>
                  <a:t> Upon termination, the dominating set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is optimal for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b="1" dirty="0"/>
                  <a:t>Proof. </a:t>
                </a:r>
                <a:r>
                  <a:rPr lang="en-NL" dirty="0"/>
                  <a:t>Assume for a contradiction there is a dominating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dirty="0"/>
              </a:p>
              <a:p>
                <a:pPr marL="0" indent="0">
                  <a:buNone/>
                </a:pPr>
                <a:r>
                  <a:rPr lang="en-NL" dirty="0"/>
                  <a:t>With respect to the </a:t>
                </a:r>
                <a:r>
                  <a:rPr lang="en-NL" dirty="0">
                    <a:solidFill>
                      <a:srgbClr val="0070C0"/>
                    </a:solidFill>
                  </a:rPr>
                  <a:t>original </a:t>
                </a:r>
                <a:r>
                  <a:rPr lang="en-NL" dirty="0"/>
                  <a:t>weight function, </a:t>
                </a:r>
                <a14:m>
                  <m:oMath xmlns:m="http://schemas.openxmlformats.org/officeDocument/2006/math"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NL" i="1">
                                <a:latin typeface="Cambria Math" panose="02040503050406030204" pitchFamily="18" charset="0"/>
                              </a:rPr>
                              <m:t>∖</m:t>
                            </m:r>
                            <m:sSup>
                              <m:sSupPr>
                                <m:ctrlPr>
                                  <a:rPr lang="en-NL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L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NL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NL" i="1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N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NL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NL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b="1" dirty="0"/>
              </a:p>
              <a:p>
                <a:pPr marL="0" indent="0">
                  <a:buNone/>
                </a:pPr>
                <a:r>
                  <a:rPr lang="en-NL" dirty="0"/>
                  <a:t>Partition layers of </a:t>
                </a:r>
                <a14:m>
                  <m:oMath xmlns:m="http://schemas.openxmlformats.org/officeDocument/2006/math"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into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NL" dirty="0"/>
                  <a:t> of </a:t>
                </a:r>
                <a14:m>
                  <m:oMath xmlns:m="http://schemas.openxmlformats.org/officeDocument/2006/math">
                    <m:r>
                      <a:rPr lang="en-NL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consecutive layers, starting halfway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NL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NL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L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L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NL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L" dirty="0"/>
                  <a:t> be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L" dirty="0"/>
                  <a:t> minus its first two and last two layers</a:t>
                </a:r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2B6997-3253-BB31-E885-5C7D54668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67"/>
                <a:stretch>
                  <a:fillRect l="-833" t="-9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Rectangle: Rounded Corners 312">
                <a:extLst>
                  <a:ext uri="{FF2B5EF4-FFF2-40B4-BE49-F238E27FC236}">
                    <a16:creationId xmlns:a16="http://schemas.microsoft.com/office/drawing/2014/main" id="{7CDD8249-5951-79C0-3E68-C3CF0FE205CD}"/>
                  </a:ext>
                </a:extLst>
              </p:cNvPr>
              <p:cNvSpPr/>
              <p:nvPr/>
            </p:nvSpPr>
            <p:spPr bwMode="auto">
              <a:xfrm>
                <a:off x="624417" y="5518637"/>
                <a:ext cx="10957983" cy="79068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an index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kumimoji="0" lang="en-NL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NL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NL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NL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NL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∖</m:t>
                            </m:r>
                            <m:sSup>
                              <m:sSupPr>
                                <m:ctrlPr>
                                  <a:rPr kumimoji="0" lang="en-NL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NL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kumimoji="0" lang="en-NL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NL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NL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NL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NL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L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NL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kumimoji="0" lang="en-NL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NL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NL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NL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NL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kumimoji="0" lang="en-NL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NL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kumimoji="0" lang="en-NL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kumimoji="0" lang="en-NL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NL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8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NL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8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NL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8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NL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8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kumimoji="0" lang="en-NL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8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13" name="Rectangle: Rounded Corners 312">
                <a:extLst>
                  <a:ext uri="{FF2B5EF4-FFF2-40B4-BE49-F238E27FC236}">
                    <a16:creationId xmlns:a16="http://schemas.microsoft.com/office/drawing/2014/main" id="{7CDD8249-5951-79C0-3E68-C3CF0FE20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5518637"/>
                <a:ext cx="10957983" cy="790683"/>
              </a:xfrm>
              <a:prstGeom prst="roundRect">
                <a:avLst/>
              </a:prstGeom>
              <a:blipFill>
                <a:blip r:embed="rId26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E87368B-02B9-7B75-3DF0-17591FF0FE1A}"/>
              </a:ext>
            </a:extLst>
          </p:cNvPr>
          <p:cNvGrpSpPr/>
          <p:nvPr/>
        </p:nvGrpSpPr>
        <p:grpSpPr>
          <a:xfrm>
            <a:off x="5341545" y="4839543"/>
            <a:ext cx="5625458" cy="0"/>
            <a:chOff x="5341545" y="4839543"/>
            <a:chExt cx="5625458" cy="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E68BFC34-CBF9-6584-E942-E9FD030AC761}"/>
                </a:ext>
              </a:extLst>
            </p:cNvPr>
            <p:cNvCxnSpPr/>
            <p:nvPr/>
          </p:nvCxnSpPr>
          <p:spPr bwMode="auto">
            <a:xfrm>
              <a:off x="5341545" y="4839543"/>
              <a:ext cx="150891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7030A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EBA08685-0446-7BC0-68A5-F2DA456B024C}"/>
                </a:ext>
              </a:extLst>
            </p:cNvPr>
            <p:cNvCxnSpPr/>
            <p:nvPr/>
          </p:nvCxnSpPr>
          <p:spPr bwMode="auto">
            <a:xfrm>
              <a:off x="7367333" y="4839543"/>
              <a:ext cx="150891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7030A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E87F8A39-2956-E082-D4AB-46783AF238B3}"/>
                </a:ext>
              </a:extLst>
            </p:cNvPr>
            <p:cNvCxnSpPr/>
            <p:nvPr/>
          </p:nvCxnSpPr>
          <p:spPr bwMode="auto">
            <a:xfrm>
              <a:off x="9458093" y="4839543"/>
              <a:ext cx="150891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7030A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79FEB830-4549-4B98-3FDF-BC215B40240D}"/>
                  </a:ext>
                </a:extLst>
              </p:cNvPr>
              <p:cNvSpPr txBox="1"/>
              <p:nvPr/>
            </p:nvSpPr>
            <p:spPr>
              <a:xfrm>
                <a:off x="6236290" y="4971518"/>
                <a:ext cx="572046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NL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NL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NL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79FEB830-4549-4B98-3FDF-BC215B40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290" y="4971518"/>
                <a:ext cx="572046" cy="471539"/>
              </a:xfrm>
              <a:prstGeom prst="rect">
                <a:avLst/>
              </a:prstGeom>
              <a:blipFill>
                <a:blip r:embed="rId269"/>
                <a:stretch>
                  <a:fillRect l="-3191" t="-5195" r="-8511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D3ADD69E-12FA-94A8-A209-9F4E1371AFEF}"/>
                  </a:ext>
                </a:extLst>
              </p:cNvPr>
              <p:cNvSpPr txBox="1"/>
              <p:nvPr/>
            </p:nvSpPr>
            <p:spPr>
              <a:xfrm>
                <a:off x="8399651" y="4971518"/>
                <a:ext cx="572046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NL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NL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NL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D3ADD69E-12FA-94A8-A209-9F4E1371A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651" y="4971518"/>
                <a:ext cx="572046" cy="471539"/>
              </a:xfrm>
              <a:prstGeom prst="rect">
                <a:avLst/>
              </a:prstGeom>
              <a:blipFill>
                <a:blip r:embed="rId270"/>
                <a:stretch>
                  <a:fillRect l="-3191" t="-5195" r="-8511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9B322BEF-82D4-DD27-51F1-3DCF43B5D341}"/>
                  </a:ext>
                </a:extLst>
              </p:cNvPr>
              <p:cNvSpPr txBox="1"/>
              <p:nvPr/>
            </p:nvSpPr>
            <p:spPr>
              <a:xfrm>
                <a:off x="10301798" y="4971518"/>
                <a:ext cx="572046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NL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NL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NL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err="1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9B322BEF-82D4-DD27-51F1-3DCF43B5D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798" y="4971518"/>
                <a:ext cx="572046" cy="471539"/>
              </a:xfrm>
              <a:prstGeom prst="rect">
                <a:avLst/>
              </a:prstGeom>
              <a:blipFill>
                <a:blip r:embed="rId271"/>
                <a:stretch>
                  <a:fillRect l="-2128" t="-5195" r="-9574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Speech Bubble: Rectangle 323">
                <a:extLst>
                  <a:ext uri="{FF2B5EF4-FFF2-40B4-BE49-F238E27FC236}">
                    <a16:creationId xmlns:a16="http://schemas.microsoft.com/office/drawing/2014/main" id="{DA41443E-958A-2923-FA8A-D69C8F0E72E4}"/>
                  </a:ext>
                </a:extLst>
              </p:cNvPr>
              <p:cNvSpPr/>
              <p:nvPr/>
            </p:nvSpPr>
            <p:spPr bwMode="auto">
              <a:xfrm>
                <a:off x="4984506" y="1332783"/>
                <a:ext cx="3252683" cy="648072"/>
              </a:xfrm>
              <a:prstGeom prst="wedgeRectCallout">
                <a:avLst>
                  <a:gd name="adj1" fmla="val 21931"/>
                  <a:gd name="adj2" fmla="val 12235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L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L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N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NL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NL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partition all these vertices</a:t>
                </a:r>
                <a:endParaRPr kumimoji="0" lang="en-US" sz="20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24" name="Speech Bubble: Rectangle 323">
                <a:extLst>
                  <a:ext uri="{FF2B5EF4-FFF2-40B4-BE49-F238E27FC236}">
                    <a16:creationId xmlns:a16="http://schemas.microsoft.com/office/drawing/2014/main" id="{DA41443E-958A-2923-FA8A-D69C8F0E7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506" y="1332783"/>
                <a:ext cx="3252683" cy="648072"/>
              </a:xfrm>
              <a:prstGeom prst="wedgeRectCallout">
                <a:avLst>
                  <a:gd name="adj1" fmla="val 21931"/>
                  <a:gd name="adj2" fmla="val 122359"/>
                </a:avLst>
              </a:prstGeom>
              <a:blipFill>
                <a:blip r:embed="rId27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Speech Bubble: Rectangle 324">
                <a:extLst>
                  <a:ext uri="{FF2B5EF4-FFF2-40B4-BE49-F238E27FC236}">
                    <a16:creationId xmlns:a16="http://schemas.microsoft.com/office/drawing/2014/main" id="{41819F94-C8BF-F043-3A57-9168BB9C1F9D}"/>
                  </a:ext>
                </a:extLst>
              </p:cNvPr>
              <p:cNvSpPr/>
              <p:nvPr/>
            </p:nvSpPr>
            <p:spPr bwMode="auto">
              <a:xfrm>
                <a:off x="8719770" y="1332783"/>
                <a:ext cx="3252683" cy="648072"/>
              </a:xfrm>
              <a:prstGeom prst="wedgeRectCallout">
                <a:avLst>
                  <a:gd name="adj1" fmla="val -22083"/>
                  <a:gd name="adj2" fmla="val 12520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NL" sz="2000" dirty="0">
                    <a:solidFill>
                      <a:schemeClr val="tx1"/>
                    </a:solidFill>
                  </a:rPr>
                  <a:t>The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NL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NL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sz="2000" dirty="0">
                    <a:solidFill>
                      <a:schemeClr val="tx1"/>
                    </a:solidFill>
                  </a:rPr>
                  <a:t> partition all these vertices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5" name="Speech Bubble: Rectangle 324">
                <a:extLst>
                  <a:ext uri="{FF2B5EF4-FFF2-40B4-BE49-F238E27FC236}">
                    <a16:creationId xmlns:a16="http://schemas.microsoft.com/office/drawing/2014/main" id="{41819F94-C8BF-F043-3A57-9168BB9C1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9770" y="1332783"/>
                <a:ext cx="3252683" cy="648072"/>
              </a:xfrm>
              <a:prstGeom prst="wedgeRectCallout">
                <a:avLst>
                  <a:gd name="adj1" fmla="val -22083"/>
                  <a:gd name="adj2" fmla="val 125209"/>
                </a:avLst>
              </a:prstGeom>
              <a:blipFill>
                <a:blip r:embed="rId27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04EB36AF-9674-81DD-89FE-FE2387F4E711}"/>
                  </a:ext>
                </a:extLst>
              </p:cNvPr>
              <p:cNvSpPr/>
              <p:nvPr/>
            </p:nvSpPr>
            <p:spPr bwMode="auto">
              <a:xfrm>
                <a:off x="624417" y="3068960"/>
                <a:ext cx="10957983" cy="79068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NL" sz="2200" dirty="0">
                    <a:solidFill>
                      <a:srgbClr val="000000"/>
                    </a:solidFill>
                    <a:latin typeface="+mj-lt"/>
                  </a:rPr>
                  <a:t>Updating </a:t>
                </a:r>
                <a14:m>
                  <m:oMath xmlns:m="http://schemas.openxmlformats.org/officeDocument/2006/math">
                    <m:r>
                      <a:rPr lang="en-NL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sz="2200" dirty="0">
                    <a:solidFill>
                      <a:srgbClr val="000000"/>
                    </a:solidFill>
                    <a:latin typeface="+mj-lt"/>
                  </a:rPr>
                  <a:t> by removing </a:t>
                </a:r>
                <a14:m>
                  <m:oMath xmlns:m="http://schemas.openxmlformats.org/officeDocument/2006/math">
                    <m:r>
                      <a:rPr lang="en-NL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NL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L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L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NL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NL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NL" sz="2200" dirty="0">
                    <a:solidFill>
                      <a:srgbClr val="000000"/>
                    </a:solidFill>
                    <a:latin typeface="+mj-lt"/>
                  </a:rPr>
                  <a:t> while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N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NL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NL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NL" sz="20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20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NL" sz="20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NL" sz="2200" dirty="0">
                    <a:solidFill>
                      <a:srgbClr val="000000"/>
                    </a:solidFill>
                    <a:latin typeface="+mj-lt"/>
                  </a:rPr>
                  <a:t> yields a cheaper dominating set,</a:t>
                </a:r>
                <a:br>
                  <a:rPr kumimoji="0" lang="en-NL" sz="2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NL" sz="2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by updating </a:t>
                </a:r>
                <a14:m>
                  <m:oMath xmlns:m="http://schemas.openxmlformats.org/officeDocument/2006/math">
                    <m:r>
                      <a:rPr kumimoji="0" lang="en-NL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r>
                      <a:rPr kumimoji="0" lang="en-NL" sz="22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NL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NL" sz="22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NL" sz="22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consecutive layers: the algorithm improves </a:t>
                </a:r>
                <a14:m>
                  <m:oMath xmlns:m="http://schemas.openxmlformats.org/officeDocument/2006/math">
                    <m:r>
                      <a:rPr kumimoji="0" lang="en-NL" sz="22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NL" sz="2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before terminating</a:t>
                </a:r>
                <a:endParaRPr kumimoji="0" lang="en-US" sz="2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04EB36AF-9674-81DD-89FE-FE2387F4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3068960"/>
                <a:ext cx="10957983" cy="790683"/>
              </a:xfrm>
              <a:prstGeom prst="roundRect">
                <a:avLst/>
              </a:prstGeom>
              <a:blipFill>
                <a:blip r:embed="rId27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4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09" grpId="0"/>
      <p:bldP spid="310" grpId="0"/>
      <p:bldP spid="311" grpId="0"/>
      <p:bldP spid="312" grpId="0"/>
      <p:bldP spid="7" grpId="0" animBg="1"/>
      <p:bldP spid="313" grpId="0" animBg="1"/>
      <p:bldP spid="320" grpId="0"/>
      <p:bldP spid="321" grpId="0"/>
      <p:bldP spid="322" grpId="0"/>
      <p:bldP spid="324" grpId="0" animBg="1"/>
      <p:bldP spid="325" grpId="0" animBg="1"/>
      <p:bldP spid="3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6732-F0B3-BA48-15A8-52532AD6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Generalization of the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EA166-914E-D8FC-822E-22258F64B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dirty="0"/>
                  <a:t>The following ingredients suffice to extend to other vertex minimization problems: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Feasibility is preserved when merging solutions along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NL" dirty="0"/>
                  <a:t> layers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A polynomial-time algorithm to compute </a:t>
                </a:r>
                <a:r>
                  <a:rPr lang="en-NL" dirty="0">
                    <a:solidFill>
                      <a:srgbClr val="C00000"/>
                    </a:solidFill>
                  </a:rPr>
                  <a:t>some</a:t>
                </a:r>
                <a:r>
                  <a:rPr lang="en-NL" dirty="0"/>
                  <a:t> feasible (possibly costly) solution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An algorithm that:</a:t>
                </a:r>
              </a:p>
              <a:p>
                <a:pPr marL="857250" lvl="1" indent="-457200"/>
                <a:r>
                  <a:rPr lang="en-NL" dirty="0"/>
                  <a:t>given a feasible solution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in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 and a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L" dirty="0"/>
                  <a:t>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NL" dirty="0"/>
                  <a:t> consecutive layers, </a:t>
                </a:r>
              </a:p>
              <a:p>
                <a:pPr marL="857250" lvl="1" indent="-457200"/>
                <a:r>
                  <a:rPr lang="en-NL" dirty="0"/>
                  <a:t>outputs an improved solution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in time </a:t>
                </a:r>
                <a14:m>
                  <m:oMath xmlns:m="http://schemas.openxmlformats.org/officeDocument/2006/math"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NL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NL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NL" dirty="0"/>
                  <a:t>, </a:t>
                </a:r>
                <a:br>
                  <a:rPr lang="en-NL" dirty="0"/>
                </a:br>
                <a:r>
                  <a:rPr lang="en-NL" dirty="0"/>
                  <a:t>if such an improvement can be obtained by replacing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NL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NL" dirty="0"/>
                  <a:t>There is an established toolbox of </a:t>
                </a:r>
                <a:r>
                  <a:rPr lang="en-NL" dirty="0">
                    <a:solidFill>
                      <a:srgbClr val="0070C0"/>
                    </a:solidFill>
                  </a:rPr>
                  <a:t>treewidth</a:t>
                </a:r>
                <a:r>
                  <a:rPr lang="en-NL" dirty="0"/>
                  <a:t>-based algorithms for (3), </a:t>
                </a:r>
                <a:br>
                  <a:rPr lang="en-NL" dirty="0"/>
                </a:br>
                <a:r>
                  <a:rPr lang="en-NL" dirty="0"/>
                  <a:t>as long as the validity of an alternative solution can be verified by only inspecting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NL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EA166-914E-D8FC-822E-22258F64B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4E18B-9127-9490-4B76-E4E3ED7C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8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B1BF2-719F-EEF0-2E35-F20F1CE7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FB5EA7-3EC9-9DBA-60D9-B16256A4C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form a strengthening of approximation schemes</a:t>
                </a:r>
              </a:p>
              <a:p>
                <a:pPr marL="0" indent="0">
                  <a:buNone/>
                </a:pPr>
                <a:r>
                  <a:rPr lang="en-US" dirty="0"/>
                  <a:t>We gave a local search approach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on planar graphs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Also works in any graph class of </a:t>
                </a:r>
                <a:r>
                  <a:rPr lang="en-US" dirty="0">
                    <a:solidFill>
                      <a:srgbClr val="0070C0"/>
                    </a:solidFill>
                  </a:rPr>
                  <a:t>bounded local treewidth</a:t>
                </a:r>
                <a:endParaRPr lang="en-NL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NL" dirty="0"/>
                  <a:t>Applicable to problems of dominating and covering forbidden subgraphs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Key idea:</a:t>
                </a:r>
                <a:r>
                  <a:rPr lang="en-US" dirty="0"/>
                  <a:t> Sufficient to exhaustively optimize </a:t>
                </a:r>
                <a:r>
                  <a:rPr lang="en-US" dirty="0">
                    <a:solidFill>
                      <a:srgbClr val="0070C0"/>
                    </a:solidFill>
                  </a:rPr>
                  <a:t>local</a:t>
                </a:r>
                <a:r>
                  <a:rPr lang="en-US" dirty="0"/>
                  <a:t> regions of the graph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Open:</a:t>
                </a:r>
                <a:r>
                  <a:rPr lang="en-NL" dirty="0">
                    <a:solidFill>
                      <a:srgbClr val="C00000"/>
                    </a:solidFill>
                  </a:rPr>
                  <a:t> </a:t>
                </a:r>
                <a:r>
                  <a:rPr lang="en-NL" dirty="0"/>
                  <a:t>Can the assumption of </a:t>
                </a:r>
                <a:r>
                  <a:rPr lang="en-NL" dirty="0" err="1"/>
                  <a:t>polynomially</a:t>
                </a:r>
                <a:r>
                  <a:rPr lang="en-NL" dirty="0"/>
                  <a:t>-bounded weights be avoided?</a:t>
                </a:r>
                <a:br>
                  <a:rPr lang="en-NL" dirty="0"/>
                </a:br>
                <a:r>
                  <a:rPr lang="en-US" dirty="0">
                    <a:solidFill>
                      <a:srgbClr val="C00000"/>
                    </a:solidFill>
                  </a:rPr>
                  <a:t>Open: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for </a:t>
                </a:r>
                <a:r>
                  <a:rPr lang="en-US" cap="small" dirty="0"/>
                  <a:t>Feedback Vertex Set</a:t>
                </a:r>
                <a:r>
                  <a:rPr lang="en-US" dirty="0"/>
                  <a:t> on planar graphs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dirty="0"/>
                  <a:t>Turn your favorite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-approximation algorithm into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-certified algorithm!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FB5EA7-3EC9-9DBA-60D9-B16256A4C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17457D-2C94-71B8-6C5B-B686BCA80032}"/>
                  </a:ext>
                </a:extLst>
              </p14:cNvPr>
              <p14:cNvContentPartPr/>
              <p14:nvPr/>
            </p14:nvContentPartPr>
            <p14:xfrm>
              <a:off x="4295800" y="5830088"/>
              <a:ext cx="464040" cy="14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17457D-2C94-71B8-6C5B-B686BCA800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6800" y="5821088"/>
                <a:ext cx="481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6C0D00-9721-1B51-1507-7E0319A7538A}"/>
                  </a:ext>
                </a:extLst>
              </p14:cNvPr>
              <p14:cNvContentPartPr/>
              <p14:nvPr/>
            </p14:nvContentPartPr>
            <p14:xfrm>
              <a:off x="4531240" y="5928368"/>
              <a:ext cx="36720" cy="29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6C0D00-9721-1B51-1507-7E0319A753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2240" y="5919357"/>
                <a:ext cx="54360" cy="31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44A4BA-8D14-A919-5DF9-76E2E8AD3A1B}"/>
                  </a:ext>
                </a:extLst>
              </p14:cNvPr>
              <p14:cNvContentPartPr/>
              <p14:nvPr/>
            </p14:nvContentPartPr>
            <p14:xfrm>
              <a:off x="4783240" y="5816408"/>
              <a:ext cx="280080" cy="36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44A4BA-8D14-A919-5DF9-76E2E8AD3A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4240" y="5807408"/>
                <a:ext cx="2977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08E707-0E79-7FC6-1CEC-C88D84134BA5}"/>
                  </a:ext>
                </a:extLst>
              </p14:cNvPr>
              <p14:cNvContentPartPr/>
              <p14:nvPr/>
            </p14:nvContentPartPr>
            <p14:xfrm>
              <a:off x="5110480" y="6014408"/>
              <a:ext cx="254160" cy="15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08E707-0E79-7FC6-1CEC-C88D84134B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1480" y="6005408"/>
                <a:ext cx="271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F3C781-B841-14F8-6ECA-B7B33B7999BF}"/>
                  </a:ext>
                </a:extLst>
              </p14:cNvPr>
              <p14:cNvContentPartPr/>
              <p14:nvPr/>
            </p14:nvContentPartPr>
            <p14:xfrm>
              <a:off x="5375440" y="5843768"/>
              <a:ext cx="443880" cy="344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F3C781-B841-14F8-6ECA-B7B33B7999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6440" y="5834768"/>
                <a:ext cx="461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CE902E-0438-156B-377E-39B67215324A}"/>
                  </a:ext>
                </a:extLst>
              </p14:cNvPr>
              <p14:cNvContentPartPr/>
              <p14:nvPr/>
            </p14:nvContentPartPr>
            <p14:xfrm>
              <a:off x="6237280" y="6005768"/>
              <a:ext cx="209520" cy="137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CE902E-0438-156B-377E-39B6721532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28265" y="5996768"/>
                <a:ext cx="22719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D1F69B-69BE-AD2C-717C-4A1C70E5D979}"/>
                  </a:ext>
                </a:extLst>
              </p14:cNvPr>
              <p14:cNvContentPartPr/>
              <p14:nvPr/>
            </p14:nvContentPartPr>
            <p14:xfrm>
              <a:off x="6325480" y="5998208"/>
              <a:ext cx="176760" cy="360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D1F69B-69BE-AD2C-717C-4A1C70E5D9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6498" y="5989208"/>
                <a:ext cx="19436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A78D5A-59FF-35B8-6318-65D7825912CB}"/>
                  </a:ext>
                </a:extLst>
              </p14:cNvPr>
              <p14:cNvContentPartPr/>
              <p14:nvPr/>
            </p14:nvContentPartPr>
            <p14:xfrm>
              <a:off x="6520960" y="6020888"/>
              <a:ext cx="181440" cy="144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A78D5A-59FF-35B8-6318-65D7825912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1960" y="6011888"/>
                <a:ext cx="199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51F6EC-0BB2-2F8A-05ED-F5523E7D1801}"/>
                  </a:ext>
                </a:extLst>
              </p14:cNvPr>
              <p14:cNvContentPartPr/>
              <p14:nvPr/>
            </p14:nvContentPartPr>
            <p14:xfrm>
              <a:off x="6766480" y="6013688"/>
              <a:ext cx="185760" cy="17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51F6EC-0BB2-2F8A-05ED-F5523E7D1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7497" y="6004688"/>
                <a:ext cx="203366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7CB7DB-ECDC-5D5D-2038-AE74B17D6EE7}"/>
                  </a:ext>
                </a:extLst>
              </p14:cNvPr>
              <p14:cNvContentPartPr/>
              <p14:nvPr/>
            </p14:nvContentPartPr>
            <p14:xfrm>
              <a:off x="7395040" y="5661248"/>
              <a:ext cx="22680" cy="34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7CB7DB-ECDC-5D5D-2038-AE74B17D6E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85895" y="5652248"/>
                <a:ext cx="40605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38894-8603-DA93-6B83-80091C69AF7D}"/>
                  </a:ext>
                </a:extLst>
              </p14:cNvPr>
              <p14:cNvContentPartPr/>
              <p14:nvPr/>
            </p14:nvContentPartPr>
            <p14:xfrm>
              <a:off x="7375960" y="6243368"/>
              <a:ext cx="58320" cy="5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38894-8603-DA93-6B83-80091C69AF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66960" y="6234368"/>
                <a:ext cx="75960" cy="759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4E3D75B-D660-A1F8-AF84-C909B5F0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2" y="6519866"/>
            <a:ext cx="2605617" cy="276225"/>
          </a:xfrm>
        </p:spPr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5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dominating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Computing a </a:t>
            </a:r>
            <a:r>
              <a:rPr lang="en-US" dirty="0">
                <a:solidFill>
                  <a:srgbClr val="0070C0"/>
                </a:solidFill>
              </a:rPr>
              <a:t>minimum</a:t>
            </a:r>
            <a:r>
              <a:rPr lang="en-US" dirty="0"/>
              <a:t> dominating set is NP-hard</a:t>
            </a:r>
          </a:p>
          <a:p>
            <a:pPr marL="0" indent="0">
              <a:buNone/>
            </a:pPr>
            <a:r>
              <a:rPr lang="en-US" dirty="0"/>
              <a:t>Good </a:t>
            </a:r>
            <a:r>
              <a:rPr lang="en-US" dirty="0">
                <a:solidFill>
                  <a:srgbClr val="0070C0"/>
                </a:solidFill>
              </a:rPr>
              <a:t>approximation</a:t>
            </a:r>
            <a:r>
              <a:rPr lang="en-US" dirty="0"/>
              <a:t> algorithms exist for planar graphs </a:t>
            </a:r>
            <a:r>
              <a:rPr lang="en-US" sz="1600" dirty="0">
                <a:solidFill>
                  <a:srgbClr val="0070C0"/>
                </a:solidFill>
              </a:rPr>
              <a:t>[Baker, JACM ’94]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Global</a:t>
            </a:r>
            <a:r>
              <a:rPr lang="en-US" dirty="0"/>
              <a:t> cost of computed solution is close to optimal; no guarantees on </a:t>
            </a:r>
            <a:r>
              <a:rPr lang="en-US" dirty="0">
                <a:solidFill>
                  <a:srgbClr val="0070C0"/>
                </a:solidFill>
              </a:rPr>
              <a:t>local </a:t>
            </a:r>
            <a:r>
              <a:rPr lang="en-US" dirty="0"/>
              <a:t>behavior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CA2BB0D-7E78-BBBB-DF22-D3A66AE4AC6C}"/>
                  </a:ext>
                </a:extLst>
              </p:cNvPr>
              <p:cNvSpPr/>
              <p:nvPr/>
            </p:nvSpPr>
            <p:spPr bwMode="auto">
              <a:xfrm>
                <a:off x="624418" y="2316013"/>
                <a:ext cx="10972800" cy="111298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there is a polynomial-time algorithm that, given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outputs a dominating set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 size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cap="small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CA2BB0D-7E78-BBBB-DF22-D3A66AE4A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2316013"/>
                <a:ext cx="10972800" cy="11129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id">
            <a:extLst>
              <a:ext uri="{FF2B5EF4-FFF2-40B4-BE49-F238E27FC236}">
                <a16:creationId xmlns:a16="http://schemas.microsoft.com/office/drawing/2014/main" id="{B2815710-1DE4-C966-E48D-3D236B761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4082610"/>
            <a:ext cx="7334250" cy="2438400"/>
          </a:xfrm>
          <a:prstGeom prst="rect">
            <a:avLst/>
          </a:prstGeom>
        </p:spPr>
      </p:pic>
      <p:pic>
        <p:nvPicPr>
          <p:cNvPr id="14" name="Solution">
            <a:extLst>
              <a:ext uri="{FF2B5EF4-FFF2-40B4-BE49-F238E27FC236}">
                <a16:creationId xmlns:a16="http://schemas.microsoft.com/office/drawing/2014/main" id="{2775FE44-6514-3603-6179-6B92E20DB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5" y="4082610"/>
            <a:ext cx="7334250" cy="2438400"/>
          </a:xfrm>
          <a:prstGeom prst="rect">
            <a:avLst/>
          </a:prstGeom>
        </p:spPr>
      </p:pic>
      <p:pic>
        <p:nvPicPr>
          <p:cNvPr id="16" name="Outlier">
            <a:extLst>
              <a:ext uri="{FF2B5EF4-FFF2-40B4-BE49-F238E27FC236}">
                <a16:creationId xmlns:a16="http://schemas.microsoft.com/office/drawing/2014/main" id="{DFFD4CB8-3478-ACF5-AD68-EE7070A6B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75" y="4082610"/>
            <a:ext cx="7334250" cy="2438400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9AC27E0-9DBB-B56A-4390-FB1BEE4D069A}"/>
              </a:ext>
            </a:extLst>
          </p:cNvPr>
          <p:cNvSpPr/>
          <p:nvPr/>
        </p:nvSpPr>
        <p:spPr bwMode="auto">
          <a:xfrm>
            <a:off x="624417" y="4149080"/>
            <a:ext cx="3455359" cy="720080"/>
          </a:xfrm>
          <a:prstGeom prst="wedgeRectCallout">
            <a:avLst>
              <a:gd name="adj1" fmla="val 93880"/>
              <a:gd name="adj2" fmla="val 7951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Approximate solution may not even be inclusion-minimal</a:t>
            </a:r>
          </a:p>
        </p:txBody>
      </p:sp>
    </p:spTree>
    <p:extLst>
      <p:ext uri="{BB962C8B-B14F-4D97-AF65-F5344CB8AC3E}">
        <p14:creationId xmlns:p14="http://schemas.microsoft.com/office/powerpoint/2010/main" val="22904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F17F-3E3D-4EBB-509C-7DF8FA0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D74FD-55DA-DC7F-721B-B33797A36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refined view on approximation algorithms, applicable for inputs involving </a:t>
                </a:r>
                <a:r>
                  <a:rPr lang="en-US" dirty="0">
                    <a:solidFill>
                      <a:srgbClr val="C00000"/>
                    </a:solidFill>
                  </a:rPr>
                  <a:t>weights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cap="small" dirty="0"/>
                  <a:t>Weighted Dominating Set:</a:t>
                </a:r>
                <a:r>
                  <a:rPr lang="en-US" dirty="0"/>
                  <a:t> input supplies a vertex weight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D74FD-55DA-DC7F-721B-B33797A36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BBD0-EC26-3771-6DC4-37D1A64D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010FA41-1BAE-2129-07D3-D192E4F264EC}"/>
                  </a:ext>
                </a:extLst>
              </p:cNvPr>
              <p:cNvSpPr/>
              <p:nvPr/>
            </p:nvSpPr>
            <p:spPr bwMode="auto">
              <a:xfrm>
                <a:off x="624418" y="2276872"/>
                <a:ext cx="10972800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-perturbation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satisfying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b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eaLnBrk="0" hangingPunct="0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010FA41-1BAE-2129-07D3-D192E4F26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2276872"/>
                <a:ext cx="10972800" cy="12961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UnweightedOPT">
            <a:extLst>
              <a:ext uri="{FF2B5EF4-FFF2-40B4-BE49-F238E27FC236}">
                <a16:creationId xmlns:a16="http://schemas.microsoft.com/office/drawing/2014/main" id="{CB6C8D6F-1758-3FBD-B522-29F026B4C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2" y="3855893"/>
            <a:ext cx="4524375" cy="2324100"/>
          </a:xfrm>
          <a:prstGeom prst="rect">
            <a:avLst/>
          </a:prstGeom>
        </p:spPr>
      </p:pic>
      <p:pic>
        <p:nvPicPr>
          <p:cNvPr id="26" name="WeightedIn">
            <a:extLst>
              <a:ext uri="{FF2B5EF4-FFF2-40B4-BE49-F238E27FC236}">
                <a16:creationId xmlns:a16="http://schemas.microsoft.com/office/drawing/2014/main" id="{09098519-421F-E740-6CF6-27B6BF778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812" y="3846368"/>
            <a:ext cx="4524375" cy="2343150"/>
          </a:xfrm>
          <a:prstGeom prst="rect">
            <a:avLst/>
          </a:prstGeom>
        </p:spPr>
      </p:pic>
      <p:pic>
        <p:nvPicPr>
          <p:cNvPr id="28" name="SuboptWeighted">
            <a:extLst>
              <a:ext uri="{FF2B5EF4-FFF2-40B4-BE49-F238E27FC236}">
                <a16:creationId xmlns:a16="http://schemas.microsoft.com/office/drawing/2014/main" id="{C5E47C69-B4ED-3F50-EF7E-AFD124F25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2" y="3846368"/>
            <a:ext cx="4524375" cy="2343150"/>
          </a:xfrm>
          <a:prstGeom prst="rect">
            <a:avLst/>
          </a:prstGeom>
        </p:spPr>
      </p:pic>
      <p:pic>
        <p:nvPicPr>
          <p:cNvPr id="36" name="OptWeighted">
            <a:extLst>
              <a:ext uri="{FF2B5EF4-FFF2-40B4-BE49-F238E27FC236}">
                <a16:creationId xmlns:a16="http://schemas.microsoft.com/office/drawing/2014/main" id="{93680E2E-79E4-B976-A6DC-A8C3640DE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2" y="3846368"/>
            <a:ext cx="4524375" cy="2343150"/>
          </a:xfrm>
          <a:prstGeom prst="rect">
            <a:avLst/>
          </a:prstGeom>
        </p:spPr>
      </p:pic>
      <p:pic>
        <p:nvPicPr>
          <p:cNvPr id="38" name="PerturbedSubopt">
            <a:extLst>
              <a:ext uri="{FF2B5EF4-FFF2-40B4-BE49-F238E27FC236}">
                <a16:creationId xmlns:a16="http://schemas.microsoft.com/office/drawing/2014/main" id="{11019625-B1F8-5761-987B-814E45F4FB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3812" y="3846368"/>
            <a:ext cx="4524375" cy="2343150"/>
          </a:xfrm>
          <a:prstGeom prst="rect">
            <a:avLst/>
          </a:prstGeom>
        </p:spPr>
      </p:pic>
      <p:pic>
        <p:nvPicPr>
          <p:cNvPr id="32" name="PerturbedOpt">
            <a:extLst>
              <a:ext uri="{FF2B5EF4-FFF2-40B4-BE49-F238E27FC236}">
                <a16:creationId xmlns:a16="http://schemas.microsoft.com/office/drawing/2014/main" id="{EB309DF2-2F19-0335-8D9B-CA57FF722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812" y="3846368"/>
            <a:ext cx="4524375" cy="2343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C60E941-8395-4E1B-FA94-7F3B585DAEB9}"/>
                  </a:ext>
                </a:extLst>
              </p:cNvPr>
              <p:cNvSpPr txBox="1"/>
              <p:nvPr/>
            </p:nvSpPr>
            <p:spPr>
              <a:xfrm>
                <a:off x="4943872" y="3872528"/>
                <a:ext cx="1759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1800" dirty="0">
                    <a:latin typeface="+mj-lt"/>
                  </a:rPr>
                  <a:t>-perturbation</a:t>
                </a:r>
                <a:endParaRPr lang="en-US" sz="18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C60E941-8395-4E1B-FA94-7F3B585DA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3872528"/>
                <a:ext cx="1759905" cy="369332"/>
              </a:xfrm>
              <a:prstGeom prst="rect">
                <a:avLst/>
              </a:prstGeom>
              <a:blipFill>
                <a:blip r:embed="rId11"/>
                <a:stretch>
                  <a:fillRect t="-8197" r="-31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DDBA8C7-679A-41B8-4288-58755E50AD28}"/>
              </a:ext>
            </a:extLst>
          </p:cNvPr>
          <p:cNvGrpSpPr/>
          <p:nvPr/>
        </p:nvGrpSpPr>
        <p:grpSpPr>
          <a:xfrm>
            <a:off x="4821528" y="4240384"/>
            <a:ext cx="235800" cy="350640"/>
            <a:chOff x="4821528" y="4240384"/>
            <a:chExt cx="23580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ED27D9D-CF1D-DD36-ADD3-FD02C6CC4881}"/>
                    </a:ext>
                  </a:extLst>
                </p14:cNvPr>
                <p14:cNvContentPartPr/>
                <p14:nvPr/>
              </p14:nvContentPartPr>
              <p14:xfrm>
                <a:off x="4838808" y="4240384"/>
                <a:ext cx="218520" cy="316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ED27D9D-CF1D-DD36-ADD3-FD02C6CC48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30168" y="4231744"/>
                  <a:ext cx="236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0C70F0-E858-ECB7-C8DD-4BE60D4B7BD4}"/>
                    </a:ext>
                  </a:extLst>
                </p14:cNvPr>
                <p14:cNvContentPartPr/>
                <p14:nvPr/>
              </p14:nvContentPartPr>
              <p14:xfrm>
                <a:off x="4821528" y="4481944"/>
                <a:ext cx="97560" cy="109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0C70F0-E858-ECB7-C8DD-4BE60D4B7B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2528" y="4473304"/>
                  <a:ext cx="1152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566897-FB1F-E2FF-E9EE-BA53B84241E5}"/>
              </a:ext>
            </a:extLst>
          </p:cNvPr>
          <p:cNvGrpSpPr/>
          <p:nvPr/>
        </p:nvGrpSpPr>
        <p:grpSpPr>
          <a:xfrm>
            <a:off x="6151008" y="4219144"/>
            <a:ext cx="528120" cy="937080"/>
            <a:chOff x="6151008" y="4219144"/>
            <a:chExt cx="528120" cy="9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C5E434-A2F4-A798-F41C-5510AF4FC492}"/>
                    </a:ext>
                  </a:extLst>
                </p14:cNvPr>
                <p14:cNvContentPartPr/>
                <p14:nvPr/>
              </p14:nvContentPartPr>
              <p14:xfrm>
                <a:off x="6151008" y="4263424"/>
                <a:ext cx="153720" cy="232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C5E434-A2F4-A798-F41C-5510AF4FC4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2368" y="4254424"/>
                  <a:ext cx="171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72396E-845E-7032-A0FC-6CB4E72647D1}"/>
                    </a:ext>
                  </a:extLst>
                </p14:cNvPr>
                <p14:cNvContentPartPr/>
                <p14:nvPr/>
              </p14:nvContentPartPr>
              <p14:xfrm>
                <a:off x="6243888" y="4436224"/>
                <a:ext cx="111960" cy="10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72396E-845E-7032-A0FC-6CB4E72647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5248" y="4427224"/>
                  <a:ext cx="129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8AE110-8A55-AEA8-D003-96BAC0A7D1F4}"/>
                    </a:ext>
                  </a:extLst>
                </p14:cNvPr>
                <p14:cNvContentPartPr/>
                <p14:nvPr/>
              </p14:nvContentPartPr>
              <p14:xfrm>
                <a:off x="6483288" y="4219144"/>
                <a:ext cx="195840" cy="906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8AE110-8A55-AEA8-D003-96BAC0A7D1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4648" y="4210144"/>
                  <a:ext cx="21348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57C39F-C401-9D93-FF93-B85ABA948243}"/>
                    </a:ext>
                  </a:extLst>
                </p14:cNvPr>
                <p14:cNvContentPartPr/>
                <p14:nvPr/>
              </p14:nvContentPartPr>
              <p14:xfrm>
                <a:off x="6434688" y="5024464"/>
                <a:ext cx="157320" cy="13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57C39F-C401-9D93-FF93-B85ABA9482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5688" y="5015824"/>
                  <a:ext cx="174960" cy="14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75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F17F-3E3D-4EBB-509C-7DF8FA0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D74FD-55DA-DC7F-721B-B33797A36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refined view on approximation algorithms, applicable for inputs involving </a:t>
                </a:r>
                <a:r>
                  <a:rPr lang="en-US" dirty="0">
                    <a:solidFill>
                      <a:srgbClr val="C00000"/>
                    </a:solidFill>
                  </a:rPr>
                  <a:t>weights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cap="small" dirty="0"/>
                  <a:t>Weighted Dominating Set:</a:t>
                </a:r>
                <a:r>
                  <a:rPr lang="en-US" dirty="0"/>
                  <a:t> input supplies a vertex weight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 for </a:t>
                </a:r>
                <a:r>
                  <a:rPr lang="en-US" cap="small" dirty="0"/>
                  <a:t>Weighted Dominating Set</a:t>
                </a:r>
                <a:r>
                  <a:rPr lang="en-US" dirty="0"/>
                  <a:t> is an algorithm that:</a:t>
                </a:r>
              </a:p>
              <a:p>
                <a:r>
                  <a:rPr lang="en-US" dirty="0"/>
                  <a:t>takes a vertex-weighted 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input,</a:t>
                </a:r>
              </a:p>
              <a:p>
                <a:r>
                  <a:rPr lang="en-US" dirty="0"/>
                  <a:t>outputs a dominating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together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-perturbation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0070C0"/>
                    </a:solidFill>
                  </a:rPr>
                  <a:t>optimal</a:t>
                </a:r>
                <a:r>
                  <a:rPr lang="en-US" dirty="0"/>
                  <a:t> dominating set for the </a:t>
                </a:r>
                <a:r>
                  <a:rPr lang="en-US" dirty="0">
                    <a:solidFill>
                      <a:srgbClr val="0070C0"/>
                    </a:solidFill>
                  </a:rPr>
                  <a:t>perturbed</a:t>
                </a:r>
                <a:r>
                  <a:rPr lang="en-US" dirty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D74FD-55DA-DC7F-721B-B33797A36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BBD0-EC26-3771-6DC4-37D1A64D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010FA41-1BAE-2129-07D3-D192E4F264EC}"/>
                  </a:ext>
                </a:extLst>
              </p:cNvPr>
              <p:cNvSpPr/>
              <p:nvPr/>
            </p:nvSpPr>
            <p:spPr bwMode="auto">
              <a:xfrm>
                <a:off x="624418" y="2276872"/>
                <a:ext cx="10972800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-perturbation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satisfying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b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eaLnBrk="0" hangingPunct="0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010FA41-1BAE-2129-07D3-D192E4F26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2276872"/>
                <a:ext cx="10972800" cy="12961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D74FD-55DA-DC7F-721B-B33797A36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refined view on approximation algorithms, applicable for inputs involving </a:t>
                </a:r>
                <a:r>
                  <a:rPr lang="en-US" dirty="0">
                    <a:solidFill>
                      <a:srgbClr val="C00000"/>
                    </a:solidFill>
                  </a:rPr>
                  <a:t>weights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 for </a:t>
                </a:r>
                <a:r>
                  <a:rPr lang="en-US" cap="small" dirty="0"/>
                  <a:t>Weighted Dominating Set</a:t>
                </a:r>
                <a:r>
                  <a:rPr lang="en-US" dirty="0"/>
                  <a:t> is an algorithm that:</a:t>
                </a:r>
              </a:p>
              <a:p>
                <a:r>
                  <a:rPr lang="en-US" dirty="0"/>
                  <a:t>takes a vertex-weighted 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input,</a:t>
                </a:r>
              </a:p>
              <a:p>
                <a:r>
                  <a:rPr lang="en-US" dirty="0"/>
                  <a:t>outputs a dominating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together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-perturbation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0070C0"/>
                    </a:solidFill>
                  </a:rPr>
                  <a:t>optimal</a:t>
                </a:r>
                <a:r>
                  <a:rPr lang="en-US" dirty="0"/>
                  <a:t> dominating set for the </a:t>
                </a:r>
                <a:r>
                  <a:rPr lang="en-US" dirty="0">
                    <a:solidFill>
                      <a:srgbClr val="0070C0"/>
                    </a:solidFill>
                  </a:rPr>
                  <a:t>perturbed</a:t>
                </a:r>
                <a:r>
                  <a:rPr lang="en-US" dirty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D74FD-55DA-DC7F-721B-B33797A36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70EF17F-3E3D-4EBB-509C-7DF8FA0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BBD0-EC26-3771-6DC4-37D1A64D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D303679-B343-866E-17C7-D3704E8DE496}"/>
                  </a:ext>
                </a:extLst>
              </p:cNvPr>
              <p:cNvSpPr/>
              <p:nvPr/>
            </p:nvSpPr>
            <p:spPr bwMode="auto">
              <a:xfrm>
                <a:off x="624418" y="995561"/>
                <a:ext cx="10972800" cy="6334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-certified algorithm outputs a solution that is optimal for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perturbed</a:t>
                </a:r>
                <a:r>
                  <a:rPr lang="en-US" sz="2400" dirty="0"/>
                  <a:t> input 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D303679-B343-866E-17C7-D3704E8DE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995561"/>
                <a:ext cx="10972800" cy="63341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4AFB0AED-C8BA-8CA9-0FFA-AEA26AF8F709}"/>
              </a:ext>
            </a:extLst>
          </p:cNvPr>
          <p:cNvSpPr/>
          <p:nvPr/>
        </p:nvSpPr>
        <p:spPr bwMode="auto">
          <a:xfrm>
            <a:off x="5246840" y="2204864"/>
            <a:ext cx="1782831" cy="121120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1.5-certified</a:t>
            </a:r>
            <a:b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algorithm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198E4B-D985-CB0D-4B4F-3643F352386D}"/>
              </a:ext>
            </a:extLst>
          </p:cNvPr>
          <p:cNvGrpSpPr/>
          <p:nvPr/>
        </p:nvGrpSpPr>
        <p:grpSpPr>
          <a:xfrm>
            <a:off x="7248128" y="1916832"/>
            <a:ext cx="3456384" cy="1728192"/>
            <a:chOff x="7248128" y="1916832"/>
            <a:chExt cx="3456384" cy="17281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053D0A-2D74-B036-642D-859EC7A3F6A2}"/>
                </a:ext>
              </a:extLst>
            </p:cNvPr>
            <p:cNvSpPr/>
            <p:nvPr/>
          </p:nvSpPr>
          <p:spPr bwMode="auto">
            <a:xfrm>
              <a:off x="7248128" y="1916832"/>
              <a:ext cx="3456384" cy="172819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436E44-4DA2-CA50-FB20-E192E4E3C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75521" y="1947504"/>
              <a:ext cx="3220683" cy="166684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D0BCD51-B86D-FD4F-D621-2E609AE8DB1D}"/>
                </a:ext>
              </a:extLst>
            </p:cNvPr>
            <p:cNvGrpSpPr/>
            <p:nvPr/>
          </p:nvGrpSpPr>
          <p:grpSpPr>
            <a:xfrm>
              <a:off x="8093675" y="1947504"/>
              <a:ext cx="1410899" cy="880988"/>
              <a:chOff x="8100450" y="1947504"/>
              <a:chExt cx="2055834" cy="12836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C652A42-8F9D-D73A-49D5-D8EF0658B3CD}"/>
                      </a:ext>
                    </a:extLst>
                  </p:cNvPr>
                  <p:cNvSpPr txBox="1"/>
                  <p:nvPr/>
                </p:nvSpPr>
                <p:spPr>
                  <a:xfrm>
                    <a:off x="8100450" y="1947504"/>
                    <a:ext cx="2055834" cy="4484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oMath>
                    </a14:m>
                    <a:r>
                      <a:rPr lang="en-US" sz="1400" dirty="0">
                        <a:latin typeface="+mj-lt"/>
                      </a:rPr>
                      <a:t>-perturbation</a:t>
                    </a:r>
                    <a:endParaRPr lang="en-US" sz="1400" dirty="0" err="1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C652A42-8F9D-D73A-49D5-D8EF0658B3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0450" y="1947504"/>
                    <a:ext cx="2055834" cy="4484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961" r="-433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EA3B8D0-0832-301C-50C6-3D720BA2BC4D}"/>
                  </a:ext>
                </a:extLst>
              </p:cNvPr>
              <p:cNvGrpSpPr/>
              <p:nvPr/>
            </p:nvGrpSpPr>
            <p:grpSpPr>
              <a:xfrm>
                <a:off x="8126072" y="2315360"/>
                <a:ext cx="235800" cy="350640"/>
                <a:chOff x="4821528" y="4240384"/>
                <a:chExt cx="235800" cy="350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2B6B43DB-EC34-9890-4F04-9C611C5285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8808" y="4240384"/>
                    <a:ext cx="218520" cy="31680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2B6B43DB-EC34-9890-4F04-9C611C52858B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826231" y="4227271"/>
                      <a:ext cx="244197" cy="34250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42B5ECB2-686A-8819-1330-E686B301DB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528" y="4481944"/>
                    <a:ext cx="97560" cy="10908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42B5ECB2-686A-8819-1330-E686B301DB9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808415" y="4468833"/>
                      <a:ext cx="123261" cy="13477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A483997-EEC8-ADC4-087A-695790CC4A10}"/>
                  </a:ext>
                </a:extLst>
              </p:cNvPr>
              <p:cNvGrpSpPr/>
              <p:nvPr/>
            </p:nvGrpSpPr>
            <p:grpSpPr>
              <a:xfrm>
                <a:off x="9455552" y="2294120"/>
                <a:ext cx="528120" cy="937080"/>
                <a:chOff x="6151008" y="4219144"/>
                <a:chExt cx="528120" cy="937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CF1B94DF-0FA9-CF2F-A315-2CFCBD3E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51008" y="4263424"/>
                    <a:ext cx="153720" cy="2325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CF1B94DF-0FA9-CF2F-A315-2CFCBD3EF7ED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6137937" y="4250300"/>
                      <a:ext cx="179340" cy="2582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63B40FEE-68E2-6DEE-3EEB-71780F5A7C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43888" y="4436224"/>
                    <a:ext cx="111960" cy="10872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63B40FEE-68E2-6DEE-3EEB-71780F5A7C2F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231332" y="4423157"/>
                      <a:ext cx="137596" cy="1343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DF7BA6C6-DAAA-C48B-06A9-25BA8CFD74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83288" y="4219144"/>
                    <a:ext cx="195840" cy="90684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DF7BA6C6-DAAA-C48B-06A9-25BA8CFD74A0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6470162" y="4206032"/>
                      <a:ext cx="221567" cy="9325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16E5B5EB-3F99-AD5B-6B91-39FC3868C9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4688" y="5024464"/>
                    <a:ext cx="157320" cy="1317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16E5B5EB-3F99-AD5B-6B91-39FC3868C9BD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6421578" y="5011915"/>
                      <a:ext cx="183016" cy="1573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6E36EC-E5CE-AE97-22E3-44BF466469F0}"/>
              </a:ext>
            </a:extLst>
          </p:cNvPr>
          <p:cNvGrpSpPr/>
          <p:nvPr/>
        </p:nvGrpSpPr>
        <p:grpSpPr>
          <a:xfrm>
            <a:off x="1372700" y="1916832"/>
            <a:ext cx="3456384" cy="1728192"/>
            <a:chOff x="1372700" y="1916832"/>
            <a:chExt cx="3456384" cy="172819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A37255A-4D8A-3206-FAFB-E64CA548BCD7}"/>
                </a:ext>
              </a:extLst>
            </p:cNvPr>
            <p:cNvSpPr/>
            <p:nvPr/>
          </p:nvSpPr>
          <p:spPr bwMode="auto">
            <a:xfrm>
              <a:off x="1372700" y="1916832"/>
              <a:ext cx="3456384" cy="172819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EDA78A8-2BCB-F078-C98A-797CF97C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63547" y="2080661"/>
              <a:ext cx="2809723" cy="14541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F1FE4ED-A71C-2D18-3BBC-F025530F057A}"/>
              </a:ext>
            </a:extLst>
          </p:cNvPr>
          <p:cNvSpPr txBox="1"/>
          <p:nvPr/>
        </p:nvSpPr>
        <p:spPr>
          <a:xfrm>
            <a:off x="257351" y="2564937"/>
            <a:ext cx="113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Input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70AD59-7E8D-A541-A3AC-0843FA4AB3F1}"/>
              </a:ext>
            </a:extLst>
          </p:cNvPr>
          <p:cNvSpPr txBox="1"/>
          <p:nvPr/>
        </p:nvSpPr>
        <p:spPr>
          <a:xfrm>
            <a:off x="10736607" y="2564937"/>
            <a:ext cx="126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023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EBE6C-F396-B1E1-7469-FC1CFF1061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useful?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EBE6C-F396-B1E1-7469-FC1CFF106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EDC0AE-985C-833F-1CD6-1FF4B4771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-factor uncertainty in how the weight values model actual costs, solving the perturbed instance is </a:t>
                </a:r>
                <a:r>
                  <a:rPr lang="en-US" dirty="0">
                    <a:solidFill>
                      <a:srgbClr val="C00000"/>
                    </a:solidFill>
                  </a:rPr>
                  <a:t>as good</a:t>
                </a:r>
                <a:r>
                  <a:rPr lang="en-US" dirty="0"/>
                  <a:t> as solving the original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Output has guarantees on local behavior (optimality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inclusion-minimal)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Output forms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-approximation for the original input: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Output forms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-approximation for the </a:t>
                </a:r>
                <a:r>
                  <a:rPr lang="en-US" dirty="0">
                    <a:solidFill>
                      <a:srgbClr val="0070C0"/>
                    </a:solidFill>
                  </a:rPr>
                  <a:t>dual maximization</a:t>
                </a:r>
                <a:r>
                  <a:rPr lang="en-US" dirty="0"/>
                  <a:t> problem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EDC0AE-985C-833F-1CD6-1FF4B4771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737F-B8B6-7F1F-7706-4B1E02ED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1D17D0-BC9F-4E41-3641-801012B4D7D0}"/>
                  </a:ext>
                </a:extLst>
              </p:cNvPr>
              <p:cNvSpPr/>
              <p:nvPr/>
            </p:nvSpPr>
            <p:spPr bwMode="auto">
              <a:xfrm>
                <a:off x="624418" y="3441537"/>
                <a:ext cx="10972800" cy="157163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 algn="l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be an optimal solution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l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be an optimal solution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-perturbation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l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1D17D0-BC9F-4E41-3641-801012B4D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3441537"/>
                <a:ext cx="10972800" cy="157163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7E9AF06-484C-4E77-0D81-BF230F0E224F}"/>
              </a:ext>
            </a:extLst>
          </p:cNvPr>
          <p:cNvSpPr/>
          <p:nvPr/>
        </p:nvSpPr>
        <p:spPr bwMode="auto">
          <a:xfrm>
            <a:off x="1703512" y="5517232"/>
            <a:ext cx="2304717" cy="698954"/>
          </a:xfrm>
          <a:prstGeom prst="wedgeRectCallout">
            <a:avLst>
              <a:gd name="adj1" fmla="val 60522"/>
              <a:gd name="adj2" fmla="val -1291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Perturbation can only increase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FA5E702-BFF8-2BAF-FEB9-B45CCC5DE4D7}"/>
                  </a:ext>
                </a:extLst>
              </p:cNvPr>
              <p:cNvSpPr/>
              <p:nvPr/>
            </p:nvSpPr>
            <p:spPr bwMode="auto">
              <a:xfrm>
                <a:off x="7968208" y="5517232"/>
                <a:ext cx="2641235" cy="698954"/>
              </a:xfrm>
              <a:prstGeom prst="wedgeRectCallout">
                <a:avLst>
                  <a:gd name="adj1" fmla="val -96877"/>
                  <a:gd name="adj2" fmla="val -13703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Perturbation multiplies weight by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≤(1+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FA5E702-BFF8-2BAF-FEB9-B45CCC5DE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8208" y="5517232"/>
                <a:ext cx="2641235" cy="698954"/>
              </a:xfrm>
              <a:prstGeom prst="wedgeRectCallout">
                <a:avLst>
                  <a:gd name="adj1" fmla="val -96877"/>
                  <a:gd name="adj2" fmla="val -13703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E4C665A-A87E-F3D2-FB17-3F3AAE5887B0}"/>
                  </a:ext>
                </a:extLst>
              </p:cNvPr>
              <p:cNvSpPr/>
              <p:nvPr/>
            </p:nvSpPr>
            <p:spPr bwMode="auto">
              <a:xfrm>
                <a:off x="4439816" y="5517232"/>
                <a:ext cx="2304717" cy="698954"/>
              </a:xfrm>
              <a:prstGeom prst="wedgeRectCallout">
                <a:avLst>
                  <a:gd name="adj1" fmla="val -6405"/>
                  <a:gd name="adj2" fmla="val -13175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optimal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E4C665A-A87E-F3D2-FB17-3F3AAE588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9816" y="5517232"/>
                <a:ext cx="2304717" cy="698954"/>
              </a:xfrm>
              <a:prstGeom prst="wedgeRectCallout">
                <a:avLst>
                  <a:gd name="adj1" fmla="val -6405"/>
                  <a:gd name="adj2" fmla="val -131754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CB4FD-AE43-885E-B8EE-331787675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CB4FD-AE43-885E-B8EE-331787675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56CAC-E9DF-1854-16E4-BD6CD634D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Model was introduced in 2018 as going </a:t>
                </a:r>
                <a:r>
                  <a:rPr lang="en-US" dirty="0">
                    <a:solidFill>
                      <a:srgbClr val="C00000"/>
                    </a:solidFill>
                  </a:rPr>
                  <a:t>beyond worst-case analysis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sz="1600" dirty="0">
                    <a:solidFill>
                      <a:srgbClr val="0070C0"/>
                    </a:solidFill>
                  </a:rPr>
                  <a:t>[Konstantin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Makarychev</a:t>
                </a:r>
                <a:r>
                  <a:rPr lang="en-US" sz="1600" dirty="0">
                    <a:solidFill>
                      <a:srgbClr val="0070C0"/>
                    </a:solidFill>
                  </a:rPr>
                  <a:t> &amp; Yury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Makarychev</a:t>
                </a:r>
                <a:r>
                  <a:rPr lang="en-US" sz="1600" dirty="0">
                    <a:solidFill>
                      <a:srgbClr val="0070C0"/>
                    </a:solidFill>
                  </a:rPr>
                  <a:t> @ ICTS’20]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Originated from the study of perturbation resilience</a:t>
                </a:r>
              </a:p>
              <a:p>
                <a:pPr marL="0" indent="0">
                  <a:buNone/>
                </a:pPr>
                <a:r>
                  <a:rPr lang="en-US" dirty="0"/>
                  <a:t>In 2019,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 </a:t>
                </a:r>
                <a:r>
                  <a:rPr lang="en-NL" dirty="0"/>
                  <a:t>was given: for </a:t>
                </a:r>
                <a:r>
                  <a:rPr lang="en-NL" cap="small" dirty="0"/>
                  <a:t>Planar Independent Set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56CAC-E9DF-1854-16E4-BD6CD634D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CAA16-25B8-ACFD-B99D-CEE49126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C2EC5A0-4101-3772-B3E6-9FF5C43E7DD5}"/>
                  </a:ext>
                </a:extLst>
              </p:cNvPr>
              <p:cNvSpPr/>
              <p:nvPr/>
            </p:nvSpPr>
            <p:spPr bwMode="auto">
              <a:xfrm>
                <a:off x="624418" y="3212975"/>
                <a:ext cx="10972800" cy="31455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en-US" sz="2400" dirty="0"/>
                  <a:t>There is an algorithm that takes as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input</a:t>
                </a:r>
                <a:r>
                  <a:rPr lang="en-US" sz="2400" dirty="0"/>
                  <a:t>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-vertex weighted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…,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accuracy parameter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l" eaLnBrk="0" hangingPunct="0"/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outputs</a:t>
                </a:r>
                <a:r>
                  <a:rPr lang="en-US" sz="2400" dirty="0"/>
                  <a:t>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and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-perturbation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maximum-weight</a:t>
                </a:r>
                <a:r>
                  <a:rPr lang="en-US" sz="2400" dirty="0"/>
                  <a:t> independent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algn="l" eaLnBrk="0" hangingPunct="0"/>
                <a:r>
                  <a:rPr lang="en-US" sz="2400" dirty="0"/>
                  <a:t>The algorithm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C2EC5A0-4101-3772-B3E6-9FF5C43E7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3212975"/>
                <a:ext cx="10972800" cy="31455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43FA37-F8CE-517B-C4D6-AE2601FCB676}"/>
              </a:ext>
            </a:extLst>
          </p:cNvPr>
          <p:cNvSpPr txBox="1"/>
          <p:nvPr/>
        </p:nvSpPr>
        <p:spPr>
          <a:xfrm>
            <a:off x="5217828" y="6358477"/>
            <a:ext cx="7676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Angelidakis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Awasthi, Blum,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Chatziafratis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Dan @ ESA ‘19]</a:t>
            </a:r>
          </a:p>
        </p:txBody>
      </p:sp>
    </p:spTree>
    <p:extLst>
      <p:ext uri="{BB962C8B-B14F-4D97-AF65-F5344CB8AC3E}">
        <p14:creationId xmlns:p14="http://schemas.microsoft.com/office/powerpoint/2010/main" val="16351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CB4FD-AE43-885E-B8EE-331787675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CB4FD-AE43-885E-B8EE-331787675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56CAC-E9DF-1854-16E4-BD6CD634D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algorithm is complicated, involving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⌈1/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level of </a:t>
                </a:r>
                <a:r>
                  <a:rPr lang="en-US" dirty="0" err="1">
                    <a:solidFill>
                      <a:srgbClr val="0070C0"/>
                    </a:solidFill>
                  </a:rPr>
                  <a:t>Sherali</a:t>
                </a:r>
                <a:r>
                  <a:rPr lang="en-US" dirty="0">
                    <a:solidFill>
                      <a:srgbClr val="0070C0"/>
                    </a:solidFill>
                  </a:rPr>
                  <a:t>-Adams</a:t>
                </a:r>
                <a:br>
                  <a:rPr lang="en-US" dirty="0"/>
                </a:br>
                <a:r>
                  <a:rPr lang="en-US" sz="1600" dirty="0"/>
                  <a:t>Relied on a relation to </a:t>
                </a:r>
                <a:r>
                  <a:rPr lang="en-US" sz="1600" dirty="0">
                    <a:solidFill>
                      <a:srgbClr val="0070C0"/>
                    </a:solidFill>
                  </a:rPr>
                  <a:t>treewidth </a:t>
                </a:r>
                <a:r>
                  <a:rPr lang="en-US" sz="1600" dirty="0"/>
                  <a:t>that seemed very application-specific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2019,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-certified algorithms on planar graphs were developed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56CAC-E9DF-1854-16E4-BD6CD634D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CAA16-25B8-ACFD-B99D-CEE49126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C2EC5A0-4101-3772-B3E6-9FF5C43E7DD5}"/>
                  </a:ext>
                </a:extLst>
              </p:cNvPr>
              <p:cNvSpPr/>
              <p:nvPr/>
            </p:nvSpPr>
            <p:spPr bwMode="auto">
              <a:xfrm>
                <a:off x="624418" y="3212975"/>
                <a:ext cx="10972800" cy="31455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en-US" sz="2400" dirty="0"/>
                  <a:t>There is an algorithm that takes as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input</a:t>
                </a:r>
                <a:r>
                  <a:rPr lang="en-US" sz="2400" dirty="0"/>
                  <a:t>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-vertex weighted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 …,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accuracy parameter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l" eaLnBrk="0" hangingPunct="0"/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outputs</a:t>
                </a:r>
                <a:r>
                  <a:rPr lang="en-US" sz="2400" dirty="0"/>
                  <a:t>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and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-perturbation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maximum-weight</a:t>
                </a:r>
                <a:r>
                  <a:rPr lang="en-US" sz="2400" dirty="0"/>
                  <a:t> independent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algn="l" eaLnBrk="0" hangingPunct="0"/>
                <a:r>
                  <a:rPr lang="en-US" sz="2400" dirty="0"/>
                  <a:t>The algorithm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C2EC5A0-4101-3772-B3E6-9FF5C43E7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3212975"/>
                <a:ext cx="10972800" cy="31455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43FA37-F8CE-517B-C4D6-AE2601FCB676}"/>
              </a:ext>
            </a:extLst>
          </p:cNvPr>
          <p:cNvSpPr txBox="1"/>
          <p:nvPr/>
        </p:nvSpPr>
        <p:spPr>
          <a:xfrm>
            <a:off x="5217828" y="6358477"/>
            <a:ext cx="7676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Angelidakis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Awasthi, Blum,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Chatziafratis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Dan @ ESA ‘19]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7339272-E51B-4422-92A4-D2483740DD03}"/>
                  </a:ext>
                </a:extLst>
              </p:cNvPr>
              <p:cNvSpPr/>
              <p:nvPr/>
            </p:nvSpPr>
            <p:spPr bwMode="auto">
              <a:xfrm>
                <a:off x="624418" y="1869568"/>
                <a:ext cx="10972800" cy="7673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-certified algorithms exist for other problems? </a:t>
                </a:r>
                <a:br>
                  <a:rPr lang="en-US" sz="2400" dirty="0"/>
                </a:br>
                <a:r>
                  <a:rPr lang="en-US" sz="2400" dirty="0"/>
                  <a:t>Can the running time be improved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?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7339272-E51B-4422-92A4-D2483740D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8" y="1869568"/>
                <a:ext cx="10972800" cy="7673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2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58641</TotalTime>
  <Words>2631</Words>
  <Application>Microsoft Office PowerPoint</Application>
  <PresentationFormat>Widescreen</PresentationFormat>
  <Paragraphs>267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Arial Narrow</vt:lpstr>
      <vt:lpstr>Cambria Math</vt:lpstr>
      <vt:lpstr>AA-UiB-Institusjonell-mal-rev03</vt:lpstr>
      <vt:lpstr>PowerPoint Presentation</vt:lpstr>
      <vt:lpstr>The Dominating Set problem</vt:lpstr>
      <vt:lpstr>Computing dominating sets</vt:lpstr>
      <vt:lpstr>Certified algorithms</vt:lpstr>
      <vt:lpstr>Certified algorithms</vt:lpstr>
      <vt:lpstr>Certified algorithms</vt:lpstr>
      <vt:lpstr>Why are (1+ϵ)-certified algorithms useful?</vt:lpstr>
      <vt:lpstr>History of (1+ϵ)-certified algorithms</vt:lpstr>
      <vt:lpstr>History of (1+ϵ)-certified algorithms</vt:lpstr>
      <vt:lpstr>Our contributions</vt:lpstr>
      <vt:lpstr>The algorithm for Dominating Set</vt:lpstr>
      <vt:lpstr>Illustration of layering</vt:lpstr>
      <vt:lpstr>Example for λ=4</vt:lpstr>
      <vt:lpstr>Example for λ=4</vt:lpstr>
      <vt:lpstr>Example for λ=4</vt:lpstr>
      <vt:lpstr>Example for λ=4</vt:lpstr>
      <vt:lpstr>Example for λ=4</vt:lpstr>
      <vt:lpstr>Correctness of the algorithm</vt:lpstr>
      <vt:lpstr>Correctness of the algorithm</vt:lpstr>
      <vt:lpstr>Correctness of the algorithm</vt:lpstr>
      <vt:lpstr>Generalization of the approach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2295</cp:revision>
  <cp:lastPrinted>2018-06-05T11:33:59Z</cp:lastPrinted>
  <dcterms:created xsi:type="dcterms:W3CDTF">2011-05-20T06:21:58Z</dcterms:created>
  <dcterms:modified xsi:type="dcterms:W3CDTF">2024-04-10T07:01:05Z</dcterms:modified>
</cp:coreProperties>
</file>