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1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02" r:id="rId2"/>
    <p:sldId id="507" r:id="rId3"/>
    <p:sldId id="479" r:id="rId4"/>
    <p:sldId id="508" r:id="rId5"/>
    <p:sldId id="523" r:id="rId6"/>
    <p:sldId id="483" r:id="rId7"/>
    <p:sldId id="577" r:id="rId8"/>
    <p:sldId id="489" r:id="rId9"/>
    <p:sldId id="527" r:id="rId10"/>
    <p:sldId id="531" r:id="rId11"/>
    <p:sldId id="537" r:id="rId12"/>
    <p:sldId id="515" r:id="rId13"/>
    <p:sldId id="517" r:id="rId14"/>
    <p:sldId id="518" r:id="rId15"/>
    <p:sldId id="519" r:id="rId16"/>
    <p:sldId id="594" r:id="rId17"/>
    <p:sldId id="595" r:id="rId18"/>
    <p:sldId id="596" r:id="rId19"/>
    <p:sldId id="599" r:id="rId20"/>
    <p:sldId id="600" r:id="rId21"/>
    <p:sldId id="494" r:id="rId22"/>
    <p:sldId id="496" r:id="rId23"/>
    <p:sldId id="497" r:id="rId24"/>
    <p:sldId id="578" r:id="rId25"/>
    <p:sldId id="579" r:id="rId26"/>
    <p:sldId id="500" r:id="rId27"/>
    <p:sldId id="580" r:id="rId28"/>
    <p:sldId id="601" r:id="rId29"/>
    <p:sldId id="589" r:id="rId30"/>
    <p:sldId id="590" r:id="rId31"/>
    <p:sldId id="591" r:id="rId32"/>
    <p:sldId id="593" r:id="rId33"/>
    <p:sldId id="566" r:id="rId34"/>
    <p:sldId id="574" r:id="rId35"/>
    <p:sldId id="576" r:id="rId36"/>
    <p:sldId id="573" r:id="rId37"/>
    <p:sldId id="597" r:id="rId38"/>
    <p:sldId id="567" r:id="rId39"/>
    <p:sldId id="510" r:id="rId40"/>
    <p:sldId id="546" r:id="rId41"/>
    <p:sldId id="581" r:id="rId42"/>
    <p:sldId id="582" r:id="rId43"/>
    <p:sldId id="584" r:id="rId44"/>
    <p:sldId id="585" r:id="rId45"/>
    <p:sldId id="586" r:id="rId46"/>
    <p:sldId id="588" r:id="rId47"/>
    <p:sldId id="587" r:id="rId48"/>
    <p:sldId id="539" r:id="rId49"/>
    <p:sldId id="602" r:id="rId50"/>
    <p:sldId id="454" r:id="rId51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3300"/>
    <a:srgbClr val="0F94C4"/>
    <a:srgbClr val="0066FF"/>
    <a:srgbClr val="008000"/>
    <a:srgbClr val="003399"/>
    <a:srgbClr val="0395CE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92" autoAdjust="0"/>
  </p:normalViewPr>
  <p:slideViewPr>
    <p:cSldViewPr>
      <p:cViewPr varScale="1">
        <p:scale>
          <a:sx n="63" d="100"/>
          <a:sy n="63" d="100"/>
        </p:scale>
        <p:origin x="92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ansen\Dropbox\Talks\FixedParameterComputationalGeometry\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Fixed-parameter tractability &amp; kernelization</c:v>
          </c:tx>
          <c:xVal>
            <c:numRef>
              <c:f>Leiden!$A$3:$A$28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Leiden!$B$3:$B$28</c:f>
              <c:numCache>
                <c:formatCode>General</c:formatCode>
                <c:ptCount val="26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16</c:v>
                </c:pt>
                <c:pt idx="4">
                  <c:v>22</c:v>
                </c:pt>
                <c:pt idx="5">
                  <c:v>18</c:v>
                </c:pt>
                <c:pt idx="6">
                  <c:v>18</c:v>
                </c:pt>
                <c:pt idx="7">
                  <c:v>34</c:v>
                </c:pt>
                <c:pt idx="8">
                  <c:v>23</c:v>
                </c:pt>
                <c:pt idx="9">
                  <c:v>64</c:v>
                </c:pt>
                <c:pt idx="10">
                  <c:v>47</c:v>
                </c:pt>
                <c:pt idx="11">
                  <c:v>88</c:v>
                </c:pt>
                <c:pt idx="12">
                  <c:v>107</c:v>
                </c:pt>
                <c:pt idx="13">
                  <c:v>185</c:v>
                </c:pt>
                <c:pt idx="14">
                  <c:v>271</c:v>
                </c:pt>
                <c:pt idx="15">
                  <c:v>268</c:v>
                </c:pt>
                <c:pt idx="16">
                  <c:v>423</c:v>
                </c:pt>
                <c:pt idx="17">
                  <c:v>467</c:v>
                </c:pt>
                <c:pt idx="18">
                  <c:v>641</c:v>
                </c:pt>
                <c:pt idx="19">
                  <c:v>734</c:v>
                </c:pt>
                <c:pt idx="20">
                  <c:v>738</c:v>
                </c:pt>
                <c:pt idx="21">
                  <c:v>820</c:v>
                </c:pt>
                <c:pt idx="22">
                  <c:v>977</c:v>
                </c:pt>
                <c:pt idx="23">
                  <c:v>1120</c:v>
                </c:pt>
                <c:pt idx="24">
                  <c:v>1150</c:v>
                </c:pt>
                <c:pt idx="25">
                  <c:v>1450</c:v>
                </c:pt>
              </c:numCache>
            </c:numRef>
          </c:yVal>
          <c:smooth val="0"/>
        </c:ser>
        <c:ser>
          <c:idx val="1"/>
          <c:order val="1"/>
          <c:tx>
            <c:v>Kernelization</c:v>
          </c:tx>
          <c:xVal>
            <c:numRef>
              <c:f>Leiden!$A$3:$A$28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Leiden!$C$3:$C$28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11</c:v>
                </c:pt>
                <c:pt idx="12">
                  <c:v>14</c:v>
                </c:pt>
                <c:pt idx="13">
                  <c:v>21</c:v>
                </c:pt>
                <c:pt idx="14">
                  <c:v>49</c:v>
                </c:pt>
                <c:pt idx="15">
                  <c:v>56</c:v>
                </c:pt>
                <c:pt idx="16">
                  <c:v>96</c:v>
                </c:pt>
                <c:pt idx="17">
                  <c:v>106</c:v>
                </c:pt>
                <c:pt idx="18">
                  <c:v>167</c:v>
                </c:pt>
                <c:pt idx="19">
                  <c:v>175</c:v>
                </c:pt>
                <c:pt idx="20">
                  <c:v>210</c:v>
                </c:pt>
                <c:pt idx="21">
                  <c:v>204</c:v>
                </c:pt>
                <c:pt idx="22">
                  <c:v>268</c:v>
                </c:pt>
                <c:pt idx="23">
                  <c:v>309</c:v>
                </c:pt>
                <c:pt idx="24">
                  <c:v>311</c:v>
                </c:pt>
                <c:pt idx="25">
                  <c:v>414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826800"/>
        <c:axId val="453825624"/>
      </c:scatterChart>
      <c:valAx>
        <c:axId val="4538268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3825624"/>
        <c:crosses val="autoZero"/>
        <c:crossBetween val="midCat"/>
      </c:valAx>
      <c:valAx>
        <c:axId val="453825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53826800"/>
        <c:crosses val="autoZero"/>
        <c:crossBetween val="midCat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1.png"/><Relationship Id="rId1" Type="http://schemas.openxmlformats.org/officeDocument/2006/relationships/image" Target="../media/image910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image" Target="../media/image941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image" Target="../media/image920.png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3E2F3-E65A-456B-9994-5AD9CAF0DF7F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E2002-7542-403D-B6D6-3889F5684CC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01E462C5-05BD-4ECC-AD67-B5A1D20EEE50}" type="parTrans" cxnId="{07AD1F62-2427-4091-84B7-395977DE6816}">
      <dgm:prSet/>
      <dgm:spPr/>
      <dgm:t>
        <a:bodyPr/>
        <a:lstStyle/>
        <a:p>
          <a:endParaRPr lang="en-US"/>
        </a:p>
      </dgm:t>
    </dgm:pt>
    <dgm:pt modelId="{23F147C3-D009-4C2A-8DF2-41C0C2B92BE3}" type="sibTrans" cxnId="{07AD1F62-2427-4091-84B7-395977DE6816}">
      <dgm:prSet/>
      <dgm:spPr/>
      <dgm:t>
        <a:bodyPr/>
        <a:lstStyle/>
        <a:p>
          <a:endParaRPr lang="en-US"/>
        </a:p>
      </dgm:t>
    </dgm:pt>
    <dgm:pt modelId="{9408FD18-96CA-474C-A690-3CEADAE449F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2C3675F-9807-4692-806F-C2B557564042}" type="parTrans" cxnId="{A6DD9C09-D11C-4ED7-82B4-84B292D15D52}">
      <dgm:prSet/>
      <dgm:spPr/>
      <dgm:t>
        <a:bodyPr/>
        <a:lstStyle/>
        <a:p>
          <a:endParaRPr lang="en-US"/>
        </a:p>
      </dgm:t>
    </dgm:pt>
    <dgm:pt modelId="{27C57713-1473-46C3-ACCE-620A93911AAA}" type="sibTrans" cxnId="{A6DD9C09-D11C-4ED7-82B4-84B292D15D52}">
      <dgm:prSet/>
      <dgm:spPr/>
      <dgm:t>
        <a:bodyPr/>
        <a:lstStyle/>
        <a:p>
          <a:endParaRPr lang="en-US"/>
        </a:p>
      </dgm:t>
    </dgm:pt>
    <dgm:pt modelId="{2333D6F0-7920-487C-9AD0-98AFCDDE3757}">
      <dgm:prSet phldrT="[Text]"/>
      <dgm:spPr/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C9721C3D-A995-4BC7-B5DD-DC2AA4072339}" type="parTrans" cxnId="{1BB592C8-C012-4D8E-BDA0-F3E79C5E5DF7}">
      <dgm:prSet/>
      <dgm:spPr/>
      <dgm:t>
        <a:bodyPr/>
        <a:lstStyle/>
        <a:p>
          <a:endParaRPr lang="en-US"/>
        </a:p>
      </dgm:t>
    </dgm:pt>
    <dgm:pt modelId="{AEFB0785-A69F-4A1C-AEF0-45B0E47D231F}" type="sibTrans" cxnId="{1BB592C8-C012-4D8E-BDA0-F3E79C5E5DF7}">
      <dgm:prSet/>
      <dgm:spPr/>
      <dgm:t>
        <a:bodyPr/>
        <a:lstStyle/>
        <a:p>
          <a:endParaRPr lang="en-US"/>
        </a:p>
      </dgm:t>
    </dgm:pt>
    <dgm:pt modelId="{E9807999-85D9-4343-A02E-9E16BCB2F8F6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0D0BCFE7-DAD2-4B68-AB96-1440468653DE}" type="parTrans" cxnId="{0244D1D3-C20E-4AB6-83B9-3C7C9137DE1F}">
      <dgm:prSet/>
      <dgm:spPr/>
      <dgm:t>
        <a:bodyPr/>
        <a:lstStyle/>
        <a:p>
          <a:endParaRPr lang="en-US"/>
        </a:p>
      </dgm:t>
    </dgm:pt>
    <dgm:pt modelId="{FD2CE53D-0EB1-400C-B41A-61D3A4BE8BC7}" type="sibTrans" cxnId="{0244D1D3-C20E-4AB6-83B9-3C7C9137DE1F}">
      <dgm:prSet/>
      <dgm:spPr/>
      <dgm:t>
        <a:bodyPr/>
        <a:lstStyle/>
        <a:p>
          <a:endParaRPr lang="en-US"/>
        </a:p>
      </dgm:t>
    </dgm:pt>
    <dgm:pt modelId="{36439536-D4E1-4262-8D40-F95EFADA4E6A}">
      <dgm:prSet phldrT="[Text]"/>
      <dgm:spPr/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4B57EF62-E8A8-423A-A041-EDF3B3DA4F82}" type="parTrans" cxnId="{F60A51AE-4C4A-4137-9E97-CC7330A60CD7}">
      <dgm:prSet/>
      <dgm:spPr/>
      <dgm:t>
        <a:bodyPr/>
        <a:lstStyle/>
        <a:p>
          <a:endParaRPr lang="en-US"/>
        </a:p>
      </dgm:t>
    </dgm:pt>
    <dgm:pt modelId="{9C804F1A-BD44-4ABD-91AA-840C98A664CB}" type="sibTrans" cxnId="{F60A51AE-4C4A-4137-9E97-CC7330A60CD7}">
      <dgm:prSet/>
      <dgm:spPr/>
      <dgm:t>
        <a:bodyPr/>
        <a:lstStyle/>
        <a:p>
          <a:endParaRPr lang="en-US"/>
        </a:p>
      </dgm:t>
    </dgm:pt>
    <dgm:pt modelId="{4FBE9257-AE0D-4378-835B-4D5FF70F3328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E4A649A1-073B-421B-BC5E-3A84728DCDF7}" type="parTrans" cxnId="{3ADDA9DB-76A0-4B17-B57B-A373FDE012F0}">
      <dgm:prSet/>
      <dgm:spPr/>
      <dgm:t>
        <a:bodyPr/>
        <a:lstStyle/>
        <a:p>
          <a:endParaRPr lang="en-US"/>
        </a:p>
      </dgm:t>
    </dgm:pt>
    <dgm:pt modelId="{8FBBEC3A-5AB9-400F-B79E-8D9DA270B9E1}" type="sibTrans" cxnId="{3ADDA9DB-76A0-4B17-B57B-A373FDE012F0}">
      <dgm:prSet/>
      <dgm:spPr/>
      <dgm:t>
        <a:bodyPr/>
        <a:lstStyle/>
        <a:p>
          <a:endParaRPr lang="en-US"/>
        </a:p>
      </dgm:t>
    </dgm:pt>
    <dgm:pt modelId="{286C1F4A-84C1-4AD2-88B8-FE796861AD60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A4F6D88C-2B58-46F3-8051-2521DF44455D}" type="parTrans" cxnId="{0BE9FAE2-7F22-4D36-8F8F-C8AD3BC3CAF7}">
      <dgm:prSet/>
      <dgm:spPr/>
      <dgm:t>
        <a:bodyPr/>
        <a:lstStyle/>
        <a:p>
          <a:endParaRPr lang="en-US"/>
        </a:p>
      </dgm:t>
    </dgm:pt>
    <dgm:pt modelId="{9E24E5BC-8918-4B81-8EA8-F5F86E285112}" type="sibTrans" cxnId="{0BE9FAE2-7F22-4D36-8F8F-C8AD3BC3CAF7}">
      <dgm:prSet/>
      <dgm:spPr/>
      <dgm:t>
        <a:bodyPr/>
        <a:lstStyle/>
        <a:p>
          <a:endParaRPr lang="en-US"/>
        </a:p>
      </dgm:t>
    </dgm:pt>
    <dgm:pt modelId="{57F395E8-42A9-4D79-8C65-718DE93D4898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500E8496-B5FA-4DE5-A65E-DCBA5E3858E5}" type="parTrans" cxnId="{11C457DB-A00F-465A-9F4D-A5C618AF9165}">
      <dgm:prSet/>
      <dgm:spPr/>
      <dgm:t>
        <a:bodyPr/>
        <a:lstStyle/>
        <a:p>
          <a:endParaRPr lang="en-US"/>
        </a:p>
      </dgm:t>
    </dgm:pt>
    <dgm:pt modelId="{5B666DA0-6B50-40F0-9B00-531148D4F21C}" type="sibTrans" cxnId="{11C457DB-A00F-465A-9F4D-A5C618AF9165}">
      <dgm:prSet/>
      <dgm:spPr/>
      <dgm:t>
        <a:bodyPr/>
        <a:lstStyle/>
        <a:p>
          <a:endParaRPr lang="en-US"/>
        </a:p>
      </dgm:t>
    </dgm:pt>
    <dgm:pt modelId="{C29D1451-998D-4380-94D0-941B558002B2}">
      <dgm:prSet phldrT="[Text]"/>
      <dgm:spPr/>
      <dgm:t>
        <a:bodyPr/>
        <a:lstStyle/>
        <a:p>
          <a:r>
            <a:rPr lang="en-US" smtClean="0"/>
            <a:t>W[1]-hard</a:t>
          </a:r>
          <a:endParaRPr lang="en-US" dirty="0"/>
        </a:p>
      </dgm:t>
    </dgm:pt>
    <dgm:pt modelId="{B2DC6D89-6CA3-4A7D-9F8C-763693D35E70}" type="parTrans" cxnId="{D5CF45AB-318B-4021-9FDC-A8AC7621EA0A}">
      <dgm:prSet/>
      <dgm:spPr/>
      <dgm:t>
        <a:bodyPr/>
        <a:lstStyle/>
        <a:p>
          <a:endParaRPr lang="en-US"/>
        </a:p>
      </dgm:t>
    </dgm:pt>
    <dgm:pt modelId="{D87D6F88-32CE-4CDA-9C1B-6FFA2F5AF5A8}" type="sibTrans" cxnId="{D5CF45AB-318B-4021-9FDC-A8AC7621EA0A}">
      <dgm:prSet/>
      <dgm:spPr/>
      <dgm:t>
        <a:bodyPr/>
        <a:lstStyle/>
        <a:p>
          <a:endParaRPr lang="en-US"/>
        </a:p>
      </dgm:t>
    </dgm:pt>
    <dgm:pt modelId="{C37FC03F-7308-4CAD-A7F7-F0AB861C4C8D}">
      <dgm:prSet phldrT="[Text]"/>
      <dgm:spPr/>
      <dgm:t>
        <a:bodyPr/>
        <a:lstStyle/>
        <a:p>
          <a:endParaRPr lang="en-US" dirty="0"/>
        </a:p>
      </dgm:t>
    </dgm:pt>
    <dgm:pt modelId="{9790D6EC-1D8C-41BA-BF07-CA207F5C57C4}" type="parTrans" cxnId="{0D1D20D8-A16C-46DC-B313-4B3ED8DF1648}">
      <dgm:prSet/>
      <dgm:spPr/>
      <dgm:t>
        <a:bodyPr/>
        <a:lstStyle/>
        <a:p>
          <a:endParaRPr lang="en-US"/>
        </a:p>
      </dgm:t>
    </dgm:pt>
    <dgm:pt modelId="{9204483C-D09E-45F6-B385-2F32F3E26735}" type="sibTrans" cxnId="{0D1D20D8-A16C-46DC-B313-4B3ED8DF1648}">
      <dgm:prSet/>
      <dgm:spPr/>
      <dgm:t>
        <a:bodyPr/>
        <a:lstStyle/>
        <a:p>
          <a:endParaRPr lang="en-US"/>
        </a:p>
      </dgm:t>
    </dgm:pt>
    <dgm:pt modelId="{B3BFD63A-716B-46AC-9F34-441DD4486EA2}">
      <dgm:prSet phldrT="[Text]"/>
      <dgm:spPr/>
      <dgm:t>
        <a:bodyPr/>
        <a:lstStyle/>
        <a:p>
          <a:r>
            <a:rPr lang="en-US" dirty="0" err="1" smtClean="0"/>
            <a:t>Exp</a:t>
          </a:r>
          <a:r>
            <a:rPr lang="en-US" dirty="0" smtClean="0"/>
            <a:t>-time hypotheses</a:t>
          </a:r>
          <a:endParaRPr lang="en-US" dirty="0"/>
        </a:p>
      </dgm:t>
    </dgm:pt>
    <dgm:pt modelId="{9BF8ACE6-9F83-4EFB-8838-E188D11AD027}" type="parTrans" cxnId="{E6DB54C4-56DD-44D7-AC55-B9365E3D9030}">
      <dgm:prSet/>
      <dgm:spPr/>
      <dgm:t>
        <a:bodyPr/>
        <a:lstStyle/>
        <a:p>
          <a:endParaRPr lang="en-US"/>
        </a:p>
      </dgm:t>
    </dgm:pt>
    <dgm:pt modelId="{F3E8C0FF-67A6-4451-BF31-22B2E79ECEB3}" type="sibTrans" cxnId="{E6DB54C4-56DD-44D7-AC55-B9365E3D9030}">
      <dgm:prSet/>
      <dgm:spPr/>
      <dgm:t>
        <a:bodyPr/>
        <a:lstStyle/>
        <a:p>
          <a:endParaRPr lang="en-US"/>
        </a:p>
      </dgm:t>
    </dgm:pt>
    <dgm:pt modelId="{BBAA4751-C7BB-4B3A-BC61-674B719972D8}">
      <dgm:prSet phldrT="[Text]"/>
      <dgm:spPr/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4D7EE1A6-11F1-45A0-A5B9-D4FDD2715467}" type="parTrans" cxnId="{232497BB-F5CD-4787-BE97-FD3458202A33}">
      <dgm:prSet/>
      <dgm:spPr/>
      <dgm:t>
        <a:bodyPr/>
        <a:lstStyle/>
        <a:p>
          <a:endParaRPr lang="en-US"/>
        </a:p>
      </dgm:t>
    </dgm:pt>
    <dgm:pt modelId="{3345063A-4D82-4BB7-84F1-FFD42BB5D39D}" type="sibTrans" cxnId="{232497BB-F5CD-4787-BE97-FD3458202A33}">
      <dgm:prSet/>
      <dgm:spPr/>
      <dgm:t>
        <a:bodyPr/>
        <a:lstStyle/>
        <a:p>
          <a:endParaRPr lang="en-US"/>
        </a:p>
      </dgm:t>
    </dgm:pt>
    <dgm:pt modelId="{70FB7F58-29DC-47BB-91B2-7F557052C487}">
      <dgm:prSet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45030D46-59A9-4875-97D5-33282C003722}" type="parTrans" cxnId="{C2E96B3E-C24B-46BF-ABA5-A0632FF6DC77}">
      <dgm:prSet/>
      <dgm:spPr/>
      <dgm:t>
        <a:bodyPr/>
        <a:lstStyle/>
        <a:p>
          <a:endParaRPr lang="en-US"/>
        </a:p>
      </dgm:t>
    </dgm:pt>
    <dgm:pt modelId="{0204AC05-D543-4D4A-ABCC-B527B6B5814E}" type="sibTrans" cxnId="{C2E96B3E-C24B-46BF-ABA5-A0632FF6DC77}">
      <dgm:prSet/>
      <dgm:spPr/>
      <dgm:t>
        <a:bodyPr/>
        <a:lstStyle/>
        <a:p>
          <a:endParaRPr lang="en-US"/>
        </a:p>
      </dgm:t>
    </dgm:pt>
    <dgm:pt modelId="{6681AEF5-9A84-421A-8998-7A893B99A0EB}">
      <dgm:prSet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E5138806-1381-4DB0-8B4C-3744AE322377}" type="parTrans" cxnId="{3737A7E8-DC42-4BC2-8B32-F1E2E0E7C6BF}">
      <dgm:prSet/>
      <dgm:spPr/>
      <dgm:t>
        <a:bodyPr/>
        <a:lstStyle/>
        <a:p>
          <a:endParaRPr lang="en-US"/>
        </a:p>
      </dgm:t>
    </dgm:pt>
    <dgm:pt modelId="{44087526-7216-4E28-AA67-90A9958DCA02}" type="sibTrans" cxnId="{3737A7E8-DC42-4BC2-8B32-F1E2E0E7C6BF}">
      <dgm:prSet/>
      <dgm:spPr/>
      <dgm:t>
        <a:bodyPr/>
        <a:lstStyle/>
        <a:p>
          <a:endParaRPr lang="en-US"/>
        </a:p>
      </dgm:t>
    </dgm:pt>
    <dgm:pt modelId="{BE4E8584-8B9C-42CF-AF49-5AA6DB5E3975}">
      <dgm:prSet phldrT="[Text]"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lower bounds</a:t>
          </a:r>
          <a:endParaRPr lang="en-US" dirty="0"/>
        </a:p>
      </dgm:t>
    </dgm:pt>
    <dgm:pt modelId="{3F0D7593-3E03-4AD1-ABDA-0F100EF60AC3}" type="parTrans" cxnId="{26463225-E495-4B5A-9ECC-B0CB384F57A2}">
      <dgm:prSet/>
      <dgm:spPr/>
      <dgm:t>
        <a:bodyPr/>
        <a:lstStyle/>
        <a:p>
          <a:endParaRPr lang="en-US"/>
        </a:p>
      </dgm:t>
    </dgm:pt>
    <dgm:pt modelId="{BB5C57BC-8E3B-498E-804D-16EA50737107}" type="sibTrans" cxnId="{26463225-E495-4B5A-9ECC-B0CB384F57A2}">
      <dgm:prSet/>
      <dgm:spPr/>
      <dgm:t>
        <a:bodyPr/>
        <a:lstStyle/>
        <a:p>
          <a:endParaRPr lang="en-US"/>
        </a:p>
      </dgm:t>
    </dgm:pt>
    <dgm:pt modelId="{AE8B6DF9-EF3D-4126-B8B7-2B0F83ADBDCD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22002344-5610-4375-BFB4-1CDB6F649EEC}" type="parTrans" cxnId="{9DEE29C0-F4C1-462A-ADEC-4C48F7C6D6F5}">
      <dgm:prSet/>
      <dgm:spPr/>
      <dgm:t>
        <a:bodyPr/>
        <a:lstStyle/>
        <a:p>
          <a:endParaRPr lang="en-US"/>
        </a:p>
      </dgm:t>
    </dgm:pt>
    <dgm:pt modelId="{B3172D2D-E3F4-4AEC-BAC8-8B6A7165E892}" type="sibTrans" cxnId="{9DEE29C0-F4C1-462A-ADEC-4C48F7C6D6F5}">
      <dgm:prSet/>
      <dgm:spPr/>
      <dgm:t>
        <a:bodyPr/>
        <a:lstStyle/>
        <a:p>
          <a:endParaRPr lang="en-US"/>
        </a:p>
      </dgm:t>
    </dgm:pt>
    <dgm:pt modelId="{2DE6D044-50BF-4605-B0B8-B2F348DA30B1}">
      <dgm:prSet/>
      <dgm:spPr/>
      <dgm:t>
        <a:bodyPr/>
        <a:lstStyle/>
        <a:p>
          <a:r>
            <a:rPr lang="en-US" dirty="0" smtClean="0"/>
            <a:t>Treewidth</a:t>
          </a:r>
          <a:endParaRPr lang="en-US" dirty="0"/>
        </a:p>
      </dgm:t>
    </dgm:pt>
    <dgm:pt modelId="{E63C378F-B156-413C-95F2-CF2F3E5C85FF}" type="parTrans" cxnId="{2673688E-82AE-40D0-AEF8-DCE4AC9429A0}">
      <dgm:prSet/>
      <dgm:spPr/>
    </dgm:pt>
    <dgm:pt modelId="{C8D5F56B-8840-4214-B1E4-A9FE90703925}" type="sibTrans" cxnId="{2673688E-82AE-40D0-AEF8-DCE4AC9429A0}">
      <dgm:prSet/>
      <dgm:spPr/>
    </dgm:pt>
    <dgm:pt modelId="{5DA09666-8E49-4314-96F9-D08C457037EB}">
      <dgm:prSet/>
      <dgm:spPr/>
      <dgm:t>
        <a:bodyPr/>
        <a:lstStyle/>
        <a:p>
          <a:r>
            <a:rPr lang="en-US" dirty="0" smtClean="0"/>
            <a:t>Overview of techniques</a:t>
          </a:r>
          <a:endParaRPr lang="en-US" dirty="0"/>
        </a:p>
      </dgm:t>
    </dgm:pt>
    <dgm:pt modelId="{9EB32830-0F99-4336-8A7B-05A6377C6F45}" type="parTrans" cxnId="{9E565028-3136-47FF-A38E-8EF57588F71F}">
      <dgm:prSet/>
      <dgm:spPr/>
    </dgm:pt>
    <dgm:pt modelId="{A4634AA8-A879-4AE7-987C-1D57E2F8D170}" type="sibTrans" cxnId="{9E565028-3136-47FF-A38E-8EF57588F71F}">
      <dgm:prSet/>
      <dgm:spPr/>
    </dgm:pt>
    <dgm:pt modelId="{5F7CA889-948D-4D76-AA20-9E6EF55E74C2}" type="pres">
      <dgm:prSet presAssocID="{01D3E2F3-E65A-456B-9994-5AD9CAF0DF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6359-A4C1-47F4-8BA3-227DC2023530}" type="pres">
      <dgm:prSet presAssocID="{628E2002-7542-403D-B6D6-3889F5684CC3}" presName="compNode" presStyleCnt="0"/>
      <dgm:spPr/>
    </dgm:pt>
    <dgm:pt modelId="{07F7C434-CB39-47A7-B5BE-3CB7CE04C90F}" type="pres">
      <dgm:prSet presAssocID="{628E2002-7542-403D-B6D6-3889F5684CC3}" presName="aNode" presStyleLbl="bgShp" presStyleIdx="0" presStyleCnt="3"/>
      <dgm:spPr/>
      <dgm:t>
        <a:bodyPr/>
        <a:lstStyle/>
        <a:p>
          <a:endParaRPr lang="en-US"/>
        </a:p>
      </dgm:t>
    </dgm:pt>
    <dgm:pt modelId="{8D00C786-75BD-43D1-BA36-F52C25BD9DA0}" type="pres">
      <dgm:prSet presAssocID="{628E2002-7542-403D-B6D6-3889F5684CC3}" presName="textNode" presStyleLbl="bgShp" presStyleIdx="0" presStyleCnt="3"/>
      <dgm:spPr/>
      <dgm:t>
        <a:bodyPr/>
        <a:lstStyle/>
        <a:p>
          <a:endParaRPr lang="en-US"/>
        </a:p>
      </dgm:t>
    </dgm:pt>
    <dgm:pt modelId="{580331BF-E5CC-4393-ADB9-72836A1962DD}" type="pres">
      <dgm:prSet presAssocID="{628E2002-7542-403D-B6D6-3889F5684CC3}" presName="compChildNode" presStyleCnt="0"/>
      <dgm:spPr/>
    </dgm:pt>
    <dgm:pt modelId="{037D7063-95DF-457B-85F1-9899F3A3C19E}" type="pres">
      <dgm:prSet presAssocID="{628E2002-7542-403D-B6D6-3889F5684CC3}" presName="theInnerList" presStyleCnt="0"/>
      <dgm:spPr/>
    </dgm:pt>
    <dgm:pt modelId="{46586137-2CA5-48A0-8943-86C49F113374}" type="pres">
      <dgm:prSet presAssocID="{9408FD18-96CA-474C-A690-3CEADAE449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B054-8BE8-4481-8B8E-D70A7C9DC3A5}" type="pres">
      <dgm:prSet presAssocID="{628E2002-7542-403D-B6D6-3889F5684CC3}" presName="aSpace" presStyleCnt="0"/>
      <dgm:spPr/>
    </dgm:pt>
    <dgm:pt modelId="{3C049763-254C-44AD-9200-EC3AB1ADD78B}" type="pres">
      <dgm:prSet presAssocID="{2333D6F0-7920-487C-9AD0-98AFCDDE3757}" presName="compNode" presStyleCnt="0"/>
      <dgm:spPr/>
    </dgm:pt>
    <dgm:pt modelId="{CC5A5EC1-B1AA-47C2-8182-F48C792D3D9D}" type="pres">
      <dgm:prSet presAssocID="{2333D6F0-7920-487C-9AD0-98AFCDDE3757}" presName="aNode" presStyleLbl="bgShp" presStyleIdx="1" presStyleCnt="3"/>
      <dgm:spPr/>
      <dgm:t>
        <a:bodyPr/>
        <a:lstStyle/>
        <a:p>
          <a:endParaRPr lang="en-US"/>
        </a:p>
      </dgm:t>
    </dgm:pt>
    <dgm:pt modelId="{7EC1FDB8-8899-419B-AEE2-DABE95959236}" type="pres">
      <dgm:prSet presAssocID="{2333D6F0-7920-487C-9AD0-98AFCDDE3757}" presName="textNode" presStyleLbl="bgShp" presStyleIdx="1" presStyleCnt="3"/>
      <dgm:spPr/>
      <dgm:t>
        <a:bodyPr/>
        <a:lstStyle/>
        <a:p>
          <a:endParaRPr lang="en-US"/>
        </a:p>
      </dgm:t>
    </dgm:pt>
    <dgm:pt modelId="{F8068D40-2E59-4B87-981F-2955110C5352}" type="pres">
      <dgm:prSet presAssocID="{2333D6F0-7920-487C-9AD0-98AFCDDE3757}" presName="compChildNode" presStyleCnt="0"/>
      <dgm:spPr/>
    </dgm:pt>
    <dgm:pt modelId="{B850A17A-25E7-46B7-8DCA-99F1F220E92D}" type="pres">
      <dgm:prSet presAssocID="{2333D6F0-7920-487C-9AD0-98AFCDDE3757}" presName="theInnerList" presStyleCnt="0"/>
      <dgm:spPr/>
    </dgm:pt>
    <dgm:pt modelId="{58DFEC91-E07B-4697-86E0-EAD2D5127D43}" type="pres">
      <dgm:prSet presAssocID="{E9807999-85D9-4343-A02E-9E16BCB2F8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78B8-267D-4030-B5CB-ADE13BC637CB}" type="pres">
      <dgm:prSet presAssocID="{2333D6F0-7920-487C-9AD0-98AFCDDE3757}" presName="aSpace" presStyleCnt="0"/>
      <dgm:spPr/>
    </dgm:pt>
    <dgm:pt modelId="{8750E349-F6BF-434F-9EB6-7C6A9716FD26}" type="pres">
      <dgm:prSet presAssocID="{36439536-D4E1-4262-8D40-F95EFADA4E6A}" presName="compNode" presStyleCnt="0"/>
      <dgm:spPr/>
    </dgm:pt>
    <dgm:pt modelId="{7381D92D-AE81-4FED-97A0-F152BC8F461E}" type="pres">
      <dgm:prSet presAssocID="{36439536-D4E1-4262-8D40-F95EFADA4E6A}" presName="aNode" presStyleLbl="bgShp" presStyleIdx="2" presStyleCnt="3"/>
      <dgm:spPr/>
      <dgm:t>
        <a:bodyPr/>
        <a:lstStyle/>
        <a:p>
          <a:endParaRPr lang="en-US"/>
        </a:p>
      </dgm:t>
    </dgm:pt>
    <dgm:pt modelId="{C2DC30B5-AFBC-4709-8CAC-C0FF36B04CAE}" type="pres">
      <dgm:prSet presAssocID="{36439536-D4E1-4262-8D40-F95EFADA4E6A}" presName="textNode" presStyleLbl="bgShp" presStyleIdx="2" presStyleCnt="3"/>
      <dgm:spPr/>
      <dgm:t>
        <a:bodyPr/>
        <a:lstStyle/>
        <a:p>
          <a:endParaRPr lang="en-US"/>
        </a:p>
      </dgm:t>
    </dgm:pt>
    <dgm:pt modelId="{B49BFA19-DD61-4FF3-8189-8CF88A6F52AA}" type="pres">
      <dgm:prSet presAssocID="{36439536-D4E1-4262-8D40-F95EFADA4E6A}" presName="compChildNode" presStyleCnt="0"/>
      <dgm:spPr/>
    </dgm:pt>
    <dgm:pt modelId="{53DDDBBC-A227-40ED-997C-A13545942702}" type="pres">
      <dgm:prSet presAssocID="{36439536-D4E1-4262-8D40-F95EFADA4E6A}" presName="theInnerList" presStyleCnt="0"/>
      <dgm:spPr/>
    </dgm:pt>
    <dgm:pt modelId="{C9F6B109-6A29-4392-B49B-024576978550}" type="pres">
      <dgm:prSet presAssocID="{4FBE9257-AE0D-4378-835B-4D5FF70F33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96B3E-C24B-46BF-ABA5-A0632FF6DC77}" srcId="{E9807999-85D9-4343-A02E-9E16BCB2F8F6}" destId="{70FB7F58-29DC-47BB-91B2-7F557052C487}" srcOrd="0" destOrd="0" parTransId="{45030D46-59A9-4875-97D5-33282C003722}" sibTransId="{0204AC05-D543-4D4A-ABCC-B527B6B5814E}"/>
    <dgm:cxn modelId="{0244D1D3-C20E-4AB6-83B9-3C7C9137DE1F}" srcId="{2333D6F0-7920-487C-9AD0-98AFCDDE3757}" destId="{E9807999-85D9-4343-A02E-9E16BCB2F8F6}" srcOrd="0" destOrd="0" parTransId="{0D0BCFE7-DAD2-4B68-AB96-1440468653DE}" sibTransId="{FD2CE53D-0EB1-400C-B41A-61D3A4BE8BC7}"/>
    <dgm:cxn modelId="{16857D37-7759-4998-BDC9-DB91DBB7D067}" type="presOf" srcId="{2DE6D044-50BF-4605-B0B8-B2F348DA30B1}" destId="{58DFEC91-E07B-4697-86E0-EAD2D5127D43}" srcOrd="0" destOrd="4" presId="urn:microsoft.com/office/officeart/2005/8/layout/lProcess2"/>
    <dgm:cxn modelId="{AE813492-FE9E-41BF-B06E-0334C9F89529}" type="presOf" srcId="{286C1F4A-84C1-4AD2-88B8-FE796861AD60}" destId="{46586137-2CA5-48A0-8943-86C49F113374}" srcOrd="0" destOrd="1" presId="urn:microsoft.com/office/officeart/2005/8/layout/lProcess2"/>
    <dgm:cxn modelId="{3ADDA9DB-76A0-4B17-B57B-A373FDE012F0}" srcId="{36439536-D4E1-4262-8D40-F95EFADA4E6A}" destId="{4FBE9257-AE0D-4378-835B-4D5FF70F3328}" srcOrd="0" destOrd="0" parTransId="{E4A649A1-073B-421B-BC5E-3A84728DCDF7}" sibTransId="{8FBBEC3A-5AB9-400F-B79E-8D9DA270B9E1}"/>
    <dgm:cxn modelId="{CD03A9E4-580E-49D1-8609-DBCD98B85CD7}" type="presOf" srcId="{628E2002-7542-403D-B6D6-3889F5684CC3}" destId="{07F7C434-CB39-47A7-B5BE-3CB7CE04C90F}" srcOrd="0" destOrd="0" presId="urn:microsoft.com/office/officeart/2005/8/layout/lProcess2"/>
    <dgm:cxn modelId="{BB830D8D-CDCD-4F2C-86C9-01FC24432934}" type="presOf" srcId="{57F395E8-42A9-4D79-8C65-718DE93D4898}" destId="{46586137-2CA5-48A0-8943-86C49F113374}" srcOrd="0" destOrd="2" presId="urn:microsoft.com/office/officeart/2005/8/layout/lProcess2"/>
    <dgm:cxn modelId="{07AD1F62-2427-4091-84B7-395977DE6816}" srcId="{01D3E2F3-E65A-456B-9994-5AD9CAF0DF7F}" destId="{628E2002-7542-403D-B6D6-3889F5684CC3}" srcOrd="0" destOrd="0" parTransId="{01E462C5-05BD-4ECC-AD67-B5A1D20EEE50}" sibTransId="{23F147C3-D009-4C2A-8DF2-41C0C2B92BE3}"/>
    <dgm:cxn modelId="{232497BB-F5CD-4787-BE97-FD3458202A33}" srcId="{9408FD18-96CA-474C-A690-3CEADAE449FF}" destId="{BBAA4751-C7BB-4B3A-BC61-674B719972D8}" srcOrd="2" destOrd="0" parTransId="{4D7EE1A6-11F1-45A0-A5B9-D4FDD2715467}" sibTransId="{3345063A-4D82-4BB7-84F1-FFD42BB5D39D}"/>
    <dgm:cxn modelId="{477901B1-AC1B-4992-870C-F5BC0C03DB9B}" type="presOf" srcId="{4FBE9257-AE0D-4378-835B-4D5FF70F3328}" destId="{C9F6B109-6A29-4392-B49B-024576978550}" srcOrd="0" destOrd="0" presId="urn:microsoft.com/office/officeart/2005/8/layout/lProcess2"/>
    <dgm:cxn modelId="{339C6420-F601-4BB8-9675-A53A21907B97}" type="presOf" srcId="{AE8B6DF9-EF3D-4126-B8B7-2B0F83ADBDCD}" destId="{58DFEC91-E07B-4697-86E0-EAD2D5127D43}" srcOrd="0" destOrd="2" presId="urn:microsoft.com/office/officeart/2005/8/layout/lProcess2"/>
    <dgm:cxn modelId="{0D1D20D8-A16C-46DC-B313-4B3ED8DF1648}" srcId="{9408FD18-96CA-474C-A690-3CEADAE449FF}" destId="{C37FC03F-7308-4CAD-A7F7-F0AB861C4C8D}" srcOrd="3" destOrd="0" parTransId="{9790D6EC-1D8C-41BA-BF07-CA207F5C57C4}" sibTransId="{9204483C-D09E-45F6-B385-2F32F3E26735}"/>
    <dgm:cxn modelId="{2D9B28C5-3118-4977-9C09-336E8B2163E0}" type="presOf" srcId="{70FB7F58-29DC-47BB-91B2-7F557052C487}" destId="{58DFEC91-E07B-4697-86E0-EAD2D5127D43}" srcOrd="0" destOrd="1" presId="urn:microsoft.com/office/officeart/2005/8/layout/lProcess2"/>
    <dgm:cxn modelId="{0BE9FAE2-7F22-4D36-8F8F-C8AD3BC3CAF7}" srcId="{9408FD18-96CA-474C-A690-3CEADAE449FF}" destId="{286C1F4A-84C1-4AD2-88B8-FE796861AD60}" srcOrd="0" destOrd="0" parTransId="{A4F6D88C-2B58-46F3-8051-2521DF44455D}" sibTransId="{9E24E5BC-8918-4B81-8EA8-F5F86E285112}"/>
    <dgm:cxn modelId="{70B9C393-65E2-45A6-8F2A-C035AB15E58C}" type="presOf" srcId="{BBAA4751-C7BB-4B3A-BC61-674B719972D8}" destId="{46586137-2CA5-48A0-8943-86C49F113374}" srcOrd="0" destOrd="3" presId="urn:microsoft.com/office/officeart/2005/8/layout/lProcess2"/>
    <dgm:cxn modelId="{16D7596E-4FEC-417F-9BDC-AC7A3A5CECAC}" type="presOf" srcId="{36439536-D4E1-4262-8D40-F95EFADA4E6A}" destId="{C2DC30B5-AFBC-4709-8CAC-C0FF36B04CAE}" srcOrd="1" destOrd="0" presId="urn:microsoft.com/office/officeart/2005/8/layout/lProcess2"/>
    <dgm:cxn modelId="{8BD92448-8827-427F-AF27-FA02B0988A9D}" type="presOf" srcId="{2333D6F0-7920-487C-9AD0-98AFCDDE3757}" destId="{CC5A5EC1-B1AA-47C2-8182-F48C792D3D9D}" srcOrd="0" destOrd="0" presId="urn:microsoft.com/office/officeart/2005/8/layout/lProcess2"/>
    <dgm:cxn modelId="{A6DD9C09-D11C-4ED7-82B4-84B292D15D52}" srcId="{628E2002-7542-403D-B6D6-3889F5684CC3}" destId="{9408FD18-96CA-474C-A690-3CEADAE449FF}" srcOrd="0" destOrd="0" parTransId="{D2C3675F-9807-4692-806F-C2B557564042}" sibTransId="{27C57713-1473-46C3-ACCE-620A93911AAA}"/>
    <dgm:cxn modelId="{4A5D5537-C566-4192-A81E-5C9C63A22810}" type="presOf" srcId="{36439536-D4E1-4262-8D40-F95EFADA4E6A}" destId="{7381D92D-AE81-4FED-97A0-F152BC8F461E}" srcOrd="0" destOrd="0" presId="urn:microsoft.com/office/officeart/2005/8/layout/lProcess2"/>
    <dgm:cxn modelId="{3737A7E8-DC42-4BC2-8B32-F1E2E0E7C6BF}" srcId="{E9807999-85D9-4343-A02E-9E16BCB2F8F6}" destId="{6681AEF5-9A84-421A-8998-7A893B99A0EB}" srcOrd="2" destOrd="0" parTransId="{E5138806-1381-4DB0-8B4C-3744AE322377}" sibTransId="{44087526-7216-4E28-AA67-90A9958DCA02}"/>
    <dgm:cxn modelId="{7A24F28A-BCB1-424A-B93C-0D60AE10F186}" type="presOf" srcId="{628E2002-7542-403D-B6D6-3889F5684CC3}" destId="{8D00C786-75BD-43D1-BA36-F52C25BD9DA0}" srcOrd="1" destOrd="0" presId="urn:microsoft.com/office/officeart/2005/8/layout/lProcess2"/>
    <dgm:cxn modelId="{9E565028-3136-47FF-A38E-8EF57588F71F}" srcId="{E9807999-85D9-4343-A02E-9E16BCB2F8F6}" destId="{5DA09666-8E49-4314-96F9-D08C457037EB}" srcOrd="4" destOrd="0" parTransId="{9EB32830-0F99-4336-8A7B-05A6377C6F45}" sibTransId="{A4634AA8-A879-4AE7-987C-1D57E2F8D170}"/>
    <dgm:cxn modelId="{83352622-F1C9-432D-8272-7B532E6BAD9E}" type="presOf" srcId="{E9807999-85D9-4343-A02E-9E16BCB2F8F6}" destId="{58DFEC91-E07B-4697-86E0-EAD2D5127D43}" srcOrd="0" destOrd="0" presId="urn:microsoft.com/office/officeart/2005/8/layout/lProcess2"/>
    <dgm:cxn modelId="{3B19F16E-563E-4F36-B50A-2301FC7626BF}" type="presOf" srcId="{01D3E2F3-E65A-456B-9994-5AD9CAF0DF7F}" destId="{5F7CA889-948D-4D76-AA20-9E6EF55E74C2}" srcOrd="0" destOrd="0" presId="urn:microsoft.com/office/officeart/2005/8/layout/lProcess2"/>
    <dgm:cxn modelId="{E6DB54C4-56DD-44D7-AC55-B9365E3D9030}" srcId="{4FBE9257-AE0D-4378-835B-4D5FF70F3328}" destId="{B3BFD63A-716B-46AC-9F34-441DD4486EA2}" srcOrd="1" destOrd="0" parTransId="{9BF8ACE6-9F83-4EFB-8838-E188D11AD027}" sibTransId="{F3E8C0FF-67A6-4451-BF31-22B2E79ECEB3}"/>
    <dgm:cxn modelId="{104C8CC2-B051-43E8-BBDC-36929514B034}" type="presOf" srcId="{9408FD18-96CA-474C-A690-3CEADAE449FF}" destId="{46586137-2CA5-48A0-8943-86C49F113374}" srcOrd="0" destOrd="0" presId="urn:microsoft.com/office/officeart/2005/8/layout/lProcess2"/>
    <dgm:cxn modelId="{26463225-E495-4B5A-9ECC-B0CB384F57A2}" srcId="{4FBE9257-AE0D-4378-835B-4D5FF70F3328}" destId="{BE4E8584-8B9C-42CF-AF49-5AA6DB5E3975}" srcOrd="2" destOrd="0" parTransId="{3F0D7593-3E03-4AD1-ABDA-0F100EF60AC3}" sibTransId="{BB5C57BC-8E3B-498E-804D-16EA50737107}"/>
    <dgm:cxn modelId="{2DDBDB99-14E3-41DD-87AE-2C150CBCC908}" type="presOf" srcId="{C37FC03F-7308-4CAD-A7F7-F0AB861C4C8D}" destId="{46586137-2CA5-48A0-8943-86C49F113374}" srcOrd="0" destOrd="4" presId="urn:microsoft.com/office/officeart/2005/8/layout/lProcess2"/>
    <dgm:cxn modelId="{1CC21664-0DC0-43FA-995D-4D842EBF7362}" type="presOf" srcId="{B3BFD63A-716B-46AC-9F34-441DD4486EA2}" destId="{C9F6B109-6A29-4392-B49B-024576978550}" srcOrd="0" destOrd="2" presId="urn:microsoft.com/office/officeart/2005/8/layout/lProcess2"/>
    <dgm:cxn modelId="{B5117FA6-0D4F-4871-9F72-90BA596DEFD9}" type="presOf" srcId="{6681AEF5-9A84-421A-8998-7A893B99A0EB}" destId="{58DFEC91-E07B-4697-86E0-EAD2D5127D43}" srcOrd="0" destOrd="3" presId="urn:microsoft.com/office/officeart/2005/8/layout/lProcess2"/>
    <dgm:cxn modelId="{9DEE29C0-F4C1-462A-ADEC-4C48F7C6D6F5}" srcId="{E9807999-85D9-4343-A02E-9E16BCB2F8F6}" destId="{AE8B6DF9-EF3D-4126-B8B7-2B0F83ADBDCD}" srcOrd="1" destOrd="0" parTransId="{22002344-5610-4375-BFB4-1CDB6F649EEC}" sibTransId="{B3172D2D-E3F4-4AEC-BAC8-8B6A7165E892}"/>
    <dgm:cxn modelId="{F6D57D9D-0E1C-4A90-8B51-5F1851874626}" type="presOf" srcId="{BE4E8584-8B9C-42CF-AF49-5AA6DB5E3975}" destId="{C9F6B109-6A29-4392-B49B-024576978550}" srcOrd="0" destOrd="3" presId="urn:microsoft.com/office/officeart/2005/8/layout/lProcess2"/>
    <dgm:cxn modelId="{2673688E-82AE-40D0-AEF8-DCE4AC9429A0}" srcId="{E9807999-85D9-4343-A02E-9E16BCB2F8F6}" destId="{2DE6D044-50BF-4605-B0B8-B2F348DA30B1}" srcOrd="3" destOrd="0" parTransId="{E63C378F-B156-413C-95F2-CF2F3E5C85FF}" sibTransId="{C8D5F56B-8840-4214-B1E4-A9FE90703925}"/>
    <dgm:cxn modelId="{F60A51AE-4C4A-4137-9E97-CC7330A60CD7}" srcId="{01D3E2F3-E65A-456B-9994-5AD9CAF0DF7F}" destId="{36439536-D4E1-4262-8D40-F95EFADA4E6A}" srcOrd="2" destOrd="0" parTransId="{4B57EF62-E8A8-423A-A041-EDF3B3DA4F82}" sibTransId="{9C804F1A-BD44-4ABD-91AA-840C98A664CB}"/>
    <dgm:cxn modelId="{FF46356F-05DB-48E7-9031-0457935E5015}" type="presOf" srcId="{2333D6F0-7920-487C-9AD0-98AFCDDE3757}" destId="{7EC1FDB8-8899-419B-AEE2-DABE95959236}" srcOrd="1" destOrd="0" presId="urn:microsoft.com/office/officeart/2005/8/layout/lProcess2"/>
    <dgm:cxn modelId="{11C457DB-A00F-465A-9F4D-A5C618AF9165}" srcId="{9408FD18-96CA-474C-A690-3CEADAE449FF}" destId="{57F395E8-42A9-4D79-8C65-718DE93D4898}" srcOrd="1" destOrd="0" parTransId="{500E8496-B5FA-4DE5-A65E-DCBA5E3858E5}" sibTransId="{5B666DA0-6B50-40F0-9B00-531148D4F21C}"/>
    <dgm:cxn modelId="{1BB592C8-C012-4D8E-BDA0-F3E79C5E5DF7}" srcId="{01D3E2F3-E65A-456B-9994-5AD9CAF0DF7F}" destId="{2333D6F0-7920-487C-9AD0-98AFCDDE3757}" srcOrd="1" destOrd="0" parTransId="{C9721C3D-A995-4BC7-B5DD-DC2AA4072339}" sibTransId="{AEFB0785-A69F-4A1C-AEF0-45B0E47D231F}"/>
    <dgm:cxn modelId="{D5CF45AB-318B-4021-9FDC-A8AC7621EA0A}" srcId="{4FBE9257-AE0D-4378-835B-4D5FF70F3328}" destId="{C29D1451-998D-4380-94D0-941B558002B2}" srcOrd="0" destOrd="0" parTransId="{B2DC6D89-6CA3-4A7D-9F8C-763693D35E70}" sibTransId="{D87D6F88-32CE-4CDA-9C1B-6FFA2F5AF5A8}"/>
    <dgm:cxn modelId="{F2F5688A-3253-4F65-83B2-6A3F9C270140}" type="presOf" srcId="{C29D1451-998D-4380-94D0-941B558002B2}" destId="{C9F6B109-6A29-4392-B49B-024576978550}" srcOrd="0" destOrd="1" presId="urn:microsoft.com/office/officeart/2005/8/layout/lProcess2"/>
    <dgm:cxn modelId="{E8309746-ACAA-4F40-B8E4-F85BBF351199}" type="presOf" srcId="{5DA09666-8E49-4314-96F9-D08C457037EB}" destId="{58DFEC91-E07B-4697-86E0-EAD2D5127D43}" srcOrd="0" destOrd="5" presId="urn:microsoft.com/office/officeart/2005/8/layout/lProcess2"/>
    <dgm:cxn modelId="{DE2B523A-2628-472D-840C-4835ECF20FAA}" type="presParOf" srcId="{5F7CA889-948D-4D76-AA20-9E6EF55E74C2}" destId="{A2D26359-A4C1-47F4-8BA3-227DC2023530}" srcOrd="0" destOrd="0" presId="urn:microsoft.com/office/officeart/2005/8/layout/lProcess2"/>
    <dgm:cxn modelId="{6E4CF29A-0968-497F-9B3A-50C9E86DEC9B}" type="presParOf" srcId="{A2D26359-A4C1-47F4-8BA3-227DC2023530}" destId="{07F7C434-CB39-47A7-B5BE-3CB7CE04C90F}" srcOrd="0" destOrd="0" presId="urn:microsoft.com/office/officeart/2005/8/layout/lProcess2"/>
    <dgm:cxn modelId="{44DC2A83-03F6-40FA-B005-A710F7EB9709}" type="presParOf" srcId="{A2D26359-A4C1-47F4-8BA3-227DC2023530}" destId="{8D00C786-75BD-43D1-BA36-F52C25BD9DA0}" srcOrd="1" destOrd="0" presId="urn:microsoft.com/office/officeart/2005/8/layout/lProcess2"/>
    <dgm:cxn modelId="{FF26C0D3-2CFB-437E-8BFE-F2965A7EE2B5}" type="presParOf" srcId="{A2D26359-A4C1-47F4-8BA3-227DC2023530}" destId="{580331BF-E5CC-4393-ADB9-72836A1962DD}" srcOrd="2" destOrd="0" presId="urn:microsoft.com/office/officeart/2005/8/layout/lProcess2"/>
    <dgm:cxn modelId="{348029A8-7CF0-481F-B8FF-887F11FA24B3}" type="presParOf" srcId="{580331BF-E5CC-4393-ADB9-72836A1962DD}" destId="{037D7063-95DF-457B-85F1-9899F3A3C19E}" srcOrd="0" destOrd="0" presId="urn:microsoft.com/office/officeart/2005/8/layout/lProcess2"/>
    <dgm:cxn modelId="{117241D9-A761-4B2C-A8E1-710EA31F5462}" type="presParOf" srcId="{037D7063-95DF-457B-85F1-9899F3A3C19E}" destId="{46586137-2CA5-48A0-8943-86C49F113374}" srcOrd="0" destOrd="0" presId="urn:microsoft.com/office/officeart/2005/8/layout/lProcess2"/>
    <dgm:cxn modelId="{B0139843-DCA8-4AB0-8403-89307331B9A4}" type="presParOf" srcId="{5F7CA889-948D-4D76-AA20-9E6EF55E74C2}" destId="{1DB4B054-8BE8-4481-8B8E-D70A7C9DC3A5}" srcOrd="1" destOrd="0" presId="urn:microsoft.com/office/officeart/2005/8/layout/lProcess2"/>
    <dgm:cxn modelId="{1962BE08-8CB8-4201-BC29-79F9461A37B3}" type="presParOf" srcId="{5F7CA889-948D-4D76-AA20-9E6EF55E74C2}" destId="{3C049763-254C-44AD-9200-EC3AB1ADD78B}" srcOrd="2" destOrd="0" presId="urn:microsoft.com/office/officeart/2005/8/layout/lProcess2"/>
    <dgm:cxn modelId="{A067AA48-1BE3-4F48-BBE4-BEAD63180970}" type="presParOf" srcId="{3C049763-254C-44AD-9200-EC3AB1ADD78B}" destId="{CC5A5EC1-B1AA-47C2-8182-F48C792D3D9D}" srcOrd="0" destOrd="0" presId="urn:microsoft.com/office/officeart/2005/8/layout/lProcess2"/>
    <dgm:cxn modelId="{690DFF18-C47A-4647-801A-5C77B0076FD2}" type="presParOf" srcId="{3C049763-254C-44AD-9200-EC3AB1ADD78B}" destId="{7EC1FDB8-8899-419B-AEE2-DABE95959236}" srcOrd="1" destOrd="0" presId="urn:microsoft.com/office/officeart/2005/8/layout/lProcess2"/>
    <dgm:cxn modelId="{0993C343-A536-4A69-BADE-D5893A802A87}" type="presParOf" srcId="{3C049763-254C-44AD-9200-EC3AB1ADD78B}" destId="{F8068D40-2E59-4B87-981F-2955110C5352}" srcOrd="2" destOrd="0" presId="urn:microsoft.com/office/officeart/2005/8/layout/lProcess2"/>
    <dgm:cxn modelId="{8CE4367F-75DE-4B74-B5C9-093B214497A3}" type="presParOf" srcId="{F8068D40-2E59-4B87-981F-2955110C5352}" destId="{B850A17A-25E7-46B7-8DCA-99F1F220E92D}" srcOrd="0" destOrd="0" presId="urn:microsoft.com/office/officeart/2005/8/layout/lProcess2"/>
    <dgm:cxn modelId="{079618C8-5A62-4B83-A7CB-A73D57E22709}" type="presParOf" srcId="{B850A17A-25E7-46B7-8DCA-99F1F220E92D}" destId="{58DFEC91-E07B-4697-86E0-EAD2D5127D43}" srcOrd="0" destOrd="0" presId="urn:microsoft.com/office/officeart/2005/8/layout/lProcess2"/>
    <dgm:cxn modelId="{1088B083-CFAF-4A8F-96CD-23303D69679C}" type="presParOf" srcId="{5F7CA889-948D-4D76-AA20-9E6EF55E74C2}" destId="{684678B8-267D-4030-B5CB-ADE13BC637CB}" srcOrd="3" destOrd="0" presId="urn:microsoft.com/office/officeart/2005/8/layout/lProcess2"/>
    <dgm:cxn modelId="{D031BE65-2D69-4557-8056-7938F1F5EC65}" type="presParOf" srcId="{5F7CA889-948D-4D76-AA20-9E6EF55E74C2}" destId="{8750E349-F6BF-434F-9EB6-7C6A9716FD26}" srcOrd="4" destOrd="0" presId="urn:microsoft.com/office/officeart/2005/8/layout/lProcess2"/>
    <dgm:cxn modelId="{95D32BFA-AE11-4B79-9BEA-1A05D9F7805B}" type="presParOf" srcId="{8750E349-F6BF-434F-9EB6-7C6A9716FD26}" destId="{7381D92D-AE81-4FED-97A0-F152BC8F461E}" srcOrd="0" destOrd="0" presId="urn:microsoft.com/office/officeart/2005/8/layout/lProcess2"/>
    <dgm:cxn modelId="{9549157B-AB24-4827-A618-4B0182B828FC}" type="presParOf" srcId="{8750E349-F6BF-434F-9EB6-7C6A9716FD26}" destId="{C2DC30B5-AFBC-4709-8CAC-C0FF36B04CAE}" srcOrd="1" destOrd="0" presId="urn:microsoft.com/office/officeart/2005/8/layout/lProcess2"/>
    <dgm:cxn modelId="{711F9E3C-8EB9-4EAE-9810-6B3F5FCE1497}" type="presParOf" srcId="{8750E349-F6BF-434F-9EB6-7C6A9716FD26}" destId="{B49BFA19-DD61-4FF3-8189-8CF88A6F52AA}" srcOrd="2" destOrd="0" presId="urn:microsoft.com/office/officeart/2005/8/layout/lProcess2"/>
    <dgm:cxn modelId="{D528E24E-DC17-47F4-8BBD-1E091A0C06D3}" type="presParOf" srcId="{B49BFA19-DD61-4FF3-8189-8CF88A6F52AA}" destId="{53DDDBBC-A227-40ED-997C-A13545942702}" srcOrd="0" destOrd="0" presId="urn:microsoft.com/office/officeart/2005/8/layout/lProcess2"/>
    <dgm:cxn modelId="{5F049A3F-14F6-4CDA-A86D-ABBEC089918F}" type="presParOf" srcId="{53DDDBBC-A227-40ED-997C-A13545942702}" destId="{C9F6B109-6A29-4392-B49B-0245769785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2A76F-BE51-4C65-9725-C0C87C83D186}">
      <dgm:prSet phldrT="[Text]"/>
      <dgm:spPr/>
      <dgm:t>
        <a:bodyPr/>
        <a:lstStyle/>
        <a:p>
          <a:r>
            <a:rPr lang="en-US" dirty="0" smtClean="0"/>
            <a:t>Practical motivation</a:t>
          </a:r>
          <a:endParaRPr lang="en-US" dirty="0"/>
        </a:p>
      </dgm:t>
    </dgm:pt>
    <dgm:pt modelId="{6DEEFFFD-D70E-4563-97BF-075F081AD750}" type="parTrans" cxnId="{BAF69BF7-810D-4011-8B54-A009887C9C27}">
      <dgm:prSet/>
      <dgm:spPr/>
      <dgm:t>
        <a:bodyPr/>
        <a:lstStyle/>
        <a:p>
          <a:endParaRPr lang="en-US"/>
        </a:p>
      </dgm:t>
    </dgm:pt>
    <dgm:pt modelId="{12586D60-51D3-4773-9DFF-78E57607C1CF}" type="sibTrans" cxnId="{BAF69BF7-810D-4011-8B54-A009887C9C27}">
      <dgm:prSet/>
      <dgm:spPr/>
      <dgm:t>
        <a:bodyPr/>
        <a:lstStyle/>
        <a:p>
          <a:endParaRPr lang="en-US"/>
        </a:p>
      </dgm:t>
    </dgm:pt>
    <dgm:pt modelId="{901D1E38-3499-470D-A911-B72DED7AE852}">
      <dgm:prSet/>
      <dgm:spPr/>
      <dgm:t>
        <a:bodyPr/>
        <a:lstStyle/>
        <a:p>
          <a:r>
            <a:rPr lang="en-US" dirty="0" smtClean="0"/>
            <a:t>Despite major efforts, nothing close to an FPT algorithm known</a:t>
          </a:r>
        </a:p>
      </dgm:t>
    </dgm:pt>
    <dgm:pt modelId="{24DB1DD0-D665-4DB8-80E4-34381453D1FB}" type="parTrans" cxnId="{8F23BB15-DF3F-4012-B402-0B5CDEF657F6}">
      <dgm:prSet/>
      <dgm:spPr/>
      <dgm:t>
        <a:bodyPr/>
        <a:lstStyle/>
        <a:p>
          <a:endParaRPr lang="en-US"/>
        </a:p>
      </dgm:t>
    </dgm:pt>
    <dgm:pt modelId="{86AED2D3-393D-4845-B6C3-B6D0667E9243}" type="sibTrans" cxnId="{8F23BB15-DF3F-4012-B402-0B5CDEF657F6}">
      <dgm:prSet/>
      <dgm:spPr/>
      <dgm:t>
        <a:bodyPr/>
        <a:lstStyle/>
        <a:p>
          <a:endParaRPr lang="en-US"/>
        </a:p>
      </dgm:t>
    </dgm:pt>
    <dgm:pt modelId="{5FF38C99-191A-400C-B85B-7D28EFAC57DC}">
      <dgm:prSet/>
      <dgm:spPr/>
      <dgm:t>
        <a:bodyPr/>
        <a:lstStyle/>
        <a:p>
          <a:r>
            <a:rPr lang="en-US" dirty="0" smtClean="0"/>
            <a:t>Theoretical motivation</a:t>
          </a:r>
        </a:p>
      </dgm:t>
    </dgm:pt>
    <dgm:pt modelId="{30BF470A-610E-4119-A63C-D0C0B06B3495}" type="parTrans" cxnId="{D8F2A7E1-36FC-4850-8733-1018D4AA3248}">
      <dgm:prSet/>
      <dgm:spPr/>
      <dgm:t>
        <a:bodyPr/>
        <a:lstStyle/>
        <a:p>
          <a:endParaRPr lang="en-US"/>
        </a:p>
      </dgm:t>
    </dgm:pt>
    <dgm:pt modelId="{0EE584C7-5E8D-4A5B-8807-E48A779841B3}" type="sibTrans" cxnId="{D8F2A7E1-36FC-4850-8733-1018D4AA324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A3CDA4-90E6-4E47-9808-328331CEB190}">
          <dgm:prSet/>
          <dgm:spPr/>
          <dgm:t>
            <a:bodyPr/>
            <a:lstStyle/>
            <a:p>
              <a:r>
                <a:rPr lang="en-US" dirty="0" smtClean="0"/>
                <a:t>Equivalent to the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Step Halting Problem</a:t>
              </a:r>
              <a:r>
                <a:rPr lang="en-US" dirty="0" smtClean="0"/>
                <a:t> for single-tape Turing machines with unbounded nondeterminism</a:t>
              </a:r>
            </a:p>
          </dgm:t>
        </dgm:pt>
      </mc:Choice>
      <mc:Fallback xmlns="">
        <dgm:pt modelId="{43A3CDA4-90E6-4E47-9808-328331CEB190}">
          <dgm:prSet/>
          <dgm:spPr/>
          <dgm:t>
            <a:bodyPr/>
            <a:lstStyle/>
            <a:p>
              <a:r>
                <a:rPr lang="en-US" dirty="0" smtClean="0"/>
                <a:t>Equivalent to the </a:t>
              </a:r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Step Halting Problem</a:t>
              </a:r>
              <a:r>
                <a:rPr lang="en-US" dirty="0" smtClean="0"/>
                <a:t> for </a:t>
              </a:r>
              <a:r>
                <a:rPr lang="en-US" dirty="0" smtClean="0"/>
                <a:t>single-tape Turing machines with unbounded nondeterminism</a:t>
              </a:r>
              <a:endParaRPr lang="en-US" dirty="0" smtClean="0"/>
            </a:p>
          </dgm:t>
        </dgm:pt>
      </mc:Fallback>
    </mc:AlternateContent>
    <dgm:pt modelId="{36BCF9C1-758C-4D24-8613-1B7506529D4D}" type="parTrans" cxnId="{77C2B604-24B0-4A7C-9A76-58B744D9F4C8}">
      <dgm:prSet/>
      <dgm:spPr/>
      <dgm:t>
        <a:bodyPr/>
        <a:lstStyle/>
        <a:p>
          <a:endParaRPr lang="en-US"/>
        </a:p>
      </dgm:t>
    </dgm:pt>
    <dgm:pt modelId="{A4BE7AE8-8157-494E-8EFD-A3AA124E534B}" type="sibTrans" cxnId="{77C2B604-24B0-4A7C-9A76-58B744D9F4C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87789A-C82A-4D18-8639-FB814F70AF7F}">
          <dgm:prSet/>
          <dgm:spPr/>
          <dgm:t>
            <a:bodyPr/>
            <a:lstStyle/>
            <a:p>
              <a:r>
                <a:rPr lang="en-US" dirty="0" smtClean="0"/>
                <a:t>Fastest known algorithm is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𝑂</m:t>
                  </m:r>
                  <m:d>
                    <m:d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0.792⋅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e>
                  </m:d>
                </m:oMath>
              </a14:m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[</a:t>
              </a:r>
              <a:r>
                <a:rPr lang="de-DE" b="0" dirty="0" err="1" smtClean="0">
                  <a:solidFill>
                    <a:srgbClr val="0070C0"/>
                  </a:solidFill>
                </a:rPr>
                <a:t>Nešetřil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and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Poljak</a:t>
              </a:r>
              <a:r>
                <a:rPr lang="de-DE" b="0" dirty="0" smtClean="0">
                  <a:solidFill>
                    <a:srgbClr val="0070C0"/>
                  </a:solidFill>
                </a:rPr>
                <a:t>, 85]</a:t>
              </a:r>
              <a:endParaRPr lang="en-US" b="0" dirty="0" smtClean="0">
                <a:solidFill>
                  <a:srgbClr val="0070C0"/>
                </a:solidFill>
              </a:endParaRPr>
            </a:p>
          </dgm:t>
        </dgm:pt>
      </mc:Choice>
      <mc:Fallback xmlns="">
        <dgm:pt modelId="{A687789A-C82A-4D18-8639-FB814F70AF7F}">
          <dgm:prSet/>
          <dgm:spPr/>
          <dgm:t>
            <a:bodyPr/>
            <a:lstStyle/>
            <a:p>
              <a:r>
                <a:rPr lang="en-US" dirty="0" smtClean="0"/>
                <a:t>Fastest known algorithm is </a:t>
              </a:r>
              <a:r>
                <a:rPr lang="en-US" i="0">
                  <a:latin typeface="Cambria Math"/>
                </a:rPr>
                <a:t>𝑂</a:t>
              </a:r>
              <a:r>
                <a:rPr lang="en-US" i="0">
                  <a:latin typeface="Cambria Math" panose="02040503050406030204" pitchFamily="18" charset="0"/>
                </a:rPr>
                <a:t>(</a:t>
              </a:r>
              <a:r>
                <a:rPr lang="en-US" i="0" smtClean="0">
                  <a:solidFill>
                    <a:srgbClr val="C00000"/>
                  </a:solidFill>
                  <a:latin typeface="Cambria Math"/>
                </a:rPr>
                <a:t>𝑛</a:t>
              </a:r>
              <a:r>
                <a:rPr lang="en-US" i="0">
                  <a:solidFill>
                    <a:srgbClr val="C00000"/>
                  </a:solidFill>
                  <a:latin typeface="Cambria Math" panose="02040503050406030204" pitchFamily="18" charset="0"/>
                </a:rPr>
                <a:t>^(</a:t>
              </a:r>
              <a:r>
                <a:rPr lang="en-US" i="0">
                  <a:latin typeface="Cambria Math"/>
                </a:rPr>
                <a:t>0.792⋅</a:t>
              </a:r>
              <a:r>
                <a:rPr lang="en-US" i="0" smtClean="0">
                  <a:solidFill>
                    <a:srgbClr val="C00000"/>
                  </a:solidFill>
                  <a:latin typeface="Cambria Math"/>
                </a:rPr>
                <a:t>𝑘</a:t>
              </a:r>
              <a:r>
                <a:rPr lang="en-US" i="0">
                  <a:solidFill>
                    <a:srgbClr val="C00000"/>
                  </a:solidFill>
                  <a:latin typeface="Cambria Math" panose="02040503050406030204" pitchFamily="18" charset="0"/>
                </a:rPr>
                <a:t>) )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[</a:t>
              </a:r>
              <a:r>
                <a:rPr lang="de-DE" b="0" dirty="0" err="1" smtClean="0">
                  <a:solidFill>
                    <a:srgbClr val="0070C0"/>
                  </a:solidFill>
                </a:rPr>
                <a:t>Nešetřil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and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Poljak</a:t>
              </a:r>
              <a:r>
                <a:rPr lang="de-DE" b="0" dirty="0" smtClean="0">
                  <a:solidFill>
                    <a:srgbClr val="0070C0"/>
                  </a:solidFill>
                </a:rPr>
                <a:t>, 85]</a:t>
              </a:r>
              <a:endParaRPr lang="en-US" b="0" dirty="0" smtClean="0">
                <a:solidFill>
                  <a:srgbClr val="0070C0"/>
                </a:solidFill>
              </a:endParaRPr>
            </a:p>
          </dgm:t>
        </dgm:pt>
      </mc:Fallback>
    </mc:AlternateContent>
    <dgm:pt modelId="{48FC6067-D1C9-48AD-A7A7-5BA53D1A4782}" type="parTrans" cxnId="{3A2E9AF0-027C-4ED7-AEBF-0AACF1610BA8}">
      <dgm:prSet/>
      <dgm:spPr/>
      <dgm:t>
        <a:bodyPr/>
        <a:lstStyle/>
        <a:p>
          <a:endParaRPr lang="en-US"/>
        </a:p>
      </dgm:t>
    </dgm:pt>
    <dgm:pt modelId="{E43951A6-9AEE-4B84-9067-45B03A9E5E31}" type="sibTrans" cxnId="{3A2E9AF0-027C-4ED7-AEBF-0AACF1610BA8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88CD7-B7DB-4B62-9D6B-E5C4B7E3BF16}" type="pres">
      <dgm:prSet presAssocID="{1922A76F-BE51-4C65-9725-C0C87C83D186}" presName="parentLin" presStyleCnt="0"/>
      <dgm:spPr/>
    </dgm:pt>
    <dgm:pt modelId="{C21D1EC1-1865-487B-9675-884B944CBFDA}" type="pres">
      <dgm:prSet presAssocID="{1922A76F-BE51-4C65-9725-C0C87C83D18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B9D03B-9496-4391-84B5-87826019DCC2}" type="pres">
      <dgm:prSet presAssocID="{1922A76F-BE51-4C65-9725-C0C87C83D1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19272-B53C-480C-8D9D-59B90E4B5ECD}" type="pres">
      <dgm:prSet presAssocID="{1922A76F-BE51-4C65-9725-C0C87C83D186}" presName="negativeSpace" presStyleCnt="0"/>
      <dgm:spPr/>
    </dgm:pt>
    <dgm:pt modelId="{76999011-147B-4415-9B8B-DAC7B63BFA3F}" type="pres">
      <dgm:prSet presAssocID="{1922A76F-BE51-4C65-9725-C0C87C83D18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5953-179C-43CB-BE9E-422E57C6D7C2}" type="pres">
      <dgm:prSet presAssocID="{12586D60-51D3-4773-9DFF-78E57607C1CF}" presName="spaceBetweenRectangles" presStyleCnt="0"/>
      <dgm:spPr/>
    </dgm:pt>
    <dgm:pt modelId="{B9E21128-805E-447E-BDFB-0AD141F5E207}" type="pres">
      <dgm:prSet presAssocID="{5FF38C99-191A-400C-B85B-7D28EFAC57DC}" presName="parentLin" presStyleCnt="0"/>
      <dgm:spPr/>
    </dgm:pt>
    <dgm:pt modelId="{3989B6EA-996A-4EF1-A82F-44D59F06E2B6}" type="pres">
      <dgm:prSet presAssocID="{5FF38C99-191A-400C-B85B-7D28EFAC57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99932D3-CCAB-4E5E-A134-B4627D777522}" type="pres">
      <dgm:prSet presAssocID="{5FF38C99-191A-400C-B85B-7D28EFAC57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59496-3265-4B1B-B8C9-4226FB6736AD}" type="pres">
      <dgm:prSet presAssocID="{5FF38C99-191A-400C-B85B-7D28EFAC57DC}" presName="negativeSpace" presStyleCnt="0"/>
      <dgm:spPr/>
    </dgm:pt>
    <dgm:pt modelId="{BF3979F9-E61F-47D6-B3EB-2BAB9DA94BF5}" type="pres">
      <dgm:prSet presAssocID="{5FF38C99-191A-400C-B85B-7D28EFAC57D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36069-D794-484A-88E2-885698B2D257}" type="presOf" srcId="{1922A76F-BE51-4C65-9725-C0C87C83D186}" destId="{C21D1EC1-1865-487B-9675-884B944CBFDA}" srcOrd="0" destOrd="0" presId="urn:microsoft.com/office/officeart/2005/8/layout/list1"/>
    <dgm:cxn modelId="{739D3CC8-0B62-46AF-B102-952B166A656D}" type="presOf" srcId="{5FF38C99-191A-400C-B85B-7D28EFAC57DC}" destId="{3989B6EA-996A-4EF1-A82F-44D59F06E2B6}" srcOrd="0" destOrd="0" presId="urn:microsoft.com/office/officeart/2005/8/layout/list1"/>
    <dgm:cxn modelId="{32BAFFDD-DDCD-4232-9A88-B824C6725BAF}" type="presOf" srcId="{43A3CDA4-90E6-4E47-9808-328331CEB190}" destId="{BF3979F9-E61F-47D6-B3EB-2BAB9DA94BF5}" srcOrd="0" destOrd="0" presId="urn:microsoft.com/office/officeart/2005/8/layout/list1"/>
    <dgm:cxn modelId="{CCCEEA00-2857-4419-82A8-786F2E76EC2B}" type="presOf" srcId="{5FF38C99-191A-400C-B85B-7D28EFAC57DC}" destId="{399932D3-CCAB-4E5E-A134-B4627D777522}" srcOrd="1" destOrd="0" presId="urn:microsoft.com/office/officeart/2005/8/layout/list1"/>
    <dgm:cxn modelId="{8F23BB15-DF3F-4012-B402-0B5CDEF657F6}" srcId="{1922A76F-BE51-4C65-9725-C0C87C83D186}" destId="{901D1E38-3499-470D-A911-B72DED7AE852}" srcOrd="0" destOrd="0" parTransId="{24DB1DD0-D665-4DB8-80E4-34381453D1FB}" sibTransId="{86AED2D3-393D-4845-B6C3-B6D0667E9243}"/>
    <dgm:cxn modelId="{77C2B604-24B0-4A7C-9A76-58B744D9F4C8}" srcId="{5FF38C99-191A-400C-B85B-7D28EFAC57DC}" destId="{43A3CDA4-90E6-4E47-9808-328331CEB190}" srcOrd="0" destOrd="0" parTransId="{36BCF9C1-758C-4D24-8613-1B7506529D4D}" sibTransId="{A4BE7AE8-8157-494E-8EFD-A3AA124E534B}"/>
    <dgm:cxn modelId="{84B7710E-6951-4DB1-AC1C-26C2FD45969E}" type="presOf" srcId="{1922A76F-BE51-4C65-9725-C0C87C83D186}" destId="{B4B9D03B-9496-4391-84B5-87826019DCC2}" srcOrd="1" destOrd="0" presId="urn:microsoft.com/office/officeart/2005/8/layout/list1"/>
    <dgm:cxn modelId="{54E37C80-4ABA-4966-B8D5-BC90C2B45F24}" type="presOf" srcId="{901D1E38-3499-470D-A911-B72DED7AE852}" destId="{76999011-147B-4415-9B8B-DAC7B63BFA3F}" srcOrd="0" destOrd="0" presId="urn:microsoft.com/office/officeart/2005/8/layout/list1"/>
    <dgm:cxn modelId="{B3E74E07-0F88-4EF2-84F6-11ED20C8212A}" type="presOf" srcId="{A687789A-C82A-4D18-8639-FB814F70AF7F}" destId="{76999011-147B-4415-9B8B-DAC7B63BFA3F}" srcOrd="0" destOrd="1" presId="urn:microsoft.com/office/officeart/2005/8/layout/list1"/>
    <dgm:cxn modelId="{D8F2A7E1-36FC-4850-8733-1018D4AA3248}" srcId="{D3026271-D056-4E84-B2CA-4D6BAF778E21}" destId="{5FF38C99-191A-400C-B85B-7D28EFAC57DC}" srcOrd="1" destOrd="0" parTransId="{30BF470A-610E-4119-A63C-D0C0B06B3495}" sibTransId="{0EE584C7-5E8D-4A5B-8807-E48A779841B3}"/>
    <dgm:cxn modelId="{D140A007-D788-4AA4-A631-821B003A67B4}" type="presOf" srcId="{D3026271-D056-4E84-B2CA-4D6BAF778E21}" destId="{2064762F-8561-4A0A-AF99-FA9AE794A0F3}" srcOrd="0" destOrd="0" presId="urn:microsoft.com/office/officeart/2005/8/layout/list1"/>
    <dgm:cxn modelId="{BAF69BF7-810D-4011-8B54-A009887C9C27}" srcId="{D3026271-D056-4E84-B2CA-4D6BAF778E21}" destId="{1922A76F-BE51-4C65-9725-C0C87C83D186}" srcOrd="0" destOrd="0" parTransId="{6DEEFFFD-D70E-4563-97BF-075F081AD750}" sibTransId="{12586D60-51D3-4773-9DFF-78E57607C1CF}"/>
    <dgm:cxn modelId="{3A2E9AF0-027C-4ED7-AEBF-0AACF1610BA8}" srcId="{1922A76F-BE51-4C65-9725-C0C87C83D186}" destId="{A687789A-C82A-4D18-8639-FB814F70AF7F}" srcOrd="1" destOrd="0" parTransId="{48FC6067-D1C9-48AD-A7A7-5BA53D1A4782}" sibTransId="{E43951A6-9AEE-4B84-9067-45B03A9E5E31}"/>
    <dgm:cxn modelId="{41A8BA77-B3E5-4261-93C0-5CC2A4C5C51B}" type="presParOf" srcId="{2064762F-8561-4A0A-AF99-FA9AE794A0F3}" destId="{6A288CD7-B7DB-4B62-9D6B-E5C4B7E3BF16}" srcOrd="0" destOrd="0" presId="urn:microsoft.com/office/officeart/2005/8/layout/list1"/>
    <dgm:cxn modelId="{B24B73B1-CCF2-4F6F-9B56-952CC309A667}" type="presParOf" srcId="{6A288CD7-B7DB-4B62-9D6B-E5C4B7E3BF16}" destId="{C21D1EC1-1865-487B-9675-884B944CBFDA}" srcOrd="0" destOrd="0" presId="urn:microsoft.com/office/officeart/2005/8/layout/list1"/>
    <dgm:cxn modelId="{1E1DE960-3E7B-4D57-9B37-7C29D4BE24F2}" type="presParOf" srcId="{6A288CD7-B7DB-4B62-9D6B-E5C4B7E3BF16}" destId="{B4B9D03B-9496-4391-84B5-87826019DCC2}" srcOrd="1" destOrd="0" presId="urn:microsoft.com/office/officeart/2005/8/layout/list1"/>
    <dgm:cxn modelId="{17ABAF9A-0DC6-4FAC-B6ED-7784C1900EE9}" type="presParOf" srcId="{2064762F-8561-4A0A-AF99-FA9AE794A0F3}" destId="{8C419272-B53C-480C-8D9D-59B90E4B5ECD}" srcOrd="1" destOrd="0" presId="urn:microsoft.com/office/officeart/2005/8/layout/list1"/>
    <dgm:cxn modelId="{77133409-0E1F-49E9-A6D0-D4F265C20508}" type="presParOf" srcId="{2064762F-8561-4A0A-AF99-FA9AE794A0F3}" destId="{76999011-147B-4415-9B8B-DAC7B63BFA3F}" srcOrd="2" destOrd="0" presId="urn:microsoft.com/office/officeart/2005/8/layout/list1"/>
    <dgm:cxn modelId="{040D9763-9660-4E1C-9A45-997BA1451D06}" type="presParOf" srcId="{2064762F-8561-4A0A-AF99-FA9AE794A0F3}" destId="{D9265953-179C-43CB-BE9E-422E57C6D7C2}" srcOrd="3" destOrd="0" presId="urn:microsoft.com/office/officeart/2005/8/layout/list1"/>
    <dgm:cxn modelId="{8E52BBDA-8A15-4B13-8F06-7878F9500612}" type="presParOf" srcId="{2064762F-8561-4A0A-AF99-FA9AE794A0F3}" destId="{B9E21128-805E-447E-BDFB-0AD141F5E207}" srcOrd="4" destOrd="0" presId="urn:microsoft.com/office/officeart/2005/8/layout/list1"/>
    <dgm:cxn modelId="{06CA9D80-15BD-45C9-B7FB-4C812B29C2C6}" type="presParOf" srcId="{B9E21128-805E-447E-BDFB-0AD141F5E207}" destId="{3989B6EA-996A-4EF1-A82F-44D59F06E2B6}" srcOrd="0" destOrd="0" presId="urn:microsoft.com/office/officeart/2005/8/layout/list1"/>
    <dgm:cxn modelId="{29A0DE73-A647-43BF-9CBD-BD9F7D788D23}" type="presParOf" srcId="{B9E21128-805E-447E-BDFB-0AD141F5E207}" destId="{399932D3-CCAB-4E5E-A134-B4627D777522}" srcOrd="1" destOrd="0" presId="urn:microsoft.com/office/officeart/2005/8/layout/list1"/>
    <dgm:cxn modelId="{95E9AB51-0586-4997-B9E1-537A4220E89B}" type="presParOf" srcId="{2064762F-8561-4A0A-AF99-FA9AE794A0F3}" destId="{65F59496-3265-4B1B-B8C9-4226FB6736AD}" srcOrd="5" destOrd="0" presId="urn:microsoft.com/office/officeart/2005/8/layout/list1"/>
    <dgm:cxn modelId="{470A85CF-03E0-4C71-9D58-0630C2EF36C3}" type="presParOf" srcId="{2064762F-8561-4A0A-AF99-FA9AE794A0F3}" destId="{BF3979F9-E61F-47D6-B3EB-2BAB9DA94B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2A76F-BE51-4C65-9725-C0C87C83D186}">
      <dgm:prSet phldrT="[Text]"/>
      <dgm:spPr/>
      <dgm:t>
        <a:bodyPr/>
        <a:lstStyle/>
        <a:p>
          <a:r>
            <a:rPr lang="en-US" dirty="0" smtClean="0"/>
            <a:t>Practical motivation</a:t>
          </a:r>
          <a:endParaRPr lang="en-US" dirty="0"/>
        </a:p>
      </dgm:t>
    </dgm:pt>
    <dgm:pt modelId="{6DEEFFFD-D70E-4563-97BF-075F081AD750}" type="parTrans" cxnId="{BAF69BF7-810D-4011-8B54-A009887C9C27}">
      <dgm:prSet/>
      <dgm:spPr/>
      <dgm:t>
        <a:bodyPr/>
        <a:lstStyle/>
        <a:p>
          <a:endParaRPr lang="en-US"/>
        </a:p>
      </dgm:t>
    </dgm:pt>
    <dgm:pt modelId="{12586D60-51D3-4773-9DFF-78E57607C1CF}" type="sibTrans" cxnId="{BAF69BF7-810D-4011-8B54-A009887C9C27}">
      <dgm:prSet/>
      <dgm:spPr/>
      <dgm:t>
        <a:bodyPr/>
        <a:lstStyle/>
        <a:p>
          <a:endParaRPr lang="en-US"/>
        </a:p>
      </dgm:t>
    </dgm:pt>
    <dgm:pt modelId="{901D1E38-3499-470D-A911-B72DED7AE85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DB1DD0-D665-4DB8-80E4-34381453D1FB}" type="parTrans" cxnId="{8F23BB15-DF3F-4012-B402-0B5CDEF657F6}">
      <dgm:prSet/>
      <dgm:spPr/>
      <dgm:t>
        <a:bodyPr/>
        <a:lstStyle/>
        <a:p>
          <a:endParaRPr lang="en-US"/>
        </a:p>
      </dgm:t>
    </dgm:pt>
    <dgm:pt modelId="{86AED2D3-393D-4845-B6C3-B6D0667E9243}" type="sibTrans" cxnId="{8F23BB15-DF3F-4012-B402-0B5CDEF657F6}">
      <dgm:prSet/>
      <dgm:spPr/>
      <dgm:t>
        <a:bodyPr/>
        <a:lstStyle/>
        <a:p>
          <a:endParaRPr lang="en-US"/>
        </a:p>
      </dgm:t>
    </dgm:pt>
    <dgm:pt modelId="{5FF38C99-191A-400C-B85B-7D28EFAC57DC}">
      <dgm:prSet/>
      <dgm:spPr/>
      <dgm:t>
        <a:bodyPr/>
        <a:lstStyle/>
        <a:p>
          <a:r>
            <a:rPr lang="en-US" dirty="0" smtClean="0"/>
            <a:t>Theoretical motivation</a:t>
          </a:r>
        </a:p>
      </dgm:t>
    </dgm:pt>
    <dgm:pt modelId="{30BF470A-610E-4119-A63C-D0C0B06B3495}" type="parTrans" cxnId="{D8F2A7E1-36FC-4850-8733-1018D4AA3248}">
      <dgm:prSet/>
      <dgm:spPr/>
      <dgm:t>
        <a:bodyPr/>
        <a:lstStyle/>
        <a:p>
          <a:endParaRPr lang="en-US"/>
        </a:p>
      </dgm:t>
    </dgm:pt>
    <dgm:pt modelId="{0EE584C7-5E8D-4A5B-8807-E48A779841B3}" type="sibTrans" cxnId="{D8F2A7E1-36FC-4850-8733-1018D4AA3248}">
      <dgm:prSet/>
      <dgm:spPr/>
      <dgm:t>
        <a:bodyPr/>
        <a:lstStyle/>
        <a:p>
          <a:endParaRPr lang="en-US"/>
        </a:p>
      </dgm:t>
    </dgm:pt>
    <dgm:pt modelId="{43A3CDA4-90E6-4E47-9808-328331CEB19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6BCF9C1-758C-4D24-8613-1B7506529D4D}" type="parTrans" cxnId="{77C2B604-24B0-4A7C-9A76-58B744D9F4C8}">
      <dgm:prSet/>
      <dgm:spPr/>
      <dgm:t>
        <a:bodyPr/>
        <a:lstStyle/>
        <a:p>
          <a:endParaRPr lang="en-US"/>
        </a:p>
      </dgm:t>
    </dgm:pt>
    <dgm:pt modelId="{A4BE7AE8-8157-494E-8EFD-A3AA124E534B}" type="sibTrans" cxnId="{77C2B604-24B0-4A7C-9A76-58B744D9F4C8}">
      <dgm:prSet/>
      <dgm:spPr/>
      <dgm:t>
        <a:bodyPr/>
        <a:lstStyle/>
        <a:p>
          <a:endParaRPr lang="en-US"/>
        </a:p>
      </dgm:t>
    </dgm:pt>
    <dgm:pt modelId="{A687789A-C82A-4D18-8639-FB814F70AF7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8FC6067-D1C9-48AD-A7A7-5BA53D1A4782}" type="parTrans" cxnId="{3A2E9AF0-027C-4ED7-AEBF-0AACF1610BA8}">
      <dgm:prSet/>
      <dgm:spPr/>
      <dgm:t>
        <a:bodyPr/>
        <a:lstStyle/>
        <a:p>
          <a:endParaRPr lang="en-US"/>
        </a:p>
      </dgm:t>
    </dgm:pt>
    <dgm:pt modelId="{E43951A6-9AEE-4B84-9067-45B03A9E5E31}" type="sibTrans" cxnId="{3A2E9AF0-027C-4ED7-AEBF-0AACF1610BA8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88CD7-B7DB-4B62-9D6B-E5C4B7E3BF16}" type="pres">
      <dgm:prSet presAssocID="{1922A76F-BE51-4C65-9725-C0C87C83D186}" presName="parentLin" presStyleCnt="0"/>
      <dgm:spPr/>
    </dgm:pt>
    <dgm:pt modelId="{C21D1EC1-1865-487B-9675-884B944CBFDA}" type="pres">
      <dgm:prSet presAssocID="{1922A76F-BE51-4C65-9725-C0C87C83D18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B9D03B-9496-4391-84B5-87826019DCC2}" type="pres">
      <dgm:prSet presAssocID="{1922A76F-BE51-4C65-9725-C0C87C83D1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19272-B53C-480C-8D9D-59B90E4B5ECD}" type="pres">
      <dgm:prSet presAssocID="{1922A76F-BE51-4C65-9725-C0C87C83D186}" presName="negativeSpace" presStyleCnt="0"/>
      <dgm:spPr/>
    </dgm:pt>
    <dgm:pt modelId="{76999011-147B-4415-9B8B-DAC7B63BFA3F}" type="pres">
      <dgm:prSet presAssocID="{1922A76F-BE51-4C65-9725-C0C87C83D18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5953-179C-43CB-BE9E-422E57C6D7C2}" type="pres">
      <dgm:prSet presAssocID="{12586D60-51D3-4773-9DFF-78E57607C1CF}" presName="spaceBetweenRectangles" presStyleCnt="0"/>
      <dgm:spPr/>
    </dgm:pt>
    <dgm:pt modelId="{B9E21128-805E-447E-BDFB-0AD141F5E207}" type="pres">
      <dgm:prSet presAssocID="{5FF38C99-191A-400C-B85B-7D28EFAC57DC}" presName="parentLin" presStyleCnt="0"/>
      <dgm:spPr/>
    </dgm:pt>
    <dgm:pt modelId="{3989B6EA-996A-4EF1-A82F-44D59F06E2B6}" type="pres">
      <dgm:prSet presAssocID="{5FF38C99-191A-400C-B85B-7D28EFAC57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99932D3-CCAB-4E5E-A134-B4627D777522}" type="pres">
      <dgm:prSet presAssocID="{5FF38C99-191A-400C-B85B-7D28EFAC57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59496-3265-4B1B-B8C9-4226FB6736AD}" type="pres">
      <dgm:prSet presAssocID="{5FF38C99-191A-400C-B85B-7D28EFAC57DC}" presName="negativeSpace" presStyleCnt="0"/>
      <dgm:spPr/>
    </dgm:pt>
    <dgm:pt modelId="{BF3979F9-E61F-47D6-B3EB-2BAB9DA94BF5}" type="pres">
      <dgm:prSet presAssocID="{5FF38C99-191A-400C-B85B-7D28EFAC57D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36069-D794-484A-88E2-885698B2D257}" type="presOf" srcId="{1922A76F-BE51-4C65-9725-C0C87C83D186}" destId="{C21D1EC1-1865-487B-9675-884B944CBFDA}" srcOrd="0" destOrd="0" presId="urn:microsoft.com/office/officeart/2005/8/layout/list1"/>
    <dgm:cxn modelId="{739D3CC8-0B62-46AF-B102-952B166A656D}" type="presOf" srcId="{5FF38C99-191A-400C-B85B-7D28EFAC57DC}" destId="{3989B6EA-996A-4EF1-A82F-44D59F06E2B6}" srcOrd="0" destOrd="0" presId="urn:microsoft.com/office/officeart/2005/8/layout/list1"/>
    <dgm:cxn modelId="{32BAFFDD-DDCD-4232-9A88-B824C6725BAF}" type="presOf" srcId="{43A3CDA4-90E6-4E47-9808-328331CEB190}" destId="{BF3979F9-E61F-47D6-B3EB-2BAB9DA94BF5}" srcOrd="0" destOrd="0" presId="urn:microsoft.com/office/officeart/2005/8/layout/list1"/>
    <dgm:cxn modelId="{CCCEEA00-2857-4419-82A8-786F2E76EC2B}" type="presOf" srcId="{5FF38C99-191A-400C-B85B-7D28EFAC57DC}" destId="{399932D3-CCAB-4E5E-A134-B4627D777522}" srcOrd="1" destOrd="0" presId="urn:microsoft.com/office/officeart/2005/8/layout/list1"/>
    <dgm:cxn modelId="{8F23BB15-DF3F-4012-B402-0B5CDEF657F6}" srcId="{1922A76F-BE51-4C65-9725-C0C87C83D186}" destId="{901D1E38-3499-470D-A911-B72DED7AE852}" srcOrd="0" destOrd="0" parTransId="{24DB1DD0-D665-4DB8-80E4-34381453D1FB}" sibTransId="{86AED2D3-393D-4845-B6C3-B6D0667E9243}"/>
    <dgm:cxn modelId="{77C2B604-24B0-4A7C-9A76-58B744D9F4C8}" srcId="{5FF38C99-191A-400C-B85B-7D28EFAC57DC}" destId="{43A3CDA4-90E6-4E47-9808-328331CEB190}" srcOrd="0" destOrd="0" parTransId="{36BCF9C1-758C-4D24-8613-1B7506529D4D}" sibTransId="{A4BE7AE8-8157-494E-8EFD-A3AA124E534B}"/>
    <dgm:cxn modelId="{84B7710E-6951-4DB1-AC1C-26C2FD45969E}" type="presOf" srcId="{1922A76F-BE51-4C65-9725-C0C87C83D186}" destId="{B4B9D03B-9496-4391-84B5-87826019DCC2}" srcOrd="1" destOrd="0" presId="urn:microsoft.com/office/officeart/2005/8/layout/list1"/>
    <dgm:cxn modelId="{54E37C80-4ABA-4966-B8D5-BC90C2B45F24}" type="presOf" srcId="{901D1E38-3499-470D-A911-B72DED7AE852}" destId="{76999011-147B-4415-9B8B-DAC7B63BFA3F}" srcOrd="0" destOrd="0" presId="urn:microsoft.com/office/officeart/2005/8/layout/list1"/>
    <dgm:cxn modelId="{B3E74E07-0F88-4EF2-84F6-11ED20C8212A}" type="presOf" srcId="{A687789A-C82A-4D18-8639-FB814F70AF7F}" destId="{76999011-147B-4415-9B8B-DAC7B63BFA3F}" srcOrd="0" destOrd="1" presId="urn:microsoft.com/office/officeart/2005/8/layout/list1"/>
    <dgm:cxn modelId="{D8F2A7E1-36FC-4850-8733-1018D4AA3248}" srcId="{D3026271-D056-4E84-B2CA-4D6BAF778E21}" destId="{5FF38C99-191A-400C-B85B-7D28EFAC57DC}" srcOrd="1" destOrd="0" parTransId="{30BF470A-610E-4119-A63C-D0C0B06B3495}" sibTransId="{0EE584C7-5E8D-4A5B-8807-E48A779841B3}"/>
    <dgm:cxn modelId="{D140A007-D788-4AA4-A631-821B003A67B4}" type="presOf" srcId="{D3026271-D056-4E84-B2CA-4D6BAF778E21}" destId="{2064762F-8561-4A0A-AF99-FA9AE794A0F3}" srcOrd="0" destOrd="0" presId="urn:microsoft.com/office/officeart/2005/8/layout/list1"/>
    <dgm:cxn modelId="{BAF69BF7-810D-4011-8B54-A009887C9C27}" srcId="{D3026271-D056-4E84-B2CA-4D6BAF778E21}" destId="{1922A76F-BE51-4C65-9725-C0C87C83D186}" srcOrd="0" destOrd="0" parTransId="{6DEEFFFD-D70E-4563-97BF-075F081AD750}" sibTransId="{12586D60-51D3-4773-9DFF-78E57607C1CF}"/>
    <dgm:cxn modelId="{3A2E9AF0-027C-4ED7-AEBF-0AACF1610BA8}" srcId="{1922A76F-BE51-4C65-9725-C0C87C83D186}" destId="{A687789A-C82A-4D18-8639-FB814F70AF7F}" srcOrd="1" destOrd="0" parTransId="{48FC6067-D1C9-48AD-A7A7-5BA53D1A4782}" sibTransId="{E43951A6-9AEE-4B84-9067-45B03A9E5E31}"/>
    <dgm:cxn modelId="{41A8BA77-B3E5-4261-93C0-5CC2A4C5C51B}" type="presParOf" srcId="{2064762F-8561-4A0A-AF99-FA9AE794A0F3}" destId="{6A288CD7-B7DB-4B62-9D6B-E5C4B7E3BF16}" srcOrd="0" destOrd="0" presId="urn:microsoft.com/office/officeart/2005/8/layout/list1"/>
    <dgm:cxn modelId="{B24B73B1-CCF2-4F6F-9B56-952CC309A667}" type="presParOf" srcId="{6A288CD7-B7DB-4B62-9D6B-E5C4B7E3BF16}" destId="{C21D1EC1-1865-487B-9675-884B944CBFDA}" srcOrd="0" destOrd="0" presId="urn:microsoft.com/office/officeart/2005/8/layout/list1"/>
    <dgm:cxn modelId="{1E1DE960-3E7B-4D57-9B37-7C29D4BE24F2}" type="presParOf" srcId="{6A288CD7-B7DB-4B62-9D6B-E5C4B7E3BF16}" destId="{B4B9D03B-9496-4391-84B5-87826019DCC2}" srcOrd="1" destOrd="0" presId="urn:microsoft.com/office/officeart/2005/8/layout/list1"/>
    <dgm:cxn modelId="{17ABAF9A-0DC6-4FAC-B6ED-7784C1900EE9}" type="presParOf" srcId="{2064762F-8561-4A0A-AF99-FA9AE794A0F3}" destId="{8C419272-B53C-480C-8D9D-59B90E4B5ECD}" srcOrd="1" destOrd="0" presId="urn:microsoft.com/office/officeart/2005/8/layout/list1"/>
    <dgm:cxn modelId="{77133409-0E1F-49E9-A6D0-D4F265C20508}" type="presParOf" srcId="{2064762F-8561-4A0A-AF99-FA9AE794A0F3}" destId="{76999011-147B-4415-9B8B-DAC7B63BFA3F}" srcOrd="2" destOrd="0" presId="urn:microsoft.com/office/officeart/2005/8/layout/list1"/>
    <dgm:cxn modelId="{040D9763-9660-4E1C-9A45-997BA1451D06}" type="presParOf" srcId="{2064762F-8561-4A0A-AF99-FA9AE794A0F3}" destId="{D9265953-179C-43CB-BE9E-422E57C6D7C2}" srcOrd="3" destOrd="0" presId="urn:microsoft.com/office/officeart/2005/8/layout/list1"/>
    <dgm:cxn modelId="{8E52BBDA-8A15-4B13-8F06-7878F9500612}" type="presParOf" srcId="{2064762F-8561-4A0A-AF99-FA9AE794A0F3}" destId="{B9E21128-805E-447E-BDFB-0AD141F5E207}" srcOrd="4" destOrd="0" presId="urn:microsoft.com/office/officeart/2005/8/layout/list1"/>
    <dgm:cxn modelId="{06CA9D80-15BD-45C9-B7FB-4C812B29C2C6}" type="presParOf" srcId="{B9E21128-805E-447E-BDFB-0AD141F5E207}" destId="{3989B6EA-996A-4EF1-A82F-44D59F06E2B6}" srcOrd="0" destOrd="0" presId="urn:microsoft.com/office/officeart/2005/8/layout/list1"/>
    <dgm:cxn modelId="{29A0DE73-A647-43BF-9CBD-BD9F7D788D23}" type="presParOf" srcId="{B9E21128-805E-447E-BDFB-0AD141F5E207}" destId="{399932D3-CCAB-4E5E-A134-B4627D777522}" srcOrd="1" destOrd="0" presId="urn:microsoft.com/office/officeart/2005/8/layout/list1"/>
    <dgm:cxn modelId="{95E9AB51-0586-4997-B9E1-537A4220E89B}" type="presParOf" srcId="{2064762F-8561-4A0A-AF99-FA9AE794A0F3}" destId="{65F59496-3265-4B1B-B8C9-4226FB6736AD}" srcOrd="5" destOrd="0" presId="urn:microsoft.com/office/officeart/2005/8/layout/list1"/>
    <dgm:cxn modelId="{470A85CF-03E0-4C71-9D58-0630C2EF36C3}" type="presParOf" srcId="{2064762F-8561-4A0A-AF99-FA9AE794A0F3}" destId="{BF3979F9-E61F-47D6-B3EB-2BAB9DA94B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29DD90B-C24E-4760-A078-9E43C3F42EEE}">
          <dgm:prSet/>
          <dgm:spPr/>
          <dgm:t>
            <a:bodyPr/>
            <a:lstStyle/>
            <a:p>
              <a:r>
                <a:rPr lang="en-US" dirty="0" smtClean="0"/>
                <a:t>Not a parameterized reduction;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/>
                    </a:rPr>
                    <m:t>′</m:t>
                  </m:r>
                </m:oMath>
              </a14:m>
              <a:r>
                <a:rPr lang="en-US" dirty="0" smtClean="0"/>
                <a:t> is not bounded by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oMath>
              </a14:m>
              <a:endParaRPr lang="en-US" b="0" dirty="0" smtClean="0"/>
            </a:p>
          </dgm:t>
        </dgm:pt>
      </mc:Choice>
      <mc:Fallback xmlns="">
        <dgm:pt modelId="{629DD90B-C24E-4760-A078-9E43C3F42EEE}">
          <dgm:prSet/>
          <dgm:spPr/>
          <dgm:t>
            <a:bodyPr/>
            <a:lstStyle/>
            <a:p>
              <a:r>
                <a:rPr lang="en-US" dirty="0" smtClean="0"/>
                <a:t>Not a parameterized reduction; 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𝑘′</a:t>
              </a:r>
              <a:r>
                <a:rPr lang="en-US" dirty="0" smtClean="0"/>
                <a:t> is not bounded by 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𝑘</a:t>
              </a:r>
              <a:endParaRPr lang="en-US" b="0" dirty="0" smtClean="0"/>
            </a:p>
          </dgm:t>
        </dgm:pt>
      </mc:Fallback>
    </mc:AlternateContent>
    <dgm:pt modelId="{AC555A0A-DAE4-4E95-AB27-0273EED666E5}" type="parTrans" cxnId="{62201992-413B-4F67-A0DA-E705E553F1E3}">
      <dgm:prSet/>
      <dgm:spPr/>
      <dgm:t>
        <a:bodyPr/>
        <a:lstStyle/>
        <a:p>
          <a:endParaRPr lang="en-US"/>
        </a:p>
      </dgm:t>
    </dgm:pt>
    <dgm:pt modelId="{06284A6E-7154-479B-B86F-62DCD22447CF}" type="sibTrans" cxnId="{62201992-413B-4F67-A0DA-E705E553F1E3}">
      <dgm:prSet/>
      <dgm:spPr/>
      <dgm:t>
        <a:bodyPr/>
        <a:lstStyle/>
        <a:p>
          <a:endParaRPr lang="en-US"/>
        </a:p>
      </dgm:t>
    </dgm:pt>
    <dgm:pt modelId="{CE8ABCAF-18F6-453E-81CE-49D08B9B18A4}">
      <dgm:prSet phldrT="[Text]"/>
      <dgm:spPr/>
      <dgm:t>
        <a:bodyPr/>
        <a:lstStyle/>
        <a:p>
          <a:r>
            <a:rPr lang="en-US" dirty="0" smtClean="0"/>
            <a:t>Cliques versus independent sets</a:t>
          </a:r>
          <a:endParaRPr lang="en-US" dirty="0"/>
        </a:p>
      </dgm:t>
    </dgm:pt>
    <dgm:pt modelId="{1C097F6E-DEEF-41A7-B710-BDAE4C96B032}" type="parTrans" cxnId="{27528CBD-2396-46AA-86F1-E956D41280F7}">
      <dgm:prSet/>
      <dgm:spPr/>
      <dgm:t>
        <a:bodyPr/>
        <a:lstStyle/>
        <a:p>
          <a:endParaRPr lang="en-US"/>
        </a:p>
      </dgm:t>
    </dgm:pt>
    <dgm:pt modelId="{C9651B35-3B32-4D42-ADA8-69F3673DD8A6}" type="sibTrans" cxnId="{27528CBD-2396-46AA-86F1-E956D41280F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2F1E5E8-5F02-4257-964C-B9C2C26C54C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smtClean="0">
                      <a:latin typeface="Cambria Math"/>
                    </a:rPr>
                    <m:t>𝐺</m:t>
                  </m:r>
                </m:oMath>
              </a14:m>
              <a:r>
                <a:rPr lang="en-US" dirty="0"/>
                <a:t> has a </a:t>
              </a:r>
              <a14:m>
                <m:oMath xmlns:m="http://schemas.openxmlformats.org/officeDocument/2006/math">
                  <m:r>
                    <a:rPr lang="en-US" i="1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oMath>
              </a14:m>
              <a:r>
                <a:rPr lang="en-US" dirty="0"/>
                <a:t>-clique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⇔</m:t>
                  </m:r>
                </m:oMath>
              </a14:m>
              <a:r>
                <a:rPr lang="en-US" dirty="0"/>
                <a:t> 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𝐺</m:t>
                      </m:r>
                    </m:e>
                  </m:acc>
                </m:oMath>
              </a14:m>
              <a:r>
                <a:rPr lang="en-US" dirty="0"/>
                <a:t> </a:t>
              </a:r>
              <a:r>
                <a:rPr lang="en-US" dirty="0" smtClean="0"/>
                <a:t>has an independent set of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′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≔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oMath>
              </a14:m>
              <a:endParaRPr lang="en-US" dirty="0"/>
            </a:p>
          </dgm:t>
        </dgm:pt>
      </mc:Choice>
      <mc:Fallback xmlns="">
        <dgm:pt modelId="{F2F1E5E8-5F02-4257-964C-B9C2C26C54C3}">
          <dgm:prSet phldrT="[Text]"/>
          <dgm:spPr/>
          <dgm:t>
            <a:bodyPr/>
            <a:lstStyle/>
            <a:p>
              <a:r>
                <a:rPr lang="en-US" i="0" smtClean="0">
                  <a:latin typeface="Cambria Math"/>
                </a:rPr>
                <a:t>𝐺</a:t>
              </a:r>
              <a:r>
                <a:rPr lang="en-US" dirty="0"/>
                <a:t> has a </a:t>
              </a:r>
              <a:r>
                <a:rPr lang="en-US" i="0" smtClean="0">
                  <a:solidFill>
                    <a:srgbClr val="C00000"/>
                  </a:solidFill>
                  <a:latin typeface="Cambria Math"/>
                </a:rPr>
                <a:t>𝑘</a:t>
              </a:r>
              <a:r>
                <a:rPr lang="en-US" dirty="0"/>
                <a:t>-clique </a:t>
              </a:r>
              <a:r>
                <a:rPr lang="en-US" i="0">
                  <a:latin typeface="Cambria Math"/>
                </a:rPr>
                <a:t>⇔</a:t>
              </a:r>
              <a:r>
                <a:rPr lang="en-US" dirty="0"/>
                <a:t> </a:t>
              </a:r>
              <a:r>
                <a:rPr lang="en-US" i="0" dirty="0">
                  <a:solidFill>
                    <a:srgbClr val="C00000"/>
                  </a:solidFill>
                  <a:latin typeface="Cambria Math"/>
                </a:rPr>
                <a:t>𝐺</a:t>
              </a:r>
              <a:r>
                <a:rPr lang="en-US" i="0" dirty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 ̅</a:t>
              </a:r>
              <a:r>
                <a:rPr lang="en-US" dirty="0"/>
                <a:t> </a:t>
              </a:r>
              <a:r>
                <a:rPr lang="en-US" dirty="0" smtClean="0"/>
                <a:t>has an independent set of size </a:t>
              </a:r>
              <a:r>
                <a:rPr lang="en-US" i="0">
                  <a:solidFill>
                    <a:srgbClr val="C00000"/>
                  </a:solidFill>
                  <a:latin typeface="Cambria Math"/>
                </a:rPr>
                <a:t>𝑘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^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′</a:t>
              </a:r>
              <a:r>
                <a:rPr lang="en-US" b="0" i="0" smtClean="0">
                  <a:latin typeface="Cambria Math"/>
                </a:rPr>
                <a:t>≔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𝑘</a:t>
              </a:r>
              <a:endParaRPr lang="en-US" dirty="0"/>
            </a:p>
          </dgm:t>
        </dgm:pt>
      </mc:Fallback>
    </mc:AlternateContent>
    <dgm:pt modelId="{A9844F46-BF79-4E39-8F3B-61A17A4B79BE}" type="parTrans" cxnId="{05F9A8EC-47C8-4E5C-BC77-09CD124B03E5}">
      <dgm:prSet/>
      <dgm:spPr/>
      <dgm:t>
        <a:bodyPr/>
        <a:lstStyle/>
        <a:p>
          <a:endParaRPr lang="en-US"/>
        </a:p>
      </dgm:t>
    </dgm:pt>
    <dgm:pt modelId="{CD798BF5-0E09-431B-8463-C9BE888D70EA}" type="sibTrans" cxnId="{05F9A8EC-47C8-4E5C-BC77-09CD124B03E5}">
      <dgm:prSet/>
      <dgm:spPr/>
      <dgm:t>
        <a:bodyPr/>
        <a:lstStyle/>
        <a:p>
          <a:endParaRPr lang="en-US"/>
        </a:p>
      </dgm:t>
    </dgm:pt>
    <dgm:pt modelId="{94BA9681-1A19-48A1-8B84-9A71677215A4}">
      <dgm:prSet/>
      <dgm:spPr/>
      <dgm:t>
        <a:bodyPr/>
        <a:lstStyle/>
        <a:p>
          <a:r>
            <a:rPr lang="en-US" dirty="0" smtClean="0"/>
            <a:t>Independent sets versus vertex covers</a:t>
          </a:r>
        </a:p>
      </dgm:t>
    </dgm:pt>
    <dgm:pt modelId="{350FB59B-39BA-4518-A9F8-D7395BFEE3CA}" type="parTrans" cxnId="{0BAD4EE0-1681-40D8-89D2-634D8AC210E0}">
      <dgm:prSet/>
      <dgm:spPr/>
      <dgm:t>
        <a:bodyPr/>
        <a:lstStyle/>
        <a:p>
          <a:endParaRPr lang="en-US"/>
        </a:p>
      </dgm:t>
    </dgm:pt>
    <dgm:pt modelId="{127C43F0-0574-4C5B-84F3-BD6BE41E5EBB}" type="sibTrans" cxnId="{0BAD4EE0-1681-40D8-89D2-634D8AC210E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A6995B9-890B-4DDD-9501-A02A230B9AFA}">
          <dgm:prSet/>
          <dgm:spPr/>
          <dgm:t>
            <a:bodyPr/>
            <a:lstStyle/>
            <a:p>
              <a:r>
                <a:rPr lang="en-US" dirty="0" smtClean="0"/>
                <a:t>Size-</a:t>
              </a:r>
              <a14:m>
                <m:oMath xmlns:m="http://schemas.openxmlformats.org/officeDocument/2006/math">
                  <m:r>
                    <a:rPr lang="en-US" i="1" dirty="0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 independent set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⇔</m:t>
                  </m:r>
                </m:oMath>
              </a14:m>
              <a:r>
                <a:rPr lang="en-US" dirty="0" smtClean="0"/>
                <a:t> vertex cover of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′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≔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/>
                    </a:rPr>
                    <m:t>𝑛</m:t>
                  </m:r>
                  <m:r>
                    <a:rPr lang="en-US" b="0" i="1" smtClean="0">
                      <a:latin typeface="Cambria Math"/>
                    </a:rPr>
                    <m:t>−</m:t>
                  </m:r>
                  <m:r>
                    <a:rPr lang="en-US" b="0" i="1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oMath>
              </a14:m>
              <a:endParaRPr lang="en-US" dirty="0" smtClean="0"/>
            </a:p>
          </dgm:t>
        </dgm:pt>
      </mc:Choice>
      <mc:Fallback xmlns="">
        <dgm:pt modelId="{BA6995B9-890B-4DDD-9501-A02A230B9AFA}">
          <dgm:prSet/>
          <dgm:spPr/>
          <dgm:t>
            <a:bodyPr/>
            <a:lstStyle/>
            <a:p>
              <a:r>
                <a:rPr lang="en-US" dirty="0" smtClean="0"/>
                <a:t>Size-</a:t>
              </a:r>
              <a:r>
                <a:rPr lang="en-US" i="0" dirty="0" smtClean="0">
                  <a:solidFill>
                    <a:srgbClr val="C00000"/>
                  </a:solidFill>
                  <a:latin typeface="Cambria Math"/>
                </a:rPr>
                <a:t>𝑘</a:t>
              </a:r>
              <a:r>
                <a:rPr lang="en-US" dirty="0" smtClean="0"/>
                <a:t> independent set </a:t>
              </a:r>
              <a:r>
                <a:rPr lang="en-US" b="0" i="0" smtClean="0">
                  <a:latin typeface="Cambria Math"/>
                </a:rPr>
                <a:t>⇔</a:t>
              </a:r>
              <a:r>
                <a:rPr lang="en-US" dirty="0" smtClean="0"/>
                <a:t> vertex cover of size 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𝑘</a:t>
              </a:r>
              <a:r>
                <a:rPr lang="en-US" b="0" i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a:t>^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′</a:t>
              </a:r>
              <a:r>
                <a:rPr lang="en-US" b="0" i="0" smtClean="0">
                  <a:latin typeface="Cambria Math"/>
                </a:rPr>
                <a:t>≔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𝑛</a:t>
              </a:r>
              <a:r>
                <a:rPr lang="en-US" b="0" i="0" smtClean="0">
                  <a:latin typeface="Cambria Math"/>
                </a:rPr>
                <a:t>−</a:t>
              </a:r>
              <a:r>
                <a:rPr lang="en-US" b="0" i="0" smtClean="0">
                  <a:solidFill>
                    <a:srgbClr val="C00000"/>
                  </a:solidFill>
                  <a:latin typeface="Cambria Math"/>
                </a:rPr>
                <a:t>𝑘</a:t>
              </a:r>
              <a:endParaRPr lang="en-US" dirty="0" smtClean="0"/>
            </a:p>
          </dgm:t>
        </dgm:pt>
      </mc:Fallback>
    </mc:AlternateContent>
    <dgm:pt modelId="{7A5D4F16-C56D-4F0F-AFC4-30098FDE8C84}" type="parTrans" cxnId="{D708C27F-D809-43F3-B899-8606943441E1}">
      <dgm:prSet/>
      <dgm:spPr/>
      <dgm:t>
        <a:bodyPr/>
        <a:lstStyle/>
        <a:p>
          <a:endParaRPr lang="en-US"/>
        </a:p>
      </dgm:t>
    </dgm:pt>
    <dgm:pt modelId="{0E12339B-6350-4B4E-B8D5-9A2C58BF140B}" type="sibTrans" cxnId="{D708C27F-D809-43F3-B899-8606943441E1}">
      <dgm:prSet/>
      <dgm:spPr/>
      <dgm:t>
        <a:bodyPr/>
        <a:lstStyle/>
        <a:p>
          <a:endParaRPr lang="en-US"/>
        </a:p>
      </dgm:t>
    </dgm:pt>
    <dgm:pt modelId="{B3179EB5-9204-4416-9E43-71B6C946B539}">
      <dgm:prSet phldrT="[Text]"/>
      <dgm:spPr/>
      <dgm:t>
        <a:bodyPr/>
        <a:lstStyle/>
        <a:p>
          <a:r>
            <a:rPr lang="en-US" dirty="0" smtClean="0"/>
            <a:t>Correct parameterized reduction</a:t>
          </a:r>
          <a:endParaRPr lang="en-US" dirty="0"/>
        </a:p>
      </dgm:t>
    </dgm:pt>
    <dgm:pt modelId="{F73084C5-9A9B-4A67-9BCC-403811904951}" type="parTrans" cxnId="{6C658F55-DEF6-4763-BD84-CEC0B24E01D1}">
      <dgm:prSet/>
      <dgm:spPr/>
      <dgm:t>
        <a:bodyPr/>
        <a:lstStyle/>
        <a:p>
          <a:endParaRPr lang="en-US"/>
        </a:p>
      </dgm:t>
    </dgm:pt>
    <dgm:pt modelId="{C60DF1E2-3919-42C0-8965-64F4921571B5}" type="sibTrans" cxnId="{6C658F55-DEF6-4763-BD84-CEC0B24E01D1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83738-04B7-4B09-A66A-3A724B25D994}" type="pres">
      <dgm:prSet presAssocID="{CE8ABCAF-18F6-453E-81CE-49D08B9B18A4}" presName="parentLin" presStyleCnt="0"/>
      <dgm:spPr/>
    </dgm:pt>
    <dgm:pt modelId="{02CAEF5E-8931-46D9-937C-812FC0BCA699}" type="pres">
      <dgm:prSet presAssocID="{CE8ABCAF-18F6-453E-81CE-49D08B9B18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ED8175-B8A3-43AC-9956-62C7BB6D19E3}" type="pres">
      <dgm:prSet presAssocID="{CE8ABCAF-18F6-453E-81CE-49D08B9B18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F7F1D-35EE-4A92-A7A3-441BC4CEC3D7}" type="pres">
      <dgm:prSet presAssocID="{CE8ABCAF-18F6-453E-81CE-49D08B9B18A4}" presName="negativeSpace" presStyleCnt="0"/>
      <dgm:spPr/>
    </dgm:pt>
    <dgm:pt modelId="{7CF3DD1E-EDCC-41CA-AFDA-858CEC516B85}" type="pres">
      <dgm:prSet presAssocID="{CE8ABCAF-18F6-453E-81CE-49D08B9B18A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F2EF-EC0D-4CAB-816D-E460DADC873C}" type="pres">
      <dgm:prSet presAssocID="{C9651B35-3B32-4D42-ADA8-69F3673DD8A6}" presName="spaceBetweenRectangles" presStyleCnt="0"/>
      <dgm:spPr/>
    </dgm:pt>
    <dgm:pt modelId="{F1AA7E2C-1BDE-4135-A4C1-3F4A860B78A9}" type="pres">
      <dgm:prSet presAssocID="{94BA9681-1A19-48A1-8B84-9A71677215A4}" presName="parentLin" presStyleCnt="0"/>
      <dgm:spPr/>
    </dgm:pt>
    <dgm:pt modelId="{317957EA-1957-4A53-9DC9-0A3574A396CE}" type="pres">
      <dgm:prSet presAssocID="{94BA9681-1A19-48A1-8B84-9A71677215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0BAE26-B353-4ED3-9E39-CD2F38DFB731}" type="pres">
      <dgm:prSet presAssocID="{94BA9681-1A19-48A1-8B84-9A71677215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DE699-8A93-45DB-BD59-0B28C0450798}" type="pres">
      <dgm:prSet presAssocID="{94BA9681-1A19-48A1-8B84-9A71677215A4}" presName="negativeSpace" presStyleCnt="0"/>
      <dgm:spPr/>
    </dgm:pt>
    <dgm:pt modelId="{0E233D5D-C03E-4B9F-9C05-2200C010FF91}" type="pres">
      <dgm:prSet presAssocID="{94BA9681-1A19-48A1-8B84-9A71677215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C9FBA-2151-4285-ACE9-1B0251F1FBC1}" type="presOf" srcId="{D3026271-D056-4E84-B2CA-4D6BAF778E21}" destId="{2064762F-8561-4A0A-AF99-FA9AE794A0F3}" srcOrd="0" destOrd="0" presId="urn:microsoft.com/office/officeart/2005/8/layout/list1"/>
    <dgm:cxn modelId="{0F27F445-6340-43E8-BFE2-83AB49D337A3}" type="presOf" srcId="{CE8ABCAF-18F6-453E-81CE-49D08B9B18A4}" destId="{02CAEF5E-8931-46D9-937C-812FC0BCA699}" srcOrd="0" destOrd="0" presId="urn:microsoft.com/office/officeart/2005/8/layout/list1"/>
    <dgm:cxn modelId="{27528CBD-2396-46AA-86F1-E956D41280F7}" srcId="{D3026271-D056-4E84-B2CA-4D6BAF778E21}" destId="{CE8ABCAF-18F6-453E-81CE-49D08B9B18A4}" srcOrd="0" destOrd="0" parTransId="{1C097F6E-DEEF-41A7-B710-BDAE4C96B032}" sibTransId="{C9651B35-3B32-4D42-ADA8-69F3673DD8A6}"/>
    <dgm:cxn modelId="{C6E3F7ED-08D1-4ED5-8EB0-1118F2B7A382}" type="presOf" srcId="{629DD90B-C24E-4760-A078-9E43C3F42EEE}" destId="{0E233D5D-C03E-4B9F-9C05-2200C010FF91}" srcOrd="0" destOrd="1" presId="urn:microsoft.com/office/officeart/2005/8/layout/list1"/>
    <dgm:cxn modelId="{5D16E15C-4A2F-4918-A8FF-AC38AD140602}" type="presOf" srcId="{B3179EB5-9204-4416-9E43-71B6C946B539}" destId="{7CF3DD1E-EDCC-41CA-AFDA-858CEC516B85}" srcOrd="0" destOrd="1" presId="urn:microsoft.com/office/officeart/2005/8/layout/list1"/>
    <dgm:cxn modelId="{458E590C-D2BD-4E69-A0E0-7DA097D35CD1}" type="presOf" srcId="{F2F1E5E8-5F02-4257-964C-B9C2C26C54C3}" destId="{7CF3DD1E-EDCC-41CA-AFDA-858CEC516B85}" srcOrd="0" destOrd="0" presId="urn:microsoft.com/office/officeart/2005/8/layout/list1"/>
    <dgm:cxn modelId="{0BAD4EE0-1681-40D8-89D2-634D8AC210E0}" srcId="{D3026271-D056-4E84-B2CA-4D6BAF778E21}" destId="{94BA9681-1A19-48A1-8B84-9A71677215A4}" srcOrd="1" destOrd="0" parTransId="{350FB59B-39BA-4518-A9F8-D7395BFEE3CA}" sibTransId="{127C43F0-0574-4C5B-84F3-BD6BE41E5EBB}"/>
    <dgm:cxn modelId="{6C658F55-DEF6-4763-BD84-CEC0B24E01D1}" srcId="{CE8ABCAF-18F6-453E-81CE-49D08B9B18A4}" destId="{B3179EB5-9204-4416-9E43-71B6C946B539}" srcOrd="1" destOrd="0" parTransId="{F73084C5-9A9B-4A67-9BCC-403811904951}" sibTransId="{C60DF1E2-3919-42C0-8965-64F4921571B5}"/>
    <dgm:cxn modelId="{D708C27F-D809-43F3-B899-8606943441E1}" srcId="{94BA9681-1A19-48A1-8B84-9A71677215A4}" destId="{BA6995B9-890B-4DDD-9501-A02A230B9AFA}" srcOrd="0" destOrd="0" parTransId="{7A5D4F16-C56D-4F0F-AFC4-30098FDE8C84}" sibTransId="{0E12339B-6350-4B4E-B8D5-9A2C58BF140B}"/>
    <dgm:cxn modelId="{12BC0550-3B46-4B09-BD55-7661353ECE6D}" type="presOf" srcId="{94BA9681-1A19-48A1-8B84-9A71677215A4}" destId="{317957EA-1957-4A53-9DC9-0A3574A396CE}" srcOrd="0" destOrd="0" presId="urn:microsoft.com/office/officeart/2005/8/layout/list1"/>
    <dgm:cxn modelId="{DAD5B759-C2E7-4BAA-B870-017AAC2FF690}" type="presOf" srcId="{BA6995B9-890B-4DDD-9501-A02A230B9AFA}" destId="{0E233D5D-C03E-4B9F-9C05-2200C010FF91}" srcOrd="0" destOrd="0" presId="urn:microsoft.com/office/officeart/2005/8/layout/list1"/>
    <dgm:cxn modelId="{05EE785F-0A09-4BCD-8CB3-E719B644A925}" type="presOf" srcId="{94BA9681-1A19-48A1-8B84-9A71677215A4}" destId="{BA0BAE26-B353-4ED3-9E39-CD2F38DFB731}" srcOrd="1" destOrd="0" presId="urn:microsoft.com/office/officeart/2005/8/layout/list1"/>
    <dgm:cxn modelId="{05F9A8EC-47C8-4E5C-BC77-09CD124B03E5}" srcId="{CE8ABCAF-18F6-453E-81CE-49D08B9B18A4}" destId="{F2F1E5E8-5F02-4257-964C-B9C2C26C54C3}" srcOrd="0" destOrd="0" parTransId="{A9844F46-BF79-4E39-8F3B-61A17A4B79BE}" sibTransId="{CD798BF5-0E09-431B-8463-C9BE888D70EA}"/>
    <dgm:cxn modelId="{000149B7-E2FC-4515-8578-673600BAC682}" type="presOf" srcId="{CE8ABCAF-18F6-453E-81CE-49D08B9B18A4}" destId="{F4ED8175-B8A3-43AC-9956-62C7BB6D19E3}" srcOrd="1" destOrd="0" presId="urn:microsoft.com/office/officeart/2005/8/layout/list1"/>
    <dgm:cxn modelId="{62201992-413B-4F67-A0DA-E705E553F1E3}" srcId="{94BA9681-1A19-48A1-8B84-9A71677215A4}" destId="{629DD90B-C24E-4760-A078-9E43C3F42EEE}" srcOrd="1" destOrd="0" parTransId="{AC555A0A-DAE4-4E95-AB27-0273EED666E5}" sibTransId="{06284A6E-7154-479B-B86F-62DCD22447CF}"/>
    <dgm:cxn modelId="{28363DB5-DE8E-402A-BE97-D58484FCC74E}" type="presParOf" srcId="{2064762F-8561-4A0A-AF99-FA9AE794A0F3}" destId="{6B183738-04B7-4B09-A66A-3A724B25D994}" srcOrd="0" destOrd="0" presId="urn:microsoft.com/office/officeart/2005/8/layout/list1"/>
    <dgm:cxn modelId="{EB93D64E-2140-404C-9572-E7BB34BCEE03}" type="presParOf" srcId="{6B183738-04B7-4B09-A66A-3A724B25D994}" destId="{02CAEF5E-8931-46D9-937C-812FC0BCA699}" srcOrd="0" destOrd="0" presId="urn:microsoft.com/office/officeart/2005/8/layout/list1"/>
    <dgm:cxn modelId="{D7AEF39F-3C9F-419F-AA14-FEDFFC3480BC}" type="presParOf" srcId="{6B183738-04B7-4B09-A66A-3A724B25D994}" destId="{F4ED8175-B8A3-43AC-9956-62C7BB6D19E3}" srcOrd="1" destOrd="0" presId="urn:microsoft.com/office/officeart/2005/8/layout/list1"/>
    <dgm:cxn modelId="{16FF1F98-A5A2-42ED-BD46-FBA7AAFA5D42}" type="presParOf" srcId="{2064762F-8561-4A0A-AF99-FA9AE794A0F3}" destId="{A22F7F1D-35EE-4A92-A7A3-441BC4CEC3D7}" srcOrd="1" destOrd="0" presId="urn:microsoft.com/office/officeart/2005/8/layout/list1"/>
    <dgm:cxn modelId="{B63A440E-0C2F-4C61-AC0E-478C353FF248}" type="presParOf" srcId="{2064762F-8561-4A0A-AF99-FA9AE794A0F3}" destId="{7CF3DD1E-EDCC-41CA-AFDA-858CEC516B85}" srcOrd="2" destOrd="0" presId="urn:microsoft.com/office/officeart/2005/8/layout/list1"/>
    <dgm:cxn modelId="{4DBA6266-F59D-401C-AE07-172605DC09BC}" type="presParOf" srcId="{2064762F-8561-4A0A-AF99-FA9AE794A0F3}" destId="{4742F2EF-EC0D-4CAB-816D-E460DADC873C}" srcOrd="3" destOrd="0" presId="urn:microsoft.com/office/officeart/2005/8/layout/list1"/>
    <dgm:cxn modelId="{2AC12D3E-9B70-414C-BFA8-F2527CA4BA2F}" type="presParOf" srcId="{2064762F-8561-4A0A-AF99-FA9AE794A0F3}" destId="{F1AA7E2C-1BDE-4135-A4C1-3F4A860B78A9}" srcOrd="4" destOrd="0" presId="urn:microsoft.com/office/officeart/2005/8/layout/list1"/>
    <dgm:cxn modelId="{E0ECA6DC-7937-42CB-9B7E-8263EC22A712}" type="presParOf" srcId="{F1AA7E2C-1BDE-4135-A4C1-3F4A860B78A9}" destId="{317957EA-1957-4A53-9DC9-0A3574A396CE}" srcOrd="0" destOrd="0" presId="urn:microsoft.com/office/officeart/2005/8/layout/list1"/>
    <dgm:cxn modelId="{FEEA24EA-047A-4059-AC22-310046E8C79E}" type="presParOf" srcId="{F1AA7E2C-1BDE-4135-A4C1-3F4A860B78A9}" destId="{BA0BAE26-B353-4ED3-9E39-CD2F38DFB731}" srcOrd="1" destOrd="0" presId="urn:microsoft.com/office/officeart/2005/8/layout/list1"/>
    <dgm:cxn modelId="{6920EB2D-F3D3-49CA-B593-D77D10404E79}" type="presParOf" srcId="{2064762F-8561-4A0A-AF99-FA9AE794A0F3}" destId="{4CADE699-8A93-45DB-BD59-0B28C0450798}" srcOrd="5" destOrd="0" presId="urn:microsoft.com/office/officeart/2005/8/layout/list1"/>
    <dgm:cxn modelId="{02775B48-F823-4E45-A2F2-E05B5FF82942}" type="presParOf" srcId="{2064762F-8561-4A0A-AF99-FA9AE794A0F3}" destId="{0E233D5D-C03E-4B9F-9C05-2200C010FF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DD90B-C24E-4760-A078-9E43C3F42EEE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C555A0A-DAE4-4E95-AB27-0273EED666E5}" type="parTrans" cxnId="{62201992-413B-4F67-A0DA-E705E553F1E3}">
      <dgm:prSet/>
      <dgm:spPr/>
      <dgm:t>
        <a:bodyPr/>
        <a:lstStyle/>
        <a:p>
          <a:endParaRPr lang="en-US"/>
        </a:p>
      </dgm:t>
    </dgm:pt>
    <dgm:pt modelId="{06284A6E-7154-479B-B86F-62DCD22447CF}" type="sibTrans" cxnId="{62201992-413B-4F67-A0DA-E705E553F1E3}">
      <dgm:prSet/>
      <dgm:spPr/>
      <dgm:t>
        <a:bodyPr/>
        <a:lstStyle/>
        <a:p>
          <a:endParaRPr lang="en-US"/>
        </a:p>
      </dgm:t>
    </dgm:pt>
    <dgm:pt modelId="{CE8ABCAF-18F6-453E-81CE-49D08B9B18A4}">
      <dgm:prSet phldrT="[Text]"/>
      <dgm:spPr/>
      <dgm:t>
        <a:bodyPr/>
        <a:lstStyle/>
        <a:p>
          <a:r>
            <a:rPr lang="en-US" dirty="0" smtClean="0"/>
            <a:t>Cliques versus independent sets</a:t>
          </a:r>
          <a:endParaRPr lang="en-US" dirty="0"/>
        </a:p>
      </dgm:t>
    </dgm:pt>
    <dgm:pt modelId="{1C097F6E-DEEF-41A7-B710-BDAE4C96B032}" type="parTrans" cxnId="{27528CBD-2396-46AA-86F1-E956D41280F7}">
      <dgm:prSet/>
      <dgm:spPr/>
      <dgm:t>
        <a:bodyPr/>
        <a:lstStyle/>
        <a:p>
          <a:endParaRPr lang="en-US"/>
        </a:p>
      </dgm:t>
    </dgm:pt>
    <dgm:pt modelId="{C9651B35-3B32-4D42-ADA8-69F3673DD8A6}" type="sibTrans" cxnId="{27528CBD-2396-46AA-86F1-E956D41280F7}">
      <dgm:prSet/>
      <dgm:spPr/>
      <dgm:t>
        <a:bodyPr/>
        <a:lstStyle/>
        <a:p>
          <a:endParaRPr lang="en-US"/>
        </a:p>
      </dgm:t>
    </dgm:pt>
    <dgm:pt modelId="{F2F1E5E8-5F02-4257-964C-B9C2C26C54C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9844F46-BF79-4E39-8F3B-61A17A4B79BE}" type="parTrans" cxnId="{05F9A8EC-47C8-4E5C-BC77-09CD124B03E5}">
      <dgm:prSet/>
      <dgm:spPr/>
      <dgm:t>
        <a:bodyPr/>
        <a:lstStyle/>
        <a:p>
          <a:endParaRPr lang="en-US"/>
        </a:p>
      </dgm:t>
    </dgm:pt>
    <dgm:pt modelId="{CD798BF5-0E09-431B-8463-C9BE888D70EA}" type="sibTrans" cxnId="{05F9A8EC-47C8-4E5C-BC77-09CD124B03E5}">
      <dgm:prSet/>
      <dgm:spPr/>
      <dgm:t>
        <a:bodyPr/>
        <a:lstStyle/>
        <a:p>
          <a:endParaRPr lang="en-US"/>
        </a:p>
      </dgm:t>
    </dgm:pt>
    <dgm:pt modelId="{94BA9681-1A19-48A1-8B84-9A71677215A4}">
      <dgm:prSet/>
      <dgm:spPr/>
      <dgm:t>
        <a:bodyPr/>
        <a:lstStyle/>
        <a:p>
          <a:r>
            <a:rPr lang="en-US" dirty="0" smtClean="0"/>
            <a:t>Independent sets versus vertex covers</a:t>
          </a:r>
        </a:p>
      </dgm:t>
    </dgm:pt>
    <dgm:pt modelId="{350FB59B-39BA-4518-A9F8-D7395BFEE3CA}" type="parTrans" cxnId="{0BAD4EE0-1681-40D8-89D2-634D8AC210E0}">
      <dgm:prSet/>
      <dgm:spPr/>
      <dgm:t>
        <a:bodyPr/>
        <a:lstStyle/>
        <a:p>
          <a:endParaRPr lang="en-US"/>
        </a:p>
      </dgm:t>
    </dgm:pt>
    <dgm:pt modelId="{127C43F0-0574-4C5B-84F3-BD6BE41E5EBB}" type="sibTrans" cxnId="{0BAD4EE0-1681-40D8-89D2-634D8AC210E0}">
      <dgm:prSet/>
      <dgm:spPr/>
      <dgm:t>
        <a:bodyPr/>
        <a:lstStyle/>
        <a:p>
          <a:endParaRPr lang="en-US"/>
        </a:p>
      </dgm:t>
    </dgm:pt>
    <dgm:pt modelId="{BA6995B9-890B-4DDD-9501-A02A230B9AFA}">
      <dgm:prSet/>
      <dgm:spPr>
        <a:blipFill rotWithShape="0">
          <a:blip xmlns:r="http://schemas.openxmlformats.org/officeDocument/2006/relationships" r:embed="rId2"/>
          <a:stretch>
            <a:fillRect b="-51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A5D4F16-C56D-4F0F-AFC4-30098FDE8C84}" type="parTrans" cxnId="{D708C27F-D809-43F3-B899-8606943441E1}">
      <dgm:prSet/>
      <dgm:spPr/>
      <dgm:t>
        <a:bodyPr/>
        <a:lstStyle/>
        <a:p>
          <a:endParaRPr lang="en-US"/>
        </a:p>
      </dgm:t>
    </dgm:pt>
    <dgm:pt modelId="{0E12339B-6350-4B4E-B8D5-9A2C58BF140B}" type="sibTrans" cxnId="{D708C27F-D809-43F3-B899-8606943441E1}">
      <dgm:prSet/>
      <dgm:spPr/>
      <dgm:t>
        <a:bodyPr/>
        <a:lstStyle/>
        <a:p>
          <a:endParaRPr lang="en-US"/>
        </a:p>
      </dgm:t>
    </dgm:pt>
    <dgm:pt modelId="{B3179EB5-9204-4416-9E43-71B6C946B539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73084C5-9A9B-4A67-9BCC-403811904951}" type="parTrans" cxnId="{6C658F55-DEF6-4763-BD84-CEC0B24E01D1}">
      <dgm:prSet/>
      <dgm:spPr/>
      <dgm:t>
        <a:bodyPr/>
        <a:lstStyle/>
        <a:p>
          <a:endParaRPr lang="en-US"/>
        </a:p>
      </dgm:t>
    </dgm:pt>
    <dgm:pt modelId="{C60DF1E2-3919-42C0-8965-64F4921571B5}" type="sibTrans" cxnId="{6C658F55-DEF6-4763-BD84-CEC0B24E01D1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83738-04B7-4B09-A66A-3A724B25D994}" type="pres">
      <dgm:prSet presAssocID="{CE8ABCAF-18F6-453E-81CE-49D08B9B18A4}" presName="parentLin" presStyleCnt="0"/>
      <dgm:spPr/>
    </dgm:pt>
    <dgm:pt modelId="{02CAEF5E-8931-46D9-937C-812FC0BCA699}" type="pres">
      <dgm:prSet presAssocID="{CE8ABCAF-18F6-453E-81CE-49D08B9B18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ED8175-B8A3-43AC-9956-62C7BB6D19E3}" type="pres">
      <dgm:prSet presAssocID="{CE8ABCAF-18F6-453E-81CE-49D08B9B18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F7F1D-35EE-4A92-A7A3-441BC4CEC3D7}" type="pres">
      <dgm:prSet presAssocID="{CE8ABCAF-18F6-453E-81CE-49D08B9B18A4}" presName="negativeSpace" presStyleCnt="0"/>
      <dgm:spPr/>
    </dgm:pt>
    <dgm:pt modelId="{7CF3DD1E-EDCC-41CA-AFDA-858CEC516B85}" type="pres">
      <dgm:prSet presAssocID="{CE8ABCAF-18F6-453E-81CE-49D08B9B18A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F2EF-EC0D-4CAB-816D-E460DADC873C}" type="pres">
      <dgm:prSet presAssocID="{C9651B35-3B32-4D42-ADA8-69F3673DD8A6}" presName="spaceBetweenRectangles" presStyleCnt="0"/>
      <dgm:spPr/>
    </dgm:pt>
    <dgm:pt modelId="{F1AA7E2C-1BDE-4135-A4C1-3F4A860B78A9}" type="pres">
      <dgm:prSet presAssocID="{94BA9681-1A19-48A1-8B84-9A71677215A4}" presName="parentLin" presStyleCnt="0"/>
      <dgm:spPr/>
    </dgm:pt>
    <dgm:pt modelId="{317957EA-1957-4A53-9DC9-0A3574A396CE}" type="pres">
      <dgm:prSet presAssocID="{94BA9681-1A19-48A1-8B84-9A71677215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0BAE26-B353-4ED3-9E39-CD2F38DFB731}" type="pres">
      <dgm:prSet presAssocID="{94BA9681-1A19-48A1-8B84-9A71677215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DE699-8A93-45DB-BD59-0B28C0450798}" type="pres">
      <dgm:prSet presAssocID="{94BA9681-1A19-48A1-8B84-9A71677215A4}" presName="negativeSpace" presStyleCnt="0"/>
      <dgm:spPr/>
    </dgm:pt>
    <dgm:pt modelId="{0E233D5D-C03E-4B9F-9C05-2200C010FF91}" type="pres">
      <dgm:prSet presAssocID="{94BA9681-1A19-48A1-8B84-9A71677215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C9FBA-2151-4285-ACE9-1B0251F1FBC1}" type="presOf" srcId="{D3026271-D056-4E84-B2CA-4D6BAF778E21}" destId="{2064762F-8561-4A0A-AF99-FA9AE794A0F3}" srcOrd="0" destOrd="0" presId="urn:microsoft.com/office/officeart/2005/8/layout/list1"/>
    <dgm:cxn modelId="{0F27F445-6340-43E8-BFE2-83AB49D337A3}" type="presOf" srcId="{CE8ABCAF-18F6-453E-81CE-49D08B9B18A4}" destId="{02CAEF5E-8931-46D9-937C-812FC0BCA699}" srcOrd="0" destOrd="0" presId="urn:microsoft.com/office/officeart/2005/8/layout/list1"/>
    <dgm:cxn modelId="{27528CBD-2396-46AA-86F1-E956D41280F7}" srcId="{D3026271-D056-4E84-B2CA-4D6BAF778E21}" destId="{CE8ABCAF-18F6-453E-81CE-49D08B9B18A4}" srcOrd="0" destOrd="0" parTransId="{1C097F6E-DEEF-41A7-B710-BDAE4C96B032}" sibTransId="{C9651B35-3B32-4D42-ADA8-69F3673DD8A6}"/>
    <dgm:cxn modelId="{C6E3F7ED-08D1-4ED5-8EB0-1118F2B7A382}" type="presOf" srcId="{629DD90B-C24E-4760-A078-9E43C3F42EEE}" destId="{0E233D5D-C03E-4B9F-9C05-2200C010FF91}" srcOrd="0" destOrd="1" presId="urn:microsoft.com/office/officeart/2005/8/layout/list1"/>
    <dgm:cxn modelId="{5D16E15C-4A2F-4918-A8FF-AC38AD140602}" type="presOf" srcId="{B3179EB5-9204-4416-9E43-71B6C946B539}" destId="{7CF3DD1E-EDCC-41CA-AFDA-858CEC516B85}" srcOrd="0" destOrd="1" presId="urn:microsoft.com/office/officeart/2005/8/layout/list1"/>
    <dgm:cxn modelId="{458E590C-D2BD-4E69-A0E0-7DA097D35CD1}" type="presOf" srcId="{F2F1E5E8-5F02-4257-964C-B9C2C26C54C3}" destId="{7CF3DD1E-EDCC-41CA-AFDA-858CEC516B85}" srcOrd="0" destOrd="0" presId="urn:microsoft.com/office/officeart/2005/8/layout/list1"/>
    <dgm:cxn modelId="{0BAD4EE0-1681-40D8-89D2-634D8AC210E0}" srcId="{D3026271-D056-4E84-B2CA-4D6BAF778E21}" destId="{94BA9681-1A19-48A1-8B84-9A71677215A4}" srcOrd="1" destOrd="0" parTransId="{350FB59B-39BA-4518-A9F8-D7395BFEE3CA}" sibTransId="{127C43F0-0574-4C5B-84F3-BD6BE41E5EBB}"/>
    <dgm:cxn modelId="{6C658F55-DEF6-4763-BD84-CEC0B24E01D1}" srcId="{CE8ABCAF-18F6-453E-81CE-49D08B9B18A4}" destId="{B3179EB5-9204-4416-9E43-71B6C946B539}" srcOrd="1" destOrd="0" parTransId="{F73084C5-9A9B-4A67-9BCC-403811904951}" sibTransId="{C60DF1E2-3919-42C0-8965-64F4921571B5}"/>
    <dgm:cxn modelId="{D708C27F-D809-43F3-B899-8606943441E1}" srcId="{94BA9681-1A19-48A1-8B84-9A71677215A4}" destId="{BA6995B9-890B-4DDD-9501-A02A230B9AFA}" srcOrd="0" destOrd="0" parTransId="{7A5D4F16-C56D-4F0F-AFC4-30098FDE8C84}" sibTransId="{0E12339B-6350-4B4E-B8D5-9A2C58BF140B}"/>
    <dgm:cxn modelId="{12BC0550-3B46-4B09-BD55-7661353ECE6D}" type="presOf" srcId="{94BA9681-1A19-48A1-8B84-9A71677215A4}" destId="{317957EA-1957-4A53-9DC9-0A3574A396CE}" srcOrd="0" destOrd="0" presId="urn:microsoft.com/office/officeart/2005/8/layout/list1"/>
    <dgm:cxn modelId="{DAD5B759-C2E7-4BAA-B870-017AAC2FF690}" type="presOf" srcId="{BA6995B9-890B-4DDD-9501-A02A230B9AFA}" destId="{0E233D5D-C03E-4B9F-9C05-2200C010FF91}" srcOrd="0" destOrd="0" presId="urn:microsoft.com/office/officeart/2005/8/layout/list1"/>
    <dgm:cxn modelId="{05EE785F-0A09-4BCD-8CB3-E719B644A925}" type="presOf" srcId="{94BA9681-1A19-48A1-8B84-9A71677215A4}" destId="{BA0BAE26-B353-4ED3-9E39-CD2F38DFB731}" srcOrd="1" destOrd="0" presId="urn:microsoft.com/office/officeart/2005/8/layout/list1"/>
    <dgm:cxn modelId="{05F9A8EC-47C8-4E5C-BC77-09CD124B03E5}" srcId="{CE8ABCAF-18F6-453E-81CE-49D08B9B18A4}" destId="{F2F1E5E8-5F02-4257-964C-B9C2C26C54C3}" srcOrd="0" destOrd="0" parTransId="{A9844F46-BF79-4E39-8F3B-61A17A4B79BE}" sibTransId="{CD798BF5-0E09-431B-8463-C9BE888D70EA}"/>
    <dgm:cxn modelId="{000149B7-E2FC-4515-8578-673600BAC682}" type="presOf" srcId="{CE8ABCAF-18F6-453E-81CE-49D08B9B18A4}" destId="{F4ED8175-B8A3-43AC-9956-62C7BB6D19E3}" srcOrd="1" destOrd="0" presId="urn:microsoft.com/office/officeart/2005/8/layout/list1"/>
    <dgm:cxn modelId="{62201992-413B-4F67-A0DA-E705E553F1E3}" srcId="{94BA9681-1A19-48A1-8B84-9A71677215A4}" destId="{629DD90B-C24E-4760-A078-9E43C3F42EEE}" srcOrd="1" destOrd="0" parTransId="{AC555A0A-DAE4-4E95-AB27-0273EED666E5}" sibTransId="{06284A6E-7154-479B-B86F-62DCD22447CF}"/>
    <dgm:cxn modelId="{28363DB5-DE8E-402A-BE97-D58484FCC74E}" type="presParOf" srcId="{2064762F-8561-4A0A-AF99-FA9AE794A0F3}" destId="{6B183738-04B7-4B09-A66A-3A724B25D994}" srcOrd="0" destOrd="0" presId="urn:microsoft.com/office/officeart/2005/8/layout/list1"/>
    <dgm:cxn modelId="{EB93D64E-2140-404C-9572-E7BB34BCEE03}" type="presParOf" srcId="{6B183738-04B7-4B09-A66A-3A724B25D994}" destId="{02CAEF5E-8931-46D9-937C-812FC0BCA699}" srcOrd="0" destOrd="0" presId="urn:microsoft.com/office/officeart/2005/8/layout/list1"/>
    <dgm:cxn modelId="{D7AEF39F-3C9F-419F-AA14-FEDFFC3480BC}" type="presParOf" srcId="{6B183738-04B7-4B09-A66A-3A724B25D994}" destId="{F4ED8175-B8A3-43AC-9956-62C7BB6D19E3}" srcOrd="1" destOrd="0" presId="urn:microsoft.com/office/officeart/2005/8/layout/list1"/>
    <dgm:cxn modelId="{16FF1F98-A5A2-42ED-BD46-FBA7AAFA5D42}" type="presParOf" srcId="{2064762F-8561-4A0A-AF99-FA9AE794A0F3}" destId="{A22F7F1D-35EE-4A92-A7A3-441BC4CEC3D7}" srcOrd="1" destOrd="0" presId="urn:microsoft.com/office/officeart/2005/8/layout/list1"/>
    <dgm:cxn modelId="{B63A440E-0C2F-4C61-AC0E-478C353FF248}" type="presParOf" srcId="{2064762F-8561-4A0A-AF99-FA9AE794A0F3}" destId="{7CF3DD1E-EDCC-41CA-AFDA-858CEC516B85}" srcOrd="2" destOrd="0" presId="urn:microsoft.com/office/officeart/2005/8/layout/list1"/>
    <dgm:cxn modelId="{4DBA6266-F59D-401C-AE07-172605DC09BC}" type="presParOf" srcId="{2064762F-8561-4A0A-AF99-FA9AE794A0F3}" destId="{4742F2EF-EC0D-4CAB-816D-E460DADC873C}" srcOrd="3" destOrd="0" presId="urn:microsoft.com/office/officeart/2005/8/layout/list1"/>
    <dgm:cxn modelId="{2AC12D3E-9B70-414C-BFA8-F2527CA4BA2F}" type="presParOf" srcId="{2064762F-8561-4A0A-AF99-FA9AE794A0F3}" destId="{F1AA7E2C-1BDE-4135-A4C1-3F4A860B78A9}" srcOrd="4" destOrd="0" presId="urn:microsoft.com/office/officeart/2005/8/layout/list1"/>
    <dgm:cxn modelId="{E0ECA6DC-7937-42CB-9B7E-8263EC22A712}" type="presParOf" srcId="{F1AA7E2C-1BDE-4135-A4C1-3F4A860B78A9}" destId="{317957EA-1957-4A53-9DC9-0A3574A396CE}" srcOrd="0" destOrd="0" presId="urn:microsoft.com/office/officeart/2005/8/layout/list1"/>
    <dgm:cxn modelId="{FEEA24EA-047A-4059-AC22-310046E8C79E}" type="presParOf" srcId="{F1AA7E2C-1BDE-4135-A4C1-3F4A860B78A9}" destId="{BA0BAE26-B353-4ED3-9E39-CD2F38DFB731}" srcOrd="1" destOrd="0" presId="urn:microsoft.com/office/officeart/2005/8/layout/list1"/>
    <dgm:cxn modelId="{6920EB2D-F3D3-49CA-B593-D77D10404E79}" type="presParOf" srcId="{2064762F-8561-4A0A-AF99-FA9AE794A0F3}" destId="{4CADE699-8A93-45DB-BD59-0B28C0450798}" srcOrd="5" destOrd="0" presId="urn:microsoft.com/office/officeart/2005/8/layout/list1"/>
    <dgm:cxn modelId="{02775B48-F823-4E45-A2F2-E05B5FF82942}" type="presParOf" srcId="{2064762F-8561-4A0A-AF99-FA9AE794A0F3}" destId="{0E233D5D-C03E-4B9F-9C05-2200C010FF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5E1A78-3BBB-4047-B083-8E734F9ECE48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F0B57-2A4B-4E58-935C-8AF64BC8D872}">
      <dgm:prSet phldrT="[Text]"/>
      <dgm:spPr/>
      <dgm:t>
        <a:bodyPr/>
        <a:lstStyle/>
        <a:p>
          <a:r>
            <a:rPr lang="en-US" i="1" dirty="0" smtClean="0"/>
            <a:t>W[1]</a:t>
          </a:r>
          <a:endParaRPr lang="en-US" i="1" dirty="0"/>
        </a:p>
      </dgm:t>
    </dgm:pt>
    <dgm:pt modelId="{9334441C-AD90-4D3A-BC9A-0FFF41AE0233}" type="parTrans" cxnId="{D60C07AF-B30F-4FEB-B555-2A86E5391655}">
      <dgm:prSet/>
      <dgm:spPr/>
      <dgm:t>
        <a:bodyPr/>
        <a:lstStyle/>
        <a:p>
          <a:endParaRPr lang="en-US"/>
        </a:p>
      </dgm:t>
    </dgm:pt>
    <dgm:pt modelId="{1AB896BC-9A5C-4073-943E-D260B567F329}" type="sibTrans" cxnId="{D60C07AF-B30F-4FEB-B555-2A86E539165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60BCBC2-B4D0-4FB1-BD09-5264EA89BEB3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Clique</a:t>
              </a:r>
              <a:endParaRPr lang="en-US" cap="small" baseline="0" dirty="0"/>
            </a:p>
          </dgm:t>
        </dgm:pt>
      </mc:Choice>
      <mc:Fallback xmlns="">
        <dgm:pt modelId="{160BCBC2-B4D0-4FB1-BD09-5264EA89BEB3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 </a:t>
              </a:r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Clique</a:t>
              </a:r>
              <a:endParaRPr lang="en-US" cap="small" baseline="0" dirty="0"/>
            </a:p>
          </dgm:t>
        </dgm:pt>
      </mc:Fallback>
    </mc:AlternateContent>
    <dgm:pt modelId="{9E76BA92-8B46-460D-9B7C-1E2750434E70}" type="parTrans" cxnId="{93801912-B42A-4F32-97F4-8D6C98206C96}">
      <dgm:prSet/>
      <dgm:spPr/>
      <dgm:t>
        <a:bodyPr/>
        <a:lstStyle/>
        <a:p>
          <a:endParaRPr lang="en-US"/>
        </a:p>
      </dgm:t>
    </dgm:pt>
    <dgm:pt modelId="{1149790F-C446-48FD-8195-BBD3BA6D7190}" type="sibTrans" cxnId="{93801912-B42A-4F32-97F4-8D6C98206C96}">
      <dgm:prSet/>
      <dgm:spPr/>
      <dgm:t>
        <a:bodyPr/>
        <a:lstStyle/>
        <a:p>
          <a:endParaRPr lang="en-US"/>
        </a:p>
      </dgm:t>
    </dgm:pt>
    <dgm:pt modelId="{3066A789-FF29-4399-98DA-B5B6C16A2F40}">
      <dgm:prSet phldrT="[Text]"/>
      <dgm:spPr/>
      <dgm:t>
        <a:bodyPr/>
        <a:lstStyle/>
        <a:p>
          <a:r>
            <a:rPr lang="en-US" dirty="0" smtClean="0"/>
            <a:t>Polynomial kernel</a:t>
          </a:r>
          <a:endParaRPr lang="en-US" dirty="0"/>
        </a:p>
      </dgm:t>
    </dgm:pt>
    <dgm:pt modelId="{9D983BF8-0310-4367-AF39-9C18C11B9AF4}" type="parTrans" cxnId="{5EE8D3B3-127F-41B6-8C1D-537F14EA6569}">
      <dgm:prSet/>
      <dgm:spPr/>
      <dgm:t>
        <a:bodyPr/>
        <a:lstStyle/>
        <a:p>
          <a:endParaRPr lang="en-US"/>
        </a:p>
      </dgm:t>
    </dgm:pt>
    <dgm:pt modelId="{42C3C4CB-C103-4B59-9247-4A00C4FD8829}" type="sibTrans" cxnId="{5EE8D3B3-127F-41B6-8C1D-537F14EA65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3288E5-2B3B-44E9-AA22-2F70593D440B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𝑥</m:t>
                  </m:r>
                  <m:r>
                    <a:rPr lang="en-US" b="0" i="1" smtClean="0">
                      <a:latin typeface="Cambria Math"/>
                    </a:rPr>
                    <m:t>,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to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 smtClean="0"/>
                <a:t> in poly-time</a:t>
              </a:r>
              <a:endParaRPr lang="en-US" dirty="0"/>
            </a:p>
          </dgm:t>
        </dgm:pt>
      </mc:Choice>
      <mc:Fallback xmlns="">
        <dgm:pt modelId="{313288E5-2B3B-44E9-AA22-2F70593D440B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:r>
                <a:rPr lang="en-US" b="0" i="0" smtClean="0">
                  <a:latin typeface="Cambria Math"/>
                </a:rPr>
                <a:t>(𝑥,𝑘)</a:t>
              </a:r>
              <a:r>
                <a:rPr lang="en-US" dirty="0" smtClean="0"/>
                <a:t> to size </a:t>
              </a:r>
              <a:r>
                <a:rPr lang="en-US" b="0" i="0" smtClean="0">
                  <a:latin typeface="Cambria Math"/>
                </a:rPr>
                <a:t>𝑘^𝑂(1) </a:t>
              </a:r>
              <a:r>
                <a:rPr lang="en-US" dirty="0" smtClean="0"/>
                <a:t> in poly-time</a:t>
              </a:r>
              <a:endParaRPr lang="en-US" dirty="0"/>
            </a:p>
          </dgm:t>
        </dgm:pt>
      </mc:Fallback>
    </mc:AlternateContent>
    <dgm:pt modelId="{85331C84-1005-43A5-B2CF-FD3CA1DA3420}" type="parTrans" cxnId="{78424734-30D9-457A-B375-EE337AB2E92F}">
      <dgm:prSet/>
      <dgm:spPr/>
      <dgm:t>
        <a:bodyPr/>
        <a:lstStyle/>
        <a:p>
          <a:endParaRPr lang="en-US"/>
        </a:p>
      </dgm:t>
    </dgm:pt>
    <dgm:pt modelId="{04AD4242-BF8E-4F21-A860-483E111B9485}" type="sibTrans" cxnId="{78424734-30D9-457A-B375-EE337AB2E92F}">
      <dgm:prSet/>
      <dgm:spPr/>
      <dgm:t>
        <a:bodyPr/>
        <a:lstStyle/>
        <a:p>
          <a:endParaRPr lang="en-US"/>
        </a:p>
      </dgm:t>
    </dgm:pt>
    <dgm:pt modelId="{4ABECD8F-BA76-4202-B20D-20552357ECD0}">
      <dgm:prSet phldrT="[Text]"/>
      <dgm:spPr/>
      <dgm:t>
        <a:bodyPr/>
        <a:lstStyle/>
        <a:p>
          <a:r>
            <a:rPr lang="en-US" i="1" dirty="0" smtClean="0"/>
            <a:t>W[2]</a:t>
          </a:r>
          <a:endParaRPr lang="en-US" i="1" dirty="0"/>
        </a:p>
      </dgm:t>
    </dgm:pt>
    <dgm:pt modelId="{215DFADB-D0B3-4D52-BBA6-E1F22565FB55}" type="parTrans" cxnId="{1EC686B9-A7A8-4917-9A83-20DD62EF3AA1}">
      <dgm:prSet/>
      <dgm:spPr/>
      <dgm:t>
        <a:bodyPr/>
        <a:lstStyle/>
        <a:p>
          <a:endParaRPr lang="en-US"/>
        </a:p>
      </dgm:t>
    </dgm:pt>
    <dgm:pt modelId="{B0DE8CC5-3C5B-473D-BE4B-97AE085C6F49}" type="sibTrans" cxnId="{1EC686B9-A7A8-4917-9A83-20DD62EF3AA1}">
      <dgm:prSet/>
      <dgm:spPr/>
      <dgm:t>
        <a:bodyPr/>
        <a:lstStyle/>
        <a:p>
          <a:endParaRPr lang="en-US"/>
        </a:p>
      </dgm:t>
    </dgm:pt>
    <dgm:pt modelId="{45361450-1CD3-4C67-BB48-8AF1BB58FAF4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E526A13-A2AD-4A0E-8A08-59E06BD2B921}" type="parTrans" cxnId="{E238C5E2-C438-44D5-B5E5-8D64E5B5B785}">
      <dgm:prSet/>
      <dgm:spPr/>
      <dgm:t>
        <a:bodyPr/>
        <a:lstStyle/>
        <a:p>
          <a:endParaRPr lang="en-US"/>
        </a:p>
      </dgm:t>
    </dgm:pt>
    <dgm:pt modelId="{2B233ADA-9BFA-4F8E-B105-CB0C3C8C87FB}" type="sibTrans" cxnId="{E238C5E2-C438-44D5-B5E5-8D64E5B5B785}">
      <dgm:prSet/>
      <dgm:spPr/>
      <dgm:t>
        <a:bodyPr/>
        <a:lstStyle/>
        <a:p>
          <a:endParaRPr lang="en-US"/>
        </a:p>
      </dgm:t>
    </dgm:pt>
    <dgm:pt modelId="{9D6E8A57-3300-4A32-9D43-0DD72DB96BA0}">
      <dgm:prSet phldrT="[Text]"/>
      <dgm:spPr/>
      <dgm:t>
        <a:bodyPr/>
        <a:lstStyle/>
        <a:p>
          <a:r>
            <a:rPr lang="en-US" i="1" dirty="0" smtClean="0"/>
            <a:t>XP</a:t>
          </a:r>
          <a:endParaRPr lang="en-US" i="1" dirty="0"/>
        </a:p>
      </dgm:t>
    </dgm:pt>
    <dgm:pt modelId="{5730141A-AD10-4033-B034-AC5D2319AE41}" type="parTrans" cxnId="{79A2554E-ECA0-4060-8167-5645E7176F40}">
      <dgm:prSet/>
      <dgm:spPr/>
      <dgm:t>
        <a:bodyPr/>
        <a:lstStyle/>
        <a:p>
          <a:endParaRPr lang="en-US"/>
        </a:p>
      </dgm:t>
    </dgm:pt>
    <dgm:pt modelId="{80E414BF-001E-4865-A790-C466F4CF8138}" type="sibTrans" cxnId="{79A2554E-ECA0-4060-8167-5645E7176F40}">
      <dgm:prSet/>
      <dgm:spPr/>
      <dgm:t>
        <a:bodyPr/>
        <a:lstStyle/>
        <a:p>
          <a:endParaRPr lang="en-US"/>
        </a:p>
      </dgm:t>
    </dgm:pt>
    <dgm:pt modelId="{EFCF1193-3D38-4D6A-8332-A554B5EC14D8}">
      <dgm:prSet phldrT="[Text]"/>
      <dgm:spPr/>
      <dgm:t>
        <a:bodyPr/>
        <a:lstStyle/>
        <a:p>
          <a:r>
            <a:rPr lang="en-US" i="1" dirty="0" smtClean="0"/>
            <a:t>FPT</a:t>
          </a:r>
          <a:endParaRPr lang="en-US" i="1" dirty="0"/>
        </a:p>
      </dgm:t>
    </dgm:pt>
    <dgm:pt modelId="{282B79B0-4120-4DCE-9247-97B9B7A5C858}" type="parTrans" cxnId="{D6673A61-80A6-4CD7-9C84-1FDEDE32F0FF}">
      <dgm:prSet/>
      <dgm:spPr/>
      <dgm:t>
        <a:bodyPr/>
        <a:lstStyle/>
        <a:p>
          <a:endParaRPr lang="en-US"/>
        </a:p>
      </dgm:t>
    </dgm:pt>
    <dgm:pt modelId="{9D0B0157-DC70-49AE-8427-680B00704A90}" type="sibTrans" cxnId="{D6673A61-80A6-4CD7-9C84-1FDEDE32F0F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84BCFAA-1CDD-4E73-B905-3B8C2FE93442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</m:d>
                  <m:r>
                    <a:rPr lang="en-US" b="0" i="1" smtClean="0">
                      <a:latin typeface="Cambria Math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A84BCFAA-1CDD-4E73-B905-3B8C2FE93442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:r>
                <a:rPr lang="en-US" b="0" i="0" smtClean="0">
                  <a:latin typeface="Cambria Math"/>
                </a:rPr>
                <a:t>𝑓(𝑘)⋅𝑛^𝑐</a:t>
              </a:r>
              <a:endParaRPr lang="en-US" dirty="0"/>
            </a:p>
          </dgm:t>
        </dgm:pt>
      </mc:Fallback>
    </mc:AlternateContent>
    <dgm:pt modelId="{C266AA83-2CCC-4013-A79D-0A07B1EEC5D5}" type="parTrans" cxnId="{0DF7FB71-EC93-45C1-818F-A19AA4B16251}">
      <dgm:prSet/>
      <dgm:spPr/>
      <dgm:t>
        <a:bodyPr/>
        <a:lstStyle/>
        <a:p>
          <a:endParaRPr lang="en-US"/>
        </a:p>
      </dgm:t>
    </dgm:pt>
    <dgm:pt modelId="{BBFE5BFA-F335-48E8-8522-F3110A4D6632}" type="sibTrans" cxnId="{0DF7FB71-EC93-45C1-818F-A19AA4B1625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D002C57-9A76-4B6D-AA42-88A84E012FB1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𝑥</m:t>
                  </m:r>
                  <m:r>
                    <a:rPr lang="en-US" b="0" i="1" smtClean="0">
                      <a:latin typeface="Cambria Math"/>
                    </a:rPr>
                    <m:t>,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to size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𝑓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in poly-time</a:t>
              </a:r>
              <a:endParaRPr lang="en-US" dirty="0"/>
            </a:p>
          </dgm:t>
        </dgm:pt>
      </mc:Choice>
      <mc:Fallback xmlns="">
        <dgm:pt modelId="{2D002C57-9A76-4B6D-AA42-88A84E012FB1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:r>
                <a:rPr lang="en-US" b="0" i="0" smtClean="0">
                  <a:latin typeface="Cambria Math"/>
                </a:rPr>
                <a:t>(𝑥,𝑘)</a:t>
              </a:r>
              <a:r>
                <a:rPr lang="en-US" dirty="0" smtClean="0"/>
                <a:t> to size </a:t>
              </a:r>
              <a:r>
                <a:rPr lang="en-US" b="0" i="0" smtClean="0">
                  <a:latin typeface="Cambria Math"/>
                </a:rPr>
                <a:t>𝑓(𝑘)</a:t>
              </a:r>
              <a:r>
                <a:rPr lang="en-US" dirty="0" smtClean="0"/>
                <a:t> in poly-time</a:t>
              </a:r>
              <a:endParaRPr lang="en-US" dirty="0"/>
            </a:p>
          </dgm:t>
        </dgm:pt>
      </mc:Fallback>
    </mc:AlternateContent>
    <dgm:pt modelId="{275B9897-24B4-44A8-806D-83D8683B9C59}" type="parTrans" cxnId="{48F6C47F-DD57-4EDE-8341-D6A41A357A23}">
      <dgm:prSet/>
      <dgm:spPr/>
      <dgm:t>
        <a:bodyPr/>
        <a:lstStyle/>
        <a:p>
          <a:endParaRPr lang="en-US"/>
        </a:p>
      </dgm:t>
    </dgm:pt>
    <dgm:pt modelId="{7690180C-857C-4FCD-9661-B8456511B2AA}" type="sibTrans" cxnId="{48F6C47F-DD57-4EDE-8341-D6A41A357A2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8F59E38-8194-4220-BD7C-84005E73E151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Dominating Set</a:t>
              </a:r>
              <a:endParaRPr lang="en-US" cap="small" baseline="0" dirty="0"/>
            </a:p>
          </dgm:t>
        </dgm:pt>
      </mc:Choice>
      <mc:Fallback xmlns="">
        <dgm:pt modelId="{F8F59E38-8194-4220-BD7C-84005E73E151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Dominating Set</a:t>
              </a:r>
              <a:endParaRPr lang="en-US" cap="small" baseline="0" dirty="0"/>
            </a:p>
          </dgm:t>
        </dgm:pt>
      </mc:Fallback>
    </mc:AlternateContent>
    <dgm:pt modelId="{F0F8A534-E3A4-42E2-BE96-A22B37F0192A}" type="parTrans" cxnId="{5103EE81-7357-47F8-AD0A-680F74E61571}">
      <dgm:prSet/>
      <dgm:spPr/>
      <dgm:t>
        <a:bodyPr/>
        <a:lstStyle/>
        <a:p>
          <a:endParaRPr lang="en-US"/>
        </a:p>
      </dgm:t>
    </dgm:pt>
    <dgm:pt modelId="{301CC464-CA53-4867-960C-65CA707BA899}" type="sibTrans" cxnId="{5103EE81-7357-47F8-AD0A-680F74E615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78AD452-4ADE-4A5D-9154-5B7CD3F33ECF}">
          <dgm:prSet phldrT="[Text]"/>
          <dgm:spPr/>
          <dgm:t>
            <a:bodyPr/>
            <a:lstStyle/>
            <a:p>
              <a:r>
                <a:rPr lang="en-US" dirty="0" smtClean="0"/>
                <a:t>Infinite hierarchy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𝑊</m:t>
                  </m:r>
                  <m:r>
                    <a:rPr lang="en-US" b="0" i="1" smtClean="0">
                      <a:latin typeface="Cambria Math"/>
                    </a:rPr>
                    <m:t>[…]</m:t>
                  </m:r>
                </m:oMath>
              </a14:m>
              <a:r>
                <a:rPr lang="en-US" dirty="0" smtClean="0"/>
                <a:t> based on </a:t>
              </a:r>
              <a:r>
                <a:rPr lang="en-US" i="1" dirty="0" smtClean="0"/>
                <a:t>weft</a:t>
              </a:r>
              <a:endParaRPr lang="en-US" i="1" dirty="0"/>
            </a:p>
          </dgm:t>
        </dgm:pt>
      </mc:Choice>
      <mc:Fallback xmlns="">
        <dgm:pt modelId="{578AD452-4ADE-4A5D-9154-5B7CD3F33ECF}">
          <dgm:prSet phldrT="[Text]"/>
          <dgm:spPr/>
          <dgm:t>
            <a:bodyPr/>
            <a:lstStyle/>
            <a:p>
              <a:r>
                <a:rPr lang="en-US" dirty="0" smtClean="0"/>
                <a:t>Infinite hierarchy </a:t>
              </a:r>
              <a:r>
                <a:rPr lang="en-US" b="0" i="0" smtClean="0">
                  <a:latin typeface="Cambria Math"/>
                </a:rPr>
                <a:t>𝑊[…]</a:t>
              </a:r>
              <a:r>
                <a:rPr lang="en-US" dirty="0" smtClean="0"/>
                <a:t> based on </a:t>
              </a:r>
              <a:r>
                <a:rPr lang="en-US" i="1" dirty="0" smtClean="0"/>
                <a:t>weft</a:t>
              </a:r>
              <a:endParaRPr lang="en-US" i="1" dirty="0"/>
            </a:p>
          </dgm:t>
        </dgm:pt>
      </mc:Fallback>
    </mc:AlternateContent>
    <dgm:pt modelId="{243A9FC8-CF07-4737-B4B5-B9D8EB77A979}" type="parTrans" cxnId="{2D2D05DA-F30F-4760-BD8F-4B7A24B538BF}">
      <dgm:prSet/>
      <dgm:spPr/>
      <dgm:t>
        <a:bodyPr/>
        <a:lstStyle/>
        <a:p>
          <a:endParaRPr lang="en-US"/>
        </a:p>
      </dgm:t>
    </dgm:pt>
    <dgm:pt modelId="{17E98550-9205-479C-AC09-6487A1BCF7A3}" type="sibTrans" cxnId="{2D2D05DA-F30F-4760-BD8F-4B7A24B538B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E9DB647-0084-4141-8AD2-418907DF6F1F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2E9DB647-0084-4141-8AD2-418907DF6F1F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:r>
                <a:rPr lang="en-US" b="0" i="0" smtClean="0">
                  <a:latin typeface="Cambria Math"/>
                </a:rPr>
                <a:t>𝑛^𝑓(𝑘) </a:t>
              </a:r>
              <a:endParaRPr lang="en-US" dirty="0"/>
            </a:p>
          </dgm:t>
        </dgm:pt>
      </mc:Fallback>
    </mc:AlternateContent>
    <dgm:pt modelId="{EC2C4FB2-5E46-4F0D-8019-871BCAC324DC}" type="parTrans" cxnId="{CDD3FCB2-691B-4F85-8C15-13D47AB0DCBC}">
      <dgm:prSet/>
      <dgm:spPr/>
      <dgm:t>
        <a:bodyPr/>
        <a:lstStyle/>
        <a:p>
          <a:endParaRPr lang="en-US"/>
        </a:p>
      </dgm:t>
    </dgm:pt>
    <dgm:pt modelId="{774D49E2-ED7D-4F06-B710-49E9DB744596}" type="sibTrans" cxnId="{CDD3FCB2-691B-4F85-8C15-13D47AB0DCBC}">
      <dgm:prSet/>
      <dgm:spPr/>
      <dgm:t>
        <a:bodyPr/>
        <a:lstStyle/>
        <a:p>
          <a:endParaRPr lang="en-US"/>
        </a:p>
      </dgm:t>
    </dgm:pt>
    <dgm:pt modelId="{42F0C6D0-8BBC-459F-818B-72F33324A90E}" type="pres">
      <dgm:prSet presAssocID="{595E1A78-3BBB-4047-B083-8E734F9ECE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CDA00-633E-4EAA-BE1E-BA1490849493}" type="pres">
      <dgm:prSet presAssocID="{9D6E8A57-3300-4A32-9D43-0DD72DB96BA0}" presName="circle1" presStyleLbl="node1" presStyleIdx="0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651A588-CF4F-497A-A1C7-26D92EFF4EB1}" type="pres">
      <dgm:prSet presAssocID="{9D6E8A57-3300-4A32-9D43-0DD72DB96BA0}" presName="space" presStyleCnt="0"/>
      <dgm:spPr/>
    </dgm:pt>
    <dgm:pt modelId="{B4B71995-DE9D-49A7-8CDE-A14971C6D713}" type="pres">
      <dgm:prSet presAssocID="{9D6E8A57-3300-4A32-9D43-0DD72DB96BA0}" presName="rect1" presStyleLbl="alignAcc1" presStyleIdx="0" presStyleCnt="6"/>
      <dgm:spPr/>
      <dgm:t>
        <a:bodyPr/>
        <a:lstStyle/>
        <a:p>
          <a:endParaRPr lang="en-US"/>
        </a:p>
      </dgm:t>
    </dgm:pt>
    <dgm:pt modelId="{D470DE34-20A2-4C46-AF90-73AA1BDB3775}" type="pres">
      <dgm:prSet presAssocID="{45361450-1CD3-4C67-BB48-8AF1BB58FAF4}" presName="vertSpace2" presStyleLbl="node1" presStyleIdx="0" presStyleCnt="6"/>
      <dgm:spPr/>
    </dgm:pt>
    <dgm:pt modelId="{FBB146EF-6440-41BE-B2F5-2525EFFB09B0}" type="pres">
      <dgm:prSet presAssocID="{45361450-1CD3-4C67-BB48-8AF1BB58FAF4}" presName="circle2" presStyleLbl="node1" presStyleIdx="1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F897079-209A-4086-8207-B0E3475DB956}" type="pres">
      <dgm:prSet presAssocID="{45361450-1CD3-4C67-BB48-8AF1BB58FAF4}" presName="rect2" presStyleLbl="alignAcc1" presStyleIdx="1" presStyleCnt="6"/>
      <dgm:spPr/>
      <dgm:t>
        <a:bodyPr/>
        <a:lstStyle/>
        <a:p>
          <a:endParaRPr lang="en-US"/>
        </a:p>
      </dgm:t>
    </dgm:pt>
    <dgm:pt modelId="{BCCA4150-2C0A-43C5-8740-21BE5FB50D67}" type="pres">
      <dgm:prSet presAssocID="{4ABECD8F-BA76-4202-B20D-20552357ECD0}" presName="vertSpace3" presStyleLbl="node1" presStyleIdx="1" presStyleCnt="6"/>
      <dgm:spPr/>
    </dgm:pt>
    <dgm:pt modelId="{FBD00BCD-CAF2-473F-9E4A-567AAA616842}" type="pres">
      <dgm:prSet presAssocID="{4ABECD8F-BA76-4202-B20D-20552357ECD0}" presName="circle3" presStyleLbl="node1" presStyleIdx="2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BF12FB7-8262-49CF-A86E-C981B055B50F}" type="pres">
      <dgm:prSet presAssocID="{4ABECD8F-BA76-4202-B20D-20552357ECD0}" presName="rect3" presStyleLbl="alignAcc1" presStyleIdx="2" presStyleCnt="6"/>
      <dgm:spPr/>
      <dgm:t>
        <a:bodyPr/>
        <a:lstStyle/>
        <a:p>
          <a:endParaRPr lang="en-US"/>
        </a:p>
      </dgm:t>
    </dgm:pt>
    <dgm:pt modelId="{C7356615-33D3-4B01-8C90-6089ED1ED2CA}" type="pres">
      <dgm:prSet presAssocID="{E6EF0B57-2A4B-4E58-935C-8AF64BC8D872}" presName="vertSpace4" presStyleLbl="node1" presStyleIdx="2" presStyleCnt="6"/>
      <dgm:spPr/>
    </dgm:pt>
    <dgm:pt modelId="{2BDFB9D3-4A39-4399-8425-F147FA12DCAB}" type="pres">
      <dgm:prSet presAssocID="{E6EF0B57-2A4B-4E58-935C-8AF64BC8D872}" presName="circle4" presStyleLbl="node1" presStyleIdx="3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62DE011D-4F15-4CB7-9867-6E933115F78E}" type="pres">
      <dgm:prSet presAssocID="{E6EF0B57-2A4B-4E58-935C-8AF64BC8D872}" presName="rect4" presStyleLbl="alignAcc1" presStyleIdx="3" presStyleCnt="6"/>
      <dgm:spPr/>
      <dgm:t>
        <a:bodyPr/>
        <a:lstStyle/>
        <a:p>
          <a:endParaRPr lang="en-US"/>
        </a:p>
      </dgm:t>
    </dgm:pt>
    <dgm:pt modelId="{8B5536F3-6E98-43C4-BB38-CBF199060675}" type="pres">
      <dgm:prSet presAssocID="{EFCF1193-3D38-4D6A-8332-A554B5EC14D8}" presName="vertSpace5" presStyleLbl="node1" presStyleIdx="3" presStyleCnt="6"/>
      <dgm:spPr/>
    </dgm:pt>
    <dgm:pt modelId="{AD7EFD61-C1BA-44CA-9A17-A334F576ACDD}" type="pres">
      <dgm:prSet presAssocID="{EFCF1193-3D38-4D6A-8332-A554B5EC14D8}" presName="circle5" presStyleLbl="node1" presStyleIdx="4" presStyleCnt="6"/>
      <dgm:spPr/>
    </dgm:pt>
    <dgm:pt modelId="{84ABCDA9-B3FE-4676-89AB-4A9A61C181AE}" type="pres">
      <dgm:prSet presAssocID="{EFCF1193-3D38-4D6A-8332-A554B5EC14D8}" presName="rect5" presStyleLbl="alignAcc1" presStyleIdx="4" presStyleCnt="6"/>
      <dgm:spPr/>
      <dgm:t>
        <a:bodyPr/>
        <a:lstStyle/>
        <a:p>
          <a:endParaRPr lang="en-US"/>
        </a:p>
      </dgm:t>
    </dgm:pt>
    <dgm:pt modelId="{81F44452-65FC-42D7-B582-B6E7E02DAC0E}" type="pres">
      <dgm:prSet presAssocID="{3066A789-FF29-4399-98DA-B5B6C16A2F40}" presName="vertSpace6" presStyleLbl="node1" presStyleIdx="4" presStyleCnt="6"/>
      <dgm:spPr/>
    </dgm:pt>
    <dgm:pt modelId="{F86E353A-7FB3-483C-BDE2-17CFF1E90FC3}" type="pres">
      <dgm:prSet presAssocID="{3066A789-FF29-4399-98DA-B5B6C16A2F40}" presName="circle6" presStyleLbl="node1" presStyleIdx="5" presStyleCnt="6"/>
      <dgm:spPr/>
    </dgm:pt>
    <dgm:pt modelId="{F1265AE9-6E71-47F6-9281-4009CB82EB51}" type="pres">
      <dgm:prSet presAssocID="{3066A789-FF29-4399-98DA-B5B6C16A2F40}" presName="rect6" presStyleLbl="alignAcc1" presStyleIdx="5" presStyleCnt="6"/>
      <dgm:spPr/>
      <dgm:t>
        <a:bodyPr/>
        <a:lstStyle/>
        <a:p>
          <a:endParaRPr lang="en-US"/>
        </a:p>
      </dgm:t>
    </dgm:pt>
    <dgm:pt modelId="{B39D52B4-EFA2-4D33-AE4F-5F1CAAE0CA85}" type="pres">
      <dgm:prSet presAssocID="{9D6E8A57-3300-4A32-9D43-0DD72DB96BA0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D53D2-70E2-43C6-B143-250DA88EAD7C}" type="pres">
      <dgm:prSet presAssocID="{9D6E8A57-3300-4A32-9D43-0DD72DB96BA0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C240B-C4A5-42A2-9265-FAEE9D4EF78B}" type="pres">
      <dgm:prSet presAssocID="{45361450-1CD3-4C67-BB48-8AF1BB58FAF4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E2471-1D29-4974-87AB-155798FB3668}" type="pres">
      <dgm:prSet presAssocID="{45361450-1CD3-4C67-BB48-8AF1BB58FAF4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5A143-D537-47C7-A969-430B90B4ED23}" type="pres">
      <dgm:prSet presAssocID="{4ABECD8F-BA76-4202-B20D-20552357ECD0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831AE-A7C5-4207-9876-0B65F202F42E}" type="pres">
      <dgm:prSet presAssocID="{4ABECD8F-BA76-4202-B20D-20552357ECD0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A102-7DDB-48DA-B8F5-6EA5767C69CF}" type="pres">
      <dgm:prSet presAssocID="{E6EF0B57-2A4B-4E58-935C-8AF64BC8D872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7958-035C-450E-B07E-A79276E8B9EF}" type="pres">
      <dgm:prSet presAssocID="{E6EF0B57-2A4B-4E58-935C-8AF64BC8D872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CD06F-91A2-4CE5-A2BD-83E93E397685}" type="pres">
      <dgm:prSet presAssocID="{EFCF1193-3D38-4D6A-8332-A554B5EC14D8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D1896-4FAB-4A5D-97A4-A718C3D276C7}" type="pres">
      <dgm:prSet presAssocID="{EFCF1193-3D38-4D6A-8332-A554B5EC14D8}" presName="rect5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C7978-DE05-46E9-A869-AF902CBE8FBF}" type="pres">
      <dgm:prSet presAssocID="{3066A789-FF29-4399-98DA-B5B6C16A2F40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1315-4E6C-49A8-8687-7244EC253661}" type="pres">
      <dgm:prSet presAssocID="{3066A789-FF29-4399-98DA-B5B6C16A2F40}" presName="rect6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F076C-5112-4CB7-AA7A-7D3EE7D3D09A}" type="presOf" srcId="{45361450-1CD3-4C67-BB48-8AF1BB58FAF4}" destId="{53AC240B-C4A5-42A2-9265-FAEE9D4EF78B}" srcOrd="1" destOrd="0" presId="urn:microsoft.com/office/officeart/2005/8/layout/target3"/>
    <dgm:cxn modelId="{1EC686B9-A7A8-4917-9A83-20DD62EF3AA1}" srcId="{595E1A78-3BBB-4047-B083-8E734F9ECE48}" destId="{4ABECD8F-BA76-4202-B20D-20552357ECD0}" srcOrd="2" destOrd="0" parTransId="{215DFADB-D0B3-4D52-BBA6-E1F22565FB55}" sibTransId="{B0DE8CC5-3C5B-473D-BE4B-97AE085C6F49}"/>
    <dgm:cxn modelId="{8EE33FDB-194F-4423-AE48-B13BEC772A2D}" type="presOf" srcId="{3066A789-FF29-4399-98DA-B5B6C16A2F40}" destId="{709C7978-DE05-46E9-A869-AF902CBE8FBF}" srcOrd="1" destOrd="0" presId="urn:microsoft.com/office/officeart/2005/8/layout/target3"/>
    <dgm:cxn modelId="{78424734-30D9-457A-B375-EE337AB2E92F}" srcId="{3066A789-FF29-4399-98DA-B5B6C16A2F40}" destId="{313288E5-2B3B-44E9-AA22-2F70593D440B}" srcOrd="0" destOrd="0" parTransId="{85331C84-1005-43A5-B2CF-FD3CA1DA3420}" sibTransId="{04AD4242-BF8E-4F21-A860-483E111B9485}"/>
    <dgm:cxn modelId="{5152F7B7-657F-4151-B6C9-3A5F1E579EBA}" type="presOf" srcId="{313288E5-2B3B-44E9-AA22-2F70593D440B}" destId="{A4851315-4E6C-49A8-8687-7244EC253661}" srcOrd="0" destOrd="0" presId="urn:microsoft.com/office/officeart/2005/8/layout/target3"/>
    <dgm:cxn modelId="{E238C5E2-C438-44D5-B5E5-8D64E5B5B785}" srcId="{595E1A78-3BBB-4047-B083-8E734F9ECE48}" destId="{45361450-1CD3-4C67-BB48-8AF1BB58FAF4}" srcOrd="1" destOrd="0" parTransId="{8E526A13-A2AD-4A0E-8A08-59E06BD2B921}" sibTransId="{2B233ADA-9BFA-4F8E-B105-CB0C3C8C87FB}"/>
    <dgm:cxn modelId="{93801912-B42A-4F32-97F4-8D6C98206C96}" srcId="{E6EF0B57-2A4B-4E58-935C-8AF64BC8D872}" destId="{160BCBC2-B4D0-4FB1-BD09-5264EA89BEB3}" srcOrd="0" destOrd="0" parTransId="{9E76BA92-8B46-460D-9B7C-1E2750434E70}" sibTransId="{1149790F-C446-48FD-8195-BBD3BA6D7190}"/>
    <dgm:cxn modelId="{48F6C47F-DD57-4EDE-8341-D6A41A357A23}" srcId="{EFCF1193-3D38-4D6A-8332-A554B5EC14D8}" destId="{2D002C57-9A76-4B6D-AA42-88A84E012FB1}" srcOrd="1" destOrd="0" parTransId="{275B9897-24B4-44A8-806D-83D8683B9C59}" sibTransId="{7690180C-857C-4FCD-9661-B8456511B2AA}"/>
    <dgm:cxn modelId="{C72CA3FA-83C7-435E-BFD6-8CCB7EBBE898}" type="presOf" srcId="{4ABECD8F-BA76-4202-B20D-20552357ECD0}" destId="{ABF12FB7-8262-49CF-A86E-C981B055B50F}" srcOrd="0" destOrd="0" presId="urn:microsoft.com/office/officeart/2005/8/layout/target3"/>
    <dgm:cxn modelId="{C34D6267-0AF5-4B03-A19B-2A9B128D80D1}" type="presOf" srcId="{160BCBC2-B4D0-4FB1-BD09-5264EA89BEB3}" destId="{E46F7958-035C-450E-B07E-A79276E8B9EF}" srcOrd="0" destOrd="0" presId="urn:microsoft.com/office/officeart/2005/8/layout/target3"/>
    <dgm:cxn modelId="{0DF7FB71-EC93-45C1-818F-A19AA4B16251}" srcId="{EFCF1193-3D38-4D6A-8332-A554B5EC14D8}" destId="{A84BCFAA-1CDD-4E73-B905-3B8C2FE93442}" srcOrd="0" destOrd="0" parTransId="{C266AA83-2CCC-4013-A79D-0A07B1EEC5D5}" sibTransId="{BBFE5BFA-F335-48E8-8522-F3110A4D6632}"/>
    <dgm:cxn modelId="{BF3464BB-CD1D-46A8-A2DB-483D37EAC4AE}" type="presOf" srcId="{2D002C57-9A76-4B6D-AA42-88A84E012FB1}" destId="{5D7D1896-4FAB-4A5D-97A4-A718C3D276C7}" srcOrd="0" destOrd="1" presId="urn:microsoft.com/office/officeart/2005/8/layout/target3"/>
    <dgm:cxn modelId="{B19CD5C4-D64C-42B4-996A-C9C940C0ABD5}" type="presOf" srcId="{578AD452-4ADE-4A5D-9154-5B7CD3F33ECF}" destId="{52FE2471-1D29-4974-87AB-155798FB3668}" srcOrd="0" destOrd="0" presId="urn:microsoft.com/office/officeart/2005/8/layout/target3"/>
    <dgm:cxn modelId="{5103EE81-7357-47F8-AD0A-680F74E61571}" srcId="{4ABECD8F-BA76-4202-B20D-20552357ECD0}" destId="{F8F59E38-8194-4220-BD7C-84005E73E151}" srcOrd="0" destOrd="0" parTransId="{F0F8A534-E3A4-42E2-BE96-A22B37F0192A}" sibTransId="{301CC464-CA53-4867-960C-65CA707BA899}"/>
    <dgm:cxn modelId="{DC70BBC3-CA4D-4E4F-851A-773EA9BCBBE7}" type="presOf" srcId="{A84BCFAA-1CDD-4E73-B905-3B8C2FE93442}" destId="{5D7D1896-4FAB-4A5D-97A4-A718C3D276C7}" srcOrd="0" destOrd="0" presId="urn:microsoft.com/office/officeart/2005/8/layout/target3"/>
    <dgm:cxn modelId="{8F77B3DA-99D6-42CB-A734-7F8C7E598157}" type="presOf" srcId="{F8F59E38-8194-4220-BD7C-84005E73E151}" destId="{6DC831AE-A7C5-4207-9876-0B65F202F42E}" srcOrd="0" destOrd="0" presId="urn:microsoft.com/office/officeart/2005/8/layout/target3"/>
    <dgm:cxn modelId="{79A2554E-ECA0-4060-8167-5645E7176F40}" srcId="{595E1A78-3BBB-4047-B083-8E734F9ECE48}" destId="{9D6E8A57-3300-4A32-9D43-0DD72DB96BA0}" srcOrd="0" destOrd="0" parTransId="{5730141A-AD10-4033-B034-AC5D2319AE41}" sibTransId="{80E414BF-001E-4865-A790-C466F4CF8138}"/>
    <dgm:cxn modelId="{01A0C4AB-D0C9-42F0-B3DE-1AFFBE75CF30}" type="presOf" srcId="{4ABECD8F-BA76-4202-B20D-20552357ECD0}" destId="{CE45A143-D537-47C7-A969-430B90B4ED23}" srcOrd="1" destOrd="0" presId="urn:microsoft.com/office/officeart/2005/8/layout/target3"/>
    <dgm:cxn modelId="{60CB6FA2-DF61-4A4D-9842-0837B510BF3D}" type="presOf" srcId="{EFCF1193-3D38-4D6A-8332-A554B5EC14D8}" destId="{7A6CD06F-91A2-4CE5-A2BD-83E93E397685}" srcOrd="1" destOrd="0" presId="urn:microsoft.com/office/officeart/2005/8/layout/target3"/>
    <dgm:cxn modelId="{1A9280F0-9231-49E6-8CB2-C0E4AC83FEA7}" type="presOf" srcId="{595E1A78-3BBB-4047-B083-8E734F9ECE48}" destId="{42F0C6D0-8BBC-459F-818B-72F33324A90E}" srcOrd="0" destOrd="0" presId="urn:microsoft.com/office/officeart/2005/8/layout/target3"/>
    <dgm:cxn modelId="{80032525-E275-4A9D-AB9E-0B824CC11D9B}" type="presOf" srcId="{3066A789-FF29-4399-98DA-B5B6C16A2F40}" destId="{F1265AE9-6E71-47F6-9281-4009CB82EB51}" srcOrd="0" destOrd="0" presId="urn:microsoft.com/office/officeart/2005/8/layout/target3"/>
    <dgm:cxn modelId="{235FF3A8-7F93-480F-8F53-BCE899F895A1}" type="presOf" srcId="{9D6E8A57-3300-4A32-9D43-0DD72DB96BA0}" destId="{B4B71995-DE9D-49A7-8CDE-A14971C6D713}" srcOrd="0" destOrd="0" presId="urn:microsoft.com/office/officeart/2005/8/layout/target3"/>
    <dgm:cxn modelId="{5EE8D3B3-127F-41B6-8C1D-537F14EA6569}" srcId="{595E1A78-3BBB-4047-B083-8E734F9ECE48}" destId="{3066A789-FF29-4399-98DA-B5B6C16A2F40}" srcOrd="5" destOrd="0" parTransId="{9D983BF8-0310-4367-AF39-9C18C11B9AF4}" sibTransId="{42C3C4CB-C103-4B59-9247-4A00C4FD8829}"/>
    <dgm:cxn modelId="{ACD53ADD-3A2E-4EBE-AEE5-C9902BEC7148}" type="presOf" srcId="{EFCF1193-3D38-4D6A-8332-A554B5EC14D8}" destId="{84ABCDA9-B3FE-4676-89AB-4A9A61C181AE}" srcOrd="0" destOrd="0" presId="urn:microsoft.com/office/officeart/2005/8/layout/target3"/>
    <dgm:cxn modelId="{2D2D05DA-F30F-4760-BD8F-4B7A24B538BF}" srcId="{45361450-1CD3-4C67-BB48-8AF1BB58FAF4}" destId="{578AD452-4ADE-4A5D-9154-5B7CD3F33ECF}" srcOrd="0" destOrd="0" parTransId="{243A9FC8-CF07-4737-B4B5-B9D8EB77A979}" sibTransId="{17E98550-9205-479C-AC09-6487A1BCF7A3}"/>
    <dgm:cxn modelId="{77623295-22D9-4868-B2FB-76E33A6C0401}" type="presOf" srcId="{E6EF0B57-2A4B-4E58-935C-8AF64BC8D872}" destId="{B21FA102-7DDB-48DA-B8F5-6EA5767C69CF}" srcOrd="1" destOrd="0" presId="urn:microsoft.com/office/officeart/2005/8/layout/target3"/>
    <dgm:cxn modelId="{D9BDD427-0519-42CB-B63C-9F8DEA80BF52}" type="presOf" srcId="{E6EF0B57-2A4B-4E58-935C-8AF64BC8D872}" destId="{62DE011D-4F15-4CB7-9867-6E933115F78E}" srcOrd="0" destOrd="0" presId="urn:microsoft.com/office/officeart/2005/8/layout/target3"/>
    <dgm:cxn modelId="{CDD3FCB2-691B-4F85-8C15-13D47AB0DCBC}" srcId="{9D6E8A57-3300-4A32-9D43-0DD72DB96BA0}" destId="{2E9DB647-0084-4141-8AD2-418907DF6F1F}" srcOrd="0" destOrd="0" parTransId="{EC2C4FB2-5E46-4F0D-8019-871BCAC324DC}" sibTransId="{774D49E2-ED7D-4F06-B710-49E9DB744596}"/>
    <dgm:cxn modelId="{CC42216F-B76F-4240-818E-751A4D8CB76F}" type="presOf" srcId="{45361450-1CD3-4C67-BB48-8AF1BB58FAF4}" destId="{9F897079-209A-4086-8207-B0E3475DB956}" srcOrd="0" destOrd="0" presId="urn:microsoft.com/office/officeart/2005/8/layout/target3"/>
    <dgm:cxn modelId="{16AA3DFD-5CD4-4E1E-9D4E-0E053B8CC5B6}" type="presOf" srcId="{9D6E8A57-3300-4A32-9D43-0DD72DB96BA0}" destId="{B39D52B4-EFA2-4D33-AE4F-5F1CAAE0CA85}" srcOrd="1" destOrd="0" presId="urn:microsoft.com/office/officeart/2005/8/layout/target3"/>
    <dgm:cxn modelId="{D60C07AF-B30F-4FEB-B555-2A86E5391655}" srcId="{595E1A78-3BBB-4047-B083-8E734F9ECE48}" destId="{E6EF0B57-2A4B-4E58-935C-8AF64BC8D872}" srcOrd="3" destOrd="0" parTransId="{9334441C-AD90-4D3A-BC9A-0FFF41AE0233}" sibTransId="{1AB896BC-9A5C-4073-943E-D260B567F329}"/>
    <dgm:cxn modelId="{B85578AF-E497-443A-B46F-78B33E14012D}" type="presOf" srcId="{2E9DB647-0084-4141-8AD2-418907DF6F1F}" destId="{C9AD53D2-70E2-43C6-B143-250DA88EAD7C}" srcOrd="0" destOrd="0" presId="urn:microsoft.com/office/officeart/2005/8/layout/target3"/>
    <dgm:cxn modelId="{D6673A61-80A6-4CD7-9C84-1FDEDE32F0FF}" srcId="{595E1A78-3BBB-4047-B083-8E734F9ECE48}" destId="{EFCF1193-3D38-4D6A-8332-A554B5EC14D8}" srcOrd="4" destOrd="0" parTransId="{282B79B0-4120-4DCE-9247-97B9B7A5C858}" sibTransId="{9D0B0157-DC70-49AE-8427-680B00704A90}"/>
    <dgm:cxn modelId="{88AEF1FB-F94F-4DA8-9142-3430CDC4D295}" type="presParOf" srcId="{42F0C6D0-8BBC-459F-818B-72F33324A90E}" destId="{B41CDA00-633E-4EAA-BE1E-BA1490849493}" srcOrd="0" destOrd="0" presId="urn:microsoft.com/office/officeart/2005/8/layout/target3"/>
    <dgm:cxn modelId="{16EF3759-8E8D-420B-A0B9-985A04D029B8}" type="presParOf" srcId="{42F0C6D0-8BBC-459F-818B-72F33324A90E}" destId="{0651A588-CF4F-497A-A1C7-26D92EFF4EB1}" srcOrd="1" destOrd="0" presId="urn:microsoft.com/office/officeart/2005/8/layout/target3"/>
    <dgm:cxn modelId="{08548B5D-6243-4C35-905F-6A58C0C22B78}" type="presParOf" srcId="{42F0C6D0-8BBC-459F-818B-72F33324A90E}" destId="{B4B71995-DE9D-49A7-8CDE-A14971C6D713}" srcOrd="2" destOrd="0" presId="urn:microsoft.com/office/officeart/2005/8/layout/target3"/>
    <dgm:cxn modelId="{E9490CB3-9534-4148-A83F-95A750199DDE}" type="presParOf" srcId="{42F0C6D0-8BBC-459F-818B-72F33324A90E}" destId="{D470DE34-20A2-4C46-AF90-73AA1BDB3775}" srcOrd="3" destOrd="0" presId="urn:microsoft.com/office/officeart/2005/8/layout/target3"/>
    <dgm:cxn modelId="{2DB372ED-CF72-4D0A-9667-5DE77F6303F5}" type="presParOf" srcId="{42F0C6D0-8BBC-459F-818B-72F33324A90E}" destId="{FBB146EF-6440-41BE-B2F5-2525EFFB09B0}" srcOrd="4" destOrd="0" presId="urn:microsoft.com/office/officeart/2005/8/layout/target3"/>
    <dgm:cxn modelId="{1C929D34-F005-4AF8-AA90-58FC588346FC}" type="presParOf" srcId="{42F0C6D0-8BBC-459F-818B-72F33324A90E}" destId="{9F897079-209A-4086-8207-B0E3475DB956}" srcOrd="5" destOrd="0" presId="urn:microsoft.com/office/officeart/2005/8/layout/target3"/>
    <dgm:cxn modelId="{D11D6A44-8649-4915-88A4-AE2E4F0DE915}" type="presParOf" srcId="{42F0C6D0-8BBC-459F-818B-72F33324A90E}" destId="{BCCA4150-2C0A-43C5-8740-21BE5FB50D67}" srcOrd="6" destOrd="0" presId="urn:microsoft.com/office/officeart/2005/8/layout/target3"/>
    <dgm:cxn modelId="{03700C3F-9755-4ABC-851B-3DAB8A65653E}" type="presParOf" srcId="{42F0C6D0-8BBC-459F-818B-72F33324A90E}" destId="{FBD00BCD-CAF2-473F-9E4A-567AAA616842}" srcOrd="7" destOrd="0" presId="urn:microsoft.com/office/officeart/2005/8/layout/target3"/>
    <dgm:cxn modelId="{27684608-F6E6-4A3B-A5F5-DB05D385ADEB}" type="presParOf" srcId="{42F0C6D0-8BBC-459F-818B-72F33324A90E}" destId="{ABF12FB7-8262-49CF-A86E-C981B055B50F}" srcOrd="8" destOrd="0" presId="urn:microsoft.com/office/officeart/2005/8/layout/target3"/>
    <dgm:cxn modelId="{1048B244-3DD3-4DC4-BDB8-6DF2580DB82A}" type="presParOf" srcId="{42F0C6D0-8BBC-459F-818B-72F33324A90E}" destId="{C7356615-33D3-4B01-8C90-6089ED1ED2CA}" srcOrd="9" destOrd="0" presId="urn:microsoft.com/office/officeart/2005/8/layout/target3"/>
    <dgm:cxn modelId="{C91B4CC3-B640-4C2C-9821-7DA83DA51D5E}" type="presParOf" srcId="{42F0C6D0-8BBC-459F-818B-72F33324A90E}" destId="{2BDFB9D3-4A39-4399-8425-F147FA12DCAB}" srcOrd="10" destOrd="0" presId="urn:microsoft.com/office/officeart/2005/8/layout/target3"/>
    <dgm:cxn modelId="{4E9614A6-DC1D-4231-B977-41003D0CBB4A}" type="presParOf" srcId="{42F0C6D0-8BBC-459F-818B-72F33324A90E}" destId="{62DE011D-4F15-4CB7-9867-6E933115F78E}" srcOrd="11" destOrd="0" presId="urn:microsoft.com/office/officeart/2005/8/layout/target3"/>
    <dgm:cxn modelId="{54C877BB-8008-4745-A3D6-B80D2FC275D3}" type="presParOf" srcId="{42F0C6D0-8BBC-459F-818B-72F33324A90E}" destId="{8B5536F3-6E98-43C4-BB38-CBF199060675}" srcOrd="12" destOrd="0" presId="urn:microsoft.com/office/officeart/2005/8/layout/target3"/>
    <dgm:cxn modelId="{3E328F3F-783E-438C-A2EB-050EF349A5CC}" type="presParOf" srcId="{42F0C6D0-8BBC-459F-818B-72F33324A90E}" destId="{AD7EFD61-C1BA-44CA-9A17-A334F576ACDD}" srcOrd="13" destOrd="0" presId="urn:microsoft.com/office/officeart/2005/8/layout/target3"/>
    <dgm:cxn modelId="{7151BC12-D135-46A0-B565-F1743B081C96}" type="presParOf" srcId="{42F0C6D0-8BBC-459F-818B-72F33324A90E}" destId="{84ABCDA9-B3FE-4676-89AB-4A9A61C181AE}" srcOrd="14" destOrd="0" presId="urn:microsoft.com/office/officeart/2005/8/layout/target3"/>
    <dgm:cxn modelId="{0C139CF0-C0B5-4EED-86A7-FA6BE0C5E731}" type="presParOf" srcId="{42F0C6D0-8BBC-459F-818B-72F33324A90E}" destId="{81F44452-65FC-42D7-B582-B6E7E02DAC0E}" srcOrd="15" destOrd="0" presId="urn:microsoft.com/office/officeart/2005/8/layout/target3"/>
    <dgm:cxn modelId="{8BFAA26A-BF04-4485-952A-D7EC3A50009F}" type="presParOf" srcId="{42F0C6D0-8BBC-459F-818B-72F33324A90E}" destId="{F86E353A-7FB3-483C-BDE2-17CFF1E90FC3}" srcOrd="16" destOrd="0" presId="urn:microsoft.com/office/officeart/2005/8/layout/target3"/>
    <dgm:cxn modelId="{951CC9B1-B7D0-407C-BCD8-236516E5FEE4}" type="presParOf" srcId="{42F0C6D0-8BBC-459F-818B-72F33324A90E}" destId="{F1265AE9-6E71-47F6-9281-4009CB82EB51}" srcOrd="17" destOrd="0" presId="urn:microsoft.com/office/officeart/2005/8/layout/target3"/>
    <dgm:cxn modelId="{2C66A10A-C436-4D1E-8AE5-202828DE7AEE}" type="presParOf" srcId="{42F0C6D0-8BBC-459F-818B-72F33324A90E}" destId="{B39D52B4-EFA2-4D33-AE4F-5F1CAAE0CA85}" srcOrd="18" destOrd="0" presId="urn:microsoft.com/office/officeart/2005/8/layout/target3"/>
    <dgm:cxn modelId="{44A57E95-BC18-4EE0-B348-6EB7640A1751}" type="presParOf" srcId="{42F0C6D0-8BBC-459F-818B-72F33324A90E}" destId="{C9AD53D2-70E2-43C6-B143-250DA88EAD7C}" srcOrd="19" destOrd="0" presId="urn:microsoft.com/office/officeart/2005/8/layout/target3"/>
    <dgm:cxn modelId="{E956DB4F-DA6F-44EC-B6F8-5A422ED85DC3}" type="presParOf" srcId="{42F0C6D0-8BBC-459F-818B-72F33324A90E}" destId="{53AC240B-C4A5-42A2-9265-FAEE9D4EF78B}" srcOrd="20" destOrd="0" presId="urn:microsoft.com/office/officeart/2005/8/layout/target3"/>
    <dgm:cxn modelId="{E5F20F88-23D9-496E-8170-24F0FA4641CB}" type="presParOf" srcId="{42F0C6D0-8BBC-459F-818B-72F33324A90E}" destId="{52FE2471-1D29-4974-87AB-155798FB3668}" srcOrd="21" destOrd="0" presId="urn:microsoft.com/office/officeart/2005/8/layout/target3"/>
    <dgm:cxn modelId="{B01C9D7B-8E22-4C19-83A3-001B4A6D1F42}" type="presParOf" srcId="{42F0C6D0-8BBC-459F-818B-72F33324A90E}" destId="{CE45A143-D537-47C7-A969-430B90B4ED23}" srcOrd="22" destOrd="0" presId="urn:microsoft.com/office/officeart/2005/8/layout/target3"/>
    <dgm:cxn modelId="{BFA38EA8-4347-4A25-BF11-6E66C63CBB56}" type="presParOf" srcId="{42F0C6D0-8BBC-459F-818B-72F33324A90E}" destId="{6DC831AE-A7C5-4207-9876-0B65F202F42E}" srcOrd="23" destOrd="0" presId="urn:microsoft.com/office/officeart/2005/8/layout/target3"/>
    <dgm:cxn modelId="{F672C1E6-474C-42C1-892F-3781E35182A0}" type="presParOf" srcId="{42F0C6D0-8BBC-459F-818B-72F33324A90E}" destId="{B21FA102-7DDB-48DA-B8F5-6EA5767C69CF}" srcOrd="24" destOrd="0" presId="urn:microsoft.com/office/officeart/2005/8/layout/target3"/>
    <dgm:cxn modelId="{48C752E7-1B61-4BE2-A4D0-A34826DC884A}" type="presParOf" srcId="{42F0C6D0-8BBC-459F-818B-72F33324A90E}" destId="{E46F7958-035C-450E-B07E-A79276E8B9EF}" srcOrd="25" destOrd="0" presId="urn:microsoft.com/office/officeart/2005/8/layout/target3"/>
    <dgm:cxn modelId="{3137301F-9C5A-4C56-B039-0AC69D794222}" type="presParOf" srcId="{42F0C6D0-8BBC-459F-818B-72F33324A90E}" destId="{7A6CD06F-91A2-4CE5-A2BD-83E93E397685}" srcOrd="26" destOrd="0" presId="urn:microsoft.com/office/officeart/2005/8/layout/target3"/>
    <dgm:cxn modelId="{C258E041-759D-48EB-9FF2-C74686B0CCCB}" type="presParOf" srcId="{42F0C6D0-8BBC-459F-818B-72F33324A90E}" destId="{5D7D1896-4FAB-4A5D-97A4-A718C3D276C7}" srcOrd="27" destOrd="0" presId="urn:microsoft.com/office/officeart/2005/8/layout/target3"/>
    <dgm:cxn modelId="{22605456-2D73-4438-A0BD-3D157D1C63A8}" type="presParOf" srcId="{42F0C6D0-8BBC-459F-818B-72F33324A90E}" destId="{709C7978-DE05-46E9-A869-AF902CBE8FBF}" srcOrd="28" destOrd="0" presId="urn:microsoft.com/office/officeart/2005/8/layout/target3"/>
    <dgm:cxn modelId="{8B2A0D96-F692-448B-97CB-C4166143CB26}" type="presParOf" srcId="{42F0C6D0-8BBC-459F-818B-72F33324A90E}" destId="{A4851315-4E6C-49A8-8687-7244EC253661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5E1A78-3BBB-4047-B083-8E734F9ECE48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F0B57-2A4B-4E58-935C-8AF64BC8D872}">
      <dgm:prSet phldrT="[Text]"/>
      <dgm:spPr/>
      <dgm:t>
        <a:bodyPr/>
        <a:lstStyle/>
        <a:p>
          <a:r>
            <a:rPr lang="en-US" i="1" dirty="0" smtClean="0"/>
            <a:t>W[1]</a:t>
          </a:r>
          <a:endParaRPr lang="en-US" i="1" dirty="0"/>
        </a:p>
      </dgm:t>
    </dgm:pt>
    <dgm:pt modelId="{9334441C-AD90-4D3A-BC9A-0FFF41AE0233}" type="parTrans" cxnId="{D60C07AF-B30F-4FEB-B555-2A86E5391655}">
      <dgm:prSet/>
      <dgm:spPr/>
      <dgm:t>
        <a:bodyPr/>
        <a:lstStyle/>
        <a:p>
          <a:endParaRPr lang="en-US"/>
        </a:p>
      </dgm:t>
    </dgm:pt>
    <dgm:pt modelId="{1AB896BC-9A5C-4073-943E-D260B567F329}" type="sibTrans" cxnId="{D60C07AF-B30F-4FEB-B555-2A86E5391655}">
      <dgm:prSet/>
      <dgm:spPr/>
      <dgm:t>
        <a:bodyPr/>
        <a:lstStyle/>
        <a:p>
          <a:endParaRPr lang="en-US"/>
        </a:p>
      </dgm:t>
    </dgm:pt>
    <dgm:pt modelId="{160BCBC2-B4D0-4FB1-BD09-5264EA89BEB3}">
      <dgm:prSet phldrT="[Text]"/>
      <dgm:spPr>
        <a:blipFill rotWithShape="1">
          <a:blip xmlns:r="http://schemas.openxmlformats.org/officeDocument/2006/relationships" r:embed="rId1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76BA92-8B46-460D-9B7C-1E2750434E70}" type="parTrans" cxnId="{93801912-B42A-4F32-97F4-8D6C98206C96}">
      <dgm:prSet/>
      <dgm:spPr/>
      <dgm:t>
        <a:bodyPr/>
        <a:lstStyle/>
        <a:p>
          <a:endParaRPr lang="en-US"/>
        </a:p>
      </dgm:t>
    </dgm:pt>
    <dgm:pt modelId="{1149790F-C446-48FD-8195-BBD3BA6D7190}" type="sibTrans" cxnId="{93801912-B42A-4F32-97F4-8D6C98206C96}">
      <dgm:prSet/>
      <dgm:spPr/>
      <dgm:t>
        <a:bodyPr/>
        <a:lstStyle/>
        <a:p>
          <a:endParaRPr lang="en-US"/>
        </a:p>
      </dgm:t>
    </dgm:pt>
    <dgm:pt modelId="{3066A789-FF29-4399-98DA-B5B6C16A2F40}">
      <dgm:prSet phldrT="[Text]"/>
      <dgm:spPr/>
      <dgm:t>
        <a:bodyPr/>
        <a:lstStyle/>
        <a:p>
          <a:r>
            <a:rPr lang="en-US" dirty="0" smtClean="0"/>
            <a:t>Polynomial kernel</a:t>
          </a:r>
          <a:endParaRPr lang="en-US" dirty="0"/>
        </a:p>
      </dgm:t>
    </dgm:pt>
    <dgm:pt modelId="{9D983BF8-0310-4367-AF39-9C18C11B9AF4}" type="parTrans" cxnId="{5EE8D3B3-127F-41B6-8C1D-537F14EA6569}">
      <dgm:prSet/>
      <dgm:spPr/>
      <dgm:t>
        <a:bodyPr/>
        <a:lstStyle/>
        <a:p>
          <a:endParaRPr lang="en-US"/>
        </a:p>
      </dgm:t>
    </dgm:pt>
    <dgm:pt modelId="{42C3C4CB-C103-4B59-9247-4A00C4FD8829}" type="sibTrans" cxnId="{5EE8D3B3-127F-41B6-8C1D-537F14EA6569}">
      <dgm:prSet/>
      <dgm:spPr/>
      <dgm:t>
        <a:bodyPr/>
        <a:lstStyle/>
        <a:p>
          <a:endParaRPr lang="en-US"/>
        </a:p>
      </dgm:t>
    </dgm:pt>
    <dgm:pt modelId="{313288E5-2B3B-44E9-AA22-2F70593D440B}">
      <dgm:prSet phldrT="[Text]"/>
      <dgm:spPr>
        <a:blipFill rotWithShape="1">
          <a:blip xmlns:r="http://schemas.openxmlformats.org/officeDocument/2006/relationships" r:embed="rId2"/>
          <a:stretch>
            <a:fillRect l="-1691" r="-4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331C84-1005-43A5-B2CF-FD3CA1DA3420}" type="parTrans" cxnId="{78424734-30D9-457A-B375-EE337AB2E92F}">
      <dgm:prSet/>
      <dgm:spPr/>
      <dgm:t>
        <a:bodyPr/>
        <a:lstStyle/>
        <a:p>
          <a:endParaRPr lang="en-US"/>
        </a:p>
      </dgm:t>
    </dgm:pt>
    <dgm:pt modelId="{04AD4242-BF8E-4F21-A860-483E111B9485}" type="sibTrans" cxnId="{78424734-30D9-457A-B375-EE337AB2E92F}">
      <dgm:prSet/>
      <dgm:spPr/>
      <dgm:t>
        <a:bodyPr/>
        <a:lstStyle/>
        <a:p>
          <a:endParaRPr lang="en-US"/>
        </a:p>
      </dgm:t>
    </dgm:pt>
    <dgm:pt modelId="{4ABECD8F-BA76-4202-B20D-20552357ECD0}">
      <dgm:prSet phldrT="[Text]"/>
      <dgm:spPr/>
      <dgm:t>
        <a:bodyPr/>
        <a:lstStyle/>
        <a:p>
          <a:r>
            <a:rPr lang="en-US" i="1" dirty="0" smtClean="0"/>
            <a:t>W[2]</a:t>
          </a:r>
          <a:endParaRPr lang="en-US" i="1" dirty="0"/>
        </a:p>
      </dgm:t>
    </dgm:pt>
    <dgm:pt modelId="{215DFADB-D0B3-4D52-BBA6-E1F22565FB55}" type="parTrans" cxnId="{1EC686B9-A7A8-4917-9A83-20DD62EF3AA1}">
      <dgm:prSet/>
      <dgm:spPr/>
      <dgm:t>
        <a:bodyPr/>
        <a:lstStyle/>
        <a:p>
          <a:endParaRPr lang="en-US"/>
        </a:p>
      </dgm:t>
    </dgm:pt>
    <dgm:pt modelId="{B0DE8CC5-3C5B-473D-BE4B-97AE085C6F49}" type="sibTrans" cxnId="{1EC686B9-A7A8-4917-9A83-20DD62EF3AA1}">
      <dgm:prSet/>
      <dgm:spPr/>
      <dgm:t>
        <a:bodyPr/>
        <a:lstStyle/>
        <a:p>
          <a:endParaRPr lang="en-US"/>
        </a:p>
      </dgm:t>
    </dgm:pt>
    <dgm:pt modelId="{45361450-1CD3-4C67-BB48-8AF1BB58FAF4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E526A13-A2AD-4A0E-8A08-59E06BD2B921}" type="parTrans" cxnId="{E238C5E2-C438-44D5-B5E5-8D64E5B5B785}">
      <dgm:prSet/>
      <dgm:spPr/>
      <dgm:t>
        <a:bodyPr/>
        <a:lstStyle/>
        <a:p>
          <a:endParaRPr lang="en-US"/>
        </a:p>
      </dgm:t>
    </dgm:pt>
    <dgm:pt modelId="{2B233ADA-9BFA-4F8E-B105-CB0C3C8C87FB}" type="sibTrans" cxnId="{E238C5E2-C438-44D5-B5E5-8D64E5B5B785}">
      <dgm:prSet/>
      <dgm:spPr/>
      <dgm:t>
        <a:bodyPr/>
        <a:lstStyle/>
        <a:p>
          <a:endParaRPr lang="en-US"/>
        </a:p>
      </dgm:t>
    </dgm:pt>
    <dgm:pt modelId="{9D6E8A57-3300-4A32-9D43-0DD72DB96BA0}">
      <dgm:prSet phldrT="[Text]"/>
      <dgm:spPr/>
      <dgm:t>
        <a:bodyPr/>
        <a:lstStyle/>
        <a:p>
          <a:r>
            <a:rPr lang="en-US" i="1" dirty="0" smtClean="0"/>
            <a:t>XP</a:t>
          </a:r>
          <a:endParaRPr lang="en-US" i="1" dirty="0"/>
        </a:p>
      </dgm:t>
    </dgm:pt>
    <dgm:pt modelId="{5730141A-AD10-4033-B034-AC5D2319AE41}" type="parTrans" cxnId="{79A2554E-ECA0-4060-8167-5645E7176F40}">
      <dgm:prSet/>
      <dgm:spPr/>
      <dgm:t>
        <a:bodyPr/>
        <a:lstStyle/>
        <a:p>
          <a:endParaRPr lang="en-US"/>
        </a:p>
      </dgm:t>
    </dgm:pt>
    <dgm:pt modelId="{80E414BF-001E-4865-A790-C466F4CF8138}" type="sibTrans" cxnId="{79A2554E-ECA0-4060-8167-5645E7176F40}">
      <dgm:prSet/>
      <dgm:spPr/>
      <dgm:t>
        <a:bodyPr/>
        <a:lstStyle/>
        <a:p>
          <a:endParaRPr lang="en-US"/>
        </a:p>
      </dgm:t>
    </dgm:pt>
    <dgm:pt modelId="{EFCF1193-3D38-4D6A-8332-A554B5EC14D8}">
      <dgm:prSet phldrT="[Text]"/>
      <dgm:spPr/>
      <dgm:t>
        <a:bodyPr/>
        <a:lstStyle/>
        <a:p>
          <a:r>
            <a:rPr lang="en-US" i="1" dirty="0" smtClean="0"/>
            <a:t>FPT</a:t>
          </a:r>
          <a:endParaRPr lang="en-US" i="1" dirty="0"/>
        </a:p>
      </dgm:t>
    </dgm:pt>
    <dgm:pt modelId="{282B79B0-4120-4DCE-9247-97B9B7A5C858}" type="parTrans" cxnId="{D6673A61-80A6-4CD7-9C84-1FDEDE32F0FF}">
      <dgm:prSet/>
      <dgm:spPr/>
      <dgm:t>
        <a:bodyPr/>
        <a:lstStyle/>
        <a:p>
          <a:endParaRPr lang="en-US"/>
        </a:p>
      </dgm:t>
    </dgm:pt>
    <dgm:pt modelId="{9D0B0157-DC70-49AE-8427-680B00704A90}" type="sibTrans" cxnId="{D6673A61-80A6-4CD7-9C84-1FDEDE32F0FF}">
      <dgm:prSet/>
      <dgm:spPr/>
      <dgm:t>
        <a:bodyPr/>
        <a:lstStyle/>
        <a:p>
          <a:endParaRPr lang="en-US"/>
        </a:p>
      </dgm:t>
    </dgm:pt>
    <dgm:pt modelId="{A84BCFAA-1CDD-4E73-B905-3B8C2FE93442}">
      <dgm:prSet phldrT="[Text]"/>
      <dgm:spPr>
        <a:blipFill rotWithShape="1">
          <a:blip xmlns:r="http://schemas.openxmlformats.org/officeDocument/2006/relationships" r:embed="rId3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266AA83-2CCC-4013-A79D-0A07B1EEC5D5}" type="parTrans" cxnId="{0DF7FB71-EC93-45C1-818F-A19AA4B16251}">
      <dgm:prSet/>
      <dgm:spPr/>
      <dgm:t>
        <a:bodyPr/>
        <a:lstStyle/>
        <a:p>
          <a:endParaRPr lang="en-US"/>
        </a:p>
      </dgm:t>
    </dgm:pt>
    <dgm:pt modelId="{BBFE5BFA-F335-48E8-8522-F3110A4D6632}" type="sibTrans" cxnId="{0DF7FB71-EC93-45C1-818F-A19AA4B16251}">
      <dgm:prSet/>
      <dgm:spPr/>
      <dgm:t>
        <a:bodyPr/>
        <a:lstStyle/>
        <a:p>
          <a:endParaRPr lang="en-US"/>
        </a:p>
      </dgm:t>
    </dgm:pt>
    <dgm:pt modelId="{2D002C57-9A76-4B6D-AA42-88A84E012FB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75B9897-24B4-44A8-806D-83D8683B9C59}" type="parTrans" cxnId="{48F6C47F-DD57-4EDE-8341-D6A41A357A23}">
      <dgm:prSet/>
      <dgm:spPr/>
      <dgm:t>
        <a:bodyPr/>
        <a:lstStyle/>
        <a:p>
          <a:endParaRPr lang="en-US"/>
        </a:p>
      </dgm:t>
    </dgm:pt>
    <dgm:pt modelId="{7690180C-857C-4FCD-9661-B8456511B2AA}" type="sibTrans" cxnId="{48F6C47F-DD57-4EDE-8341-D6A41A357A23}">
      <dgm:prSet/>
      <dgm:spPr/>
      <dgm:t>
        <a:bodyPr/>
        <a:lstStyle/>
        <a:p>
          <a:endParaRPr lang="en-US"/>
        </a:p>
      </dgm:t>
    </dgm:pt>
    <dgm:pt modelId="{F8F59E38-8194-4220-BD7C-84005E73E151}">
      <dgm:prSet phldrT="[Text]"/>
      <dgm:spPr>
        <a:blipFill rotWithShape="1">
          <a:blip xmlns:r="http://schemas.openxmlformats.org/officeDocument/2006/relationships" r:embed="rId4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F8A534-E3A4-42E2-BE96-A22B37F0192A}" type="parTrans" cxnId="{5103EE81-7357-47F8-AD0A-680F74E61571}">
      <dgm:prSet/>
      <dgm:spPr/>
      <dgm:t>
        <a:bodyPr/>
        <a:lstStyle/>
        <a:p>
          <a:endParaRPr lang="en-US"/>
        </a:p>
      </dgm:t>
    </dgm:pt>
    <dgm:pt modelId="{301CC464-CA53-4867-960C-65CA707BA899}" type="sibTrans" cxnId="{5103EE81-7357-47F8-AD0A-680F74E61571}">
      <dgm:prSet/>
      <dgm:spPr/>
      <dgm:t>
        <a:bodyPr/>
        <a:lstStyle/>
        <a:p>
          <a:endParaRPr lang="en-US"/>
        </a:p>
      </dgm:t>
    </dgm:pt>
    <dgm:pt modelId="{578AD452-4ADE-4A5D-9154-5B7CD3F33ECF}">
      <dgm:prSet phldrT="[Text]"/>
      <dgm:spPr>
        <a:blipFill rotWithShape="1">
          <a:blip xmlns:r="http://schemas.openxmlformats.org/officeDocument/2006/relationships" r:embed="rId5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3A9FC8-CF07-4737-B4B5-B9D8EB77A979}" type="parTrans" cxnId="{2D2D05DA-F30F-4760-BD8F-4B7A24B538BF}">
      <dgm:prSet/>
      <dgm:spPr/>
      <dgm:t>
        <a:bodyPr/>
        <a:lstStyle/>
        <a:p>
          <a:endParaRPr lang="en-US"/>
        </a:p>
      </dgm:t>
    </dgm:pt>
    <dgm:pt modelId="{17E98550-9205-479C-AC09-6487A1BCF7A3}" type="sibTrans" cxnId="{2D2D05DA-F30F-4760-BD8F-4B7A24B538BF}">
      <dgm:prSet/>
      <dgm:spPr/>
      <dgm:t>
        <a:bodyPr/>
        <a:lstStyle/>
        <a:p>
          <a:endParaRPr lang="en-US"/>
        </a:p>
      </dgm:t>
    </dgm:pt>
    <dgm:pt modelId="{2E9DB647-0084-4141-8AD2-418907DF6F1F}">
      <dgm:prSet phldrT="[Text]"/>
      <dgm:spPr>
        <a:blipFill rotWithShape="1">
          <a:blip xmlns:r="http://schemas.openxmlformats.org/officeDocument/2006/relationships" r:embed="rId6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C2C4FB2-5E46-4F0D-8019-871BCAC324DC}" type="parTrans" cxnId="{CDD3FCB2-691B-4F85-8C15-13D47AB0DCBC}">
      <dgm:prSet/>
      <dgm:spPr/>
      <dgm:t>
        <a:bodyPr/>
        <a:lstStyle/>
        <a:p>
          <a:endParaRPr lang="en-US"/>
        </a:p>
      </dgm:t>
    </dgm:pt>
    <dgm:pt modelId="{774D49E2-ED7D-4F06-B710-49E9DB744596}" type="sibTrans" cxnId="{CDD3FCB2-691B-4F85-8C15-13D47AB0DCBC}">
      <dgm:prSet/>
      <dgm:spPr/>
      <dgm:t>
        <a:bodyPr/>
        <a:lstStyle/>
        <a:p>
          <a:endParaRPr lang="en-US"/>
        </a:p>
      </dgm:t>
    </dgm:pt>
    <dgm:pt modelId="{42F0C6D0-8BBC-459F-818B-72F33324A90E}" type="pres">
      <dgm:prSet presAssocID="{595E1A78-3BBB-4047-B083-8E734F9ECE4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41CDA00-633E-4EAA-BE1E-BA1490849493}" type="pres">
      <dgm:prSet presAssocID="{9D6E8A57-3300-4A32-9D43-0DD72DB96BA0}" presName="circle1" presStyleLbl="node1" presStyleIdx="0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651A588-CF4F-497A-A1C7-26D92EFF4EB1}" type="pres">
      <dgm:prSet presAssocID="{9D6E8A57-3300-4A32-9D43-0DD72DB96BA0}" presName="space" presStyleCnt="0"/>
      <dgm:spPr/>
    </dgm:pt>
    <dgm:pt modelId="{B4B71995-DE9D-49A7-8CDE-A14971C6D713}" type="pres">
      <dgm:prSet presAssocID="{9D6E8A57-3300-4A32-9D43-0DD72DB96BA0}" presName="rect1" presStyleLbl="alignAcc1" presStyleIdx="0" presStyleCnt="6"/>
      <dgm:spPr/>
    </dgm:pt>
    <dgm:pt modelId="{D470DE34-20A2-4C46-AF90-73AA1BDB3775}" type="pres">
      <dgm:prSet presAssocID="{45361450-1CD3-4C67-BB48-8AF1BB58FAF4}" presName="vertSpace2" presStyleLbl="node1" presStyleIdx="0" presStyleCnt="6"/>
      <dgm:spPr/>
    </dgm:pt>
    <dgm:pt modelId="{FBB146EF-6440-41BE-B2F5-2525EFFB09B0}" type="pres">
      <dgm:prSet presAssocID="{45361450-1CD3-4C67-BB48-8AF1BB58FAF4}" presName="circle2" presStyleLbl="node1" presStyleIdx="1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F897079-209A-4086-8207-B0E3475DB956}" type="pres">
      <dgm:prSet presAssocID="{45361450-1CD3-4C67-BB48-8AF1BB58FAF4}" presName="rect2" presStyleLbl="alignAcc1" presStyleIdx="1" presStyleCnt="6"/>
      <dgm:spPr/>
    </dgm:pt>
    <dgm:pt modelId="{BCCA4150-2C0A-43C5-8740-21BE5FB50D67}" type="pres">
      <dgm:prSet presAssocID="{4ABECD8F-BA76-4202-B20D-20552357ECD0}" presName="vertSpace3" presStyleLbl="node1" presStyleIdx="1" presStyleCnt="6"/>
      <dgm:spPr/>
    </dgm:pt>
    <dgm:pt modelId="{FBD00BCD-CAF2-473F-9E4A-567AAA616842}" type="pres">
      <dgm:prSet presAssocID="{4ABECD8F-BA76-4202-B20D-20552357ECD0}" presName="circle3" presStyleLbl="node1" presStyleIdx="2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BF12FB7-8262-49CF-A86E-C981B055B50F}" type="pres">
      <dgm:prSet presAssocID="{4ABECD8F-BA76-4202-B20D-20552357ECD0}" presName="rect3" presStyleLbl="alignAcc1" presStyleIdx="2" presStyleCnt="6"/>
      <dgm:spPr/>
    </dgm:pt>
    <dgm:pt modelId="{C7356615-33D3-4B01-8C90-6089ED1ED2CA}" type="pres">
      <dgm:prSet presAssocID="{E6EF0B57-2A4B-4E58-935C-8AF64BC8D872}" presName="vertSpace4" presStyleLbl="node1" presStyleIdx="2" presStyleCnt="6"/>
      <dgm:spPr/>
    </dgm:pt>
    <dgm:pt modelId="{2BDFB9D3-4A39-4399-8425-F147FA12DCAB}" type="pres">
      <dgm:prSet presAssocID="{E6EF0B57-2A4B-4E58-935C-8AF64BC8D872}" presName="circle4" presStyleLbl="node1" presStyleIdx="3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62DE011D-4F15-4CB7-9867-6E933115F78E}" type="pres">
      <dgm:prSet presAssocID="{E6EF0B57-2A4B-4E58-935C-8AF64BC8D872}" presName="rect4" presStyleLbl="alignAcc1" presStyleIdx="3" presStyleCnt="6"/>
      <dgm:spPr/>
    </dgm:pt>
    <dgm:pt modelId="{8B5536F3-6E98-43C4-BB38-CBF199060675}" type="pres">
      <dgm:prSet presAssocID="{EFCF1193-3D38-4D6A-8332-A554B5EC14D8}" presName="vertSpace5" presStyleLbl="node1" presStyleIdx="3" presStyleCnt="6"/>
      <dgm:spPr/>
    </dgm:pt>
    <dgm:pt modelId="{AD7EFD61-C1BA-44CA-9A17-A334F576ACDD}" type="pres">
      <dgm:prSet presAssocID="{EFCF1193-3D38-4D6A-8332-A554B5EC14D8}" presName="circle5" presStyleLbl="node1" presStyleIdx="4" presStyleCnt="6"/>
      <dgm:spPr/>
    </dgm:pt>
    <dgm:pt modelId="{84ABCDA9-B3FE-4676-89AB-4A9A61C181AE}" type="pres">
      <dgm:prSet presAssocID="{EFCF1193-3D38-4D6A-8332-A554B5EC14D8}" presName="rect5" presStyleLbl="alignAcc1" presStyleIdx="4" presStyleCnt="6"/>
      <dgm:spPr/>
    </dgm:pt>
    <dgm:pt modelId="{81F44452-65FC-42D7-B582-B6E7E02DAC0E}" type="pres">
      <dgm:prSet presAssocID="{3066A789-FF29-4399-98DA-B5B6C16A2F40}" presName="vertSpace6" presStyleLbl="node1" presStyleIdx="4" presStyleCnt="6"/>
      <dgm:spPr/>
    </dgm:pt>
    <dgm:pt modelId="{F86E353A-7FB3-483C-BDE2-17CFF1E90FC3}" type="pres">
      <dgm:prSet presAssocID="{3066A789-FF29-4399-98DA-B5B6C16A2F40}" presName="circle6" presStyleLbl="node1" presStyleIdx="5" presStyleCnt="6"/>
      <dgm:spPr/>
    </dgm:pt>
    <dgm:pt modelId="{F1265AE9-6E71-47F6-9281-4009CB82EB51}" type="pres">
      <dgm:prSet presAssocID="{3066A789-FF29-4399-98DA-B5B6C16A2F40}" presName="rect6" presStyleLbl="alignAcc1" presStyleIdx="5" presStyleCnt="6"/>
      <dgm:spPr/>
      <dgm:t>
        <a:bodyPr/>
        <a:lstStyle/>
        <a:p>
          <a:endParaRPr lang="en-US"/>
        </a:p>
      </dgm:t>
    </dgm:pt>
    <dgm:pt modelId="{B39D52B4-EFA2-4D33-AE4F-5F1CAAE0CA85}" type="pres">
      <dgm:prSet presAssocID="{9D6E8A57-3300-4A32-9D43-0DD72DB96BA0}" presName="rect1ParTx" presStyleLbl="alignAcc1" presStyleIdx="5" presStyleCnt="6">
        <dgm:presLayoutVars>
          <dgm:chMax val="1"/>
          <dgm:bulletEnabled val="1"/>
        </dgm:presLayoutVars>
      </dgm:prSet>
      <dgm:spPr/>
    </dgm:pt>
    <dgm:pt modelId="{C9AD53D2-70E2-43C6-B143-250DA88EAD7C}" type="pres">
      <dgm:prSet presAssocID="{9D6E8A57-3300-4A32-9D43-0DD72DB96BA0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C240B-C4A5-42A2-9265-FAEE9D4EF78B}" type="pres">
      <dgm:prSet presAssocID="{45361450-1CD3-4C67-BB48-8AF1BB58FAF4}" presName="rect2ParTx" presStyleLbl="alignAcc1" presStyleIdx="5" presStyleCnt="6">
        <dgm:presLayoutVars>
          <dgm:chMax val="1"/>
          <dgm:bulletEnabled val="1"/>
        </dgm:presLayoutVars>
      </dgm:prSet>
      <dgm:spPr/>
    </dgm:pt>
    <dgm:pt modelId="{52FE2471-1D29-4974-87AB-155798FB3668}" type="pres">
      <dgm:prSet presAssocID="{45361450-1CD3-4C67-BB48-8AF1BB58FAF4}" presName="rect2ChTx" presStyleLbl="alignAcc1" presStyleIdx="5" presStyleCnt="6">
        <dgm:presLayoutVars>
          <dgm:bulletEnabled val="1"/>
        </dgm:presLayoutVars>
      </dgm:prSet>
      <dgm:spPr/>
    </dgm:pt>
    <dgm:pt modelId="{CE45A143-D537-47C7-A969-430B90B4ED23}" type="pres">
      <dgm:prSet presAssocID="{4ABECD8F-BA76-4202-B20D-20552357ECD0}" presName="rect3ParTx" presStyleLbl="alignAcc1" presStyleIdx="5" presStyleCnt="6">
        <dgm:presLayoutVars>
          <dgm:chMax val="1"/>
          <dgm:bulletEnabled val="1"/>
        </dgm:presLayoutVars>
      </dgm:prSet>
      <dgm:spPr/>
    </dgm:pt>
    <dgm:pt modelId="{6DC831AE-A7C5-4207-9876-0B65F202F42E}" type="pres">
      <dgm:prSet presAssocID="{4ABECD8F-BA76-4202-B20D-20552357ECD0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A102-7DDB-48DA-B8F5-6EA5767C69CF}" type="pres">
      <dgm:prSet presAssocID="{E6EF0B57-2A4B-4E58-935C-8AF64BC8D872}" presName="rect4ParTx" presStyleLbl="alignAcc1" presStyleIdx="5" presStyleCnt="6">
        <dgm:presLayoutVars>
          <dgm:chMax val="1"/>
          <dgm:bulletEnabled val="1"/>
        </dgm:presLayoutVars>
      </dgm:prSet>
      <dgm:spPr/>
    </dgm:pt>
    <dgm:pt modelId="{E46F7958-035C-450E-B07E-A79276E8B9EF}" type="pres">
      <dgm:prSet presAssocID="{E6EF0B57-2A4B-4E58-935C-8AF64BC8D872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CD06F-91A2-4CE5-A2BD-83E93E397685}" type="pres">
      <dgm:prSet presAssocID="{EFCF1193-3D38-4D6A-8332-A554B5EC14D8}" presName="rect5ParTx" presStyleLbl="alignAcc1" presStyleIdx="5" presStyleCnt="6">
        <dgm:presLayoutVars>
          <dgm:chMax val="1"/>
          <dgm:bulletEnabled val="1"/>
        </dgm:presLayoutVars>
      </dgm:prSet>
      <dgm:spPr/>
    </dgm:pt>
    <dgm:pt modelId="{5D7D1896-4FAB-4A5D-97A4-A718C3D276C7}" type="pres">
      <dgm:prSet presAssocID="{EFCF1193-3D38-4D6A-8332-A554B5EC14D8}" presName="rect5ChTx" presStyleLbl="alignAcc1" presStyleIdx="5" presStyleCnt="6">
        <dgm:presLayoutVars>
          <dgm:bulletEnabled val="1"/>
        </dgm:presLayoutVars>
      </dgm:prSet>
      <dgm:spPr/>
    </dgm:pt>
    <dgm:pt modelId="{709C7978-DE05-46E9-A869-AF902CBE8FBF}" type="pres">
      <dgm:prSet presAssocID="{3066A789-FF29-4399-98DA-B5B6C16A2F40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1315-4E6C-49A8-8687-7244EC253661}" type="pres">
      <dgm:prSet presAssocID="{3066A789-FF29-4399-98DA-B5B6C16A2F40}" presName="rect6ChTx" presStyleLbl="alignAcc1" presStyleIdx="5" presStyleCnt="6">
        <dgm:presLayoutVars>
          <dgm:bulletEnabled val="1"/>
        </dgm:presLayoutVars>
      </dgm:prSet>
      <dgm:spPr/>
    </dgm:pt>
  </dgm:ptLst>
  <dgm:cxnLst>
    <dgm:cxn modelId="{5152F7B7-657F-4151-B6C9-3A5F1E579EBA}" type="presOf" srcId="{313288E5-2B3B-44E9-AA22-2F70593D440B}" destId="{A4851315-4E6C-49A8-8687-7244EC253661}" srcOrd="0" destOrd="0" presId="urn:microsoft.com/office/officeart/2005/8/layout/target3"/>
    <dgm:cxn modelId="{80032525-E275-4A9D-AB9E-0B824CC11D9B}" type="presOf" srcId="{3066A789-FF29-4399-98DA-B5B6C16A2F40}" destId="{F1265AE9-6E71-47F6-9281-4009CB82EB51}" srcOrd="0" destOrd="0" presId="urn:microsoft.com/office/officeart/2005/8/layout/target3"/>
    <dgm:cxn modelId="{2D2D05DA-F30F-4760-BD8F-4B7A24B538BF}" srcId="{45361450-1CD3-4C67-BB48-8AF1BB58FAF4}" destId="{578AD452-4ADE-4A5D-9154-5B7CD3F33ECF}" srcOrd="0" destOrd="0" parTransId="{243A9FC8-CF07-4737-B4B5-B9D8EB77A979}" sibTransId="{17E98550-9205-479C-AC09-6487A1BCF7A3}"/>
    <dgm:cxn modelId="{C34D6267-0AF5-4B03-A19B-2A9B128D80D1}" type="presOf" srcId="{160BCBC2-B4D0-4FB1-BD09-5264EA89BEB3}" destId="{E46F7958-035C-450E-B07E-A79276E8B9EF}" srcOrd="0" destOrd="0" presId="urn:microsoft.com/office/officeart/2005/8/layout/target3"/>
    <dgm:cxn modelId="{1A9280F0-9231-49E6-8CB2-C0E4AC83FEA7}" type="presOf" srcId="{595E1A78-3BBB-4047-B083-8E734F9ECE48}" destId="{42F0C6D0-8BBC-459F-818B-72F33324A90E}" srcOrd="0" destOrd="0" presId="urn:microsoft.com/office/officeart/2005/8/layout/target3"/>
    <dgm:cxn modelId="{78424734-30D9-457A-B375-EE337AB2E92F}" srcId="{3066A789-FF29-4399-98DA-B5B6C16A2F40}" destId="{313288E5-2B3B-44E9-AA22-2F70593D440B}" srcOrd="0" destOrd="0" parTransId="{85331C84-1005-43A5-B2CF-FD3CA1DA3420}" sibTransId="{04AD4242-BF8E-4F21-A860-483E111B9485}"/>
    <dgm:cxn modelId="{ACD53ADD-3A2E-4EBE-AEE5-C9902BEC7148}" type="presOf" srcId="{EFCF1193-3D38-4D6A-8332-A554B5EC14D8}" destId="{84ABCDA9-B3FE-4676-89AB-4A9A61C181AE}" srcOrd="0" destOrd="0" presId="urn:microsoft.com/office/officeart/2005/8/layout/target3"/>
    <dgm:cxn modelId="{D9BDD427-0519-42CB-B63C-9F8DEA80BF52}" type="presOf" srcId="{E6EF0B57-2A4B-4E58-935C-8AF64BC8D872}" destId="{62DE011D-4F15-4CB7-9867-6E933115F78E}" srcOrd="0" destOrd="0" presId="urn:microsoft.com/office/officeart/2005/8/layout/target3"/>
    <dgm:cxn modelId="{8F77B3DA-99D6-42CB-A734-7F8C7E598157}" type="presOf" srcId="{F8F59E38-8194-4220-BD7C-84005E73E151}" destId="{6DC831AE-A7C5-4207-9876-0B65F202F42E}" srcOrd="0" destOrd="0" presId="urn:microsoft.com/office/officeart/2005/8/layout/target3"/>
    <dgm:cxn modelId="{653F076C-5112-4CB7-AA7A-7D3EE7D3D09A}" type="presOf" srcId="{45361450-1CD3-4C67-BB48-8AF1BB58FAF4}" destId="{53AC240B-C4A5-42A2-9265-FAEE9D4EF78B}" srcOrd="1" destOrd="0" presId="urn:microsoft.com/office/officeart/2005/8/layout/target3"/>
    <dgm:cxn modelId="{CC42216F-B76F-4240-818E-751A4D8CB76F}" type="presOf" srcId="{45361450-1CD3-4C67-BB48-8AF1BB58FAF4}" destId="{9F897079-209A-4086-8207-B0E3475DB956}" srcOrd="0" destOrd="0" presId="urn:microsoft.com/office/officeart/2005/8/layout/target3"/>
    <dgm:cxn modelId="{D60C07AF-B30F-4FEB-B555-2A86E5391655}" srcId="{595E1A78-3BBB-4047-B083-8E734F9ECE48}" destId="{E6EF0B57-2A4B-4E58-935C-8AF64BC8D872}" srcOrd="3" destOrd="0" parTransId="{9334441C-AD90-4D3A-BC9A-0FFF41AE0233}" sibTransId="{1AB896BC-9A5C-4073-943E-D260B567F329}"/>
    <dgm:cxn modelId="{235FF3A8-7F93-480F-8F53-BCE899F895A1}" type="presOf" srcId="{9D6E8A57-3300-4A32-9D43-0DD72DB96BA0}" destId="{B4B71995-DE9D-49A7-8CDE-A14971C6D713}" srcOrd="0" destOrd="0" presId="urn:microsoft.com/office/officeart/2005/8/layout/target3"/>
    <dgm:cxn modelId="{48F6C47F-DD57-4EDE-8341-D6A41A357A23}" srcId="{EFCF1193-3D38-4D6A-8332-A554B5EC14D8}" destId="{2D002C57-9A76-4B6D-AA42-88A84E012FB1}" srcOrd="1" destOrd="0" parTransId="{275B9897-24B4-44A8-806D-83D8683B9C59}" sibTransId="{7690180C-857C-4FCD-9661-B8456511B2AA}"/>
    <dgm:cxn modelId="{D6673A61-80A6-4CD7-9C84-1FDEDE32F0FF}" srcId="{595E1A78-3BBB-4047-B083-8E734F9ECE48}" destId="{EFCF1193-3D38-4D6A-8332-A554B5EC14D8}" srcOrd="4" destOrd="0" parTransId="{282B79B0-4120-4DCE-9247-97B9B7A5C858}" sibTransId="{9D0B0157-DC70-49AE-8427-680B00704A90}"/>
    <dgm:cxn modelId="{0DF7FB71-EC93-45C1-818F-A19AA4B16251}" srcId="{EFCF1193-3D38-4D6A-8332-A554B5EC14D8}" destId="{A84BCFAA-1CDD-4E73-B905-3B8C2FE93442}" srcOrd="0" destOrd="0" parTransId="{C266AA83-2CCC-4013-A79D-0A07B1EEC5D5}" sibTransId="{BBFE5BFA-F335-48E8-8522-F3110A4D6632}"/>
    <dgm:cxn modelId="{C72CA3FA-83C7-435E-BFD6-8CCB7EBBE898}" type="presOf" srcId="{4ABECD8F-BA76-4202-B20D-20552357ECD0}" destId="{ABF12FB7-8262-49CF-A86E-C981B055B50F}" srcOrd="0" destOrd="0" presId="urn:microsoft.com/office/officeart/2005/8/layout/target3"/>
    <dgm:cxn modelId="{60CB6FA2-DF61-4A4D-9842-0837B510BF3D}" type="presOf" srcId="{EFCF1193-3D38-4D6A-8332-A554B5EC14D8}" destId="{7A6CD06F-91A2-4CE5-A2BD-83E93E397685}" srcOrd="1" destOrd="0" presId="urn:microsoft.com/office/officeart/2005/8/layout/target3"/>
    <dgm:cxn modelId="{B85578AF-E497-443A-B46F-78B33E14012D}" type="presOf" srcId="{2E9DB647-0084-4141-8AD2-418907DF6F1F}" destId="{C9AD53D2-70E2-43C6-B143-250DA88EAD7C}" srcOrd="0" destOrd="0" presId="urn:microsoft.com/office/officeart/2005/8/layout/target3"/>
    <dgm:cxn modelId="{01A0C4AB-D0C9-42F0-B3DE-1AFFBE75CF30}" type="presOf" srcId="{4ABECD8F-BA76-4202-B20D-20552357ECD0}" destId="{CE45A143-D537-47C7-A969-430B90B4ED23}" srcOrd="1" destOrd="0" presId="urn:microsoft.com/office/officeart/2005/8/layout/target3"/>
    <dgm:cxn modelId="{77623295-22D9-4868-B2FB-76E33A6C0401}" type="presOf" srcId="{E6EF0B57-2A4B-4E58-935C-8AF64BC8D872}" destId="{B21FA102-7DDB-48DA-B8F5-6EA5767C69CF}" srcOrd="1" destOrd="0" presId="urn:microsoft.com/office/officeart/2005/8/layout/target3"/>
    <dgm:cxn modelId="{79A2554E-ECA0-4060-8167-5645E7176F40}" srcId="{595E1A78-3BBB-4047-B083-8E734F9ECE48}" destId="{9D6E8A57-3300-4A32-9D43-0DD72DB96BA0}" srcOrd="0" destOrd="0" parTransId="{5730141A-AD10-4033-B034-AC5D2319AE41}" sibTransId="{80E414BF-001E-4865-A790-C466F4CF8138}"/>
    <dgm:cxn modelId="{1EC686B9-A7A8-4917-9A83-20DD62EF3AA1}" srcId="{595E1A78-3BBB-4047-B083-8E734F9ECE48}" destId="{4ABECD8F-BA76-4202-B20D-20552357ECD0}" srcOrd="2" destOrd="0" parTransId="{215DFADB-D0B3-4D52-BBA6-E1F22565FB55}" sibTransId="{B0DE8CC5-3C5B-473D-BE4B-97AE085C6F49}"/>
    <dgm:cxn modelId="{16AA3DFD-5CD4-4E1E-9D4E-0E053B8CC5B6}" type="presOf" srcId="{9D6E8A57-3300-4A32-9D43-0DD72DB96BA0}" destId="{B39D52B4-EFA2-4D33-AE4F-5F1CAAE0CA85}" srcOrd="1" destOrd="0" presId="urn:microsoft.com/office/officeart/2005/8/layout/target3"/>
    <dgm:cxn modelId="{BF3464BB-CD1D-46A8-A2DB-483D37EAC4AE}" type="presOf" srcId="{2D002C57-9A76-4B6D-AA42-88A84E012FB1}" destId="{5D7D1896-4FAB-4A5D-97A4-A718C3D276C7}" srcOrd="0" destOrd="1" presId="urn:microsoft.com/office/officeart/2005/8/layout/target3"/>
    <dgm:cxn modelId="{8EE33FDB-194F-4423-AE48-B13BEC772A2D}" type="presOf" srcId="{3066A789-FF29-4399-98DA-B5B6C16A2F40}" destId="{709C7978-DE05-46E9-A869-AF902CBE8FBF}" srcOrd="1" destOrd="0" presId="urn:microsoft.com/office/officeart/2005/8/layout/target3"/>
    <dgm:cxn modelId="{93801912-B42A-4F32-97F4-8D6C98206C96}" srcId="{E6EF0B57-2A4B-4E58-935C-8AF64BC8D872}" destId="{160BCBC2-B4D0-4FB1-BD09-5264EA89BEB3}" srcOrd="0" destOrd="0" parTransId="{9E76BA92-8B46-460D-9B7C-1E2750434E70}" sibTransId="{1149790F-C446-48FD-8195-BBD3BA6D7190}"/>
    <dgm:cxn modelId="{DC70BBC3-CA4D-4E4F-851A-773EA9BCBBE7}" type="presOf" srcId="{A84BCFAA-1CDD-4E73-B905-3B8C2FE93442}" destId="{5D7D1896-4FAB-4A5D-97A4-A718C3D276C7}" srcOrd="0" destOrd="0" presId="urn:microsoft.com/office/officeart/2005/8/layout/target3"/>
    <dgm:cxn modelId="{E238C5E2-C438-44D5-B5E5-8D64E5B5B785}" srcId="{595E1A78-3BBB-4047-B083-8E734F9ECE48}" destId="{45361450-1CD3-4C67-BB48-8AF1BB58FAF4}" srcOrd="1" destOrd="0" parTransId="{8E526A13-A2AD-4A0E-8A08-59E06BD2B921}" sibTransId="{2B233ADA-9BFA-4F8E-B105-CB0C3C8C87FB}"/>
    <dgm:cxn modelId="{CDD3FCB2-691B-4F85-8C15-13D47AB0DCBC}" srcId="{9D6E8A57-3300-4A32-9D43-0DD72DB96BA0}" destId="{2E9DB647-0084-4141-8AD2-418907DF6F1F}" srcOrd="0" destOrd="0" parTransId="{EC2C4FB2-5E46-4F0D-8019-871BCAC324DC}" sibTransId="{774D49E2-ED7D-4F06-B710-49E9DB744596}"/>
    <dgm:cxn modelId="{5EE8D3B3-127F-41B6-8C1D-537F14EA6569}" srcId="{595E1A78-3BBB-4047-B083-8E734F9ECE48}" destId="{3066A789-FF29-4399-98DA-B5B6C16A2F40}" srcOrd="5" destOrd="0" parTransId="{9D983BF8-0310-4367-AF39-9C18C11B9AF4}" sibTransId="{42C3C4CB-C103-4B59-9247-4A00C4FD8829}"/>
    <dgm:cxn modelId="{B19CD5C4-D64C-42B4-996A-C9C940C0ABD5}" type="presOf" srcId="{578AD452-4ADE-4A5D-9154-5B7CD3F33ECF}" destId="{52FE2471-1D29-4974-87AB-155798FB3668}" srcOrd="0" destOrd="0" presId="urn:microsoft.com/office/officeart/2005/8/layout/target3"/>
    <dgm:cxn modelId="{5103EE81-7357-47F8-AD0A-680F74E61571}" srcId="{4ABECD8F-BA76-4202-B20D-20552357ECD0}" destId="{F8F59E38-8194-4220-BD7C-84005E73E151}" srcOrd="0" destOrd="0" parTransId="{F0F8A534-E3A4-42E2-BE96-A22B37F0192A}" sibTransId="{301CC464-CA53-4867-960C-65CA707BA899}"/>
    <dgm:cxn modelId="{88AEF1FB-F94F-4DA8-9142-3430CDC4D295}" type="presParOf" srcId="{42F0C6D0-8BBC-459F-818B-72F33324A90E}" destId="{B41CDA00-633E-4EAA-BE1E-BA1490849493}" srcOrd="0" destOrd="0" presId="urn:microsoft.com/office/officeart/2005/8/layout/target3"/>
    <dgm:cxn modelId="{16EF3759-8E8D-420B-A0B9-985A04D029B8}" type="presParOf" srcId="{42F0C6D0-8BBC-459F-818B-72F33324A90E}" destId="{0651A588-CF4F-497A-A1C7-26D92EFF4EB1}" srcOrd="1" destOrd="0" presId="urn:microsoft.com/office/officeart/2005/8/layout/target3"/>
    <dgm:cxn modelId="{08548B5D-6243-4C35-905F-6A58C0C22B78}" type="presParOf" srcId="{42F0C6D0-8BBC-459F-818B-72F33324A90E}" destId="{B4B71995-DE9D-49A7-8CDE-A14971C6D713}" srcOrd="2" destOrd="0" presId="urn:microsoft.com/office/officeart/2005/8/layout/target3"/>
    <dgm:cxn modelId="{E9490CB3-9534-4148-A83F-95A750199DDE}" type="presParOf" srcId="{42F0C6D0-8BBC-459F-818B-72F33324A90E}" destId="{D470DE34-20A2-4C46-AF90-73AA1BDB3775}" srcOrd="3" destOrd="0" presId="urn:microsoft.com/office/officeart/2005/8/layout/target3"/>
    <dgm:cxn modelId="{2DB372ED-CF72-4D0A-9667-5DE77F6303F5}" type="presParOf" srcId="{42F0C6D0-8BBC-459F-818B-72F33324A90E}" destId="{FBB146EF-6440-41BE-B2F5-2525EFFB09B0}" srcOrd="4" destOrd="0" presId="urn:microsoft.com/office/officeart/2005/8/layout/target3"/>
    <dgm:cxn modelId="{1C929D34-F005-4AF8-AA90-58FC588346FC}" type="presParOf" srcId="{42F0C6D0-8BBC-459F-818B-72F33324A90E}" destId="{9F897079-209A-4086-8207-B0E3475DB956}" srcOrd="5" destOrd="0" presId="urn:microsoft.com/office/officeart/2005/8/layout/target3"/>
    <dgm:cxn modelId="{D11D6A44-8649-4915-88A4-AE2E4F0DE915}" type="presParOf" srcId="{42F0C6D0-8BBC-459F-818B-72F33324A90E}" destId="{BCCA4150-2C0A-43C5-8740-21BE5FB50D67}" srcOrd="6" destOrd="0" presId="urn:microsoft.com/office/officeart/2005/8/layout/target3"/>
    <dgm:cxn modelId="{03700C3F-9755-4ABC-851B-3DAB8A65653E}" type="presParOf" srcId="{42F0C6D0-8BBC-459F-818B-72F33324A90E}" destId="{FBD00BCD-CAF2-473F-9E4A-567AAA616842}" srcOrd="7" destOrd="0" presId="urn:microsoft.com/office/officeart/2005/8/layout/target3"/>
    <dgm:cxn modelId="{27684608-F6E6-4A3B-A5F5-DB05D385ADEB}" type="presParOf" srcId="{42F0C6D0-8BBC-459F-818B-72F33324A90E}" destId="{ABF12FB7-8262-49CF-A86E-C981B055B50F}" srcOrd="8" destOrd="0" presId="urn:microsoft.com/office/officeart/2005/8/layout/target3"/>
    <dgm:cxn modelId="{1048B244-3DD3-4DC4-BDB8-6DF2580DB82A}" type="presParOf" srcId="{42F0C6D0-8BBC-459F-818B-72F33324A90E}" destId="{C7356615-33D3-4B01-8C90-6089ED1ED2CA}" srcOrd="9" destOrd="0" presId="urn:microsoft.com/office/officeart/2005/8/layout/target3"/>
    <dgm:cxn modelId="{C91B4CC3-B640-4C2C-9821-7DA83DA51D5E}" type="presParOf" srcId="{42F0C6D0-8BBC-459F-818B-72F33324A90E}" destId="{2BDFB9D3-4A39-4399-8425-F147FA12DCAB}" srcOrd="10" destOrd="0" presId="urn:microsoft.com/office/officeart/2005/8/layout/target3"/>
    <dgm:cxn modelId="{4E9614A6-DC1D-4231-B977-41003D0CBB4A}" type="presParOf" srcId="{42F0C6D0-8BBC-459F-818B-72F33324A90E}" destId="{62DE011D-4F15-4CB7-9867-6E933115F78E}" srcOrd="11" destOrd="0" presId="urn:microsoft.com/office/officeart/2005/8/layout/target3"/>
    <dgm:cxn modelId="{54C877BB-8008-4745-A3D6-B80D2FC275D3}" type="presParOf" srcId="{42F0C6D0-8BBC-459F-818B-72F33324A90E}" destId="{8B5536F3-6E98-43C4-BB38-CBF199060675}" srcOrd="12" destOrd="0" presId="urn:microsoft.com/office/officeart/2005/8/layout/target3"/>
    <dgm:cxn modelId="{3E328F3F-783E-438C-A2EB-050EF349A5CC}" type="presParOf" srcId="{42F0C6D0-8BBC-459F-818B-72F33324A90E}" destId="{AD7EFD61-C1BA-44CA-9A17-A334F576ACDD}" srcOrd="13" destOrd="0" presId="urn:microsoft.com/office/officeart/2005/8/layout/target3"/>
    <dgm:cxn modelId="{7151BC12-D135-46A0-B565-F1743B081C96}" type="presParOf" srcId="{42F0C6D0-8BBC-459F-818B-72F33324A90E}" destId="{84ABCDA9-B3FE-4676-89AB-4A9A61C181AE}" srcOrd="14" destOrd="0" presId="urn:microsoft.com/office/officeart/2005/8/layout/target3"/>
    <dgm:cxn modelId="{0C139CF0-C0B5-4EED-86A7-FA6BE0C5E731}" type="presParOf" srcId="{42F0C6D0-8BBC-459F-818B-72F33324A90E}" destId="{81F44452-65FC-42D7-B582-B6E7E02DAC0E}" srcOrd="15" destOrd="0" presId="urn:microsoft.com/office/officeart/2005/8/layout/target3"/>
    <dgm:cxn modelId="{8BFAA26A-BF04-4485-952A-D7EC3A50009F}" type="presParOf" srcId="{42F0C6D0-8BBC-459F-818B-72F33324A90E}" destId="{F86E353A-7FB3-483C-BDE2-17CFF1E90FC3}" srcOrd="16" destOrd="0" presId="urn:microsoft.com/office/officeart/2005/8/layout/target3"/>
    <dgm:cxn modelId="{951CC9B1-B7D0-407C-BCD8-236516E5FEE4}" type="presParOf" srcId="{42F0C6D0-8BBC-459F-818B-72F33324A90E}" destId="{F1265AE9-6E71-47F6-9281-4009CB82EB51}" srcOrd="17" destOrd="0" presId="urn:microsoft.com/office/officeart/2005/8/layout/target3"/>
    <dgm:cxn modelId="{2C66A10A-C436-4D1E-8AE5-202828DE7AEE}" type="presParOf" srcId="{42F0C6D0-8BBC-459F-818B-72F33324A90E}" destId="{B39D52B4-EFA2-4D33-AE4F-5F1CAAE0CA85}" srcOrd="18" destOrd="0" presId="urn:microsoft.com/office/officeart/2005/8/layout/target3"/>
    <dgm:cxn modelId="{44A57E95-BC18-4EE0-B348-6EB7640A1751}" type="presParOf" srcId="{42F0C6D0-8BBC-459F-818B-72F33324A90E}" destId="{C9AD53D2-70E2-43C6-B143-250DA88EAD7C}" srcOrd="19" destOrd="0" presId="urn:microsoft.com/office/officeart/2005/8/layout/target3"/>
    <dgm:cxn modelId="{E956DB4F-DA6F-44EC-B6F8-5A422ED85DC3}" type="presParOf" srcId="{42F0C6D0-8BBC-459F-818B-72F33324A90E}" destId="{53AC240B-C4A5-42A2-9265-FAEE9D4EF78B}" srcOrd="20" destOrd="0" presId="urn:microsoft.com/office/officeart/2005/8/layout/target3"/>
    <dgm:cxn modelId="{E5F20F88-23D9-496E-8170-24F0FA4641CB}" type="presParOf" srcId="{42F0C6D0-8BBC-459F-818B-72F33324A90E}" destId="{52FE2471-1D29-4974-87AB-155798FB3668}" srcOrd="21" destOrd="0" presId="urn:microsoft.com/office/officeart/2005/8/layout/target3"/>
    <dgm:cxn modelId="{B01C9D7B-8E22-4C19-83A3-001B4A6D1F42}" type="presParOf" srcId="{42F0C6D0-8BBC-459F-818B-72F33324A90E}" destId="{CE45A143-D537-47C7-A969-430B90B4ED23}" srcOrd="22" destOrd="0" presId="urn:microsoft.com/office/officeart/2005/8/layout/target3"/>
    <dgm:cxn modelId="{BFA38EA8-4347-4A25-BF11-6E66C63CBB56}" type="presParOf" srcId="{42F0C6D0-8BBC-459F-818B-72F33324A90E}" destId="{6DC831AE-A7C5-4207-9876-0B65F202F42E}" srcOrd="23" destOrd="0" presId="urn:microsoft.com/office/officeart/2005/8/layout/target3"/>
    <dgm:cxn modelId="{F672C1E6-474C-42C1-892F-3781E35182A0}" type="presParOf" srcId="{42F0C6D0-8BBC-459F-818B-72F33324A90E}" destId="{B21FA102-7DDB-48DA-B8F5-6EA5767C69CF}" srcOrd="24" destOrd="0" presId="urn:microsoft.com/office/officeart/2005/8/layout/target3"/>
    <dgm:cxn modelId="{48C752E7-1B61-4BE2-A4D0-A34826DC884A}" type="presParOf" srcId="{42F0C6D0-8BBC-459F-818B-72F33324A90E}" destId="{E46F7958-035C-450E-B07E-A79276E8B9EF}" srcOrd="25" destOrd="0" presId="urn:microsoft.com/office/officeart/2005/8/layout/target3"/>
    <dgm:cxn modelId="{3137301F-9C5A-4C56-B039-0AC69D794222}" type="presParOf" srcId="{42F0C6D0-8BBC-459F-818B-72F33324A90E}" destId="{7A6CD06F-91A2-4CE5-A2BD-83E93E397685}" srcOrd="26" destOrd="0" presId="urn:microsoft.com/office/officeart/2005/8/layout/target3"/>
    <dgm:cxn modelId="{C258E041-759D-48EB-9FF2-C74686B0CCCB}" type="presParOf" srcId="{42F0C6D0-8BBC-459F-818B-72F33324A90E}" destId="{5D7D1896-4FAB-4A5D-97A4-A718C3D276C7}" srcOrd="27" destOrd="0" presId="urn:microsoft.com/office/officeart/2005/8/layout/target3"/>
    <dgm:cxn modelId="{22605456-2D73-4438-A0BD-3D157D1C63A8}" type="presParOf" srcId="{42F0C6D0-8BBC-459F-818B-72F33324A90E}" destId="{709C7978-DE05-46E9-A869-AF902CBE8FBF}" srcOrd="28" destOrd="0" presId="urn:microsoft.com/office/officeart/2005/8/layout/target3"/>
    <dgm:cxn modelId="{8B2A0D96-F692-448B-97CB-C4166143CB26}" type="presParOf" srcId="{42F0C6D0-8BBC-459F-818B-72F33324A90E}" destId="{A4851315-4E6C-49A8-8687-7244EC253661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9234B4D-151A-4526-B6CA-59E1F726769C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1600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sz="1600" dirty="0" smtClean="0"/>
                <a:t>-</a:t>
              </a:r>
              <a:r>
                <a:rPr lang="en-US" sz="1600" cap="small" baseline="0" dirty="0" smtClean="0"/>
                <a:t>Vertex Cover</a:t>
              </a:r>
              <a:endParaRPr lang="en-US" sz="1600" cap="small" baseline="0" dirty="0"/>
            </a:p>
          </dgm:t>
        </dgm:pt>
      </mc:Choice>
      <mc:Fallback>
        <dgm:pt modelId="{E9234B4D-151A-4526-B6CA-59E1F726769C}">
          <dgm:prSet phldrT="[Text]" custT="1"/>
          <dgm:spPr/>
          <dgm:t>
            <a:bodyPr/>
            <a:lstStyle/>
            <a:p>
              <a:r>
                <a:rPr lang="en-US" sz="1600" i="0" dirty="0" smtClean="0">
                  <a:latin typeface="Cambria Math"/>
                </a:rPr>
                <a:t>𝑘</a:t>
              </a:r>
              <a:r>
                <a:rPr lang="en-US" sz="1600" dirty="0" smtClean="0"/>
                <a:t>-</a:t>
              </a:r>
              <a:r>
                <a:rPr lang="en-US" sz="1600" cap="small" baseline="0" dirty="0" smtClean="0"/>
                <a:t>Vertex Cover</a:t>
              </a:r>
              <a:endParaRPr lang="en-US" sz="1600" cap="small" baseline="0" dirty="0"/>
            </a:p>
          </dgm:t>
        </dgm:pt>
      </mc:Fallback>
    </mc:AlternateContent>
    <dgm:pt modelId="{9ED63B94-D33B-4B82-994D-483522AF2724}" type="parTrans" cxnId="{8AA58C1B-A4D3-426F-9F37-7A99CD417D71}">
      <dgm:prSet/>
      <dgm:spPr/>
      <dgm:t>
        <a:bodyPr/>
        <a:lstStyle/>
        <a:p>
          <a:endParaRPr lang="en-US"/>
        </a:p>
      </dgm:t>
    </dgm:pt>
    <dgm:pt modelId="{CA3F1964-E029-4625-91A9-CDB571DAB1F6}" type="sibTrans" cxnId="{8AA58C1B-A4D3-426F-9F37-7A99CD417D71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Parameterize by closeness </a:t>
          </a:r>
          <a:r>
            <a:rPr lang="en-US" cap="none" baseline="0" dirty="0" smtClean="0"/>
            <a:t>of input </a:t>
          </a:r>
          <a:r>
            <a:rPr lang="en-US" cap="none" baseline="0" dirty="0" smtClean="0"/>
            <a:t>to tree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By dimension of the input</a:t>
          </a:r>
          <a:endParaRPr lang="en-US" dirty="0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6DFF2A6-E35C-4D7C-956B-5D14997AEB12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Disjoint Sphere </a:t>
              </a:r>
              <a:r>
                <a:rPr lang="en-US" sz="1600" cap="small" baseline="0" dirty="0" smtClean="0"/>
                <a:t/>
              </a:r>
              <a:br>
                <a:rPr lang="en-US" sz="1600" cap="small" baseline="0" dirty="0" smtClean="0"/>
              </a:br>
              <a:r>
                <a:rPr lang="en-US" sz="1600" cap="small" baseline="0" dirty="0" smtClean="0"/>
                <a:t>Packing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e>
                    <m: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</m:oMath>
              </a14:m>
              <a:endParaRPr lang="en-US" sz="1600" dirty="0"/>
            </a:p>
          </dgm:t>
        </dgm:pt>
      </mc:Choice>
      <mc:Fallback>
        <dgm:pt modelId="{36DFF2A6-E35C-4D7C-956B-5D14997AEB12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Disjoint Sphere </a:t>
              </a:r>
              <a:r>
                <a:rPr lang="en-US" sz="1600" cap="small" baseline="0" dirty="0" smtClean="0"/>
                <a:t/>
              </a:r>
              <a:br>
                <a:rPr lang="en-US" sz="1600" cap="small" baseline="0" dirty="0" smtClean="0"/>
              </a:br>
              <a:r>
                <a:rPr lang="en-US" sz="1600" cap="small" baseline="0" dirty="0" smtClean="0"/>
                <a:t>Packing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in </a:t>
              </a:r>
              <a:r>
                <a:rPr lang="en-US" sz="1600" b="0" i="0" smtClean="0">
                  <a:latin typeface="Cambria Math" panose="02040503050406030204" pitchFamily="18" charset="0"/>
                </a:rPr>
                <a:t>ℝ^𝑘</a:t>
              </a:r>
              <a:endParaRPr lang="en-US" sz="1600" dirty="0"/>
            </a:p>
          </dgm:t>
        </dgm:pt>
      </mc:Fallback>
    </mc:AlternateConten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411A1B1-44BD-4070-B392-567A6FED3BCD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Permutation </a:t>
              </a:r>
              <a:br>
                <a:rPr lang="en-US" sz="1600" cap="small" baseline="0" dirty="0" smtClean="0"/>
              </a:br>
              <a14:m>
                <m:oMath xmlns:m="http://schemas.openxmlformats.org/officeDocument/2006/math">
                  <m:r>
                    <a:rPr lang="en-US" sz="1600" i="1" cap="small" baseline="0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sz="1600" cap="small" baseline="0" dirty="0" smtClean="0"/>
                <a:t>-pattern matching</a:t>
              </a:r>
              <a:endParaRPr lang="en-US" sz="1600" cap="small" baseline="0" dirty="0"/>
            </a:p>
          </dgm:t>
        </dgm:pt>
      </mc:Choice>
      <mc:Fallback>
        <dgm:pt modelId="{8411A1B1-44BD-4070-B392-567A6FED3BCD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Permutation </a:t>
              </a:r>
              <a:br>
                <a:rPr lang="en-US" sz="1600" cap="small" baseline="0" dirty="0" smtClean="0"/>
              </a:br>
              <a:r>
                <a:rPr lang="en-US" sz="1600" i="0" cap="small" baseline="0" dirty="0" smtClean="0">
                  <a:latin typeface="Cambria Math" panose="02040503050406030204" pitchFamily="18" charset="0"/>
                </a:rPr>
                <a:t>𝑘</a:t>
              </a:r>
              <a:r>
                <a:rPr lang="en-US" sz="1600" cap="small" baseline="0" dirty="0" smtClean="0"/>
                <a:t>-pattern matching</a:t>
              </a:r>
              <a:endParaRPr lang="en-US" sz="1600" cap="small" baseline="0" dirty="0"/>
            </a:p>
          </dgm:t>
        </dgm:pt>
      </mc:Fallback>
    </mc:AlternateContent>
    <dgm:pt modelId="{68A5C73D-ED5A-4F82-A454-E4D11385029E}" type="parTrans" cxnId="{052BBC88-1A30-4A00-AE60-0685DB20F013}">
      <dgm:prSet/>
      <dgm:spPr/>
      <dgm:t>
        <a:bodyPr/>
        <a:lstStyle/>
        <a:p>
          <a:endParaRPr lang="en-US"/>
        </a:p>
      </dgm:t>
    </dgm:pt>
    <dgm:pt modelId="{C8107173-97FF-4FD2-81E9-767EDB893E45}" type="sibTrans" cxnId="{052BBC88-1A30-4A00-AE60-0685DB20F01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7B3369F-17FA-441D-BE99-535AE544CC6A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Longest </a:t>
              </a:r>
              <a14:m>
                <m:oMath xmlns:m="http://schemas.openxmlformats.org/officeDocument/2006/math">
                  <m:r>
                    <a:rPr lang="en-US" sz="1600" b="0" i="1" cap="small" baseline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sz="1600" cap="small" baseline="0" dirty="0" smtClean="0"/>
                <a:t>-common </a:t>
              </a:r>
              <a:r>
                <a:rPr lang="en-US" sz="1600" cap="small" baseline="0" dirty="0" smtClean="0"/>
                <a:t>subsequence</a:t>
              </a:r>
              <a:endParaRPr lang="en-US" sz="1600" cap="small" baseline="0" dirty="0"/>
            </a:p>
          </dgm:t>
        </dgm:pt>
      </mc:Choice>
      <mc:Fallback>
        <dgm:pt modelId="{77B3369F-17FA-441D-BE99-535AE544CC6A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Longest </a:t>
              </a:r>
              <a:r>
                <a:rPr lang="en-US" sz="1600" b="0" i="0" cap="small" baseline="0" smtClean="0">
                  <a:latin typeface="Cambria Math" panose="02040503050406030204" pitchFamily="18" charset="0"/>
                </a:rPr>
                <a:t>𝑘</a:t>
              </a:r>
              <a:r>
                <a:rPr lang="en-US" sz="1600" cap="small" baseline="0" dirty="0" smtClean="0"/>
                <a:t>-common </a:t>
              </a:r>
              <a:r>
                <a:rPr lang="en-US" sz="1600" cap="small" baseline="0" dirty="0" smtClean="0"/>
                <a:t>subsequence</a:t>
              </a:r>
              <a:endParaRPr lang="en-US" sz="1600" cap="small" baseline="0" dirty="0"/>
            </a:p>
          </dgm:t>
        </dgm:pt>
      </mc:Fallback>
    </mc:AlternateContent>
    <dgm:pt modelId="{8EB014A0-A23B-479A-B7CF-5D771F565AC3}" type="parTrans" cxnId="{0730F5C8-BD22-42A6-B478-C85AFEE2AB51}">
      <dgm:prSet/>
      <dgm:spPr/>
      <dgm:t>
        <a:bodyPr/>
        <a:lstStyle/>
        <a:p>
          <a:endParaRPr lang="en-US"/>
        </a:p>
      </dgm:t>
    </dgm:pt>
    <dgm:pt modelId="{4CFC3990-61CE-4CB9-9D69-A27999BEBBC0}" type="sibTrans" cxnId="{0730F5C8-BD22-42A6-B478-C85AFEE2AB5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1C110AD-13AB-438C-96D0-B3DAABB4A6F5}">
          <dgm:prSet phldrT="[Text]"/>
          <dgm:spPr/>
          <dgm:t>
            <a:bodyPr/>
            <a:lstStyle/>
            <a:p>
              <a:r>
                <a:rPr lang="en-US" cap="small" baseline="0" dirty="0" smtClean="0"/>
                <a:t>Max-cut</a:t>
              </a:r>
              <a:r>
                <a:rPr lang="en-US" cap="none" baseline="0" dirty="0" smtClean="0"/>
                <a:t> on 1-planar graphs with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none" baseline="0" dirty="0" smtClean="0"/>
                <a:t> crossings</a:t>
              </a:r>
              <a:endParaRPr lang="en-US" cap="none" baseline="0" dirty="0"/>
            </a:p>
          </dgm:t>
        </dgm:pt>
      </mc:Choice>
      <mc:Fallback>
        <dgm:pt modelId="{91C110AD-13AB-438C-96D0-B3DAABB4A6F5}">
          <dgm:prSet phldrT="[Text]"/>
          <dgm:spPr/>
          <dgm:t>
            <a:bodyPr/>
            <a:lstStyle/>
            <a:p>
              <a:r>
                <a:rPr lang="en-US" cap="small" baseline="0" dirty="0" smtClean="0"/>
                <a:t>Max-cut</a:t>
              </a:r>
              <a:r>
                <a:rPr lang="en-US" cap="none" baseline="0" dirty="0" smtClean="0"/>
                <a:t> on 1-planar graphs with 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𝑘</a:t>
              </a:r>
              <a:r>
                <a:rPr lang="en-US" cap="none" baseline="0" dirty="0" smtClean="0"/>
                <a:t> crossings</a:t>
              </a:r>
              <a:endParaRPr lang="en-US" cap="none" baseline="0" dirty="0"/>
            </a:p>
          </dgm:t>
        </dgm:pt>
      </mc:Fallback>
    </mc:AlternateContent>
    <dgm:pt modelId="{6B138515-F40A-415E-B8AB-DF0DB96B8761}" type="parTrans" cxnId="{B14FC505-86B6-4E20-BB32-927BB85251E5}">
      <dgm:prSet/>
      <dgm:spPr/>
      <dgm:t>
        <a:bodyPr/>
        <a:lstStyle/>
        <a:p>
          <a:endParaRPr lang="en-US"/>
        </a:p>
      </dgm:t>
    </dgm:pt>
    <dgm:pt modelId="{52088160-4954-4812-97D7-5DF17E4CCEA2}" type="sibTrans" cxnId="{B14FC505-86B6-4E20-BB32-927BB85251E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62D6B00-41BD-4521-B03F-9D087D870098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1600" i="1" cap="small" baseline="0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sz="1600" cap="small" baseline="0" dirty="0" smtClean="0"/>
                <a:t>-Path</a:t>
              </a:r>
              <a:endParaRPr lang="en-US" sz="1600" cap="small" baseline="0" dirty="0"/>
            </a:p>
          </dgm:t>
        </dgm:pt>
      </mc:Choice>
      <mc:Fallback>
        <dgm:pt modelId="{C62D6B00-41BD-4521-B03F-9D087D870098}">
          <dgm:prSet phldrT="[Text]" custT="1"/>
          <dgm:spPr/>
          <dgm:t>
            <a:bodyPr/>
            <a:lstStyle/>
            <a:p>
              <a:r>
                <a:rPr lang="en-US" sz="1600" i="0" cap="small" baseline="0" dirty="0" smtClean="0">
                  <a:latin typeface="Cambria Math" panose="02040503050406030204" pitchFamily="18" charset="0"/>
                </a:rPr>
                <a:t>𝑘</a:t>
              </a:r>
              <a:r>
                <a:rPr lang="en-US" sz="1600" cap="small" baseline="0" dirty="0" smtClean="0"/>
                <a:t>-Path</a:t>
              </a:r>
              <a:endParaRPr lang="en-US" sz="1600" cap="small" baseline="0" dirty="0"/>
            </a:p>
          </dgm:t>
        </dgm:pt>
      </mc:Fallback>
    </mc:AlternateContent>
    <dgm:pt modelId="{D4161662-0A00-494E-ADF5-8438C24EFCD6}" type="parTrans" cxnId="{87383F1F-C2AD-4D2D-B5E3-5EBEE05F8D30}">
      <dgm:prSet/>
      <dgm:spPr/>
      <dgm:t>
        <a:bodyPr/>
        <a:lstStyle/>
        <a:p>
          <a:endParaRPr lang="en-US"/>
        </a:p>
      </dgm:t>
    </dgm:pt>
    <dgm:pt modelId="{2A13D0D9-0A20-4C00-8E2E-984D29DC2078}" type="sibTrans" cxnId="{87383F1F-C2AD-4D2D-B5E3-5EBEE05F8D3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22FF7CD-6240-4EA7-9E9E-927B770D03A3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Point Separation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600" b="0" i="1" cap="small" baseline="0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b="0" i="1" cap="small" baseline="0" dirty="0" smtClean="0">
                          <a:latin typeface="Cambria Math" panose="02040503050406030204" pitchFamily="18" charset="0"/>
                        </a:rPr>
                        <m:t>ℝ</m:t>
                      </m:r>
                    </m:e>
                    <m:sup>
                      <m:r>
                        <a:rPr lang="en-US" sz="1600" i="1" cap="small" baseline="0" dirty="0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</m:oMath>
              </a14:m>
              <a:r>
                <a:rPr lang="en-US" sz="1600" cap="small" baseline="0" dirty="0" smtClean="0"/>
                <a:t> by 2 hyperplanes</a:t>
              </a:r>
              <a:endParaRPr lang="en-US" sz="1600" cap="small" baseline="0" dirty="0"/>
            </a:p>
          </dgm:t>
        </dgm:pt>
      </mc:Choice>
      <mc:Fallback>
        <dgm:pt modelId="{722FF7CD-6240-4EA7-9E9E-927B770D03A3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Point Separation in </a:t>
              </a:r>
              <a:r>
                <a:rPr lang="en-US" sz="1600" b="0" i="0" cap="small" baseline="0" dirty="0" smtClean="0">
                  <a:latin typeface="Cambria Math" panose="02040503050406030204" pitchFamily="18" charset="0"/>
                </a:rPr>
                <a:t>ℝ^</a:t>
              </a:r>
              <a:r>
                <a:rPr lang="en-US" sz="1600" i="0" cap="small" baseline="0" dirty="0" smtClean="0">
                  <a:latin typeface="Cambria Math" panose="02040503050406030204" pitchFamily="18" charset="0"/>
                </a:rPr>
                <a:t>𝑘</a:t>
              </a:r>
              <a:r>
                <a:rPr lang="en-US" sz="1600" cap="small" baseline="0" dirty="0" smtClean="0"/>
                <a:t> by 2 hyperplanes</a:t>
              </a:r>
              <a:endParaRPr lang="en-US" sz="1600" cap="small" baseline="0" dirty="0"/>
            </a:p>
          </dgm:t>
        </dgm:pt>
      </mc:Fallback>
    </mc:AlternateContent>
    <dgm:pt modelId="{5B57B0A2-BC1C-4C5B-A508-93DD7CD5CFD4}" type="parTrans" cxnId="{3F64B502-C172-42E1-B2E4-6A2CDA5AC6E4}">
      <dgm:prSet/>
      <dgm:spPr/>
      <dgm:t>
        <a:bodyPr/>
        <a:lstStyle/>
        <a:p>
          <a:endParaRPr lang="en-US"/>
        </a:p>
      </dgm:t>
    </dgm:pt>
    <dgm:pt modelId="{9E1CA52B-D566-460F-97D6-BC5BE389F0EE}" type="sibTrans" cxnId="{3F64B502-C172-42E1-B2E4-6A2CDA5AC6E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FB6E22D-8852-48EA-83AB-A5A19C8CC248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Closest String at Hamming Distance </a:t>
              </a:r>
              <a14:m>
                <m:oMath xmlns:m="http://schemas.openxmlformats.org/officeDocument/2006/math">
                  <m:r>
                    <a:rPr lang="en-US" sz="1600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endParaRPr lang="en-US" sz="1600" cap="small" baseline="0" dirty="0"/>
            </a:p>
          </dgm:t>
        </dgm:pt>
      </mc:Choice>
      <mc:Fallback>
        <dgm:pt modelId="{CFB6E22D-8852-48EA-83AB-A5A19C8CC248}">
          <dgm:prSet phldrT="[Text]" custT="1"/>
          <dgm:spPr/>
          <dgm:t>
            <a:bodyPr/>
            <a:lstStyle/>
            <a:p>
              <a:r>
                <a:rPr lang="en-US" sz="1600" cap="small" baseline="0" dirty="0" smtClean="0"/>
                <a:t>Closest String at Hamming Distance 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𝑘</a:t>
              </a:r>
              <a:endParaRPr lang="en-US" sz="1600" cap="small" baseline="0" dirty="0"/>
            </a:p>
          </dgm:t>
        </dgm:pt>
      </mc:Fallback>
    </mc:AlternateContent>
    <dgm:pt modelId="{D2A5E58B-4DDA-4BCF-9249-EE1B25B16E40}" type="parTrans" cxnId="{54AF8DD1-C248-4BED-BE06-7D1FEE9F4C59}">
      <dgm:prSet/>
      <dgm:spPr/>
      <dgm:t>
        <a:bodyPr/>
        <a:lstStyle/>
        <a:p>
          <a:endParaRPr lang="en-US"/>
        </a:p>
      </dgm:t>
    </dgm:pt>
    <dgm:pt modelId="{F2B6A360-886C-4D26-95DF-A2850E1EE164}" type="sibTrans" cxnId="{54AF8DD1-C248-4BED-BE06-7D1FEE9F4C5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A493950-8168-4D99-A8F0-A6C151CB40B2}">
          <dgm:prSet phldrT="[Text]"/>
          <dgm:spPr/>
          <dgm:t>
            <a:bodyPr/>
            <a:lstStyle/>
            <a:p>
              <a:r>
                <a:rPr lang="en-US" cap="small" baseline="0" dirty="0" smtClean="0"/>
                <a:t>Clique</a:t>
              </a:r>
              <a:r>
                <a:rPr lang="en-US" cap="none" baseline="0" dirty="0" smtClean="0"/>
                <a:t> in graphs with maximum-degree </a:t>
              </a:r>
              <a14:m>
                <m:oMath xmlns:m="http://schemas.openxmlformats.org/officeDocument/2006/math">
                  <m:r>
                    <a:rPr lang="en-US" i="1" cap="none" baseline="0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endParaRPr lang="en-US" cap="none" baseline="0" dirty="0"/>
            </a:p>
          </dgm:t>
        </dgm:pt>
      </mc:Choice>
      <mc:Fallback>
        <dgm:pt modelId="{9A493950-8168-4D99-A8F0-A6C151CB40B2}">
          <dgm:prSet phldrT="[Text]"/>
          <dgm:spPr/>
          <dgm:t>
            <a:bodyPr/>
            <a:lstStyle/>
            <a:p>
              <a:r>
                <a:rPr lang="en-US" cap="small" baseline="0" dirty="0" smtClean="0"/>
                <a:t>Clique</a:t>
              </a:r>
              <a:r>
                <a:rPr lang="en-US" cap="none" baseline="0" dirty="0" smtClean="0"/>
                <a:t> in graphs with maximum-degree </a:t>
              </a:r>
              <a:r>
                <a:rPr lang="en-US" i="0" cap="none" baseline="0" dirty="0" smtClean="0">
                  <a:latin typeface="Cambria Math" panose="02040503050406030204" pitchFamily="18" charset="0"/>
                </a:rPr>
                <a:t>𝑘</a:t>
              </a:r>
              <a:endParaRPr lang="en-US" cap="none" baseline="0" dirty="0"/>
            </a:p>
          </dgm:t>
        </dgm:pt>
      </mc:Fallback>
    </mc:AlternateContent>
    <dgm:pt modelId="{2E7C7C92-4AAD-4073-B5CB-7EFD8DDFE07D}" type="parTrans" cxnId="{20DCD611-A395-4ECE-9F15-0C252C249517}">
      <dgm:prSet/>
      <dgm:spPr/>
      <dgm:t>
        <a:bodyPr/>
        <a:lstStyle/>
        <a:p>
          <a:endParaRPr lang="en-US"/>
        </a:p>
      </dgm:t>
    </dgm:pt>
    <dgm:pt modelId="{18EF3857-8133-45E0-817A-9B4CE647A54D}" type="sibTrans" cxnId="{20DCD611-A395-4ECE-9F15-0C252C249517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</dgm:pt>
  </dgm:ptLst>
  <dgm:cxnLst>
    <dgm:cxn modelId="{5B37B4A5-4A7D-44BB-B69B-6A65534C5C6B}" type="presOf" srcId="{9FD4CB32-1FB7-4C77-AF6B-3566F94EA16C}" destId="{F9F27A1C-B759-43CC-BC7D-655CA97256F3}" srcOrd="0" destOrd="0" presId="urn:microsoft.com/office/officeart/2005/8/layout/bList2"/>
    <dgm:cxn modelId="{2D21C5B6-B10F-47A3-8ABD-E653EE1FE89A}" type="presOf" srcId="{CFB6E22D-8852-48EA-83AB-A5A19C8CC248}" destId="{30D61C7A-2B97-4E52-B392-F9FEFA03205C}" srcOrd="0" destOrd="3" presId="urn:microsoft.com/office/officeart/2005/8/layout/bList2"/>
    <dgm:cxn modelId="{5A4E96AA-21CE-42C9-8038-F565C3F8BCC8}" type="presOf" srcId="{1CA71FF8-690D-479E-8A0D-133900FBB4A1}" destId="{8DE7C914-FF66-4DDE-83F6-4A3249B96D08}" srcOrd="0" destOrd="0" presId="urn:microsoft.com/office/officeart/2005/8/layout/bList2"/>
    <dgm:cxn modelId="{1D3691A3-2EEB-4A87-B6E6-0372478FE53D}" type="presOf" srcId="{8411A1B1-44BD-4070-B392-567A6FED3BCD}" destId="{30D61C7A-2B97-4E52-B392-F9FEFA03205C}" srcOrd="0" destOrd="2" presId="urn:microsoft.com/office/officeart/2005/8/layout/bList2"/>
    <dgm:cxn modelId="{5F88104D-D500-435F-9A4F-B95473703399}" type="presOf" srcId="{36DFF2A6-E35C-4D7C-956B-5D14997AEB12}" destId="{AC8FA1AF-9B48-4ADB-B22D-2855933C9054}" srcOrd="0" destOrd="0" presId="urn:microsoft.com/office/officeart/2005/8/layout/bList2"/>
    <dgm:cxn modelId="{EA78CFB4-EFC2-4442-B9EC-BE56E9E1F838}" type="presOf" srcId="{9FD4CB32-1FB7-4C77-AF6B-3566F94EA16C}" destId="{9DB5CA46-268C-45C6-81B2-2824A2E5BFFE}" srcOrd="1" destOrd="0" presId="urn:microsoft.com/office/officeart/2005/8/layout/bList2"/>
    <dgm:cxn modelId="{41AFE000-79CB-4132-A5FD-8F114930F681}" type="presOf" srcId="{E9234B4D-151A-4526-B6CA-59E1F726769C}" destId="{30D61C7A-2B97-4E52-B392-F9FEFA03205C}" srcOrd="0" destOrd="0" presId="urn:microsoft.com/office/officeart/2005/8/layout/bList2"/>
    <dgm:cxn modelId="{5E966F3A-A097-4219-91E8-A19FDB4398F7}" type="presOf" srcId="{EA2EA8B5-FA42-49DD-ACE8-1D1B0ECF85FD}" destId="{57581822-F0FF-438A-9A6D-3596537D3624}" srcOrd="0" destOrd="0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87383F1F-C2AD-4D2D-B5E3-5EBEE05F8D30}" srcId="{9FD4CB32-1FB7-4C77-AF6B-3566F94EA16C}" destId="{C62D6B00-41BD-4521-B03F-9D087D870098}" srcOrd="1" destOrd="0" parTransId="{D4161662-0A00-494E-ADF5-8438C24EFCD6}" sibTransId="{2A13D0D9-0A20-4C00-8E2E-984D29DC2078}"/>
    <dgm:cxn modelId="{20DCD611-A395-4ECE-9F15-0C252C249517}" srcId="{4D580873-0FF3-4806-BF82-352AE06340CB}" destId="{9A493950-8168-4D99-A8F0-A6C151CB40B2}" srcOrd="2" destOrd="0" parTransId="{2E7C7C92-4AAD-4073-B5CB-7EFD8DDFE07D}" sibTransId="{18EF3857-8133-45E0-817A-9B4CE647A54D}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F9120DA0-9429-4DE6-8A1E-7E9A404F5316}" type="presOf" srcId="{9F56D3E4-E388-452D-AB33-087B4EC7D22B}" destId="{96C5152F-BBD5-4972-B096-CF4DD7F7FC40}" srcOrd="0" destOrd="0" presId="urn:microsoft.com/office/officeart/2005/8/layout/bList2"/>
    <dgm:cxn modelId="{B14FC505-86B6-4E20-BB32-927BB85251E5}" srcId="{4D580873-0FF3-4806-BF82-352AE06340CB}" destId="{91C110AD-13AB-438C-96D0-B3DAABB4A6F5}" srcOrd="1" destOrd="0" parTransId="{6B138515-F40A-415E-B8AB-DF0DB96B8761}" sibTransId="{52088160-4954-4812-97D7-5DF17E4CCEA2}"/>
    <dgm:cxn modelId="{3F64B502-C172-42E1-B2E4-6A2CDA5AC6E4}" srcId="{9F56D3E4-E388-452D-AB33-087B4EC7D22B}" destId="{722FF7CD-6240-4EA7-9E9E-927B770D03A3}" srcOrd="1" destOrd="0" parTransId="{5B57B0A2-BC1C-4C5B-A508-93DD7CD5CFD4}" sibTransId="{9E1CA52B-D566-460F-97D6-BC5BE389F0EE}"/>
    <dgm:cxn modelId="{EFDBFD73-C6C2-4057-ABE9-FFE449A96711}" type="presOf" srcId="{91C110AD-13AB-438C-96D0-B3DAABB4A6F5}" destId="{8DE7C914-FF66-4DDE-83F6-4A3249B96D08}" srcOrd="0" destOrd="1" presId="urn:microsoft.com/office/officeart/2005/8/layout/bList2"/>
    <dgm:cxn modelId="{54AF8DD1-C248-4BED-BE06-7D1FEE9F4C59}" srcId="{9FD4CB32-1FB7-4C77-AF6B-3566F94EA16C}" destId="{CFB6E22D-8852-48EA-83AB-A5A19C8CC248}" srcOrd="3" destOrd="0" parTransId="{D2A5E58B-4DDA-4BCF-9249-EE1B25B16E40}" sibTransId="{F2B6A360-886C-4D26-95DF-A2850E1EE164}"/>
    <dgm:cxn modelId="{4C18ECF0-1DAC-48AB-A2F3-C3F09529A487}" type="presOf" srcId="{722FF7CD-6240-4EA7-9E9E-927B770D03A3}" destId="{AC8FA1AF-9B48-4ADB-B22D-2855933C9054}" srcOrd="0" destOrd="1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4BF62E89-60A3-4A6D-8387-7A9B805CD62D}" type="presOf" srcId="{C62D6B00-41BD-4521-B03F-9D087D870098}" destId="{30D61C7A-2B97-4E52-B392-F9FEFA03205C}" srcOrd="0" destOrd="1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1035A1BF-B289-460F-B318-E2AA8B662C82}" type="presOf" srcId="{4D580873-0FF3-4806-BF82-352AE06340CB}" destId="{CBAB230B-EAF3-4BBA-9866-6C25E3A56A42}" srcOrd="0" destOrd="0" presId="urn:microsoft.com/office/officeart/2005/8/layout/bList2"/>
    <dgm:cxn modelId="{9AE8D664-97CD-4C26-B53E-3401F311B833}" type="presOf" srcId="{4D580873-0FF3-4806-BF82-352AE06340CB}" destId="{481EF382-0CA1-4348-8252-1C3E998F64A7}" srcOrd="1" destOrd="0" presId="urn:microsoft.com/office/officeart/2005/8/layout/bList2"/>
    <dgm:cxn modelId="{502F48BE-225F-4547-80CB-F2F7C79A44C0}" type="presOf" srcId="{9A493950-8168-4D99-A8F0-A6C151CB40B2}" destId="{8DE7C914-FF66-4DDE-83F6-4A3249B96D08}" srcOrd="0" destOrd="2" presId="urn:microsoft.com/office/officeart/2005/8/layout/bList2"/>
    <dgm:cxn modelId="{42AD2AD4-AB9E-4C54-B428-1BE33FAC32A5}" type="presOf" srcId="{9F56D3E4-E388-452D-AB33-087B4EC7D22B}" destId="{8D7A766B-4928-426A-831E-254F729E0726}" srcOrd="1" destOrd="0" presId="urn:microsoft.com/office/officeart/2005/8/layout/bList2"/>
    <dgm:cxn modelId="{052BBC88-1A30-4A00-AE60-0685DB20F013}" srcId="{9FD4CB32-1FB7-4C77-AF6B-3566F94EA16C}" destId="{8411A1B1-44BD-4070-B392-567A6FED3BCD}" srcOrd="2" destOrd="0" parTransId="{68A5C73D-ED5A-4F82-A454-E4D11385029E}" sibTransId="{C8107173-97FF-4FD2-81E9-767EDB893E45}"/>
    <dgm:cxn modelId="{177A4A42-63C2-4A67-AF7E-BB812C5C1A6F}" type="presOf" srcId="{C8BE19A3-D85E-45FD-8645-1D0ECAD74FF1}" destId="{FFCA9367-0F76-4CC4-AA06-84D0FDE3146B}" srcOrd="0" destOrd="0" presId="urn:microsoft.com/office/officeart/2005/8/layout/bList2"/>
    <dgm:cxn modelId="{2574460F-7330-49DA-82D8-7E75373638DC}" type="presOf" srcId="{77B3369F-17FA-441D-BE99-535AE544CC6A}" destId="{AC8FA1AF-9B48-4ADB-B22D-2855933C9054}" srcOrd="0" destOrd="2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8AA58C1B-A4D3-426F-9F37-7A99CD417D71}" srcId="{9FD4CB32-1FB7-4C77-AF6B-3566F94EA16C}" destId="{E9234B4D-151A-4526-B6CA-59E1F726769C}" srcOrd="0" destOrd="0" parTransId="{9ED63B94-D33B-4B82-994D-483522AF2724}" sibTransId="{CA3F1964-E029-4625-91A9-CDB571DAB1F6}"/>
    <dgm:cxn modelId="{579F80BB-5B2D-45AC-B575-D677BEEAFD96}" type="presOf" srcId="{28EDBC27-C9B7-471E-AFE4-102DD7AFF76E}" destId="{FB3EEC73-6116-4138-97A9-9FA74AC115CD}" srcOrd="0" destOrd="0" presId="urn:microsoft.com/office/officeart/2005/8/layout/bList2"/>
    <dgm:cxn modelId="{0730F5C8-BD22-42A6-B478-C85AFEE2AB51}" srcId="{9F56D3E4-E388-452D-AB33-087B4EC7D22B}" destId="{77B3369F-17FA-441D-BE99-535AE544CC6A}" srcOrd="2" destOrd="0" parTransId="{8EB014A0-A23B-479A-B7CF-5D771F565AC3}" sibTransId="{4CFC3990-61CE-4CB9-9D69-A27999BEBBC0}"/>
    <dgm:cxn modelId="{2AC4ECD4-1714-4FBF-BE88-DC0B90B89E8C}" type="presParOf" srcId="{57581822-F0FF-438A-9A6D-3596537D3624}" destId="{7A10671C-BD6A-4EFA-B43B-F3683CB0C05E}" srcOrd="0" destOrd="0" presId="urn:microsoft.com/office/officeart/2005/8/layout/bList2"/>
    <dgm:cxn modelId="{39FC038C-EE96-4CE9-BDE9-516B41A82DC7}" type="presParOf" srcId="{7A10671C-BD6A-4EFA-B43B-F3683CB0C05E}" destId="{30D61C7A-2B97-4E52-B392-F9FEFA03205C}" srcOrd="0" destOrd="0" presId="urn:microsoft.com/office/officeart/2005/8/layout/bList2"/>
    <dgm:cxn modelId="{E5DB64CC-6F2D-4F3E-8BDE-29FAC69971C9}" type="presParOf" srcId="{7A10671C-BD6A-4EFA-B43B-F3683CB0C05E}" destId="{F9F27A1C-B759-43CC-BC7D-655CA97256F3}" srcOrd="1" destOrd="0" presId="urn:microsoft.com/office/officeart/2005/8/layout/bList2"/>
    <dgm:cxn modelId="{7910B0B1-E4F9-46B0-B224-0750B2C1ECB1}" type="presParOf" srcId="{7A10671C-BD6A-4EFA-B43B-F3683CB0C05E}" destId="{9DB5CA46-268C-45C6-81B2-2824A2E5BFFE}" srcOrd="2" destOrd="0" presId="urn:microsoft.com/office/officeart/2005/8/layout/bList2"/>
    <dgm:cxn modelId="{3A4B8AEE-4AE5-460D-BAE8-685FA5336408}" type="presParOf" srcId="{7A10671C-BD6A-4EFA-B43B-F3683CB0C05E}" destId="{D9B46F16-B719-47BA-8267-863A529274D2}" srcOrd="3" destOrd="0" presId="urn:microsoft.com/office/officeart/2005/8/layout/bList2"/>
    <dgm:cxn modelId="{17F118AD-25C9-4757-B664-D96C3EAF0A91}" type="presParOf" srcId="{57581822-F0FF-438A-9A6D-3596537D3624}" destId="{FFCA9367-0F76-4CC4-AA06-84D0FDE3146B}" srcOrd="1" destOrd="0" presId="urn:microsoft.com/office/officeart/2005/8/layout/bList2"/>
    <dgm:cxn modelId="{22047FD6-0D08-42BD-8957-D4CF6E272BDB}" type="presParOf" srcId="{57581822-F0FF-438A-9A6D-3596537D3624}" destId="{71C655AF-C990-424E-8999-E594F328F997}" srcOrd="2" destOrd="0" presId="urn:microsoft.com/office/officeart/2005/8/layout/bList2"/>
    <dgm:cxn modelId="{00F839B0-81B3-445A-939E-4051DB0FFFFB}" type="presParOf" srcId="{71C655AF-C990-424E-8999-E594F328F997}" destId="{8DE7C914-FF66-4DDE-83F6-4A3249B96D08}" srcOrd="0" destOrd="0" presId="urn:microsoft.com/office/officeart/2005/8/layout/bList2"/>
    <dgm:cxn modelId="{97BD6B0B-CE8B-4E87-A1CD-BD8FE985C8E0}" type="presParOf" srcId="{71C655AF-C990-424E-8999-E594F328F997}" destId="{CBAB230B-EAF3-4BBA-9866-6C25E3A56A42}" srcOrd="1" destOrd="0" presId="urn:microsoft.com/office/officeart/2005/8/layout/bList2"/>
    <dgm:cxn modelId="{3D288086-E453-4EF4-AC4B-4B4B20F427ED}" type="presParOf" srcId="{71C655AF-C990-424E-8999-E594F328F997}" destId="{481EF382-0CA1-4348-8252-1C3E998F64A7}" srcOrd="2" destOrd="0" presId="urn:microsoft.com/office/officeart/2005/8/layout/bList2"/>
    <dgm:cxn modelId="{9D85C25B-0224-4506-B966-A2B489501801}" type="presParOf" srcId="{71C655AF-C990-424E-8999-E594F328F997}" destId="{F6386329-CE9D-43FE-AC43-732A5E24A0C1}" srcOrd="3" destOrd="0" presId="urn:microsoft.com/office/officeart/2005/8/layout/bList2"/>
    <dgm:cxn modelId="{6D90C4A7-EA08-4ED2-8D91-91CE17975ADF}" type="presParOf" srcId="{57581822-F0FF-438A-9A6D-3596537D3624}" destId="{FB3EEC73-6116-4138-97A9-9FA74AC115CD}" srcOrd="3" destOrd="0" presId="urn:microsoft.com/office/officeart/2005/8/layout/bList2"/>
    <dgm:cxn modelId="{FC58BE43-06F4-4104-B43B-94AD53E01BC1}" type="presParOf" srcId="{57581822-F0FF-438A-9A6D-3596537D3624}" destId="{C4073E33-FADC-4DE1-AFD7-BFC986187E12}" srcOrd="4" destOrd="0" presId="urn:microsoft.com/office/officeart/2005/8/layout/bList2"/>
    <dgm:cxn modelId="{F6E49149-0D7D-40AF-8B2C-65439BF3F0F4}" type="presParOf" srcId="{C4073E33-FADC-4DE1-AFD7-BFC986187E12}" destId="{AC8FA1AF-9B48-4ADB-B22D-2855933C9054}" srcOrd="0" destOrd="0" presId="urn:microsoft.com/office/officeart/2005/8/layout/bList2"/>
    <dgm:cxn modelId="{24730C80-7F17-4551-9144-E60B314D96B0}" type="presParOf" srcId="{C4073E33-FADC-4DE1-AFD7-BFC986187E12}" destId="{96C5152F-BBD5-4972-B096-CF4DD7F7FC40}" srcOrd="1" destOrd="0" presId="urn:microsoft.com/office/officeart/2005/8/layout/bList2"/>
    <dgm:cxn modelId="{7E0EA3EF-25CF-48DA-B547-F608DC1B2E96}" type="presParOf" srcId="{C4073E33-FADC-4DE1-AFD7-BFC986187E12}" destId="{8D7A766B-4928-426A-831E-254F729E0726}" srcOrd="2" destOrd="0" presId="urn:microsoft.com/office/officeart/2005/8/layout/bList2"/>
    <dgm:cxn modelId="{08029B2D-3D78-4A44-BF40-FDFEE9FCEDDC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E9234B4D-151A-4526-B6CA-59E1F726769C}">
      <dgm:prSet phldrT="[Text]" custT="1"/>
      <dgm:spPr>
        <a:blipFill rotWithShape="0">
          <a:blip xmlns:r="http://schemas.openxmlformats.org/officeDocument/2006/relationships" r:embed="rId1"/>
          <a:stretch>
            <a:fillRect l="-269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D63B94-D33B-4B82-994D-483522AF2724}" type="parTrans" cxnId="{8AA58C1B-A4D3-426F-9F37-7A99CD417D71}">
      <dgm:prSet/>
      <dgm:spPr/>
      <dgm:t>
        <a:bodyPr/>
        <a:lstStyle/>
        <a:p>
          <a:endParaRPr lang="en-US"/>
        </a:p>
      </dgm:t>
    </dgm:pt>
    <dgm:pt modelId="{CA3F1964-E029-4625-91A9-CDB571DAB1F6}" type="sibTrans" cxnId="{8AA58C1B-A4D3-426F-9F37-7A99CD417D71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>
        <a:blipFill rotWithShape="0">
          <a:blip xmlns:r="http://schemas.openxmlformats.org/officeDocument/2006/relationships" r:embed="rId2"/>
          <a:stretch>
            <a:fillRect l="-241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By dimension of the input</a:t>
          </a:r>
          <a:endParaRPr lang="en-US" dirty="0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 custT="1"/>
      <dgm:spPr>
        <a:blipFill rotWithShape="0">
          <a:blip xmlns:r="http://schemas.openxmlformats.org/officeDocument/2006/relationships" r:embed="rId3"/>
          <a:stretch>
            <a:fillRect l="-241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dgm:pt modelId="{8411A1B1-44BD-4070-B392-567A6FED3BCD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A5C73D-ED5A-4F82-A454-E4D11385029E}" type="parTrans" cxnId="{052BBC88-1A30-4A00-AE60-0685DB20F013}">
      <dgm:prSet/>
      <dgm:spPr/>
      <dgm:t>
        <a:bodyPr/>
        <a:lstStyle/>
        <a:p>
          <a:endParaRPr lang="en-US"/>
        </a:p>
      </dgm:t>
    </dgm:pt>
    <dgm:pt modelId="{C8107173-97FF-4FD2-81E9-767EDB893E45}" type="sibTrans" cxnId="{052BBC88-1A30-4A00-AE60-0685DB20F013}">
      <dgm:prSet/>
      <dgm:spPr/>
      <dgm:t>
        <a:bodyPr/>
        <a:lstStyle/>
        <a:p>
          <a:endParaRPr lang="en-US"/>
        </a:p>
      </dgm:t>
    </dgm:pt>
    <dgm:pt modelId="{77B3369F-17FA-441D-BE99-535AE544CC6A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EB014A0-A23B-479A-B7CF-5D771F565AC3}" type="parTrans" cxnId="{0730F5C8-BD22-42A6-B478-C85AFEE2AB51}">
      <dgm:prSet/>
      <dgm:spPr/>
      <dgm:t>
        <a:bodyPr/>
        <a:lstStyle/>
        <a:p>
          <a:endParaRPr lang="en-US"/>
        </a:p>
      </dgm:t>
    </dgm:pt>
    <dgm:pt modelId="{4CFC3990-61CE-4CB9-9D69-A27999BEBBC0}" type="sibTrans" cxnId="{0730F5C8-BD22-42A6-B478-C85AFEE2AB51}">
      <dgm:prSet/>
      <dgm:spPr/>
      <dgm:t>
        <a:bodyPr/>
        <a:lstStyle/>
        <a:p>
          <a:endParaRPr lang="en-US"/>
        </a:p>
      </dgm:t>
    </dgm:pt>
    <dgm:pt modelId="{91C110AD-13AB-438C-96D0-B3DAABB4A6F5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B138515-F40A-415E-B8AB-DF0DB96B8761}" type="parTrans" cxnId="{B14FC505-86B6-4E20-BB32-927BB85251E5}">
      <dgm:prSet/>
      <dgm:spPr/>
      <dgm:t>
        <a:bodyPr/>
        <a:lstStyle/>
        <a:p>
          <a:endParaRPr lang="en-US"/>
        </a:p>
      </dgm:t>
    </dgm:pt>
    <dgm:pt modelId="{52088160-4954-4812-97D7-5DF17E4CCEA2}" type="sibTrans" cxnId="{B14FC505-86B6-4E20-BB32-927BB85251E5}">
      <dgm:prSet/>
      <dgm:spPr/>
      <dgm:t>
        <a:bodyPr/>
        <a:lstStyle/>
        <a:p>
          <a:endParaRPr lang="en-US"/>
        </a:p>
      </dgm:t>
    </dgm:pt>
    <dgm:pt modelId="{C62D6B00-41BD-4521-B03F-9D087D870098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4161662-0A00-494E-ADF5-8438C24EFCD6}" type="parTrans" cxnId="{87383F1F-C2AD-4D2D-B5E3-5EBEE05F8D30}">
      <dgm:prSet/>
      <dgm:spPr/>
      <dgm:t>
        <a:bodyPr/>
        <a:lstStyle/>
        <a:p>
          <a:endParaRPr lang="en-US"/>
        </a:p>
      </dgm:t>
    </dgm:pt>
    <dgm:pt modelId="{2A13D0D9-0A20-4C00-8E2E-984D29DC2078}" type="sibTrans" cxnId="{87383F1F-C2AD-4D2D-B5E3-5EBEE05F8D30}">
      <dgm:prSet/>
      <dgm:spPr/>
      <dgm:t>
        <a:bodyPr/>
        <a:lstStyle/>
        <a:p>
          <a:endParaRPr lang="en-US"/>
        </a:p>
      </dgm:t>
    </dgm:pt>
    <dgm:pt modelId="{722FF7CD-6240-4EA7-9E9E-927B770D03A3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5B57B0A2-BC1C-4C5B-A508-93DD7CD5CFD4}" type="parTrans" cxnId="{3F64B502-C172-42E1-B2E4-6A2CDA5AC6E4}">
      <dgm:prSet/>
      <dgm:spPr/>
      <dgm:t>
        <a:bodyPr/>
        <a:lstStyle/>
        <a:p>
          <a:endParaRPr lang="en-US"/>
        </a:p>
      </dgm:t>
    </dgm:pt>
    <dgm:pt modelId="{9E1CA52B-D566-460F-97D6-BC5BE389F0EE}" type="sibTrans" cxnId="{3F64B502-C172-42E1-B2E4-6A2CDA5AC6E4}">
      <dgm:prSet/>
      <dgm:spPr/>
      <dgm:t>
        <a:bodyPr/>
        <a:lstStyle/>
        <a:p>
          <a:endParaRPr lang="en-US"/>
        </a:p>
      </dgm:t>
    </dgm:pt>
    <dgm:pt modelId="{CFB6E22D-8852-48EA-83AB-A5A19C8CC248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2A5E58B-4DDA-4BCF-9249-EE1B25B16E40}" type="parTrans" cxnId="{54AF8DD1-C248-4BED-BE06-7D1FEE9F4C59}">
      <dgm:prSet/>
      <dgm:spPr/>
      <dgm:t>
        <a:bodyPr/>
        <a:lstStyle/>
        <a:p>
          <a:endParaRPr lang="en-US"/>
        </a:p>
      </dgm:t>
    </dgm:pt>
    <dgm:pt modelId="{F2B6A360-886C-4D26-95DF-A2850E1EE164}" type="sibTrans" cxnId="{54AF8DD1-C248-4BED-BE06-7D1FEE9F4C59}">
      <dgm:prSet/>
      <dgm:spPr/>
      <dgm:t>
        <a:bodyPr/>
        <a:lstStyle/>
        <a:p>
          <a:endParaRPr lang="en-US"/>
        </a:p>
      </dgm:t>
    </dgm:pt>
    <dgm:pt modelId="{9A493950-8168-4D99-A8F0-A6C151CB40B2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E7C7C92-4AAD-4073-B5CB-7EFD8DDFE07D}" type="parTrans" cxnId="{20DCD611-A395-4ECE-9F15-0C252C249517}">
      <dgm:prSet/>
      <dgm:spPr/>
      <dgm:t>
        <a:bodyPr/>
        <a:lstStyle/>
        <a:p>
          <a:endParaRPr lang="en-US"/>
        </a:p>
      </dgm:t>
    </dgm:pt>
    <dgm:pt modelId="{18EF3857-8133-45E0-817A-9B4CE647A54D}" type="sibTrans" cxnId="{20DCD611-A395-4ECE-9F15-0C252C249517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</dgm:pt>
  </dgm:ptLst>
  <dgm:cxnLst>
    <dgm:cxn modelId="{5B37B4A5-4A7D-44BB-B69B-6A65534C5C6B}" type="presOf" srcId="{9FD4CB32-1FB7-4C77-AF6B-3566F94EA16C}" destId="{F9F27A1C-B759-43CC-BC7D-655CA97256F3}" srcOrd="0" destOrd="0" presId="urn:microsoft.com/office/officeart/2005/8/layout/bList2"/>
    <dgm:cxn modelId="{2D21C5B6-B10F-47A3-8ABD-E653EE1FE89A}" type="presOf" srcId="{CFB6E22D-8852-48EA-83AB-A5A19C8CC248}" destId="{30D61C7A-2B97-4E52-B392-F9FEFA03205C}" srcOrd="0" destOrd="3" presId="urn:microsoft.com/office/officeart/2005/8/layout/bList2"/>
    <dgm:cxn modelId="{5A4E96AA-21CE-42C9-8038-F565C3F8BCC8}" type="presOf" srcId="{1CA71FF8-690D-479E-8A0D-133900FBB4A1}" destId="{8DE7C914-FF66-4DDE-83F6-4A3249B96D08}" srcOrd="0" destOrd="0" presId="urn:microsoft.com/office/officeart/2005/8/layout/bList2"/>
    <dgm:cxn modelId="{1D3691A3-2EEB-4A87-B6E6-0372478FE53D}" type="presOf" srcId="{8411A1B1-44BD-4070-B392-567A6FED3BCD}" destId="{30D61C7A-2B97-4E52-B392-F9FEFA03205C}" srcOrd="0" destOrd="2" presId="urn:microsoft.com/office/officeart/2005/8/layout/bList2"/>
    <dgm:cxn modelId="{5F88104D-D500-435F-9A4F-B95473703399}" type="presOf" srcId="{36DFF2A6-E35C-4D7C-956B-5D14997AEB12}" destId="{AC8FA1AF-9B48-4ADB-B22D-2855933C9054}" srcOrd="0" destOrd="0" presId="urn:microsoft.com/office/officeart/2005/8/layout/bList2"/>
    <dgm:cxn modelId="{EA78CFB4-EFC2-4442-B9EC-BE56E9E1F838}" type="presOf" srcId="{9FD4CB32-1FB7-4C77-AF6B-3566F94EA16C}" destId="{9DB5CA46-268C-45C6-81B2-2824A2E5BFFE}" srcOrd="1" destOrd="0" presId="urn:microsoft.com/office/officeart/2005/8/layout/bList2"/>
    <dgm:cxn modelId="{41AFE000-79CB-4132-A5FD-8F114930F681}" type="presOf" srcId="{E9234B4D-151A-4526-B6CA-59E1F726769C}" destId="{30D61C7A-2B97-4E52-B392-F9FEFA03205C}" srcOrd="0" destOrd="0" presId="urn:microsoft.com/office/officeart/2005/8/layout/bList2"/>
    <dgm:cxn modelId="{5E966F3A-A097-4219-91E8-A19FDB4398F7}" type="presOf" srcId="{EA2EA8B5-FA42-49DD-ACE8-1D1B0ECF85FD}" destId="{57581822-F0FF-438A-9A6D-3596537D3624}" srcOrd="0" destOrd="0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87383F1F-C2AD-4D2D-B5E3-5EBEE05F8D30}" srcId="{9FD4CB32-1FB7-4C77-AF6B-3566F94EA16C}" destId="{C62D6B00-41BD-4521-B03F-9D087D870098}" srcOrd="1" destOrd="0" parTransId="{D4161662-0A00-494E-ADF5-8438C24EFCD6}" sibTransId="{2A13D0D9-0A20-4C00-8E2E-984D29DC2078}"/>
    <dgm:cxn modelId="{20DCD611-A395-4ECE-9F15-0C252C249517}" srcId="{4D580873-0FF3-4806-BF82-352AE06340CB}" destId="{9A493950-8168-4D99-A8F0-A6C151CB40B2}" srcOrd="2" destOrd="0" parTransId="{2E7C7C92-4AAD-4073-B5CB-7EFD8DDFE07D}" sibTransId="{18EF3857-8133-45E0-817A-9B4CE647A54D}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F9120DA0-9429-4DE6-8A1E-7E9A404F5316}" type="presOf" srcId="{9F56D3E4-E388-452D-AB33-087B4EC7D22B}" destId="{96C5152F-BBD5-4972-B096-CF4DD7F7FC40}" srcOrd="0" destOrd="0" presId="urn:microsoft.com/office/officeart/2005/8/layout/bList2"/>
    <dgm:cxn modelId="{B14FC505-86B6-4E20-BB32-927BB85251E5}" srcId="{4D580873-0FF3-4806-BF82-352AE06340CB}" destId="{91C110AD-13AB-438C-96D0-B3DAABB4A6F5}" srcOrd="1" destOrd="0" parTransId="{6B138515-F40A-415E-B8AB-DF0DB96B8761}" sibTransId="{52088160-4954-4812-97D7-5DF17E4CCEA2}"/>
    <dgm:cxn modelId="{3F64B502-C172-42E1-B2E4-6A2CDA5AC6E4}" srcId="{9F56D3E4-E388-452D-AB33-087B4EC7D22B}" destId="{722FF7CD-6240-4EA7-9E9E-927B770D03A3}" srcOrd="1" destOrd="0" parTransId="{5B57B0A2-BC1C-4C5B-A508-93DD7CD5CFD4}" sibTransId="{9E1CA52B-D566-460F-97D6-BC5BE389F0EE}"/>
    <dgm:cxn modelId="{EFDBFD73-C6C2-4057-ABE9-FFE449A96711}" type="presOf" srcId="{91C110AD-13AB-438C-96D0-B3DAABB4A6F5}" destId="{8DE7C914-FF66-4DDE-83F6-4A3249B96D08}" srcOrd="0" destOrd="1" presId="urn:microsoft.com/office/officeart/2005/8/layout/bList2"/>
    <dgm:cxn modelId="{54AF8DD1-C248-4BED-BE06-7D1FEE9F4C59}" srcId="{9FD4CB32-1FB7-4C77-AF6B-3566F94EA16C}" destId="{CFB6E22D-8852-48EA-83AB-A5A19C8CC248}" srcOrd="3" destOrd="0" parTransId="{D2A5E58B-4DDA-4BCF-9249-EE1B25B16E40}" sibTransId="{F2B6A360-886C-4D26-95DF-A2850E1EE164}"/>
    <dgm:cxn modelId="{4C18ECF0-1DAC-48AB-A2F3-C3F09529A487}" type="presOf" srcId="{722FF7CD-6240-4EA7-9E9E-927B770D03A3}" destId="{AC8FA1AF-9B48-4ADB-B22D-2855933C9054}" srcOrd="0" destOrd="1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4BF62E89-60A3-4A6D-8387-7A9B805CD62D}" type="presOf" srcId="{C62D6B00-41BD-4521-B03F-9D087D870098}" destId="{30D61C7A-2B97-4E52-B392-F9FEFA03205C}" srcOrd="0" destOrd="1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1035A1BF-B289-460F-B318-E2AA8B662C82}" type="presOf" srcId="{4D580873-0FF3-4806-BF82-352AE06340CB}" destId="{CBAB230B-EAF3-4BBA-9866-6C25E3A56A42}" srcOrd="0" destOrd="0" presId="urn:microsoft.com/office/officeart/2005/8/layout/bList2"/>
    <dgm:cxn modelId="{9AE8D664-97CD-4C26-B53E-3401F311B833}" type="presOf" srcId="{4D580873-0FF3-4806-BF82-352AE06340CB}" destId="{481EF382-0CA1-4348-8252-1C3E998F64A7}" srcOrd="1" destOrd="0" presId="urn:microsoft.com/office/officeart/2005/8/layout/bList2"/>
    <dgm:cxn modelId="{502F48BE-225F-4547-80CB-F2F7C79A44C0}" type="presOf" srcId="{9A493950-8168-4D99-A8F0-A6C151CB40B2}" destId="{8DE7C914-FF66-4DDE-83F6-4A3249B96D08}" srcOrd="0" destOrd="2" presId="urn:microsoft.com/office/officeart/2005/8/layout/bList2"/>
    <dgm:cxn modelId="{42AD2AD4-AB9E-4C54-B428-1BE33FAC32A5}" type="presOf" srcId="{9F56D3E4-E388-452D-AB33-087B4EC7D22B}" destId="{8D7A766B-4928-426A-831E-254F729E0726}" srcOrd="1" destOrd="0" presId="urn:microsoft.com/office/officeart/2005/8/layout/bList2"/>
    <dgm:cxn modelId="{052BBC88-1A30-4A00-AE60-0685DB20F013}" srcId="{9FD4CB32-1FB7-4C77-AF6B-3566F94EA16C}" destId="{8411A1B1-44BD-4070-B392-567A6FED3BCD}" srcOrd="2" destOrd="0" parTransId="{68A5C73D-ED5A-4F82-A454-E4D11385029E}" sibTransId="{C8107173-97FF-4FD2-81E9-767EDB893E45}"/>
    <dgm:cxn modelId="{177A4A42-63C2-4A67-AF7E-BB812C5C1A6F}" type="presOf" srcId="{C8BE19A3-D85E-45FD-8645-1D0ECAD74FF1}" destId="{FFCA9367-0F76-4CC4-AA06-84D0FDE3146B}" srcOrd="0" destOrd="0" presId="urn:microsoft.com/office/officeart/2005/8/layout/bList2"/>
    <dgm:cxn modelId="{2574460F-7330-49DA-82D8-7E75373638DC}" type="presOf" srcId="{77B3369F-17FA-441D-BE99-535AE544CC6A}" destId="{AC8FA1AF-9B48-4ADB-B22D-2855933C9054}" srcOrd="0" destOrd="2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8AA58C1B-A4D3-426F-9F37-7A99CD417D71}" srcId="{9FD4CB32-1FB7-4C77-AF6B-3566F94EA16C}" destId="{E9234B4D-151A-4526-B6CA-59E1F726769C}" srcOrd="0" destOrd="0" parTransId="{9ED63B94-D33B-4B82-994D-483522AF2724}" sibTransId="{CA3F1964-E029-4625-91A9-CDB571DAB1F6}"/>
    <dgm:cxn modelId="{579F80BB-5B2D-45AC-B575-D677BEEAFD96}" type="presOf" srcId="{28EDBC27-C9B7-471E-AFE4-102DD7AFF76E}" destId="{FB3EEC73-6116-4138-97A9-9FA74AC115CD}" srcOrd="0" destOrd="0" presId="urn:microsoft.com/office/officeart/2005/8/layout/bList2"/>
    <dgm:cxn modelId="{0730F5C8-BD22-42A6-B478-C85AFEE2AB51}" srcId="{9F56D3E4-E388-452D-AB33-087B4EC7D22B}" destId="{77B3369F-17FA-441D-BE99-535AE544CC6A}" srcOrd="2" destOrd="0" parTransId="{8EB014A0-A23B-479A-B7CF-5D771F565AC3}" sibTransId="{4CFC3990-61CE-4CB9-9D69-A27999BEBBC0}"/>
    <dgm:cxn modelId="{2AC4ECD4-1714-4FBF-BE88-DC0B90B89E8C}" type="presParOf" srcId="{57581822-F0FF-438A-9A6D-3596537D3624}" destId="{7A10671C-BD6A-4EFA-B43B-F3683CB0C05E}" srcOrd="0" destOrd="0" presId="urn:microsoft.com/office/officeart/2005/8/layout/bList2"/>
    <dgm:cxn modelId="{39FC038C-EE96-4CE9-BDE9-516B41A82DC7}" type="presParOf" srcId="{7A10671C-BD6A-4EFA-B43B-F3683CB0C05E}" destId="{30D61C7A-2B97-4E52-B392-F9FEFA03205C}" srcOrd="0" destOrd="0" presId="urn:microsoft.com/office/officeart/2005/8/layout/bList2"/>
    <dgm:cxn modelId="{E5DB64CC-6F2D-4F3E-8BDE-29FAC69971C9}" type="presParOf" srcId="{7A10671C-BD6A-4EFA-B43B-F3683CB0C05E}" destId="{F9F27A1C-B759-43CC-BC7D-655CA97256F3}" srcOrd="1" destOrd="0" presId="urn:microsoft.com/office/officeart/2005/8/layout/bList2"/>
    <dgm:cxn modelId="{7910B0B1-E4F9-46B0-B224-0750B2C1ECB1}" type="presParOf" srcId="{7A10671C-BD6A-4EFA-B43B-F3683CB0C05E}" destId="{9DB5CA46-268C-45C6-81B2-2824A2E5BFFE}" srcOrd="2" destOrd="0" presId="urn:microsoft.com/office/officeart/2005/8/layout/bList2"/>
    <dgm:cxn modelId="{3A4B8AEE-4AE5-460D-BAE8-685FA5336408}" type="presParOf" srcId="{7A10671C-BD6A-4EFA-B43B-F3683CB0C05E}" destId="{D9B46F16-B719-47BA-8267-863A529274D2}" srcOrd="3" destOrd="0" presId="urn:microsoft.com/office/officeart/2005/8/layout/bList2"/>
    <dgm:cxn modelId="{17F118AD-25C9-4757-B664-D96C3EAF0A91}" type="presParOf" srcId="{57581822-F0FF-438A-9A6D-3596537D3624}" destId="{FFCA9367-0F76-4CC4-AA06-84D0FDE3146B}" srcOrd="1" destOrd="0" presId="urn:microsoft.com/office/officeart/2005/8/layout/bList2"/>
    <dgm:cxn modelId="{22047FD6-0D08-42BD-8957-D4CF6E272BDB}" type="presParOf" srcId="{57581822-F0FF-438A-9A6D-3596537D3624}" destId="{71C655AF-C990-424E-8999-E594F328F997}" srcOrd="2" destOrd="0" presId="urn:microsoft.com/office/officeart/2005/8/layout/bList2"/>
    <dgm:cxn modelId="{00F839B0-81B3-445A-939E-4051DB0FFFFB}" type="presParOf" srcId="{71C655AF-C990-424E-8999-E594F328F997}" destId="{8DE7C914-FF66-4DDE-83F6-4A3249B96D08}" srcOrd="0" destOrd="0" presId="urn:microsoft.com/office/officeart/2005/8/layout/bList2"/>
    <dgm:cxn modelId="{97BD6B0B-CE8B-4E87-A1CD-BD8FE985C8E0}" type="presParOf" srcId="{71C655AF-C990-424E-8999-E594F328F997}" destId="{CBAB230B-EAF3-4BBA-9866-6C25E3A56A42}" srcOrd="1" destOrd="0" presId="urn:microsoft.com/office/officeart/2005/8/layout/bList2"/>
    <dgm:cxn modelId="{3D288086-E453-4EF4-AC4B-4B4B20F427ED}" type="presParOf" srcId="{71C655AF-C990-424E-8999-E594F328F997}" destId="{481EF382-0CA1-4348-8252-1C3E998F64A7}" srcOrd="2" destOrd="0" presId="urn:microsoft.com/office/officeart/2005/8/layout/bList2"/>
    <dgm:cxn modelId="{9D85C25B-0224-4506-B966-A2B489501801}" type="presParOf" srcId="{71C655AF-C990-424E-8999-E594F328F997}" destId="{F6386329-CE9D-43FE-AC43-732A5E24A0C1}" srcOrd="3" destOrd="0" presId="urn:microsoft.com/office/officeart/2005/8/layout/bList2"/>
    <dgm:cxn modelId="{6D90C4A7-EA08-4ED2-8D91-91CE17975ADF}" type="presParOf" srcId="{57581822-F0FF-438A-9A6D-3596537D3624}" destId="{FB3EEC73-6116-4138-97A9-9FA74AC115CD}" srcOrd="3" destOrd="0" presId="urn:microsoft.com/office/officeart/2005/8/layout/bList2"/>
    <dgm:cxn modelId="{FC58BE43-06F4-4104-B43B-94AD53E01BC1}" type="presParOf" srcId="{57581822-F0FF-438A-9A6D-3596537D3624}" destId="{C4073E33-FADC-4DE1-AFD7-BFC986187E12}" srcOrd="4" destOrd="0" presId="urn:microsoft.com/office/officeart/2005/8/layout/bList2"/>
    <dgm:cxn modelId="{F6E49149-0D7D-40AF-8B2C-65439BF3F0F4}" type="presParOf" srcId="{C4073E33-FADC-4DE1-AFD7-BFC986187E12}" destId="{AC8FA1AF-9B48-4ADB-B22D-2855933C9054}" srcOrd="0" destOrd="0" presId="urn:microsoft.com/office/officeart/2005/8/layout/bList2"/>
    <dgm:cxn modelId="{24730C80-7F17-4551-9144-E60B314D96B0}" type="presParOf" srcId="{C4073E33-FADC-4DE1-AFD7-BFC986187E12}" destId="{96C5152F-BBD5-4972-B096-CF4DD7F7FC40}" srcOrd="1" destOrd="0" presId="urn:microsoft.com/office/officeart/2005/8/layout/bList2"/>
    <dgm:cxn modelId="{7E0EA3EF-25CF-48DA-B547-F608DC1B2E96}" type="presParOf" srcId="{C4073E33-FADC-4DE1-AFD7-BFC986187E12}" destId="{8D7A766B-4928-426A-831E-254F729E0726}" srcOrd="2" destOrd="0" presId="urn:microsoft.com/office/officeart/2005/8/layout/bList2"/>
    <dgm:cxn modelId="{08029B2D-3D78-4A44-BF40-FDFEE9FCEDDC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D3E2F3-E65A-456B-9994-5AD9CAF0DF7F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E2002-7542-403D-B6D6-3889F5684CC3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01E462C5-05BD-4ECC-AD67-B5A1D20EEE50}" type="parTrans" cxnId="{07AD1F62-2427-4091-84B7-395977DE6816}">
      <dgm:prSet/>
      <dgm:spPr/>
      <dgm:t>
        <a:bodyPr/>
        <a:lstStyle/>
        <a:p>
          <a:endParaRPr lang="en-US"/>
        </a:p>
      </dgm:t>
    </dgm:pt>
    <dgm:pt modelId="{23F147C3-D009-4C2A-8DF2-41C0C2B92BE3}" type="sibTrans" cxnId="{07AD1F62-2427-4091-84B7-395977DE6816}">
      <dgm:prSet/>
      <dgm:spPr/>
      <dgm:t>
        <a:bodyPr/>
        <a:lstStyle/>
        <a:p>
          <a:endParaRPr lang="en-US"/>
        </a:p>
      </dgm:t>
    </dgm:pt>
    <dgm:pt modelId="{9408FD18-96CA-474C-A690-3CEADAE449F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2C3675F-9807-4692-806F-C2B557564042}" type="parTrans" cxnId="{A6DD9C09-D11C-4ED7-82B4-84B292D15D52}">
      <dgm:prSet/>
      <dgm:spPr/>
      <dgm:t>
        <a:bodyPr/>
        <a:lstStyle/>
        <a:p>
          <a:endParaRPr lang="en-US"/>
        </a:p>
      </dgm:t>
    </dgm:pt>
    <dgm:pt modelId="{27C57713-1473-46C3-ACCE-620A93911AAA}" type="sibTrans" cxnId="{A6DD9C09-D11C-4ED7-82B4-84B292D15D52}">
      <dgm:prSet/>
      <dgm:spPr/>
      <dgm:t>
        <a:bodyPr/>
        <a:lstStyle/>
        <a:p>
          <a:endParaRPr lang="en-US"/>
        </a:p>
      </dgm:t>
    </dgm:pt>
    <dgm:pt modelId="{2333D6F0-7920-487C-9AD0-98AFCDDE375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C9721C3D-A995-4BC7-B5DD-DC2AA4072339}" type="parTrans" cxnId="{1BB592C8-C012-4D8E-BDA0-F3E79C5E5DF7}">
      <dgm:prSet/>
      <dgm:spPr/>
      <dgm:t>
        <a:bodyPr/>
        <a:lstStyle/>
        <a:p>
          <a:endParaRPr lang="en-US"/>
        </a:p>
      </dgm:t>
    </dgm:pt>
    <dgm:pt modelId="{AEFB0785-A69F-4A1C-AEF0-45B0E47D231F}" type="sibTrans" cxnId="{1BB592C8-C012-4D8E-BDA0-F3E79C5E5DF7}">
      <dgm:prSet/>
      <dgm:spPr/>
      <dgm:t>
        <a:bodyPr/>
        <a:lstStyle/>
        <a:p>
          <a:endParaRPr lang="en-US"/>
        </a:p>
      </dgm:t>
    </dgm:pt>
    <dgm:pt modelId="{E9807999-85D9-4343-A02E-9E16BCB2F8F6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0D0BCFE7-DAD2-4B68-AB96-1440468653DE}" type="parTrans" cxnId="{0244D1D3-C20E-4AB6-83B9-3C7C9137DE1F}">
      <dgm:prSet/>
      <dgm:spPr/>
      <dgm:t>
        <a:bodyPr/>
        <a:lstStyle/>
        <a:p>
          <a:endParaRPr lang="en-US"/>
        </a:p>
      </dgm:t>
    </dgm:pt>
    <dgm:pt modelId="{FD2CE53D-0EB1-400C-B41A-61D3A4BE8BC7}" type="sibTrans" cxnId="{0244D1D3-C20E-4AB6-83B9-3C7C9137DE1F}">
      <dgm:prSet/>
      <dgm:spPr/>
      <dgm:t>
        <a:bodyPr/>
        <a:lstStyle/>
        <a:p>
          <a:endParaRPr lang="en-US"/>
        </a:p>
      </dgm:t>
    </dgm:pt>
    <dgm:pt modelId="{36439536-D4E1-4262-8D40-F95EFADA4E6A}">
      <dgm:prSet phldrT="[Text]"/>
      <dgm:spPr/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4B57EF62-E8A8-423A-A041-EDF3B3DA4F82}" type="parTrans" cxnId="{F60A51AE-4C4A-4137-9E97-CC7330A60CD7}">
      <dgm:prSet/>
      <dgm:spPr/>
      <dgm:t>
        <a:bodyPr/>
        <a:lstStyle/>
        <a:p>
          <a:endParaRPr lang="en-US"/>
        </a:p>
      </dgm:t>
    </dgm:pt>
    <dgm:pt modelId="{9C804F1A-BD44-4ABD-91AA-840C98A664CB}" type="sibTrans" cxnId="{F60A51AE-4C4A-4137-9E97-CC7330A60CD7}">
      <dgm:prSet/>
      <dgm:spPr/>
      <dgm:t>
        <a:bodyPr/>
        <a:lstStyle/>
        <a:p>
          <a:endParaRPr lang="en-US"/>
        </a:p>
      </dgm:t>
    </dgm:pt>
    <dgm:pt modelId="{4FBE9257-AE0D-4378-835B-4D5FF70F3328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E4A649A1-073B-421B-BC5E-3A84728DCDF7}" type="parTrans" cxnId="{3ADDA9DB-76A0-4B17-B57B-A373FDE012F0}">
      <dgm:prSet/>
      <dgm:spPr/>
      <dgm:t>
        <a:bodyPr/>
        <a:lstStyle/>
        <a:p>
          <a:endParaRPr lang="en-US"/>
        </a:p>
      </dgm:t>
    </dgm:pt>
    <dgm:pt modelId="{8FBBEC3A-5AB9-400F-B79E-8D9DA270B9E1}" type="sibTrans" cxnId="{3ADDA9DB-76A0-4B17-B57B-A373FDE012F0}">
      <dgm:prSet/>
      <dgm:spPr/>
      <dgm:t>
        <a:bodyPr/>
        <a:lstStyle/>
        <a:p>
          <a:endParaRPr lang="en-US"/>
        </a:p>
      </dgm:t>
    </dgm:pt>
    <dgm:pt modelId="{286C1F4A-84C1-4AD2-88B8-FE796861AD60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A4F6D88C-2B58-46F3-8051-2521DF44455D}" type="parTrans" cxnId="{0BE9FAE2-7F22-4D36-8F8F-C8AD3BC3CAF7}">
      <dgm:prSet/>
      <dgm:spPr/>
      <dgm:t>
        <a:bodyPr/>
        <a:lstStyle/>
        <a:p>
          <a:endParaRPr lang="en-US"/>
        </a:p>
      </dgm:t>
    </dgm:pt>
    <dgm:pt modelId="{9E24E5BC-8918-4B81-8EA8-F5F86E285112}" type="sibTrans" cxnId="{0BE9FAE2-7F22-4D36-8F8F-C8AD3BC3CAF7}">
      <dgm:prSet/>
      <dgm:spPr/>
      <dgm:t>
        <a:bodyPr/>
        <a:lstStyle/>
        <a:p>
          <a:endParaRPr lang="en-US"/>
        </a:p>
      </dgm:t>
    </dgm:pt>
    <dgm:pt modelId="{57F395E8-42A9-4D79-8C65-718DE93D4898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500E8496-B5FA-4DE5-A65E-DCBA5E3858E5}" type="parTrans" cxnId="{11C457DB-A00F-465A-9F4D-A5C618AF9165}">
      <dgm:prSet/>
      <dgm:spPr/>
      <dgm:t>
        <a:bodyPr/>
        <a:lstStyle/>
        <a:p>
          <a:endParaRPr lang="en-US"/>
        </a:p>
      </dgm:t>
    </dgm:pt>
    <dgm:pt modelId="{5B666DA0-6B50-40F0-9B00-531148D4F21C}" type="sibTrans" cxnId="{11C457DB-A00F-465A-9F4D-A5C618AF9165}">
      <dgm:prSet/>
      <dgm:spPr/>
      <dgm:t>
        <a:bodyPr/>
        <a:lstStyle/>
        <a:p>
          <a:endParaRPr lang="en-US"/>
        </a:p>
      </dgm:t>
    </dgm:pt>
    <dgm:pt modelId="{6E3F896C-9D14-4B04-BCE0-DC89AAE9036F}">
      <dgm:prSet phldrT="[Text]"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58565E7E-F17B-4AA2-B50A-842AE5228BCF}" type="parTrans" cxnId="{BF80664F-FF34-4E1D-9019-CEA5C876DC80}">
      <dgm:prSet/>
      <dgm:spPr/>
      <dgm:t>
        <a:bodyPr/>
        <a:lstStyle/>
        <a:p>
          <a:endParaRPr lang="en-US"/>
        </a:p>
      </dgm:t>
    </dgm:pt>
    <dgm:pt modelId="{EB3BC2BF-8070-48E8-B7CD-98309D473C58}" type="sibTrans" cxnId="{BF80664F-FF34-4E1D-9019-CEA5C876DC80}">
      <dgm:prSet/>
      <dgm:spPr/>
      <dgm:t>
        <a:bodyPr/>
        <a:lstStyle/>
        <a:p>
          <a:endParaRPr lang="en-US"/>
        </a:p>
      </dgm:t>
    </dgm:pt>
    <dgm:pt modelId="{C29D1451-998D-4380-94D0-941B558002B2}">
      <dgm:prSet phldrT="[Text]"/>
      <dgm:spPr/>
      <dgm:t>
        <a:bodyPr/>
        <a:lstStyle/>
        <a:p>
          <a:r>
            <a:rPr lang="en-US" smtClean="0"/>
            <a:t>W[1]-hard</a:t>
          </a:r>
          <a:endParaRPr lang="en-US" dirty="0"/>
        </a:p>
      </dgm:t>
    </dgm:pt>
    <dgm:pt modelId="{B2DC6D89-6CA3-4A7D-9F8C-763693D35E70}" type="parTrans" cxnId="{D5CF45AB-318B-4021-9FDC-A8AC7621EA0A}">
      <dgm:prSet/>
      <dgm:spPr/>
      <dgm:t>
        <a:bodyPr/>
        <a:lstStyle/>
        <a:p>
          <a:endParaRPr lang="en-US"/>
        </a:p>
      </dgm:t>
    </dgm:pt>
    <dgm:pt modelId="{D87D6F88-32CE-4CDA-9C1B-6FFA2F5AF5A8}" type="sibTrans" cxnId="{D5CF45AB-318B-4021-9FDC-A8AC7621EA0A}">
      <dgm:prSet/>
      <dgm:spPr/>
      <dgm:t>
        <a:bodyPr/>
        <a:lstStyle/>
        <a:p>
          <a:endParaRPr lang="en-US"/>
        </a:p>
      </dgm:t>
    </dgm:pt>
    <dgm:pt modelId="{C37FC03F-7308-4CAD-A7F7-F0AB861C4C8D}">
      <dgm:prSet phldrT="[Text]"/>
      <dgm:spPr/>
      <dgm:t>
        <a:bodyPr/>
        <a:lstStyle/>
        <a:p>
          <a:endParaRPr lang="en-US" dirty="0"/>
        </a:p>
      </dgm:t>
    </dgm:pt>
    <dgm:pt modelId="{9790D6EC-1D8C-41BA-BF07-CA207F5C57C4}" type="parTrans" cxnId="{0D1D20D8-A16C-46DC-B313-4B3ED8DF1648}">
      <dgm:prSet/>
      <dgm:spPr/>
      <dgm:t>
        <a:bodyPr/>
        <a:lstStyle/>
        <a:p>
          <a:endParaRPr lang="en-US"/>
        </a:p>
      </dgm:t>
    </dgm:pt>
    <dgm:pt modelId="{9204483C-D09E-45F6-B385-2F32F3E26735}" type="sibTrans" cxnId="{0D1D20D8-A16C-46DC-B313-4B3ED8DF1648}">
      <dgm:prSet/>
      <dgm:spPr/>
      <dgm:t>
        <a:bodyPr/>
        <a:lstStyle/>
        <a:p>
          <a:endParaRPr lang="en-US"/>
        </a:p>
      </dgm:t>
    </dgm:pt>
    <dgm:pt modelId="{B3BFD63A-716B-46AC-9F34-441DD4486EA2}">
      <dgm:prSet phldrT="[Text]"/>
      <dgm:spPr/>
      <dgm:t>
        <a:bodyPr/>
        <a:lstStyle/>
        <a:p>
          <a:r>
            <a:rPr lang="en-US" dirty="0" err="1" smtClean="0"/>
            <a:t>Exp</a:t>
          </a:r>
          <a:r>
            <a:rPr lang="en-US" dirty="0" smtClean="0"/>
            <a:t>-time hypotheses</a:t>
          </a:r>
          <a:endParaRPr lang="en-US" dirty="0"/>
        </a:p>
      </dgm:t>
    </dgm:pt>
    <dgm:pt modelId="{9BF8ACE6-9F83-4EFB-8838-E188D11AD027}" type="parTrans" cxnId="{E6DB54C4-56DD-44D7-AC55-B9365E3D9030}">
      <dgm:prSet/>
      <dgm:spPr/>
      <dgm:t>
        <a:bodyPr/>
        <a:lstStyle/>
        <a:p>
          <a:endParaRPr lang="en-US"/>
        </a:p>
      </dgm:t>
    </dgm:pt>
    <dgm:pt modelId="{F3E8C0FF-67A6-4451-BF31-22B2E79ECEB3}" type="sibTrans" cxnId="{E6DB54C4-56DD-44D7-AC55-B9365E3D9030}">
      <dgm:prSet/>
      <dgm:spPr/>
      <dgm:t>
        <a:bodyPr/>
        <a:lstStyle/>
        <a:p>
          <a:endParaRPr lang="en-US"/>
        </a:p>
      </dgm:t>
    </dgm:pt>
    <dgm:pt modelId="{BBAA4751-C7BB-4B3A-BC61-674B719972D8}">
      <dgm:prSet phldrT="[Text]"/>
      <dgm:spPr/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4D7EE1A6-11F1-45A0-A5B9-D4FDD2715467}" type="parTrans" cxnId="{232497BB-F5CD-4787-BE97-FD3458202A33}">
      <dgm:prSet/>
      <dgm:spPr/>
      <dgm:t>
        <a:bodyPr/>
        <a:lstStyle/>
        <a:p>
          <a:endParaRPr lang="en-US"/>
        </a:p>
      </dgm:t>
    </dgm:pt>
    <dgm:pt modelId="{3345063A-4D82-4BB7-84F1-FFD42BB5D39D}" type="sibTrans" cxnId="{232497BB-F5CD-4787-BE97-FD3458202A33}">
      <dgm:prSet/>
      <dgm:spPr/>
      <dgm:t>
        <a:bodyPr/>
        <a:lstStyle/>
        <a:p>
          <a:endParaRPr lang="en-US"/>
        </a:p>
      </dgm:t>
    </dgm:pt>
    <dgm:pt modelId="{EB54D86D-6D66-4AB0-9324-700677B932A2}">
      <dgm:prSet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65A3385F-9624-45E7-B895-B7A20E37C5BE}" type="parTrans" cxnId="{C7FB60DE-5853-4EA8-AC74-BEA062650CA6}">
      <dgm:prSet/>
      <dgm:spPr/>
      <dgm:t>
        <a:bodyPr/>
        <a:lstStyle/>
        <a:p>
          <a:endParaRPr lang="en-US"/>
        </a:p>
      </dgm:t>
    </dgm:pt>
    <dgm:pt modelId="{31F38745-C438-4309-B452-612F8AFE6F50}" type="sibTrans" cxnId="{C7FB60DE-5853-4EA8-AC74-BEA062650CA6}">
      <dgm:prSet/>
      <dgm:spPr/>
      <dgm:t>
        <a:bodyPr/>
        <a:lstStyle/>
        <a:p>
          <a:endParaRPr lang="en-US"/>
        </a:p>
      </dgm:t>
    </dgm:pt>
    <dgm:pt modelId="{54DA6758-4C68-49C4-820A-5B14DEAB2FF6}">
      <dgm:prSet phldrT="[Text]"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lower bounds</a:t>
          </a:r>
          <a:endParaRPr lang="en-US" dirty="0"/>
        </a:p>
      </dgm:t>
    </dgm:pt>
    <dgm:pt modelId="{355D3B91-3627-4F07-B7ED-F7D16F89A4F5}" type="parTrans" cxnId="{5CCF0EA8-2F0B-4A30-A2CE-12C208F70EF7}">
      <dgm:prSet/>
      <dgm:spPr/>
      <dgm:t>
        <a:bodyPr/>
        <a:lstStyle/>
        <a:p>
          <a:endParaRPr lang="en-US"/>
        </a:p>
      </dgm:t>
    </dgm:pt>
    <dgm:pt modelId="{07BCB487-EBED-4C04-A800-1250841FDC92}" type="sibTrans" cxnId="{5CCF0EA8-2F0B-4A30-A2CE-12C208F70EF7}">
      <dgm:prSet/>
      <dgm:spPr/>
      <dgm:t>
        <a:bodyPr/>
        <a:lstStyle/>
        <a:p>
          <a:endParaRPr lang="en-US"/>
        </a:p>
      </dgm:t>
    </dgm:pt>
    <dgm:pt modelId="{C71D6C90-D82F-4143-A9F5-4CE10A6694C1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4ABBD4F1-AC21-4632-A114-C4C538B140D6}" type="parTrans" cxnId="{D21659C3-0059-4E1E-A17B-7644512914D8}">
      <dgm:prSet/>
      <dgm:spPr/>
      <dgm:t>
        <a:bodyPr/>
        <a:lstStyle/>
        <a:p>
          <a:endParaRPr lang="en-US"/>
        </a:p>
      </dgm:t>
    </dgm:pt>
    <dgm:pt modelId="{3571214B-8507-4229-B987-FFFE3257EC17}" type="sibTrans" cxnId="{D21659C3-0059-4E1E-A17B-7644512914D8}">
      <dgm:prSet/>
      <dgm:spPr/>
      <dgm:t>
        <a:bodyPr/>
        <a:lstStyle/>
        <a:p>
          <a:endParaRPr lang="en-US"/>
        </a:p>
      </dgm:t>
    </dgm:pt>
    <dgm:pt modelId="{D071DEAE-011F-4389-B726-6E94A7C634CF}">
      <dgm:prSet phldrT="[Text]"/>
      <dgm:spPr/>
      <dgm:t>
        <a:bodyPr/>
        <a:lstStyle/>
        <a:p>
          <a:r>
            <a:rPr lang="en-US" dirty="0" smtClean="0"/>
            <a:t>Treewidth</a:t>
          </a:r>
          <a:endParaRPr lang="en-US" dirty="0"/>
        </a:p>
      </dgm:t>
    </dgm:pt>
    <dgm:pt modelId="{67BF2F53-46BA-4DC4-AB1D-FDFCB6BE4C8B}" type="parTrans" cxnId="{EBAF4DA9-6861-4E6C-A6C1-99CAC0F1F26E}">
      <dgm:prSet/>
      <dgm:spPr/>
    </dgm:pt>
    <dgm:pt modelId="{B4C2A2F0-3655-4E2C-AE41-01217E7BA76C}" type="sibTrans" cxnId="{EBAF4DA9-6861-4E6C-A6C1-99CAC0F1F26E}">
      <dgm:prSet/>
      <dgm:spPr/>
    </dgm:pt>
    <dgm:pt modelId="{CBB8F0CA-407F-4CCD-9D97-25D4727E6A90}">
      <dgm:prSet phldrT="[Text]"/>
      <dgm:spPr/>
      <dgm:t>
        <a:bodyPr/>
        <a:lstStyle/>
        <a:p>
          <a:r>
            <a:rPr lang="en-US" dirty="0" smtClean="0"/>
            <a:t>Overview of techniques</a:t>
          </a:r>
          <a:endParaRPr lang="en-US" dirty="0"/>
        </a:p>
      </dgm:t>
    </dgm:pt>
    <dgm:pt modelId="{CBEE40DE-A4D5-477F-8341-A4530D709A59}" type="parTrans" cxnId="{944726D3-E303-4D42-A716-C6730A51AB53}">
      <dgm:prSet/>
      <dgm:spPr/>
    </dgm:pt>
    <dgm:pt modelId="{B524B982-9000-46E8-9857-1E43E0B939CB}" type="sibTrans" cxnId="{944726D3-E303-4D42-A716-C6730A51AB53}">
      <dgm:prSet/>
      <dgm:spPr/>
    </dgm:pt>
    <dgm:pt modelId="{5F7CA889-948D-4D76-AA20-9E6EF55E74C2}" type="pres">
      <dgm:prSet presAssocID="{01D3E2F3-E65A-456B-9994-5AD9CAF0DF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6359-A4C1-47F4-8BA3-227DC2023530}" type="pres">
      <dgm:prSet presAssocID="{628E2002-7542-403D-B6D6-3889F5684CC3}" presName="compNode" presStyleCnt="0"/>
      <dgm:spPr/>
    </dgm:pt>
    <dgm:pt modelId="{07F7C434-CB39-47A7-B5BE-3CB7CE04C90F}" type="pres">
      <dgm:prSet presAssocID="{628E2002-7542-403D-B6D6-3889F5684CC3}" presName="aNode" presStyleLbl="bgShp" presStyleIdx="0" presStyleCnt="3"/>
      <dgm:spPr/>
      <dgm:t>
        <a:bodyPr/>
        <a:lstStyle/>
        <a:p>
          <a:endParaRPr lang="en-US"/>
        </a:p>
      </dgm:t>
    </dgm:pt>
    <dgm:pt modelId="{8D00C786-75BD-43D1-BA36-F52C25BD9DA0}" type="pres">
      <dgm:prSet presAssocID="{628E2002-7542-403D-B6D6-3889F5684CC3}" presName="textNode" presStyleLbl="bgShp" presStyleIdx="0" presStyleCnt="3"/>
      <dgm:spPr/>
      <dgm:t>
        <a:bodyPr/>
        <a:lstStyle/>
        <a:p>
          <a:endParaRPr lang="en-US"/>
        </a:p>
      </dgm:t>
    </dgm:pt>
    <dgm:pt modelId="{580331BF-E5CC-4393-ADB9-72836A1962DD}" type="pres">
      <dgm:prSet presAssocID="{628E2002-7542-403D-B6D6-3889F5684CC3}" presName="compChildNode" presStyleCnt="0"/>
      <dgm:spPr/>
    </dgm:pt>
    <dgm:pt modelId="{037D7063-95DF-457B-85F1-9899F3A3C19E}" type="pres">
      <dgm:prSet presAssocID="{628E2002-7542-403D-B6D6-3889F5684CC3}" presName="theInnerList" presStyleCnt="0"/>
      <dgm:spPr/>
    </dgm:pt>
    <dgm:pt modelId="{46586137-2CA5-48A0-8943-86C49F113374}" type="pres">
      <dgm:prSet presAssocID="{9408FD18-96CA-474C-A690-3CEADAE449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B054-8BE8-4481-8B8E-D70A7C9DC3A5}" type="pres">
      <dgm:prSet presAssocID="{628E2002-7542-403D-B6D6-3889F5684CC3}" presName="aSpace" presStyleCnt="0"/>
      <dgm:spPr/>
    </dgm:pt>
    <dgm:pt modelId="{3C049763-254C-44AD-9200-EC3AB1ADD78B}" type="pres">
      <dgm:prSet presAssocID="{2333D6F0-7920-487C-9AD0-98AFCDDE3757}" presName="compNode" presStyleCnt="0"/>
      <dgm:spPr/>
    </dgm:pt>
    <dgm:pt modelId="{CC5A5EC1-B1AA-47C2-8182-F48C792D3D9D}" type="pres">
      <dgm:prSet presAssocID="{2333D6F0-7920-487C-9AD0-98AFCDDE3757}" presName="aNode" presStyleLbl="bgShp" presStyleIdx="1" presStyleCnt="3"/>
      <dgm:spPr/>
      <dgm:t>
        <a:bodyPr/>
        <a:lstStyle/>
        <a:p>
          <a:endParaRPr lang="en-US"/>
        </a:p>
      </dgm:t>
    </dgm:pt>
    <dgm:pt modelId="{7EC1FDB8-8899-419B-AEE2-DABE95959236}" type="pres">
      <dgm:prSet presAssocID="{2333D6F0-7920-487C-9AD0-98AFCDDE3757}" presName="textNode" presStyleLbl="bgShp" presStyleIdx="1" presStyleCnt="3"/>
      <dgm:spPr/>
      <dgm:t>
        <a:bodyPr/>
        <a:lstStyle/>
        <a:p>
          <a:endParaRPr lang="en-US"/>
        </a:p>
      </dgm:t>
    </dgm:pt>
    <dgm:pt modelId="{F8068D40-2E59-4B87-981F-2955110C5352}" type="pres">
      <dgm:prSet presAssocID="{2333D6F0-7920-487C-9AD0-98AFCDDE3757}" presName="compChildNode" presStyleCnt="0"/>
      <dgm:spPr/>
    </dgm:pt>
    <dgm:pt modelId="{B850A17A-25E7-46B7-8DCA-99F1F220E92D}" type="pres">
      <dgm:prSet presAssocID="{2333D6F0-7920-487C-9AD0-98AFCDDE3757}" presName="theInnerList" presStyleCnt="0"/>
      <dgm:spPr/>
    </dgm:pt>
    <dgm:pt modelId="{58DFEC91-E07B-4697-86E0-EAD2D5127D43}" type="pres">
      <dgm:prSet presAssocID="{E9807999-85D9-4343-A02E-9E16BCB2F8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78B8-267D-4030-B5CB-ADE13BC637CB}" type="pres">
      <dgm:prSet presAssocID="{2333D6F0-7920-487C-9AD0-98AFCDDE3757}" presName="aSpace" presStyleCnt="0"/>
      <dgm:spPr/>
    </dgm:pt>
    <dgm:pt modelId="{8750E349-F6BF-434F-9EB6-7C6A9716FD26}" type="pres">
      <dgm:prSet presAssocID="{36439536-D4E1-4262-8D40-F95EFADA4E6A}" presName="compNode" presStyleCnt="0"/>
      <dgm:spPr/>
    </dgm:pt>
    <dgm:pt modelId="{7381D92D-AE81-4FED-97A0-F152BC8F461E}" type="pres">
      <dgm:prSet presAssocID="{36439536-D4E1-4262-8D40-F95EFADA4E6A}" presName="aNode" presStyleLbl="bgShp" presStyleIdx="2" presStyleCnt="3"/>
      <dgm:spPr/>
      <dgm:t>
        <a:bodyPr/>
        <a:lstStyle/>
        <a:p>
          <a:endParaRPr lang="en-US"/>
        </a:p>
      </dgm:t>
    </dgm:pt>
    <dgm:pt modelId="{C2DC30B5-AFBC-4709-8CAC-C0FF36B04CAE}" type="pres">
      <dgm:prSet presAssocID="{36439536-D4E1-4262-8D40-F95EFADA4E6A}" presName="textNode" presStyleLbl="bgShp" presStyleIdx="2" presStyleCnt="3"/>
      <dgm:spPr/>
      <dgm:t>
        <a:bodyPr/>
        <a:lstStyle/>
        <a:p>
          <a:endParaRPr lang="en-US"/>
        </a:p>
      </dgm:t>
    </dgm:pt>
    <dgm:pt modelId="{B49BFA19-DD61-4FF3-8189-8CF88A6F52AA}" type="pres">
      <dgm:prSet presAssocID="{36439536-D4E1-4262-8D40-F95EFADA4E6A}" presName="compChildNode" presStyleCnt="0"/>
      <dgm:spPr/>
    </dgm:pt>
    <dgm:pt modelId="{53DDDBBC-A227-40ED-997C-A13545942702}" type="pres">
      <dgm:prSet presAssocID="{36439536-D4E1-4262-8D40-F95EFADA4E6A}" presName="theInnerList" presStyleCnt="0"/>
      <dgm:spPr/>
    </dgm:pt>
    <dgm:pt modelId="{C9F6B109-6A29-4392-B49B-024576978550}" type="pres">
      <dgm:prSet presAssocID="{4FBE9257-AE0D-4378-835B-4D5FF70F33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4D1D3-C20E-4AB6-83B9-3C7C9137DE1F}" srcId="{2333D6F0-7920-487C-9AD0-98AFCDDE3757}" destId="{E9807999-85D9-4343-A02E-9E16BCB2F8F6}" srcOrd="0" destOrd="0" parTransId="{0D0BCFE7-DAD2-4B68-AB96-1440468653DE}" sibTransId="{FD2CE53D-0EB1-400C-B41A-61D3A4BE8BC7}"/>
    <dgm:cxn modelId="{346EE5E7-32D2-4A55-849B-2689D0C21CDA}" type="presOf" srcId="{EB54D86D-6D66-4AB0-9324-700677B932A2}" destId="{58DFEC91-E07B-4697-86E0-EAD2D5127D43}" srcOrd="0" destOrd="1" presId="urn:microsoft.com/office/officeart/2005/8/layout/lProcess2"/>
    <dgm:cxn modelId="{D21659C3-0059-4E1E-A17B-7644512914D8}" srcId="{E9807999-85D9-4343-A02E-9E16BCB2F8F6}" destId="{C71D6C90-D82F-4143-A9F5-4CE10A6694C1}" srcOrd="1" destOrd="0" parTransId="{4ABBD4F1-AC21-4632-A114-C4C538B140D6}" sibTransId="{3571214B-8507-4229-B987-FFFE3257EC17}"/>
    <dgm:cxn modelId="{3ADDA9DB-76A0-4B17-B57B-A373FDE012F0}" srcId="{36439536-D4E1-4262-8D40-F95EFADA4E6A}" destId="{4FBE9257-AE0D-4378-835B-4D5FF70F3328}" srcOrd="0" destOrd="0" parTransId="{E4A649A1-073B-421B-BC5E-3A84728DCDF7}" sibTransId="{8FBBEC3A-5AB9-400F-B79E-8D9DA270B9E1}"/>
    <dgm:cxn modelId="{07AD1F62-2427-4091-84B7-395977DE6816}" srcId="{01D3E2F3-E65A-456B-9994-5AD9CAF0DF7F}" destId="{628E2002-7542-403D-B6D6-3889F5684CC3}" srcOrd="0" destOrd="0" parTransId="{01E462C5-05BD-4ECC-AD67-B5A1D20EEE50}" sibTransId="{23F147C3-D009-4C2A-8DF2-41C0C2B92BE3}"/>
    <dgm:cxn modelId="{232497BB-F5CD-4787-BE97-FD3458202A33}" srcId="{9408FD18-96CA-474C-A690-3CEADAE449FF}" destId="{BBAA4751-C7BB-4B3A-BC61-674B719972D8}" srcOrd="2" destOrd="0" parTransId="{4D7EE1A6-11F1-45A0-A5B9-D4FDD2715467}" sibTransId="{3345063A-4D82-4BB7-84F1-FFD42BB5D39D}"/>
    <dgm:cxn modelId="{DDD30EE8-8017-4CCC-B4E6-5EAB8947C074}" type="presOf" srcId="{36439536-D4E1-4262-8D40-F95EFADA4E6A}" destId="{C2DC30B5-AFBC-4709-8CAC-C0FF36B04CAE}" srcOrd="1" destOrd="0" presId="urn:microsoft.com/office/officeart/2005/8/layout/lProcess2"/>
    <dgm:cxn modelId="{0D1D20D8-A16C-46DC-B313-4B3ED8DF1648}" srcId="{9408FD18-96CA-474C-A690-3CEADAE449FF}" destId="{C37FC03F-7308-4CAD-A7F7-F0AB861C4C8D}" srcOrd="3" destOrd="0" parTransId="{9790D6EC-1D8C-41BA-BF07-CA207F5C57C4}" sibTransId="{9204483C-D09E-45F6-B385-2F32F3E26735}"/>
    <dgm:cxn modelId="{4AC1415D-FA72-4D35-8D36-4492468DE039}" type="presOf" srcId="{286C1F4A-84C1-4AD2-88B8-FE796861AD60}" destId="{46586137-2CA5-48A0-8943-86C49F113374}" srcOrd="0" destOrd="1" presId="urn:microsoft.com/office/officeart/2005/8/layout/lProcess2"/>
    <dgm:cxn modelId="{B60D4514-E50C-4FC9-95E6-5C71D3A3C546}" type="presOf" srcId="{D071DEAE-011F-4389-B726-6E94A7C634CF}" destId="{58DFEC91-E07B-4697-86E0-EAD2D5127D43}" srcOrd="0" destOrd="4" presId="urn:microsoft.com/office/officeart/2005/8/layout/lProcess2"/>
    <dgm:cxn modelId="{70874FA0-E0D0-46C7-AD7D-90E6301ED016}" type="presOf" srcId="{C29D1451-998D-4380-94D0-941B558002B2}" destId="{C9F6B109-6A29-4392-B49B-024576978550}" srcOrd="0" destOrd="1" presId="urn:microsoft.com/office/officeart/2005/8/layout/lProcess2"/>
    <dgm:cxn modelId="{BF80664F-FF34-4E1D-9019-CEA5C876DC80}" srcId="{E9807999-85D9-4343-A02E-9E16BCB2F8F6}" destId="{6E3F896C-9D14-4B04-BCE0-DC89AAE9036F}" srcOrd="2" destOrd="0" parTransId="{58565E7E-F17B-4AA2-B50A-842AE5228BCF}" sibTransId="{EB3BC2BF-8070-48E8-B7CD-98309D473C58}"/>
    <dgm:cxn modelId="{E17F8DC6-B5E2-4C1A-B366-F7776DD61135}" type="presOf" srcId="{C37FC03F-7308-4CAD-A7F7-F0AB861C4C8D}" destId="{46586137-2CA5-48A0-8943-86C49F113374}" srcOrd="0" destOrd="4" presId="urn:microsoft.com/office/officeart/2005/8/layout/lProcess2"/>
    <dgm:cxn modelId="{7BFC61F9-52D6-4146-B9B2-25403880CC8B}" type="presOf" srcId="{BBAA4751-C7BB-4B3A-BC61-674B719972D8}" destId="{46586137-2CA5-48A0-8943-86C49F113374}" srcOrd="0" destOrd="3" presId="urn:microsoft.com/office/officeart/2005/8/layout/lProcess2"/>
    <dgm:cxn modelId="{EBAF4DA9-6861-4E6C-A6C1-99CAC0F1F26E}" srcId="{E9807999-85D9-4343-A02E-9E16BCB2F8F6}" destId="{D071DEAE-011F-4389-B726-6E94A7C634CF}" srcOrd="3" destOrd="0" parTransId="{67BF2F53-46BA-4DC4-AB1D-FDFCB6BE4C8B}" sibTransId="{B4C2A2F0-3655-4E2C-AE41-01217E7BA76C}"/>
    <dgm:cxn modelId="{B6310410-C312-499F-834C-0BDD539953F8}" type="presOf" srcId="{628E2002-7542-403D-B6D6-3889F5684CC3}" destId="{07F7C434-CB39-47A7-B5BE-3CB7CE04C90F}" srcOrd="0" destOrd="0" presId="urn:microsoft.com/office/officeart/2005/8/layout/lProcess2"/>
    <dgm:cxn modelId="{0BE9FAE2-7F22-4D36-8F8F-C8AD3BC3CAF7}" srcId="{9408FD18-96CA-474C-A690-3CEADAE449FF}" destId="{286C1F4A-84C1-4AD2-88B8-FE796861AD60}" srcOrd="0" destOrd="0" parTransId="{A4F6D88C-2B58-46F3-8051-2521DF44455D}" sibTransId="{9E24E5BC-8918-4B81-8EA8-F5F86E285112}"/>
    <dgm:cxn modelId="{C7FB60DE-5853-4EA8-AC74-BEA062650CA6}" srcId="{E9807999-85D9-4343-A02E-9E16BCB2F8F6}" destId="{EB54D86D-6D66-4AB0-9324-700677B932A2}" srcOrd="0" destOrd="0" parTransId="{65A3385F-9624-45E7-B895-B7A20E37C5BE}" sibTransId="{31F38745-C438-4309-B452-612F8AFE6F50}"/>
    <dgm:cxn modelId="{0BB07246-8D59-4151-8B2E-D049574DD06F}" type="presOf" srcId="{57F395E8-42A9-4D79-8C65-718DE93D4898}" destId="{46586137-2CA5-48A0-8943-86C49F113374}" srcOrd="0" destOrd="2" presId="urn:microsoft.com/office/officeart/2005/8/layout/lProcess2"/>
    <dgm:cxn modelId="{9D680F38-D0B0-429A-A64B-288BDFA5BBD3}" type="presOf" srcId="{C71D6C90-D82F-4143-A9F5-4CE10A6694C1}" destId="{58DFEC91-E07B-4697-86E0-EAD2D5127D43}" srcOrd="0" destOrd="2" presId="urn:microsoft.com/office/officeart/2005/8/layout/lProcess2"/>
    <dgm:cxn modelId="{251530ED-47E7-4281-A555-2BEC971197C1}" type="presOf" srcId="{2333D6F0-7920-487C-9AD0-98AFCDDE3757}" destId="{CC5A5EC1-B1AA-47C2-8182-F48C792D3D9D}" srcOrd="0" destOrd="0" presId="urn:microsoft.com/office/officeart/2005/8/layout/lProcess2"/>
    <dgm:cxn modelId="{5DF20823-8C50-4969-841B-125CD2BB6EFF}" type="presOf" srcId="{9408FD18-96CA-474C-A690-3CEADAE449FF}" destId="{46586137-2CA5-48A0-8943-86C49F113374}" srcOrd="0" destOrd="0" presId="urn:microsoft.com/office/officeart/2005/8/layout/lProcess2"/>
    <dgm:cxn modelId="{A6DD9C09-D11C-4ED7-82B4-84B292D15D52}" srcId="{628E2002-7542-403D-B6D6-3889F5684CC3}" destId="{9408FD18-96CA-474C-A690-3CEADAE449FF}" srcOrd="0" destOrd="0" parTransId="{D2C3675F-9807-4692-806F-C2B557564042}" sibTransId="{27C57713-1473-46C3-ACCE-620A93911AAA}"/>
    <dgm:cxn modelId="{527B47F3-F384-4E9A-8D84-064C61AC00AC}" type="presOf" srcId="{36439536-D4E1-4262-8D40-F95EFADA4E6A}" destId="{7381D92D-AE81-4FED-97A0-F152BC8F461E}" srcOrd="0" destOrd="0" presId="urn:microsoft.com/office/officeart/2005/8/layout/lProcess2"/>
    <dgm:cxn modelId="{6F4C1007-0FFF-4847-8ABC-FEB2D25929C6}" type="presOf" srcId="{E9807999-85D9-4343-A02E-9E16BCB2F8F6}" destId="{58DFEC91-E07B-4697-86E0-EAD2D5127D43}" srcOrd="0" destOrd="0" presId="urn:microsoft.com/office/officeart/2005/8/layout/lProcess2"/>
    <dgm:cxn modelId="{5CCF0EA8-2F0B-4A30-A2CE-12C208F70EF7}" srcId="{4FBE9257-AE0D-4378-835B-4D5FF70F3328}" destId="{54DA6758-4C68-49C4-820A-5B14DEAB2FF6}" srcOrd="2" destOrd="0" parTransId="{355D3B91-3627-4F07-B7ED-F7D16F89A4F5}" sibTransId="{07BCB487-EBED-4C04-A800-1250841FDC92}"/>
    <dgm:cxn modelId="{E6DB54C4-56DD-44D7-AC55-B9365E3D9030}" srcId="{4FBE9257-AE0D-4378-835B-4D5FF70F3328}" destId="{B3BFD63A-716B-46AC-9F34-441DD4486EA2}" srcOrd="1" destOrd="0" parTransId="{9BF8ACE6-9F83-4EFB-8838-E188D11AD027}" sibTransId="{F3E8C0FF-67A6-4451-BF31-22B2E79ECEB3}"/>
    <dgm:cxn modelId="{D50D0B71-7F77-4576-9BDD-4E9CECE13409}" type="presOf" srcId="{01D3E2F3-E65A-456B-9994-5AD9CAF0DF7F}" destId="{5F7CA889-948D-4D76-AA20-9E6EF55E74C2}" srcOrd="0" destOrd="0" presId="urn:microsoft.com/office/officeart/2005/8/layout/lProcess2"/>
    <dgm:cxn modelId="{BA4F8D52-F72F-4C3F-8802-D167DC5F3F92}" type="presOf" srcId="{B3BFD63A-716B-46AC-9F34-441DD4486EA2}" destId="{C9F6B109-6A29-4392-B49B-024576978550}" srcOrd="0" destOrd="2" presId="urn:microsoft.com/office/officeart/2005/8/layout/lProcess2"/>
    <dgm:cxn modelId="{67AE73BF-6BC0-4EAF-BB41-66395828A834}" type="presOf" srcId="{2333D6F0-7920-487C-9AD0-98AFCDDE3757}" destId="{7EC1FDB8-8899-419B-AEE2-DABE95959236}" srcOrd="1" destOrd="0" presId="urn:microsoft.com/office/officeart/2005/8/layout/lProcess2"/>
    <dgm:cxn modelId="{944726D3-E303-4D42-A716-C6730A51AB53}" srcId="{E9807999-85D9-4343-A02E-9E16BCB2F8F6}" destId="{CBB8F0CA-407F-4CCD-9D97-25D4727E6A90}" srcOrd="4" destOrd="0" parTransId="{CBEE40DE-A4D5-477F-8341-A4530D709A59}" sibTransId="{B524B982-9000-46E8-9857-1E43E0B939CB}"/>
    <dgm:cxn modelId="{F60A51AE-4C4A-4137-9E97-CC7330A60CD7}" srcId="{01D3E2F3-E65A-456B-9994-5AD9CAF0DF7F}" destId="{36439536-D4E1-4262-8D40-F95EFADA4E6A}" srcOrd="2" destOrd="0" parTransId="{4B57EF62-E8A8-423A-A041-EDF3B3DA4F82}" sibTransId="{9C804F1A-BD44-4ABD-91AA-840C98A664CB}"/>
    <dgm:cxn modelId="{EA068352-E971-43A8-8036-01A712BBA16F}" type="presOf" srcId="{6E3F896C-9D14-4B04-BCE0-DC89AAE9036F}" destId="{58DFEC91-E07B-4697-86E0-EAD2D5127D43}" srcOrd="0" destOrd="3" presId="urn:microsoft.com/office/officeart/2005/8/layout/lProcess2"/>
    <dgm:cxn modelId="{0D9A74B5-DE0A-485C-9DD8-AD72C83C5A00}" type="presOf" srcId="{628E2002-7542-403D-B6D6-3889F5684CC3}" destId="{8D00C786-75BD-43D1-BA36-F52C25BD9DA0}" srcOrd="1" destOrd="0" presId="urn:microsoft.com/office/officeart/2005/8/layout/lProcess2"/>
    <dgm:cxn modelId="{11C457DB-A00F-465A-9F4D-A5C618AF9165}" srcId="{9408FD18-96CA-474C-A690-3CEADAE449FF}" destId="{57F395E8-42A9-4D79-8C65-718DE93D4898}" srcOrd="1" destOrd="0" parTransId="{500E8496-B5FA-4DE5-A65E-DCBA5E3858E5}" sibTransId="{5B666DA0-6B50-40F0-9B00-531148D4F21C}"/>
    <dgm:cxn modelId="{1BB592C8-C012-4D8E-BDA0-F3E79C5E5DF7}" srcId="{01D3E2F3-E65A-456B-9994-5AD9CAF0DF7F}" destId="{2333D6F0-7920-487C-9AD0-98AFCDDE3757}" srcOrd="1" destOrd="0" parTransId="{C9721C3D-A995-4BC7-B5DD-DC2AA4072339}" sibTransId="{AEFB0785-A69F-4A1C-AEF0-45B0E47D231F}"/>
    <dgm:cxn modelId="{CA21F818-D349-415C-ABB5-19C2C589B2CA}" type="presOf" srcId="{54DA6758-4C68-49C4-820A-5B14DEAB2FF6}" destId="{C9F6B109-6A29-4392-B49B-024576978550}" srcOrd="0" destOrd="3" presId="urn:microsoft.com/office/officeart/2005/8/layout/lProcess2"/>
    <dgm:cxn modelId="{D5CF45AB-318B-4021-9FDC-A8AC7621EA0A}" srcId="{4FBE9257-AE0D-4378-835B-4D5FF70F3328}" destId="{C29D1451-998D-4380-94D0-941B558002B2}" srcOrd="0" destOrd="0" parTransId="{B2DC6D89-6CA3-4A7D-9F8C-763693D35E70}" sibTransId="{D87D6F88-32CE-4CDA-9C1B-6FFA2F5AF5A8}"/>
    <dgm:cxn modelId="{930EE381-772C-4322-BB01-3B4120DEF53C}" type="presOf" srcId="{CBB8F0CA-407F-4CCD-9D97-25D4727E6A90}" destId="{58DFEC91-E07B-4697-86E0-EAD2D5127D43}" srcOrd="0" destOrd="5" presId="urn:microsoft.com/office/officeart/2005/8/layout/lProcess2"/>
    <dgm:cxn modelId="{0C079691-DB32-456D-AC3D-57F6C0F70C85}" type="presOf" srcId="{4FBE9257-AE0D-4378-835B-4D5FF70F3328}" destId="{C9F6B109-6A29-4392-B49B-024576978550}" srcOrd="0" destOrd="0" presId="urn:microsoft.com/office/officeart/2005/8/layout/lProcess2"/>
    <dgm:cxn modelId="{E5A52FD2-5701-45D3-B619-949FFEAF5A2A}" type="presParOf" srcId="{5F7CA889-948D-4D76-AA20-9E6EF55E74C2}" destId="{A2D26359-A4C1-47F4-8BA3-227DC2023530}" srcOrd="0" destOrd="0" presId="urn:microsoft.com/office/officeart/2005/8/layout/lProcess2"/>
    <dgm:cxn modelId="{DEB8B3E9-77E1-41DB-B632-D1F3B164BDCB}" type="presParOf" srcId="{A2D26359-A4C1-47F4-8BA3-227DC2023530}" destId="{07F7C434-CB39-47A7-B5BE-3CB7CE04C90F}" srcOrd="0" destOrd="0" presId="urn:microsoft.com/office/officeart/2005/8/layout/lProcess2"/>
    <dgm:cxn modelId="{A41C0C24-49CC-4AF5-A204-D3863AF26B3D}" type="presParOf" srcId="{A2D26359-A4C1-47F4-8BA3-227DC2023530}" destId="{8D00C786-75BD-43D1-BA36-F52C25BD9DA0}" srcOrd="1" destOrd="0" presId="urn:microsoft.com/office/officeart/2005/8/layout/lProcess2"/>
    <dgm:cxn modelId="{1DE3AA71-E591-450F-BDAC-37B337F3CA02}" type="presParOf" srcId="{A2D26359-A4C1-47F4-8BA3-227DC2023530}" destId="{580331BF-E5CC-4393-ADB9-72836A1962DD}" srcOrd="2" destOrd="0" presId="urn:microsoft.com/office/officeart/2005/8/layout/lProcess2"/>
    <dgm:cxn modelId="{01A9A5DC-7B35-4806-BF46-566CF9F2EF39}" type="presParOf" srcId="{580331BF-E5CC-4393-ADB9-72836A1962DD}" destId="{037D7063-95DF-457B-85F1-9899F3A3C19E}" srcOrd="0" destOrd="0" presId="urn:microsoft.com/office/officeart/2005/8/layout/lProcess2"/>
    <dgm:cxn modelId="{11A519E8-D815-45CB-A0DA-4C3070553A3F}" type="presParOf" srcId="{037D7063-95DF-457B-85F1-9899F3A3C19E}" destId="{46586137-2CA5-48A0-8943-86C49F113374}" srcOrd="0" destOrd="0" presId="urn:microsoft.com/office/officeart/2005/8/layout/lProcess2"/>
    <dgm:cxn modelId="{0039073C-43C9-4B64-98EA-A345EFC634DA}" type="presParOf" srcId="{5F7CA889-948D-4D76-AA20-9E6EF55E74C2}" destId="{1DB4B054-8BE8-4481-8B8E-D70A7C9DC3A5}" srcOrd="1" destOrd="0" presId="urn:microsoft.com/office/officeart/2005/8/layout/lProcess2"/>
    <dgm:cxn modelId="{D0304500-249F-4D00-B370-CF8E60171AEA}" type="presParOf" srcId="{5F7CA889-948D-4D76-AA20-9E6EF55E74C2}" destId="{3C049763-254C-44AD-9200-EC3AB1ADD78B}" srcOrd="2" destOrd="0" presId="urn:microsoft.com/office/officeart/2005/8/layout/lProcess2"/>
    <dgm:cxn modelId="{90C5CC88-4F84-403E-926A-58F9D17C7678}" type="presParOf" srcId="{3C049763-254C-44AD-9200-EC3AB1ADD78B}" destId="{CC5A5EC1-B1AA-47C2-8182-F48C792D3D9D}" srcOrd="0" destOrd="0" presId="urn:microsoft.com/office/officeart/2005/8/layout/lProcess2"/>
    <dgm:cxn modelId="{1DE133A3-E42B-4878-90A6-82ACDC7CEFC9}" type="presParOf" srcId="{3C049763-254C-44AD-9200-EC3AB1ADD78B}" destId="{7EC1FDB8-8899-419B-AEE2-DABE95959236}" srcOrd="1" destOrd="0" presId="urn:microsoft.com/office/officeart/2005/8/layout/lProcess2"/>
    <dgm:cxn modelId="{F3B36507-27C6-40C2-91FF-58C63B0C36E2}" type="presParOf" srcId="{3C049763-254C-44AD-9200-EC3AB1ADD78B}" destId="{F8068D40-2E59-4B87-981F-2955110C5352}" srcOrd="2" destOrd="0" presId="urn:microsoft.com/office/officeart/2005/8/layout/lProcess2"/>
    <dgm:cxn modelId="{65E97C6D-5789-43AC-A311-F992644DC4D1}" type="presParOf" srcId="{F8068D40-2E59-4B87-981F-2955110C5352}" destId="{B850A17A-25E7-46B7-8DCA-99F1F220E92D}" srcOrd="0" destOrd="0" presId="urn:microsoft.com/office/officeart/2005/8/layout/lProcess2"/>
    <dgm:cxn modelId="{349C3DB2-DBD9-43E2-BFFC-4C928568013F}" type="presParOf" srcId="{B850A17A-25E7-46B7-8DCA-99F1F220E92D}" destId="{58DFEC91-E07B-4697-86E0-EAD2D5127D43}" srcOrd="0" destOrd="0" presId="urn:microsoft.com/office/officeart/2005/8/layout/lProcess2"/>
    <dgm:cxn modelId="{19F59FF2-30F6-498F-B5D8-854C9294E8C3}" type="presParOf" srcId="{5F7CA889-948D-4D76-AA20-9E6EF55E74C2}" destId="{684678B8-267D-4030-B5CB-ADE13BC637CB}" srcOrd="3" destOrd="0" presId="urn:microsoft.com/office/officeart/2005/8/layout/lProcess2"/>
    <dgm:cxn modelId="{712107DD-37F7-4B70-9247-2ED498B065AA}" type="presParOf" srcId="{5F7CA889-948D-4D76-AA20-9E6EF55E74C2}" destId="{8750E349-F6BF-434F-9EB6-7C6A9716FD26}" srcOrd="4" destOrd="0" presId="urn:microsoft.com/office/officeart/2005/8/layout/lProcess2"/>
    <dgm:cxn modelId="{55F7711A-9A88-41F2-87B3-84AFD4ECACEA}" type="presParOf" srcId="{8750E349-F6BF-434F-9EB6-7C6A9716FD26}" destId="{7381D92D-AE81-4FED-97A0-F152BC8F461E}" srcOrd="0" destOrd="0" presId="urn:microsoft.com/office/officeart/2005/8/layout/lProcess2"/>
    <dgm:cxn modelId="{19D023EC-37B2-43F0-84B8-0A5C815769B2}" type="presParOf" srcId="{8750E349-F6BF-434F-9EB6-7C6A9716FD26}" destId="{C2DC30B5-AFBC-4709-8CAC-C0FF36B04CAE}" srcOrd="1" destOrd="0" presId="urn:microsoft.com/office/officeart/2005/8/layout/lProcess2"/>
    <dgm:cxn modelId="{1ECE98DD-B179-4E9D-9E7D-CBA40C97E5C6}" type="presParOf" srcId="{8750E349-F6BF-434F-9EB6-7C6A9716FD26}" destId="{B49BFA19-DD61-4FF3-8189-8CF88A6F52AA}" srcOrd="2" destOrd="0" presId="urn:microsoft.com/office/officeart/2005/8/layout/lProcess2"/>
    <dgm:cxn modelId="{55A8BA55-CA4C-43C6-ACA2-C3358534BA59}" type="presParOf" srcId="{B49BFA19-DD61-4FF3-8189-8CF88A6F52AA}" destId="{53DDDBBC-A227-40ED-997C-A13545942702}" srcOrd="0" destOrd="0" presId="urn:microsoft.com/office/officeart/2005/8/layout/lProcess2"/>
    <dgm:cxn modelId="{69FF753A-788D-4B03-8197-5726F9ACD09A}" type="presParOf" srcId="{53DDDBBC-A227-40ED-997C-A13545942702}" destId="{C9F6B109-6A29-4392-B49B-0245769785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FE1E1-B7C4-4DFD-A255-79C40F670FCA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C94DC610-FF71-4FA8-B626-67A907488AC8}">
      <dgm:prSet phldrT="[Text]"/>
      <dgm:spPr/>
      <dgm:t>
        <a:bodyPr/>
        <a:lstStyle/>
        <a:p>
          <a:r>
            <a:rPr lang="en-US" dirty="0" smtClean="0"/>
            <a:t>Graph cuts &amp; separators</a:t>
          </a:r>
          <a:endParaRPr lang="en-US" dirty="0"/>
        </a:p>
      </dgm:t>
    </dgm:pt>
    <dgm:pt modelId="{68BC2E4F-AEF6-4778-B488-54B2349DEF9F}" type="parTrans" cxnId="{9D7EAB05-674A-4DB6-9066-91A7118E5224}">
      <dgm:prSet/>
      <dgm:spPr/>
      <dgm:t>
        <a:bodyPr/>
        <a:lstStyle/>
        <a:p>
          <a:endParaRPr lang="en-US"/>
        </a:p>
      </dgm:t>
    </dgm:pt>
    <dgm:pt modelId="{6EDFFF65-120C-45EA-B9A2-38315B64DF0F}" type="sibTrans" cxnId="{9D7EAB05-674A-4DB6-9066-91A7118E5224}">
      <dgm:prSet/>
      <dgm:spPr/>
      <dgm:t>
        <a:bodyPr/>
        <a:lstStyle/>
        <a:p>
          <a:endParaRPr lang="en-US"/>
        </a:p>
      </dgm:t>
    </dgm:pt>
    <dgm:pt modelId="{8C906DEC-98C7-4C19-8941-63A0C2338E01}">
      <dgm:prSet/>
      <dgm:spPr/>
      <dgm:t>
        <a:bodyPr/>
        <a:lstStyle/>
        <a:p>
          <a:r>
            <a:rPr lang="en-US" dirty="0" smtClean="0"/>
            <a:t>Integer linear programming</a:t>
          </a:r>
        </a:p>
      </dgm:t>
    </dgm:pt>
    <dgm:pt modelId="{EBAAC671-8771-4D83-9314-C40AD5B94F42}" type="parTrans" cxnId="{5704A417-0E65-49B6-BFC4-9D889595DE21}">
      <dgm:prSet/>
      <dgm:spPr/>
      <dgm:t>
        <a:bodyPr/>
        <a:lstStyle/>
        <a:p>
          <a:endParaRPr lang="en-US"/>
        </a:p>
      </dgm:t>
    </dgm:pt>
    <dgm:pt modelId="{70FE96F3-D57D-49CD-A0C5-B2477051545E}" type="sibTrans" cxnId="{5704A417-0E65-49B6-BFC4-9D889595DE21}">
      <dgm:prSet/>
      <dgm:spPr/>
      <dgm:t>
        <a:bodyPr/>
        <a:lstStyle/>
        <a:p>
          <a:endParaRPr lang="en-US"/>
        </a:p>
      </dgm:t>
    </dgm:pt>
    <dgm:pt modelId="{722EE1E4-6B52-4FAC-8CE7-EC6D1D054EB8}">
      <dgm:prSet/>
      <dgm:spPr/>
      <dgm:t>
        <a:bodyPr/>
        <a:lstStyle/>
        <a:p>
          <a:r>
            <a:rPr lang="en-US" dirty="0" err="1" smtClean="0"/>
            <a:t>Matroids</a:t>
          </a:r>
          <a:endParaRPr lang="en-US" dirty="0" smtClean="0"/>
        </a:p>
      </dgm:t>
    </dgm:pt>
    <dgm:pt modelId="{C556FA7A-A16A-49F7-B781-08661EF11A49}" type="parTrans" cxnId="{68B0123C-1E9C-4E84-8B75-E504AE82F2B9}">
      <dgm:prSet/>
      <dgm:spPr/>
      <dgm:t>
        <a:bodyPr/>
        <a:lstStyle/>
        <a:p>
          <a:endParaRPr lang="en-US"/>
        </a:p>
      </dgm:t>
    </dgm:pt>
    <dgm:pt modelId="{25661A37-7A4A-4498-A60A-F8B137EF9BEA}" type="sibTrans" cxnId="{68B0123C-1E9C-4E84-8B75-E504AE82F2B9}">
      <dgm:prSet/>
      <dgm:spPr/>
      <dgm:t>
        <a:bodyPr/>
        <a:lstStyle/>
        <a:p>
          <a:endParaRPr lang="en-US"/>
        </a:p>
      </dgm:t>
    </dgm:pt>
    <dgm:pt modelId="{CF4924FC-8E23-462E-9E9B-7542B80ACA24}">
      <dgm:prSet/>
      <dgm:spPr/>
      <dgm:t>
        <a:bodyPr/>
        <a:lstStyle/>
        <a:p>
          <a:r>
            <a:rPr lang="en-US" dirty="0" smtClean="0"/>
            <a:t>Dynamic programming over subsets</a:t>
          </a:r>
        </a:p>
      </dgm:t>
    </dgm:pt>
    <dgm:pt modelId="{345E6963-05BB-4ECA-97EE-397440C21944}" type="parTrans" cxnId="{90EAF428-BB97-4060-8364-37CFE485594B}">
      <dgm:prSet/>
      <dgm:spPr/>
      <dgm:t>
        <a:bodyPr/>
        <a:lstStyle/>
        <a:p>
          <a:endParaRPr lang="en-US"/>
        </a:p>
      </dgm:t>
    </dgm:pt>
    <dgm:pt modelId="{A46C649D-A4D3-438E-9D79-73EE4A8DF182}" type="sibTrans" cxnId="{90EAF428-BB97-4060-8364-37CFE485594B}">
      <dgm:prSet/>
      <dgm:spPr/>
      <dgm:t>
        <a:bodyPr/>
        <a:lstStyle/>
        <a:p>
          <a:endParaRPr lang="en-US"/>
        </a:p>
      </dgm:t>
    </dgm:pt>
    <dgm:pt modelId="{39DE32E6-EC0D-4101-B836-870B87BF6FB1}">
      <dgm:prSet/>
      <dgm:spPr/>
      <dgm:t>
        <a:bodyPr/>
        <a:lstStyle/>
        <a:p>
          <a:r>
            <a:rPr lang="en-US" dirty="0" smtClean="0"/>
            <a:t>Algebraic transformations</a:t>
          </a:r>
        </a:p>
      </dgm:t>
    </dgm:pt>
    <dgm:pt modelId="{BDFAE1BD-80B9-45A3-82D0-AFCF7AFCEB01}" type="parTrans" cxnId="{2D4D3F5E-FCF8-4FD1-A3F1-18E43AD9FB80}">
      <dgm:prSet/>
      <dgm:spPr/>
      <dgm:t>
        <a:bodyPr/>
        <a:lstStyle/>
        <a:p>
          <a:endParaRPr lang="en-US"/>
        </a:p>
      </dgm:t>
    </dgm:pt>
    <dgm:pt modelId="{C784CE45-A679-4496-A9B1-EB67C082563D}" type="sibTrans" cxnId="{2D4D3F5E-FCF8-4FD1-A3F1-18E43AD9FB80}">
      <dgm:prSet/>
      <dgm:spPr/>
      <dgm:t>
        <a:bodyPr/>
        <a:lstStyle/>
        <a:p>
          <a:endParaRPr lang="en-US"/>
        </a:p>
      </dgm:t>
    </dgm:pt>
    <dgm:pt modelId="{65F6BECF-4428-48E2-A2F4-7505520E8495}" type="pres">
      <dgm:prSet presAssocID="{CC9FE1E1-B7C4-4DFD-A255-79C40F670FCA}" presName="linearFlow" presStyleCnt="0">
        <dgm:presLayoutVars>
          <dgm:dir/>
          <dgm:resizeHandles val="exact"/>
        </dgm:presLayoutVars>
      </dgm:prSet>
      <dgm:spPr/>
    </dgm:pt>
    <dgm:pt modelId="{FD202E79-D0AF-4382-9554-D70F5BE3FA13}" type="pres">
      <dgm:prSet presAssocID="{C94DC610-FF71-4FA8-B626-67A907488AC8}" presName="composite" presStyleCnt="0"/>
      <dgm:spPr/>
    </dgm:pt>
    <dgm:pt modelId="{50C6D58C-C867-46D8-9523-4FEA08B1FE92}" type="pres">
      <dgm:prSet presAssocID="{C94DC610-FF71-4FA8-B626-67A907488AC8}" presName="imgShp" presStyleLbl="fgImgPlace1" presStyleIdx="0" presStyleCnt="5"/>
      <dgm:spPr/>
    </dgm:pt>
    <dgm:pt modelId="{AE3D3917-C889-4CA3-A2A1-9CE099728088}" type="pres">
      <dgm:prSet presAssocID="{C94DC610-FF71-4FA8-B626-67A907488A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5F87-807C-47F3-83A3-FC1A6C7323D0}" type="pres">
      <dgm:prSet presAssocID="{6EDFFF65-120C-45EA-B9A2-38315B64DF0F}" presName="spacing" presStyleCnt="0"/>
      <dgm:spPr/>
    </dgm:pt>
    <dgm:pt modelId="{9CFACEA6-D4A4-4EE3-8F5E-BFAF121B60AC}" type="pres">
      <dgm:prSet presAssocID="{8C906DEC-98C7-4C19-8941-63A0C2338E01}" presName="composite" presStyleCnt="0"/>
      <dgm:spPr/>
    </dgm:pt>
    <dgm:pt modelId="{9A4217BB-F3E2-46D1-A255-07750A99F6E7}" type="pres">
      <dgm:prSet presAssocID="{8C906DEC-98C7-4C19-8941-63A0C2338E01}" presName="imgShp" presStyleLbl="fgImgPlace1" presStyleIdx="1" presStyleCnt="5"/>
      <dgm:spPr/>
    </dgm:pt>
    <dgm:pt modelId="{7307CC17-3BCF-472E-94EB-0F303F529C2B}" type="pres">
      <dgm:prSet presAssocID="{8C906DEC-98C7-4C19-8941-63A0C2338E0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9DED4-3195-4650-A7A5-C14EAACD6EDF}" type="pres">
      <dgm:prSet presAssocID="{70FE96F3-D57D-49CD-A0C5-B2477051545E}" presName="spacing" presStyleCnt="0"/>
      <dgm:spPr/>
    </dgm:pt>
    <dgm:pt modelId="{57B4F9A8-6A99-41D5-9C53-CFF507C82498}" type="pres">
      <dgm:prSet presAssocID="{722EE1E4-6B52-4FAC-8CE7-EC6D1D054EB8}" presName="composite" presStyleCnt="0"/>
      <dgm:spPr/>
    </dgm:pt>
    <dgm:pt modelId="{4894EB24-11A4-41A5-BFB5-272C55A71ED8}" type="pres">
      <dgm:prSet presAssocID="{722EE1E4-6B52-4FAC-8CE7-EC6D1D054EB8}" presName="imgShp" presStyleLbl="fgImgPlace1" presStyleIdx="2" presStyleCnt="5"/>
      <dgm:spPr/>
    </dgm:pt>
    <dgm:pt modelId="{2606BE5D-C3B4-4F41-9B6E-AB432B57AA3A}" type="pres">
      <dgm:prSet presAssocID="{722EE1E4-6B52-4FAC-8CE7-EC6D1D054EB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6CB3-45D7-4EFF-B949-81553006D402}" type="pres">
      <dgm:prSet presAssocID="{25661A37-7A4A-4498-A60A-F8B137EF9BEA}" presName="spacing" presStyleCnt="0"/>
      <dgm:spPr/>
    </dgm:pt>
    <dgm:pt modelId="{F4CC79D4-D04D-4AEB-BA94-FE5BCD380D99}" type="pres">
      <dgm:prSet presAssocID="{CF4924FC-8E23-462E-9E9B-7542B80ACA24}" presName="composite" presStyleCnt="0"/>
      <dgm:spPr/>
    </dgm:pt>
    <dgm:pt modelId="{31AE9EFB-6296-466A-961B-40B5BF14C620}" type="pres">
      <dgm:prSet presAssocID="{CF4924FC-8E23-462E-9E9B-7542B80ACA24}" presName="imgShp" presStyleLbl="fgImgPlace1" presStyleIdx="3" presStyleCnt="5"/>
      <dgm:spPr/>
    </dgm:pt>
    <dgm:pt modelId="{C7887801-5646-4B1D-A2ED-D9517C30F381}" type="pres">
      <dgm:prSet presAssocID="{CF4924FC-8E23-462E-9E9B-7542B80ACA2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A9C56-628C-4015-8B4B-17E305D7E46B}" type="pres">
      <dgm:prSet presAssocID="{A46C649D-A4D3-438E-9D79-73EE4A8DF182}" presName="spacing" presStyleCnt="0"/>
      <dgm:spPr/>
    </dgm:pt>
    <dgm:pt modelId="{50EB15C8-8FAC-4B51-9FFD-5A099791B3FD}" type="pres">
      <dgm:prSet presAssocID="{39DE32E6-EC0D-4101-B836-870B87BF6FB1}" presName="composite" presStyleCnt="0"/>
      <dgm:spPr/>
    </dgm:pt>
    <dgm:pt modelId="{B1BC15F5-2AED-401D-9104-88162895195A}" type="pres">
      <dgm:prSet presAssocID="{39DE32E6-EC0D-4101-B836-870B87BF6FB1}" presName="imgShp" presStyleLbl="fgImgPlace1" presStyleIdx="4" presStyleCnt="5"/>
      <dgm:spPr/>
    </dgm:pt>
    <dgm:pt modelId="{4FC986B2-6A31-4EA2-B54D-4BEE7ACD2D1E}" type="pres">
      <dgm:prSet presAssocID="{39DE32E6-EC0D-4101-B836-870B87BF6FB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D3F5E-FCF8-4FD1-A3F1-18E43AD9FB80}" srcId="{CC9FE1E1-B7C4-4DFD-A255-79C40F670FCA}" destId="{39DE32E6-EC0D-4101-B836-870B87BF6FB1}" srcOrd="4" destOrd="0" parTransId="{BDFAE1BD-80B9-45A3-82D0-AFCF7AFCEB01}" sibTransId="{C784CE45-A679-4496-A9B1-EB67C082563D}"/>
    <dgm:cxn modelId="{5704A417-0E65-49B6-BFC4-9D889595DE21}" srcId="{CC9FE1E1-B7C4-4DFD-A255-79C40F670FCA}" destId="{8C906DEC-98C7-4C19-8941-63A0C2338E01}" srcOrd="1" destOrd="0" parTransId="{EBAAC671-8771-4D83-9314-C40AD5B94F42}" sibTransId="{70FE96F3-D57D-49CD-A0C5-B2477051545E}"/>
    <dgm:cxn modelId="{3671141E-B6D6-483D-8698-5B39B171C640}" type="presOf" srcId="{39DE32E6-EC0D-4101-B836-870B87BF6FB1}" destId="{4FC986B2-6A31-4EA2-B54D-4BEE7ACD2D1E}" srcOrd="0" destOrd="0" presId="urn:microsoft.com/office/officeart/2005/8/layout/vList3"/>
    <dgm:cxn modelId="{DD607605-D2D8-4931-B0AF-28D24E533919}" type="presOf" srcId="{8C906DEC-98C7-4C19-8941-63A0C2338E01}" destId="{7307CC17-3BCF-472E-94EB-0F303F529C2B}" srcOrd="0" destOrd="0" presId="urn:microsoft.com/office/officeart/2005/8/layout/vList3"/>
    <dgm:cxn modelId="{75C7EE77-C0DB-4826-8FF2-C45D447EA7EC}" type="presOf" srcId="{722EE1E4-6B52-4FAC-8CE7-EC6D1D054EB8}" destId="{2606BE5D-C3B4-4F41-9B6E-AB432B57AA3A}" srcOrd="0" destOrd="0" presId="urn:microsoft.com/office/officeart/2005/8/layout/vList3"/>
    <dgm:cxn modelId="{2EEC0998-3CB9-463D-AD2D-073443C2BBBD}" type="presOf" srcId="{CC9FE1E1-B7C4-4DFD-A255-79C40F670FCA}" destId="{65F6BECF-4428-48E2-A2F4-7505520E8495}" srcOrd="0" destOrd="0" presId="urn:microsoft.com/office/officeart/2005/8/layout/vList3"/>
    <dgm:cxn modelId="{90EAF428-BB97-4060-8364-37CFE485594B}" srcId="{CC9FE1E1-B7C4-4DFD-A255-79C40F670FCA}" destId="{CF4924FC-8E23-462E-9E9B-7542B80ACA24}" srcOrd="3" destOrd="0" parTransId="{345E6963-05BB-4ECA-97EE-397440C21944}" sibTransId="{A46C649D-A4D3-438E-9D79-73EE4A8DF182}"/>
    <dgm:cxn modelId="{68B0123C-1E9C-4E84-8B75-E504AE82F2B9}" srcId="{CC9FE1E1-B7C4-4DFD-A255-79C40F670FCA}" destId="{722EE1E4-6B52-4FAC-8CE7-EC6D1D054EB8}" srcOrd="2" destOrd="0" parTransId="{C556FA7A-A16A-49F7-B781-08661EF11A49}" sibTransId="{25661A37-7A4A-4498-A60A-F8B137EF9BEA}"/>
    <dgm:cxn modelId="{5D908954-2F73-4597-ABD2-3082AEC4669A}" type="presOf" srcId="{CF4924FC-8E23-462E-9E9B-7542B80ACA24}" destId="{C7887801-5646-4B1D-A2ED-D9517C30F381}" srcOrd="0" destOrd="0" presId="urn:microsoft.com/office/officeart/2005/8/layout/vList3"/>
    <dgm:cxn modelId="{9D7EAB05-674A-4DB6-9066-91A7118E5224}" srcId="{CC9FE1E1-B7C4-4DFD-A255-79C40F670FCA}" destId="{C94DC610-FF71-4FA8-B626-67A907488AC8}" srcOrd="0" destOrd="0" parTransId="{68BC2E4F-AEF6-4778-B488-54B2349DEF9F}" sibTransId="{6EDFFF65-120C-45EA-B9A2-38315B64DF0F}"/>
    <dgm:cxn modelId="{3E2C21F5-7C96-4418-85C7-20A616232229}" type="presOf" srcId="{C94DC610-FF71-4FA8-B626-67A907488AC8}" destId="{AE3D3917-C889-4CA3-A2A1-9CE099728088}" srcOrd="0" destOrd="0" presId="urn:microsoft.com/office/officeart/2005/8/layout/vList3"/>
    <dgm:cxn modelId="{B5A23F78-3A1C-456E-A31D-84AB05A4A763}" type="presParOf" srcId="{65F6BECF-4428-48E2-A2F4-7505520E8495}" destId="{FD202E79-D0AF-4382-9554-D70F5BE3FA13}" srcOrd="0" destOrd="0" presId="urn:microsoft.com/office/officeart/2005/8/layout/vList3"/>
    <dgm:cxn modelId="{B9B6B4D7-AA85-4C74-8075-41F91D3FDDD5}" type="presParOf" srcId="{FD202E79-D0AF-4382-9554-D70F5BE3FA13}" destId="{50C6D58C-C867-46D8-9523-4FEA08B1FE92}" srcOrd="0" destOrd="0" presId="urn:microsoft.com/office/officeart/2005/8/layout/vList3"/>
    <dgm:cxn modelId="{537DCF93-E7BF-4505-AA0D-58543BD42671}" type="presParOf" srcId="{FD202E79-D0AF-4382-9554-D70F5BE3FA13}" destId="{AE3D3917-C889-4CA3-A2A1-9CE099728088}" srcOrd="1" destOrd="0" presId="urn:microsoft.com/office/officeart/2005/8/layout/vList3"/>
    <dgm:cxn modelId="{94B04F20-CBCD-4D18-B78E-FEBF39F4F7AC}" type="presParOf" srcId="{65F6BECF-4428-48E2-A2F4-7505520E8495}" destId="{0D5A5F87-807C-47F3-83A3-FC1A6C7323D0}" srcOrd="1" destOrd="0" presId="urn:microsoft.com/office/officeart/2005/8/layout/vList3"/>
    <dgm:cxn modelId="{D68A210D-48B5-4475-9306-DB49C8DEC262}" type="presParOf" srcId="{65F6BECF-4428-48E2-A2F4-7505520E8495}" destId="{9CFACEA6-D4A4-4EE3-8F5E-BFAF121B60AC}" srcOrd="2" destOrd="0" presId="urn:microsoft.com/office/officeart/2005/8/layout/vList3"/>
    <dgm:cxn modelId="{9F49F21E-1D8F-4ACF-990F-99EF776C7E92}" type="presParOf" srcId="{9CFACEA6-D4A4-4EE3-8F5E-BFAF121B60AC}" destId="{9A4217BB-F3E2-46D1-A255-07750A99F6E7}" srcOrd="0" destOrd="0" presId="urn:microsoft.com/office/officeart/2005/8/layout/vList3"/>
    <dgm:cxn modelId="{D5E64DD1-BCC3-4D93-97A1-937CF0D0C290}" type="presParOf" srcId="{9CFACEA6-D4A4-4EE3-8F5E-BFAF121B60AC}" destId="{7307CC17-3BCF-472E-94EB-0F303F529C2B}" srcOrd="1" destOrd="0" presId="urn:microsoft.com/office/officeart/2005/8/layout/vList3"/>
    <dgm:cxn modelId="{B961010D-FABA-45D9-B19A-CECA1FE0CFC5}" type="presParOf" srcId="{65F6BECF-4428-48E2-A2F4-7505520E8495}" destId="{5369DED4-3195-4650-A7A5-C14EAACD6EDF}" srcOrd="3" destOrd="0" presId="urn:microsoft.com/office/officeart/2005/8/layout/vList3"/>
    <dgm:cxn modelId="{435CC628-D6F8-443A-BFD3-1BC8E4AEEF94}" type="presParOf" srcId="{65F6BECF-4428-48E2-A2F4-7505520E8495}" destId="{57B4F9A8-6A99-41D5-9C53-CFF507C82498}" srcOrd="4" destOrd="0" presId="urn:microsoft.com/office/officeart/2005/8/layout/vList3"/>
    <dgm:cxn modelId="{C1B5E522-45F7-4B5E-92F0-C80AA76D3038}" type="presParOf" srcId="{57B4F9A8-6A99-41D5-9C53-CFF507C82498}" destId="{4894EB24-11A4-41A5-BFB5-272C55A71ED8}" srcOrd="0" destOrd="0" presId="urn:microsoft.com/office/officeart/2005/8/layout/vList3"/>
    <dgm:cxn modelId="{A050B5A9-8C7A-494D-ACEE-14E64DA00EB7}" type="presParOf" srcId="{57B4F9A8-6A99-41D5-9C53-CFF507C82498}" destId="{2606BE5D-C3B4-4F41-9B6E-AB432B57AA3A}" srcOrd="1" destOrd="0" presId="urn:microsoft.com/office/officeart/2005/8/layout/vList3"/>
    <dgm:cxn modelId="{086C6847-BC9E-4F75-9B64-98CF034EE610}" type="presParOf" srcId="{65F6BECF-4428-48E2-A2F4-7505520E8495}" destId="{33346CB3-45D7-4EFF-B949-81553006D402}" srcOrd="5" destOrd="0" presId="urn:microsoft.com/office/officeart/2005/8/layout/vList3"/>
    <dgm:cxn modelId="{FFB22995-7AE0-45FF-AA7A-AD5826C3A41B}" type="presParOf" srcId="{65F6BECF-4428-48E2-A2F4-7505520E8495}" destId="{F4CC79D4-D04D-4AEB-BA94-FE5BCD380D99}" srcOrd="6" destOrd="0" presId="urn:microsoft.com/office/officeart/2005/8/layout/vList3"/>
    <dgm:cxn modelId="{BC8ECF3F-A9FE-4832-B4F9-81CB83012DCF}" type="presParOf" srcId="{F4CC79D4-D04D-4AEB-BA94-FE5BCD380D99}" destId="{31AE9EFB-6296-466A-961B-40B5BF14C620}" srcOrd="0" destOrd="0" presId="urn:microsoft.com/office/officeart/2005/8/layout/vList3"/>
    <dgm:cxn modelId="{B95A3B23-83C9-4A4E-B47F-826539C34528}" type="presParOf" srcId="{F4CC79D4-D04D-4AEB-BA94-FE5BCD380D99}" destId="{C7887801-5646-4B1D-A2ED-D9517C30F381}" srcOrd="1" destOrd="0" presId="urn:microsoft.com/office/officeart/2005/8/layout/vList3"/>
    <dgm:cxn modelId="{27733B00-6A1E-4165-9463-9ED771222222}" type="presParOf" srcId="{65F6BECF-4428-48E2-A2F4-7505520E8495}" destId="{4A6A9C56-628C-4015-8B4B-17E305D7E46B}" srcOrd="7" destOrd="0" presId="urn:microsoft.com/office/officeart/2005/8/layout/vList3"/>
    <dgm:cxn modelId="{057C7D66-3D59-4D6C-A876-CA5A267AD74B}" type="presParOf" srcId="{65F6BECF-4428-48E2-A2F4-7505520E8495}" destId="{50EB15C8-8FAC-4B51-9FFD-5A099791B3FD}" srcOrd="8" destOrd="0" presId="urn:microsoft.com/office/officeart/2005/8/layout/vList3"/>
    <dgm:cxn modelId="{6B0DA208-67E9-4C28-B9FC-892A2FC6A8A1}" type="presParOf" srcId="{50EB15C8-8FAC-4B51-9FFD-5A099791B3FD}" destId="{B1BC15F5-2AED-401D-9104-88162895195A}" srcOrd="0" destOrd="0" presId="urn:microsoft.com/office/officeart/2005/8/layout/vList3"/>
    <dgm:cxn modelId="{3F4D06A4-6A5A-4D1B-914B-601EE41151FC}" type="presParOf" srcId="{50EB15C8-8FAC-4B51-9FFD-5A099791B3FD}" destId="{4FC986B2-6A31-4EA2-B54D-4BEE7ACD2D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FE1E1-B7C4-4DFD-A255-79C40F670FCA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C94DC610-FF71-4FA8-B626-67A907488AC8}">
      <dgm:prSet phldrT="[Text]"/>
      <dgm:spPr/>
      <dgm:t>
        <a:bodyPr/>
        <a:lstStyle/>
        <a:p>
          <a:r>
            <a:rPr lang="en-US" dirty="0" smtClean="0"/>
            <a:t>Bounded-depth search trees</a:t>
          </a:r>
          <a:endParaRPr lang="en-US" dirty="0"/>
        </a:p>
      </dgm:t>
    </dgm:pt>
    <dgm:pt modelId="{68BC2E4F-AEF6-4778-B488-54B2349DEF9F}" type="parTrans" cxnId="{9D7EAB05-674A-4DB6-9066-91A7118E5224}">
      <dgm:prSet/>
      <dgm:spPr/>
      <dgm:t>
        <a:bodyPr/>
        <a:lstStyle/>
        <a:p>
          <a:endParaRPr lang="en-US"/>
        </a:p>
      </dgm:t>
    </dgm:pt>
    <dgm:pt modelId="{6EDFFF65-120C-45EA-B9A2-38315B64DF0F}" type="sibTrans" cxnId="{9D7EAB05-674A-4DB6-9066-91A7118E5224}">
      <dgm:prSet/>
      <dgm:spPr/>
      <dgm:t>
        <a:bodyPr/>
        <a:lstStyle/>
        <a:p>
          <a:endParaRPr lang="en-US"/>
        </a:p>
      </dgm:t>
    </dgm:pt>
    <dgm:pt modelId="{9DFA7F26-2F7C-44D2-8D25-3F1B1BB362DE}">
      <dgm:prSet/>
      <dgm:spPr/>
      <dgm:t>
        <a:bodyPr/>
        <a:lstStyle/>
        <a:p>
          <a:r>
            <a:rPr lang="en-US" smtClean="0"/>
            <a:t>Kernelization</a:t>
          </a:r>
          <a:endParaRPr lang="en-US" dirty="0" smtClean="0"/>
        </a:p>
      </dgm:t>
    </dgm:pt>
    <dgm:pt modelId="{B507A9E9-3049-41C6-A3AB-C706523E78F8}" type="parTrans" cxnId="{34F5ACF7-D68E-4EBF-86E4-2F7598DDA060}">
      <dgm:prSet/>
      <dgm:spPr/>
      <dgm:t>
        <a:bodyPr/>
        <a:lstStyle/>
        <a:p>
          <a:endParaRPr lang="en-US"/>
        </a:p>
      </dgm:t>
    </dgm:pt>
    <dgm:pt modelId="{47751D94-EC3F-4B5A-A195-CBAF55F78B3B}" type="sibTrans" cxnId="{34F5ACF7-D68E-4EBF-86E4-2F7598DDA060}">
      <dgm:prSet/>
      <dgm:spPr/>
      <dgm:t>
        <a:bodyPr/>
        <a:lstStyle/>
        <a:p>
          <a:endParaRPr lang="en-US"/>
        </a:p>
      </dgm:t>
    </dgm:pt>
    <dgm:pt modelId="{22578996-717C-412D-8E06-F42CACD62143}">
      <dgm:prSet/>
      <dgm:spPr/>
      <dgm:t>
        <a:bodyPr/>
        <a:lstStyle/>
        <a:p>
          <a:r>
            <a:rPr lang="en-US" smtClean="0"/>
            <a:t>Color coding</a:t>
          </a:r>
          <a:endParaRPr lang="en-US" dirty="0" smtClean="0"/>
        </a:p>
      </dgm:t>
    </dgm:pt>
    <dgm:pt modelId="{9F4C73FA-CD5D-4768-9FAC-88EA31600CC6}" type="parTrans" cxnId="{6F154848-CB9A-42BD-B5FB-6C5B35C19210}">
      <dgm:prSet/>
      <dgm:spPr/>
      <dgm:t>
        <a:bodyPr/>
        <a:lstStyle/>
        <a:p>
          <a:endParaRPr lang="en-US"/>
        </a:p>
      </dgm:t>
    </dgm:pt>
    <dgm:pt modelId="{4EA3209F-C6D9-491B-9207-C225C1EBE3F4}" type="sibTrans" cxnId="{6F154848-CB9A-42BD-B5FB-6C5B35C19210}">
      <dgm:prSet/>
      <dgm:spPr/>
      <dgm:t>
        <a:bodyPr/>
        <a:lstStyle/>
        <a:p>
          <a:endParaRPr lang="en-US"/>
        </a:p>
      </dgm:t>
    </dgm:pt>
    <dgm:pt modelId="{F9010127-519C-4771-AEEF-DE49A63544A0}">
      <dgm:prSet/>
      <dgm:spPr/>
      <dgm:t>
        <a:bodyPr/>
        <a:lstStyle/>
        <a:p>
          <a:r>
            <a:rPr lang="en-US" dirty="0" smtClean="0"/>
            <a:t>Iterative compression</a:t>
          </a:r>
        </a:p>
      </dgm:t>
    </dgm:pt>
    <dgm:pt modelId="{643B2E6E-2A46-4691-AED7-F65CBE8B4F4D}" type="parTrans" cxnId="{D1587AF2-6A2A-4088-A0F4-A013476E4099}">
      <dgm:prSet/>
      <dgm:spPr/>
      <dgm:t>
        <a:bodyPr/>
        <a:lstStyle/>
        <a:p>
          <a:endParaRPr lang="en-US"/>
        </a:p>
      </dgm:t>
    </dgm:pt>
    <dgm:pt modelId="{52F0BC25-B731-419C-9F07-BD82ADD63DE7}" type="sibTrans" cxnId="{D1587AF2-6A2A-4088-A0F4-A013476E4099}">
      <dgm:prSet/>
      <dgm:spPr/>
      <dgm:t>
        <a:bodyPr/>
        <a:lstStyle/>
        <a:p>
          <a:endParaRPr lang="en-US"/>
        </a:p>
      </dgm:t>
    </dgm:pt>
    <dgm:pt modelId="{E3E5AB29-8A7B-45CD-9419-374451FEE672}">
      <dgm:prSet/>
      <dgm:spPr/>
      <dgm:t>
        <a:bodyPr/>
        <a:lstStyle/>
        <a:p>
          <a:r>
            <a:rPr lang="en-US" dirty="0" smtClean="0"/>
            <a:t>Graph minors &amp; treewidth</a:t>
          </a:r>
        </a:p>
      </dgm:t>
    </dgm:pt>
    <dgm:pt modelId="{9DAEBEE7-1DC4-43E7-9090-3B152DFAC2EA}" type="sibTrans" cxnId="{3844F193-3270-451B-BE3F-F88F2DA26E23}">
      <dgm:prSet/>
      <dgm:spPr/>
      <dgm:t>
        <a:bodyPr/>
        <a:lstStyle/>
        <a:p>
          <a:endParaRPr lang="en-US"/>
        </a:p>
      </dgm:t>
    </dgm:pt>
    <dgm:pt modelId="{6233B2CE-236D-4B63-8E90-BECB31BC402C}" type="parTrans" cxnId="{3844F193-3270-451B-BE3F-F88F2DA26E23}">
      <dgm:prSet/>
      <dgm:spPr/>
      <dgm:t>
        <a:bodyPr/>
        <a:lstStyle/>
        <a:p>
          <a:endParaRPr lang="en-US"/>
        </a:p>
      </dgm:t>
    </dgm:pt>
    <dgm:pt modelId="{65F6BECF-4428-48E2-A2F4-7505520E8495}" type="pres">
      <dgm:prSet presAssocID="{CC9FE1E1-B7C4-4DFD-A255-79C40F670FCA}" presName="linearFlow" presStyleCnt="0">
        <dgm:presLayoutVars>
          <dgm:dir/>
          <dgm:resizeHandles val="exact"/>
        </dgm:presLayoutVars>
      </dgm:prSet>
      <dgm:spPr/>
    </dgm:pt>
    <dgm:pt modelId="{FD202E79-D0AF-4382-9554-D70F5BE3FA13}" type="pres">
      <dgm:prSet presAssocID="{C94DC610-FF71-4FA8-B626-67A907488AC8}" presName="composite" presStyleCnt="0"/>
      <dgm:spPr/>
    </dgm:pt>
    <dgm:pt modelId="{50C6D58C-C867-46D8-9523-4FEA08B1FE92}" type="pres">
      <dgm:prSet presAssocID="{C94DC610-FF71-4FA8-B626-67A907488AC8}" presName="imgShp" presStyleLbl="fgImgPlace1" presStyleIdx="0" presStyleCnt="5"/>
      <dgm:spPr/>
    </dgm:pt>
    <dgm:pt modelId="{AE3D3917-C889-4CA3-A2A1-9CE099728088}" type="pres">
      <dgm:prSet presAssocID="{C94DC610-FF71-4FA8-B626-67A907488A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5F87-807C-47F3-83A3-FC1A6C7323D0}" type="pres">
      <dgm:prSet presAssocID="{6EDFFF65-120C-45EA-B9A2-38315B64DF0F}" presName="spacing" presStyleCnt="0"/>
      <dgm:spPr/>
    </dgm:pt>
    <dgm:pt modelId="{4A20C829-AD98-4C36-9454-AA7277404D92}" type="pres">
      <dgm:prSet presAssocID="{9DFA7F26-2F7C-44D2-8D25-3F1B1BB362DE}" presName="composite" presStyleCnt="0"/>
      <dgm:spPr/>
    </dgm:pt>
    <dgm:pt modelId="{CE978C0A-89AC-4E76-AC4C-93B323A284FC}" type="pres">
      <dgm:prSet presAssocID="{9DFA7F26-2F7C-44D2-8D25-3F1B1BB362DE}" presName="imgShp" presStyleLbl="fgImgPlace1" presStyleIdx="1" presStyleCnt="5"/>
      <dgm:spPr/>
    </dgm:pt>
    <dgm:pt modelId="{F4EA8EC9-073E-42B5-B08C-AAEC4B072DC8}" type="pres">
      <dgm:prSet presAssocID="{9DFA7F26-2F7C-44D2-8D25-3F1B1BB362D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278C6-4771-48AE-AA53-368C491EA6A1}" type="pres">
      <dgm:prSet presAssocID="{47751D94-EC3F-4B5A-A195-CBAF55F78B3B}" presName="spacing" presStyleCnt="0"/>
      <dgm:spPr/>
    </dgm:pt>
    <dgm:pt modelId="{7D0C6163-2996-49CC-8BB9-04A90406CEFA}" type="pres">
      <dgm:prSet presAssocID="{22578996-717C-412D-8E06-F42CACD62143}" presName="composite" presStyleCnt="0"/>
      <dgm:spPr/>
    </dgm:pt>
    <dgm:pt modelId="{8E562625-CF1E-468A-B939-9A2E45AFB55D}" type="pres">
      <dgm:prSet presAssocID="{22578996-717C-412D-8E06-F42CACD62143}" presName="imgShp" presStyleLbl="fgImgPlace1" presStyleIdx="2" presStyleCnt="5"/>
      <dgm:spPr/>
    </dgm:pt>
    <dgm:pt modelId="{67546D24-0991-43DC-A816-8E5BD8876DC9}" type="pres">
      <dgm:prSet presAssocID="{22578996-717C-412D-8E06-F42CACD6214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543E-2801-40D7-A687-8C18C25F8F5C}" type="pres">
      <dgm:prSet presAssocID="{4EA3209F-C6D9-491B-9207-C225C1EBE3F4}" presName="spacing" presStyleCnt="0"/>
      <dgm:spPr/>
    </dgm:pt>
    <dgm:pt modelId="{0B9885B5-155A-44AD-9455-D93C99673C70}" type="pres">
      <dgm:prSet presAssocID="{F9010127-519C-4771-AEEF-DE49A63544A0}" presName="composite" presStyleCnt="0"/>
      <dgm:spPr/>
    </dgm:pt>
    <dgm:pt modelId="{54F2A92A-71A7-46B2-B1C1-BA15DB8A82A8}" type="pres">
      <dgm:prSet presAssocID="{F9010127-519C-4771-AEEF-DE49A63544A0}" presName="imgShp" presStyleLbl="fgImgPlace1" presStyleIdx="3" presStyleCnt="5"/>
      <dgm:spPr/>
    </dgm:pt>
    <dgm:pt modelId="{D5359687-1904-470F-A88D-9E058AAC7D32}" type="pres">
      <dgm:prSet presAssocID="{F9010127-519C-4771-AEEF-DE49A63544A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7F328-646B-4B6D-B3E0-F22A8A3E5E3B}" type="pres">
      <dgm:prSet presAssocID="{52F0BC25-B731-419C-9F07-BD82ADD63DE7}" presName="spacing" presStyleCnt="0"/>
      <dgm:spPr/>
    </dgm:pt>
    <dgm:pt modelId="{6E4F7C0A-5F90-4E68-942C-760F16E0C3EA}" type="pres">
      <dgm:prSet presAssocID="{E3E5AB29-8A7B-45CD-9419-374451FEE672}" presName="composite" presStyleCnt="0"/>
      <dgm:spPr/>
    </dgm:pt>
    <dgm:pt modelId="{F2FDC15B-CBD5-43F4-8195-56C9EE432E07}" type="pres">
      <dgm:prSet presAssocID="{E3E5AB29-8A7B-45CD-9419-374451FEE672}" presName="imgShp" presStyleLbl="fgImgPlace1" presStyleIdx="4" presStyleCnt="5"/>
      <dgm:spPr/>
    </dgm:pt>
    <dgm:pt modelId="{55078E0D-61A5-4190-AFC3-D8ABC7C5538D}" type="pres">
      <dgm:prSet presAssocID="{E3E5AB29-8A7B-45CD-9419-374451FEE67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28E2F-32B6-4A90-9E47-3A0DCA7BC6BB}" type="presOf" srcId="{9DFA7F26-2F7C-44D2-8D25-3F1B1BB362DE}" destId="{F4EA8EC9-073E-42B5-B08C-AAEC4B072DC8}" srcOrd="0" destOrd="0" presId="urn:microsoft.com/office/officeart/2005/8/layout/vList3"/>
    <dgm:cxn modelId="{451CBA81-D388-4AAF-9107-32EE2A6E5BC4}" type="presOf" srcId="{CC9FE1E1-B7C4-4DFD-A255-79C40F670FCA}" destId="{65F6BECF-4428-48E2-A2F4-7505520E8495}" srcOrd="0" destOrd="0" presId="urn:microsoft.com/office/officeart/2005/8/layout/vList3"/>
    <dgm:cxn modelId="{3844F193-3270-451B-BE3F-F88F2DA26E23}" srcId="{CC9FE1E1-B7C4-4DFD-A255-79C40F670FCA}" destId="{E3E5AB29-8A7B-45CD-9419-374451FEE672}" srcOrd="4" destOrd="0" parTransId="{6233B2CE-236D-4B63-8E90-BECB31BC402C}" sibTransId="{9DAEBEE7-1DC4-43E7-9090-3B152DFAC2EA}"/>
    <dgm:cxn modelId="{D1587AF2-6A2A-4088-A0F4-A013476E4099}" srcId="{CC9FE1E1-B7C4-4DFD-A255-79C40F670FCA}" destId="{F9010127-519C-4771-AEEF-DE49A63544A0}" srcOrd="3" destOrd="0" parTransId="{643B2E6E-2A46-4691-AED7-F65CBE8B4F4D}" sibTransId="{52F0BC25-B731-419C-9F07-BD82ADD63DE7}"/>
    <dgm:cxn modelId="{D3A40F7F-92EF-43AC-83DE-6065D0BA9E65}" type="presOf" srcId="{C94DC610-FF71-4FA8-B626-67A907488AC8}" destId="{AE3D3917-C889-4CA3-A2A1-9CE099728088}" srcOrd="0" destOrd="0" presId="urn:microsoft.com/office/officeart/2005/8/layout/vList3"/>
    <dgm:cxn modelId="{6AEF702B-B670-41C3-A63E-9CBF4CD2068A}" type="presOf" srcId="{22578996-717C-412D-8E06-F42CACD62143}" destId="{67546D24-0991-43DC-A816-8E5BD8876DC9}" srcOrd="0" destOrd="0" presId="urn:microsoft.com/office/officeart/2005/8/layout/vList3"/>
    <dgm:cxn modelId="{6F154848-CB9A-42BD-B5FB-6C5B35C19210}" srcId="{CC9FE1E1-B7C4-4DFD-A255-79C40F670FCA}" destId="{22578996-717C-412D-8E06-F42CACD62143}" srcOrd="2" destOrd="0" parTransId="{9F4C73FA-CD5D-4768-9FAC-88EA31600CC6}" sibTransId="{4EA3209F-C6D9-491B-9207-C225C1EBE3F4}"/>
    <dgm:cxn modelId="{9D7EAB05-674A-4DB6-9066-91A7118E5224}" srcId="{CC9FE1E1-B7C4-4DFD-A255-79C40F670FCA}" destId="{C94DC610-FF71-4FA8-B626-67A907488AC8}" srcOrd="0" destOrd="0" parTransId="{68BC2E4F-AEF6-4778-B488-54B2349DEF9F}" sibTransId="{6EDFFF65-120C-45EA-B9A2-38315B64DF0F}"/>
    <dgm:cxn modelId="{1991F9C0-0EF3-423A-B241-189FD688205C}" type="presOf" srcId="{F9010127-519C-4771-AEEF-DE49A63544A0}" destId="{D5359687-1904-470F-A88D-9E058AAC7D32}" srcOrd="0" destOrd="0" presId="urn:microsoft.com/office/officeart/2005/8/layout/vList3"/>
    <dgm:cxn modelId="{EA76466E-4008-454E-B2FB-3A0333A74425}" type="presOf" srcId="{E3E5AB29-8A7B-45CD-9419-374451FEE672}" destId="{55078E0D-61A5-4190-AFC3-D8ABC7C5538D}" srcOrd="0" destOrd="0" presId="urn:microsoft.com/office/officeart/2005/8/layout/vList3"/>
    <dgm:cxn modelId="{34F5ACF7-D68E-4EBF-86E4-2F7598DDA060}" srcId="{CC9FE1E1-B7C4-4DFD-A255-79C40F670FCA}" destId="{9DFA7F26-2F7C-44D2-8D25-3F1B1BB362DE}" srcOrd="1" destOrd="0" parTransId="{B507A9E9-3049-41C6-A3AB-C706523E78F8}" sibTransId="{47751D94-EC3F-4B5A-A195-CBAF55F78B3B}"/>
    <dgm:cxn modelId="{613DB897-6759-49F8-9EBA-345875F6DC08}" type="presParOf" srcId="{65F6BECF-4428-48E2-A2F4-7505520E8495}" destId="{FD202E79-D0AF-4382-9554-D70F5BE3FA13}" srcOrd="0" destOrd="0" presId="urn:microsoft.com/office/officeart/2005/8/layout/vList3"/>
    <dgm:cxn modelId="{FDBFA1C9-1EE0-4729-AECF-95C49FB6B183}" type="presParOf" srcId="{FD202E79-D0AF-4382-9554-D70F5BE3FA13}" destId="{50C6D58C-C867-46D8-9523-4FEA08B1FE92}" srcOrd="0" destOrd="0" presId="urn:microsoft.com/office/officeart/2005/8/layout/vList3"/>
    <dgm:cxn modelId="{4CDE95D9-773D-40D8-B658-3E514D71DCB7}" type="presParOf" srcId="{FD202E79-D0AF-4382-9554-D70F5BE3FA13}" destId="{AE3D3917-C889-4CA3-A2A1-9CE099728088}" srcOrd="1" destOrd="0" presId="urn:microsoft.com/office/officeart/2005/8/layout/vList3"/>
    <dgm:cxn modelId="{15BD5E41-EF5D-483F-86C6-0B4CFA021CB0}" type="presParOf" srcId="{65F6BECF-4428-48E2-A2F4-7505520E8495}" destId="{0D5A5F87-807C-47F3-83A3-FC1A6C7323D0}" srcOrd="1" destOrd="0" presId="urn:microsoft.com/office/officeart/2005/8/layout/vList3"/>
    <dgm:cxn modelId="{3F66E44B-B72D-469D-8705-A1CD1F4217FA}" type="presParOf" srcId="{65F6BECF-4428-48E2-A2F4-7505520E8495}" destId="{4A20C829-AD98-4C36-9454-AA7277404D92}" srcOrd="2" destOrd="0" presId="urn:microsoft.com/office/officeart/2005/8/layout/vList3"/>
    <dgm:cxn modelId="{3BD4EE98-3A7E-424E-927D-4DA04B99035A}" type="presParOf" srcId="{4A20C829-AD98-4C36-9454-AA7277404D92}" destId="{CE978C0A-89AC-4E76-AC4C-93B323A284FC}" srcOrd="0" destOrd="0" presId="urn:microsoft.com/office/officeart/2005/8/layout/vList3"/>
    <dgm:cxn modelId="{E2B92C45-63EC-4E2A-A9BF-B9FE0D4D32E4}" type="presParOf" srcId="{4A20C829-AD98-4C36-9454-AA7277404D92}" destId="{F4EA8EC9-073E-42B5-B08C-AAEC4B072DC8}" srcOrd="1" destOrd="0" presId="urn:microsoft.com/office/officeart/2005/8/layout/vList3"/>
    <dgm:cxn modelId="{D4A1D225-3A64-42EA-A606-DAC29C09233E}" type="presParOf" srcId="{65F6BECF-4428-48E2-A2F4-7505520E8495}" destId="{63E278C6-4771-48AE-AA53-368C491EA6A1}" srcOrd="3" destOrd="0" presId="urn:microsoft.com/office/officeart/2005/8/layout/vList3"/>
    <dgm:cxn modelId="{4E0004B6-43F8-444B-A3F3-154A4DD5F928}" type="presParOf" srcId="{65F6BECF-4428-48E2-A2F4-7505520E8495}" destId="{7D0C6163-2996-49CC-8BB9-04A90406CEFA}" srcOrd="4" destOrd="0" presId="urn:microsoft.com/office/officeart/2005/8/layout/vList3"/>
    <dgm:cxn modelId="{6539F335-7B48-4FB9-98DA-878D7C1A5857}" type="presParOf" srcId="{7D0C6163-2996-49CC-8BB9-04A90406CEFA}" destId="{8E562625-CF1E-468A-B939-9A2E45AFB55D}" srcOrd="0" destOrd="0" presId="urn:microsoft.com/office/officeart/2005/8/layout/vList3"/>
    <dgm:cxn modelId="{1C8E6708-9FF6-4505-A307-A79D0862FE2A}" type="presParOf" srcId="{7D0C6163-2996-49CC-8BB9-04A90406CEFA}" destId="{67546D24-0991-43DC-A816-8E5BD8876DC9}" srcOrd="1" destOrd="0" presId="urn:microsoft.com/office/officeart/2005/8/layout/vList3"/>
    <dgm:cxn modelId="{4A4D223A-38E2-40B3-9E0F-05731EBA478B}" type="presParOf" srcId="{65F6BECF-4428-48E2-A2F4-7505520E8495}" destId="{9DFA543E-2801-40D7-A687-8C18C25F8F5C}" srcOrd="5" destOrd="0" presId="urn:microsoft.com/office/officeart/2005/8/layout/vList3"/>
    <dgm:cxn modelId="{9286529E-0EB1-4D58-8D78-59E0C0FC01ED}" type="presParOf" srcId="{65F6BECF-4428-48E2-A2F4-7505520E8495}" destId="{0B9885B5-155A-44AD-9455-D93C99673C70}" srcOrd="6" destOrd="0" presId="urn:microsoft.com/office/officeart/2005/8/layout/vList3"/>
    <dgm:cxn modelId="{57C05E37-1813-4CD5-ADCC-93F2332BEF06}" type="presParOf" srcId="{0B9885B5-155A-44AD-9455-D93C99673C70}" destId="{54F2A92A-71A7-46B2-B1C1-BA15DB8A82A8}" srcOrd="0" destOrd="0" presId="urn:microsoft.com/office/officeart/2005/8/layout/vList3"/>
    <dgm:cxn modelId="{BC52ABF6-787E-422B-82E1-2104CFC793D7}" type="presParOf" srcId="{0B9885B5-155A-44AD-9455-D93C99673C70}" destId="{D5359687-1904-470F-A88D-9E058AAC7D32}" srcOrd="1" destOrd="0" presId="urn:microsoft.com/office/officeart/2005/8/layout/vList3"/>
    <dgm:cxn modelId="{85C66434-903A-4816-B8F3-1005700ABFD1}" type="presParOf" srcId="{65F6BECF-4428-48E2-A2F4-7505520E8495}" destId="{4AA7F328-646B-4B6D-B3E0-F22A8A3E5E3B}" srcOrd="7" destOrd="0" presId="urn:microsoft.com/office/officeart/2005/8/layout/vList3"/>
    <dgm:cxn modelId="{D7FCCEB3-B7C4-4FF1-A7BC-F20C69CF5D30}" type="presParOf" srcId="{65F6BECF-4428-48E2-A2F4-7505520E8495}" destId="{6E4F7C0A-5F90-4E68-942C-760F16E0C3EA}" srcOrd="8" destOrd="0" presId="urn:microsoft.com/office/officeart/2005/8/layout/vList3"/>
    <dgm:cxn modelId="{A33DF55B-678E-4ADF-8627-E3D0AFA8E3E6}" type="presParOf" srcId="{6E4F7C0A-5F90-4E68-942C-760F16E0C3EA}" destId="{F2FDC15B-CBD5-43F4-8195-56C9EE432E07}" srcOrd="0" destOrd="0" presId="urn:microsoft.com/office/officeart/2005/8/layout/vList3"/>
    <dgm:cxn modelId="{E242B3B7-D6F6-4410-836B-00D68EB2779E}" type="presParOf" srcId="{6E4F7C0A-5F90-4E68-942C-760F16E0C3EA}" destId="{55078E0D-61A5-4190-AFC3-D8ABC7C553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3E2F3-E65A-456B-9994-5AD9CAF0DF7F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E2002-7542-403D-B6D6-3889F5684CC3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01E462C5-05BD-4ECC-AD67-B5A1D20EEE50}" type="parTrans" cxnId="{07AD1F62-2427-4091-84B7-395977DE6816}">
      <dgm:prSet/>
      <dgm:spPr/>
      <dgm:t>
        <a:bodyPr/>
        <a:lstStyle/>
        <a:p>
          <a:endParaRPr lang="en-US"/>
        </a:p>
      </dgm:t>
    </dgm:pt>
    <dgm:pt modelId="{23F147C3-D009-4C2A-8DF2-41C0C2B92BE3}" type="sibTrans" cxnId="{07AD1F62-2427-4091-84B7-395977DE6816}">
      <dgm:prSet/>
      <dgm:spPr/>
      <dgm:t>
        <a:bodyPr/>
        <a:lstStyle/>
        <a:p>
          <a:endParaRPr lang="en-US"/>
        </a:p>
      </dgm:t>
    </dgm:pt>
    <dgm:pt modelId="{9408FD18-96CA-474C-A690-3CEADAE449F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2C3675F-9807-4692-806F-C2B557564042}" type="parTrans" cxnId="{A6DD9C09-D11C-4ED7-82B4-84B292D15D52}">
      <dgm:prSet/>
      <dgm:spPr/>
      <dgm:t>
        <a:bodyPr/>
        <a:lstStyle/>
        <a:p>
          <a:endParaRPr lang="en-US"/>
        </a:p>
      </dgm:t>
    </dgm:pt>
    <dgm:pt modelId="{27C57713-1473-46C3-ACCE-620A93911AAA}" type="sibTrans" cxnId="{A6DD9C09-D11C-4ED7-82B4-84B292D15D52}">
      <dgm:prSet/>
      <dgm:spPr/>
      <dgm:t>
        <a:bodyPr/>
        <a:lstStyle/>
        <a:p>
          <a:endParaRPr lang="en-US"/>
        </a:p>
      </dgm:t>
    </dgm:pt>
    <dgm:pt modelId="{2333D6F0-7920-487C-9AD0-98AFCDDE3757}">
      <dgm:prSet phldrT="[Text]"/>
      <dgm:spPr/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C9721C3D-A995-4BC7-B5DD-DC2AA4072339}" type="parTrans" cxnId="{1BB592C8-C012-4D8E-BDA0-F3E79C5E5DF7}">
      <dgm:prSet/>
      <dgm:spPr/>
      <dgm:t>
        <a:bodyPr/>
        <a:lstStyle/>
        <a:p>
          <a:endParaRPr lang="en-US"/>
        </a:p>
      </dgm:t>
    </dgm:pt>
    <dgm:pt modelId="{AEFB0785-A69F-4A1C-AEF0-45B0E47D231F}" type="sibTrans" cxnId="{1BB592C8-C012-4D8E-BDA0-F3E79C5E5DF7}">
      <dgm:prSet/>
      <dgm:spPr/>
      <dgm:t>
        <a:bodyPr/>
        <a:lstStyle/>
        <a:p>
          <a:endParaRPr lang="en-US"/>
        </a:p>
      </dgm:t>
    </dgm:pt>
    <dgm:pt modelId="{E9807999-85D9-4343-A02E-9E16BCB2F8F6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0D0BCFE7-DAD2-4B68-AB96-1440468653DE}" type="parTrans" cxnId="{0244D1D3-C20E-4AB6-83B9-3C7C9137DE1F}">
      <dgm:prSet/>
      <dgm:spPr/>
      <dgm:t>
        <a:bodyPr/>
        <a:lstStyle/>
        <a:p>
          <a:endParaRPr lang="en-US"/>
        </a:p>
      </dgm:t>
    </dgm:pt>
    <dgm:pt modelId="{FD2CE53D-0EB1-400C-B41A-61D3A4BE8BC7}" type="sibTrans" cxnId="{0244D1D3-C20E-4AB6-83B9-3C7C9137DE1F}">
      <dgm:prSet/>
      <dgm:spPr/>
      <dgm:t>
        <a:bodyPr/>
        <a:lstStyle/>
        <a:p>
          <a:endParaRPr lang="en-US"/>
        </a:p>
      </dgm:t>
    </dgm:pt>
    <dgm:pt modelId="{36439536-D4E1-4262-8D40-F95EFADA4E6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4B57EF62-E8A8-423A-A041-EDF3B3DA4F82}" type="parTrans" cxnId="{F60A51AE-4C4A-4137-9E97-CC7330A60CD7}">
      <dgm:prSet/>
      <dgm:spPr/>
      <dgm:t>
        <a:bodyPr/>
        <a:lstStyle/>
        <a:p>
          <a:endParaRPr lang="en-US"/>
        </a:p>
      </dgm:t>
    </dgm:pt>
    <dgm:pt modelId="{9C804F1A-BD44-4ABD-91AA-840C98A664CB}" type="sibTrans" cxnId="{F60A51AE-4C4A-4137-9E97-CC7330A60CD7}">
      <dgm:prSet/>
      <dgm:spPr/>
      <dgm:t>
        <a:bodyPr/>
        <a:lstStyle/>
        <a:p>
          <a:endParaRPr lang="en-US"/>
        </a:p>
      </dgm:t>
    </dgm:pt>
    <dgm:pt modelId="{4FBE9257-AE0D-4378-835B-4D5FF70F3328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E4A649A1-073B-421B-BC5E-3A84728DCDF7}" type="parTrans" cxnId="{3ADDA9DB-76A0-4B17-B57B-A373FDE012F0}">
      <dgm:prSet/>
      <dgm:spPr/>
      <dgm:t>
        <a:bodyPr/>
        <a:lstStyle/>
        <a:p>
          <a:endParaRPr lang="en-US"/>
        </a:p>
      </dgm:t>
    </dgm:pt>
    <dgm:pt modelId="{8FBBEC3A-5AB9-400F-B79E-8D9DA270B9E1}" type="sibTrans" cxnId="{3ADDA9DB-76A0-4B17-B57B-A373FDE012F0}">
      <dgm:prSet/>
      <dgm:spPr/>
      <dgm:t>
        <a:bodyPr/>
        <a:lstStyle/>
        <a:p>
          <a:endParaRPr lang="en-US"/>
        </a:p>
      </dgm:t>
    </dgm:pt>
    <dgm:pt modelId="{286C1F4A-84C1-4AD2-88B8-FE796861AD60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A4F6D88C-2B58-46F3-8051-2521DF44455D}" type="parTrans" cxnId="{0BE9FAE2-7F22-4D36-8F8F-C8AD3BC3CAF7}">
      <dgm:prSet/>
      <dgm:spPr/>
      <dgm:t>
        <a:bodyPr/>
        <a:lstStyle/>
        <a:p>
          <a:endParaRPr lang="en-US"/>
        </a:p>
      </dgm:t>
    </dgm:pt>
    <dgm:pt modelId="{9E24E5BC-8918-4B81-8EA8-F5F86E285112}" type="sibTrans" cxnId="{0BE9FAE2-7F22-4D36-8F8F-C8AD3BC3CAF7}">
      <dgm:prSet/>
      <dgm:spPr/>
      <dgm:t>
        <a:bodyPr/>
        <a:lstStyle/>
        <a:p>
          <a:endParaRPr lang="en-US"/>
        </a:p>
      </dgm:t>
    </dgm:pt>
    <dgm:pt modelId="{57F395E8-42A9-4D79-8C65-718DE93D4898}">
      <dgm:prSet phldrT="[Text]"/>
      <dgm:spPr/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500E8496-B5FA-4DE5-A65E-DCBA5E3858E5}" type="parTrans" cxnId="{11C457DB-A00F-465A-9F4D-A5C618AF9165}">
      <dgm:prSet/>
      <dgm:spPr/>
      <dgm:t>
        <a:bodyPr/>
        <a:lstStyle/>
        <a:p>
          <a:endParaRPr lang="en-US"/>
        </a:p>
      </dgm:t>
    </dgm:pt>
    <dgm:pt modelId="{5B666DA0-6B50-40F0-9B00-531148D4F21C}" type="sibTrans" cxnId="{11C457DB-A00F-465A-9F4D-A5C618AF9165}">
      <dgm:prSet/>
      <dgm:spPr/>
      <dgm:t>
        <a:bodyPr/>
        <a:lstStyle/>
        <a:p>
          <a:endParaRPr lang="en-US"/>
        </a:p>
      </dgm:t>
    </dgm:pt>
    <dgm:pt modelId="{C29D1451-998D-4380-94D0-941B558002B2}">
      <dgm:prSet phldrT="[Text]"/>
      <dgm:spPr/>
      <dgm:t>
        <a:bodyPr/>
        <a:lstStyle/>
        <a:p>
          <a:r>
            <a:rPr lang="en-US" dirty="0" smtClean="0"/>
            <a:t>W[1]-hard</a:t>
          </a:r>
          <a:endParaRPr lang="en-US" dirty="0"/>
        </a:p>
      </dgm:t>
    </dgm:pt>
    <dgm:pt modelId="{B2DC6D89-6CA3-4A7D-9F8C-763693D35E70}" type="parTrans" cxnId="{D5CF45AB-318B-4021-9FDC-A8AC7621EA0A}">
      <dgm:prSet/>
      <dgm:spPr/>
      <dgm:t>
        <a:bodyPr/>
        <a:lstStyle/>
        <a:p>
          <a:endParaRPr lang="en-US"/>
        </a:p>
      </dgm:t>
    </dgm:pt>
    <dgm:pt modelId="{D87D6F88-32CE-4CDA-9C1B-6FFA2F5AF5A8}" type="sibTrans" cxnId="{D5CF45AB-318B-4021-9FDC-A8AC7621EA0A}">
      <dgm:prSet/>
      <dgm:spPr/>
      <dgm:t>
        <a:bodyPr/>
        <a:lstStyle/>
        <a:p>
          <a:endParaRPr lang="en-US"/>
        </a:p>
      </dgm:t>
    </dgm:pt>
    <dgm:pt modelId="{C37FC03F-7308-4CAD-A7F7-F0AB861C4C8D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9790D6EC-1D8C-41BA-BF07-CA207F5C57C4}" type="parTrans" cxnId="{0D1D20D8-A16C-46DC-B313-4B3ED8DF1648}">
      <dgm:prSet/>
      <dgm:spPr/>
      <dgm:t>
        <a:bodyPr/>
        <a:lstStyle/>
        <a:p>
          <a:endParaRPr lang="en-US"/>
        </a:p>
      </dgm:t>
    </dgm:pt>
    <dgm:pt modelId="{9204483C-D09E-45F6-B385-2F32F3E26735}" type="sibTrans" cxnId="{0D1D20D8-A16C-46DC-B313-4B3ED8DF1648}">
      <dgm:prSet/>
      <dgm:spPr/>
      <dgm:t>
        <a:bodyPr/>
        <a:lstStyle/>
        <a:p>
          <a:endParaRPr lang="en-US"/>
        </a:p>
      </dgm:t>
    </dgm:pt>
    <dgm:pt modelId="{B3BFD63A-716B-46AC-9F34-441DD4486EA2}">
      <dgm:prSet phldrT="[Text]"/>
      <dgm:spPr/>
      <dgm:t>
        <a:bodyPr/>
        <a:lstStyle/>
        <a:p>
          <a:r>
            <a:rPr lang="en-US" dirty="0" err="1" smtClean="0"/>
            <a:t>Exp</a:t>
          </a:r>
          <a:r>
            <a:rPr lang="en-US" dirty="0" smtClean="0"/>
            <a:t>-time hypotheses</a:t>
          </a:r>
          <a:endParaRPr lang="en-US" dirty="0"/>
        </a:p>
      </dgm:t>
    </dgm:pt>
    <dgm:pt modelId="{9BF8ACE6-9F83-4EFB-8838-E188D11AD027}" type="parTrans" cxnId="{E6DB54C4-56DD-44D7-AC55-B9365E3D9030}">
      <dgm:prSet/>
      <dgm:spPr/>
      <dgm:t>
        <a:bodyPr/>
        <a:lstStyle/>
        <a:p>
          <a:endParaRPr lang="en-US"/>
        </a:p>
      </dgm:t>
    </dgm:pt>
    <dgm:pt modelId="{F3E8C0FF-67A6-4451-BF31-22B2E79ECEB3}" type="sibTrans" cxnId="{E6DB54C4-56DD-44D7-AC55-B9365E3D9030}">
      <dgm:prSet/>
      <dgm:spPr/>
      <dgm:t>
        <a:bodyPr/>
        <a:lstStyle/>
        <a:p>
          <a:endParaRPr lang="en-US"/>
        </a:p>
      </dgm:t>
    </dgm:pt>
    <dgm:pt modelId="{7291761D-6574-418F-982C-D209ED532698}">
      <dgm:prSet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F258F9D5-EBF0-46DD-A42D-480014058B4B}" type="parTrans" cxnId="{443129BD-B9E8-46E5-89F2-C92306E7C547}">
      <dgm:prSet/>
      <dgm:spPr/>
      <dgm:t>
        <a:bodyPr/>
        <a:lstStyle/>
        <a:p>
          <a:endParaRPr lang="en-US"/>
        </a:p>
      </dgm:t>
    </dgm:pt>
    <dgm:pt modelId="{46DD7A11-4550-4736-966C-B39F79B3E64C}" type="sibTrans" cxnId="{443129BD-B9E8-46E5-89F2-C92306E7C547}">
      <dgm:prSet/>
      <dgm:spPr/>
      <dgm:t>
        <a:bodyPr/>
        <a:lstStyle/>
        <a:p>
          <a:endParaRPr lang="en-US"/>
        </a:p>
      </dgm:t>
    </dgm:pt>
    <dgm:pt modelId="{30E16359-9BDD-4F24-AC4F-9199F9D48AB7}">
      <dgm:prSet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F94BC434-391F-4603-A322-780888262FD4}" type="parTrans" cxnId="{89A701BF-44D1-4795-9BD2-333E243A32FB}">
      <dgm:prSet/>
      <dgm:spPr/>
      <dgm:t>
        <a:bodyPr/>
        <a:lstStyle/>
        <a:p>
          <a:endParaRPr lang="en-US"/>
        </a:p>
      </dgm:t>
    </dgm:pt>
    <dgm:pt modelId="{0DCC1F34-736D-4FA3-9D7F-7A23221772BA}" type="sibTrans" cxnId="{89A701BF-44D1-4795-9BD2-333E243A32FB}">
      <dgm:prSet/>
      <dgm:spPr/>
      <dgm:t>
        <a:bodyPr/>
        <a:lstStyle/>
        <a:p>
          <a:endParaRPr lang="en-US"/>
        </a:p>
      </dgm:t>
    </dgm:pt>
    <dgm:pt modelId="{D21965BA-A95E-45C5-9F84-8CD29C13C575}">
      <dgm:prSet phldrT="[Text]"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lower bounds</a:t>
          </a:r>
          <a:endParaRPr lang="en-US" dirty="0"/>
        </a:p>
      </dgm:t>
    </dgm:pt>
    <dgm:pt modelId="{D7A70D42-D961-4FA5-A01A-A6B55DDEFB78}" type="parTrans" cxnId="{A160852B-3438-449F-899C-2BDBDF916799}">
      <dgm:prSet/>
      <dgm:spPr/>
      <dgm:t>
        <a:bodyPr/>
        <a:lstStyle/>
        <a:p>
          <a:endParaRPr lang="en-US"/>
        </a:p>
      </dgm:t>
    </dgm:pt>
    <dgm:pt modelId="{1540A9D9-E2E4-4EC3-BB84-5037C613BEE1}" type="sibTrans" cxnId="{A160852B-3438-449F-899C-2BDBDF916799}">
      <dgm:prSet/>
      <dgm:spPr/>
      <dgm:t>
        <a:bodyPr/>
        <a:lstStyle/>
        <a:p>
          <a:endParaRPr lang="en-US"/>
        </a:p>
      </dgm:t>
    </dgm:pt>
    <dgm:pt modelId="{F1BC9B37-FC28-4235-8444-716548EC229B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8A0FFAE2-0529-464D-AF0E-722F75BBCC6A}" type="parTrans" cxnId="{8A44B97B-6216-4B6C-96FA-8D8AB6D0C68D}">
      <dgm:prSet/>
      <dgm:spPr/>
      <dgm:t>
        <a:bodyPr/>
        <a:lstStyle/>
        <a:p>
          <a:endParaRPr lang="en-US"/>
        </a:p>
      </dgm:t>
    </dgm:pt>
    <dgm:pt modelId="{329E0A97-50EB-42EA-9749-E1F3E58D8030}" type="sibTrans" cxnId="{8A44B97B-6216-4B6C-96FA-8D8AB6D0C68D}">
      <dgm:prSet/>
      <dgm:spPr/>
      <dgm:t>
        <a:bodyPr/>
        <a:lstStyle/>
        <a:p>
          <a:endParaRPr lang="en-US"/>
        </a:p>
      </dgm:t>
    </dgm:pt>
    <dgm:pt modelId="{CE36CD95-2279-447F-BEA7-05EE14D6C8F2}">
      <dgm:prSet/>
      <dgm:spPr/>
      <dgm:t>
        <a:bodyPr/>
        <a:lstStyle/>
        <a:p>
          <a:r>
            <a:rPr lang="en-US" dirty="0" smtClean="0"/>
            <a:t>Treewidth</a:t>
          </a:r>
          <a:endParaRPr lang="en-US" dirty="0"/>
        </a:p>
      </dgm:t>
    </dgm:pt>
    <dgm:pt modelId="{E3D71936-BDB1-4327-88C2-900694D56FE0}" type="parTrans" cxnId="{B0B540A4-81F6-4189-830C-1CE470489045}">
      <dgm:prSet/>
      <dgm:spPr/>
    </dgm:pt>
    <dgm:pt modelId="{9CB6F84D-3980-4E52-9DDD-05B668A5B7F6}" type="sibTrans" cxnId="{B0B540A4-81F6-4189-830C-1CE470489045}">
      <dgm:prSet/>
      <dgm:spPr/>
    </dgm:pt>
    <dgm:pt modelId="{DF337837-244B-40C2-AB37-942B0C274C2E}">
      <dgm:prSet/>
      <dgm:spPr/>
      <dgm:t>
        <a:bodyPr/>
        <a:lstStyle/>
        <a:p>
          <a:r>
            <a:rPr lang="en-US" dirty="0" smtClean="0"/>
            <a:t>Overview of techniques</a:t>
          </a:r>
          <a:endParaRPr lang="en-US" dirty="0"/>
        </a:p>
      </dgm:t>
    </dgm:pt>
    <dgm:pt modelId="{1640B4AD-1B72-4ED6-A824-66006FED79FE}" type="parTrans" cxnId="{D2C6F357-7CBC-45FB-94C9-3616ABCAB119}">
      <dgm:prSet/>
      <dgm:spPr/>
    </dgm:pt>
    <dgm:pt modelId="{D4125091-A504-43FF-9B3A-EFAFD7A00FAE}" type="sibTrans" cxnId="{D2C6F357-7CBC-45FB-94C9-3616ABCAB119}">
      <dgm:prSet/>
      <dgm:spPr/>
    </dgm:pt>
    <dgm:pt modelId="{5F7CA889-948D-4D76-AA20-9E6EF55E74C2}" type="pres">
      <dgm:prSet presAssocID="{01D3E2F3-E65A-456B-9994-5AD9CAF0DF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6359-A4C1-47F4-8BA3-227DC2023530}" type="pres">
      <dgm:prSet presAssocID="{628E2002-7542-403D-B6D6-3889F5684CC3}" presName="compNode" presStyleCnt="0"/>
      <dgm:spPr/>
    </dgm:pt>
    <dgm:pt modelId="{07F7C434-CB39-47A7-B5BE-3CB7CE04C90F}" type="pres">
      <dgm:prSet presAssocID="{628E2002-7542-403D-B6D6-3889F5684CC3}" presName="aNode" presStyleLbl="bgShp" presStyleIdx="0" presStyleCnt="3"/>
      <dgm:spPr/>
      <dgm:t>
        <a:bodyPr/>
        <a:lstStyle/>
        <a:p>
          <a:endParaRPr lang="en-US"/>
        </a:p>
      </dgm:t>
    </dgm:pt>
    <dgm:pt modelId="{8D00C786-75BD-43D1-BA36-F52C25BD9DA0}" type="pres">
      <dgm:prSet presAssocID="{628E2002-7542-403D-B6D6-3889F5684CC3}" presName="textNode" presStyleLbl="bgShp" presStyleIdx="0" presStyleCnt="3"/>
      <dgm:spPr/>
      <dgm:t>
        <a:bodyPr/>
        <a:lstStyle/>
        <a:p>
          <a:endParaRPr lang="en-US"/>
        </a:p>
      </dgm:t>
    </dgm:pt>
    <dgm:pt modelId="{580331BF-E5CC-4393-ADB9-72836A1962DD}" type="pres">
      <dgm:prSet presAssocID="{628E2002-7542-403D-B6D6-3889F5684CC3}" presName="compChildNode" presStyleCnt="0"/>
      <dgm:spPr/>
    </dgm:pt>
    <dgm:pt modelId="{037D7063-95DF-457B-85F1-9899F3A3C19E}" type="pres">
      <dgm:prSet presAssocID="{628E2002-7542-403D-B6D6-3889F5684CC3}" presName="theInnerList" presStyleCnt="0"/>
      <dgm:spPr/>
    </dgm:pt>
    <dgm:pt modelId="{46586137-2CA5-48A0-8943-86C49F113374}" type="pres">
      <dgm:prSet presAssocID="{9408FD18-96CA-474C-A690-3CEADAE449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B054-8BE8-4481-8B8E-D70A7C9DC3A5}" type="pres">
      <dgm:prSet presAssocID="{628E2002-7542-403D-B6D6-3889F5684CC3}" presName="aSpace" presStyleCnt="0"/>
      <dgm:spPr/>
    </dgm:pt>
    <dgm:pt modelId="{3C049763-254C-44AD-9200-EC3AB1ADD78B}" type="pres">
      <dgm:prSet presAssocID="{2333D6F0-7920-487C-9AD0-98AFCDDE3757}" presName="compNode" presStyleCnt="0"/>
      <dgm:spPr/>
    </dgm:pt>
    <dgm:pt modelId="{CC5A5EC1-B1AA-47C2-8182-F48C792D3D9D}" type="pres">
      <dgm:prSet presAssocID="{2333D6F0-7920-487C-9AD0-98AFCDDE3757}" presName="aNode" presStyleLbl="bgShp" presStyleIdx="1" presStyleCnt="3"/>
      <dgm:spPr/>
      <dgm:t>
        <a:bodyPr/>
        <a:lstStyle/>
        <a:p>
          <a:endParaRPr lang="en-US"/>
        </a:p>
      </dgm:t>
    </dgm:pt>
    <dgm:pt modelId="{7EC1FDB8-8899-419B-AEE2-DABE95959236}" type="pres">
      <dgm:prSet presAssocID="{2333D6F0-7920-487C-9AD0-98AFCDDE3757}" presName="textNode" presStyleLbl="bgShp" presStyleIdx="1" presStyleCnt="3"/>
      <dgm:spPr/>
      <dgm:t>
        <a:bodyPr/>
        <a:lstStyle/>
        <a:p>
          <a:endParaRPr lang="en-US"/>
        </a:p>
      </dgm:t>
    </dgm:pt>
    <dgm:pt modelId="{F8068D40-2E59-4B87-981F-2955110C5352}" type="pres">
      <dgm:prSet presAssocID="{2333D6F0-7920-487C-9AD0-98AFCDDE3757}" presName="compChildNode" presStyleCnt="0"/>
      <dgm:spPr/>
    </dgm:pt>
    <dgm:pt modelId="{B850A17A-25E7-46B7-8DCA-99F1F220E92D}" type="pres">
      <dgm:prSet presAssocID="{2333D6F0-7920-487C-9AD0-98AFCDDE3757}" presName="theInnerList" presStyleCnt="0"/>
      <dgm:spPr/>
    </dgm:pt>
    <dgm:pt modelId="{58DFEC91-E07B-4697-86E0-EAD2D5127D43}" type="pres">
      <dgm:prSet presAssocID="{E9807999-85D9-4343-A02E-9E16BCB2F8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78B8-267D-4030-B5CB-ADE13BC637CB}" type="pres">
      <dgm:prSet presAssocID="{2333D6F0-7920-487C-9AD0-98AFCDDE3757}" presName="aSpace" presStyleCnt="0"/>
      <dgm:spPr/>
    </dgm:pt>
    <dgm:pt modelId="{8750E349-F6BF-434F-9EB6-7C6A9716FD26}" type="pres">
      <dgm:prSet presAssocID="{36439536-D4E1-4262-8D40-F95EFADA4E6A}" presName="compNode" presStyleCnt="0"/>
      <dgm:spPr/>
    </dgm:pt>
    <dgm:pt modelId="{7381D92D-AE81-4FED-97A0-F152BC8F461E}" type="pres">
      <dgm:prSet presAssocID="{36439536-D4E1-4262-8D40-F95EFADA4E6A}" presName="aNode" presStyleLbl="bgShp" presStyleIdx="2" presStyleCnt="3"/>
      <dgm:spPr/>
      <dgm:t>
        <a:bodyPr/>
        <a:lstStyle/>
        <a:p>
          <a:endParaRPr lang="en-US"/>
        </a:p>
      </dgm:t>
    </dgm:pt>
    <dgm:pt modelId="{C2DC30B5-AFBC-4709-8CAC-C0FF36B04CAE}" type="pres">
      <dgm:prSet presAssocID="{36439536-D4E1-4262-8D40-F95EFADA4E6A}" presName="textNode" presStyleLbl="bgShp" presStyleIdx="2" presStyleCnt="3"/>
      <dgm:spPr/>
      <dgm:t>
        <a:bodyPr/>
        <a:lstStyle/>
        <a:p>
          <a:endParaRPr lang="en-US"/>
        </a:p>
      </dgm:t>
    </dgm:pt>
    <dgm:pt modelId="{B49BFA19-DD61-4FF3-8189-8CF88A6F52AA}" type="pres">
      <dgm:prSet presAssocID="{36439536-D4E1-4262-8D40-F95EFADA4E6A}" presName="compChildNode" presStyleCnt="0"/>
      <dgm:spPr/>
    </dgm:pt>
    <dgm:pt modelId="{53DDDBBC-A227-40ED-997C-A13545942702}" type="pres">
      <dgm:prSet presAssocID="{36439536-D4E1-4262-8D40-F95EFADA4E6A}" presName="theInnerList" presStyleCnt="0"/>
      <dgm:spPr/>
    </dgm:pt>
    <dgm:pt modelId="{C9F6B109-6A29-4392-B49B-024576978550}" type="pres">
      <dgm:prSet presAssocID="{4FBE9257-AE0D-4378-835B-4D5FF70F33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4D1D3-C20E-4AB6-83B9-3C7C9137DE1F}" srcId="{2333D6F0-7920-487C-9AD0-98AFCDDE3757}" destId="{E9807999-85D9-4343-A02E-9E16BCB2F8F6}" srcOrd="0" destOrd="0" parTransId="{0D0BCFE7-DAD2-4B68-AB96-1440468653DE}" sibTransId="{FD2CE53D-0EB1-400C-B41A-61D3A4BE8BC7}"/>
    <dgm:cxn modelId="{443129BD-B9E8-46E5-89F2-C92306E7C547}" srcId="{E9807999-85D9-4343-A02E-9E16BCB2F8F6}" destId="{7291761D-6574-418F-982C-D209ED532698}" srcOrd="0" destOrd="0" parTransId="{F258F9D5-EBF0-46DD-A42D-480014058B4B}" sibTransId="{46DD7A11-4550-4736-966C-B39F79B3E64C}"/>
    <dgm:cxn modelId="{3ADDA9DB-76A0-4B17-B57B-A373FDE012F0}" srcId="{36439536-D4E1-4262-8D40-F95EFADA4E6A}" destId="{4FBE9257-AE0D-4378-835B-4D5FF70F3328}" srcOrd="0" destOrd="0" parTransId="{E4A649A1-073B-421B-BC5E-3A84728DCDF7}" sibTransId="{8FBBEC3A-5AB9-400F-B79E-8D9DA270B9E1}"/>
    <dgm:cxn modelId="{1AFB8EEB-FCD3-4C63-9820-5E0B93F37201}" type="presOf" srcId="{DF337837-244B-40C2-AB37-942B0C274C2E}" destId="{58DFEC91-E07B-4697-86E0-EAD2D5127D43}" srcOrd="0" destOrd="5" presId="urn:microsoft.com/office/officeart/2005/8/layout/lProcess2"/>
    <dgm:cxn modelId="{4E9CE12A-EA38-4F25-B802-DDE8A630EF92}" type="presOf" srcId="{01D3E2F3-E65A-456B-9994-5AD9CAF0DF7F}" destId="{5F7CA889-948D-4D76-AA20-9E6EF55E74C2}" srcOrd="0" destOrd="0" presId="urn:microsoft.com/office/officeart/2005/8/layout/lProcess2"/>
    <dgm:cxn modelId="{07AD1F62-2427-4091-84B7-395977DE6816}" srcId="{01D3E2F3-E65A-456B-9994-5AD9CAF0DF7F}" destId="{628E2002-7542-403D-B6D6-3889F5684CC3}" srcOrd="0" destOrd="0" parTransId="{01E462C5-05BD-4ECC-AD67-B5A1D20EEE50}" sibTransId="{23F147C3-D009-4C2A-8DF2-41C0C2B92BE3}"/>
    <dgm:cxn modelId="{DA06ADDF-0E61-42A4-A47C-1D239CC522FF}" type="presOf" srcId="{C37FC03F-7308-4CAD-A7F7-F0AB861C4C8D}" destId="{46586137-2CA5-48A0-8943-86C49F113374}" srcOrd="0" destOrd="3" presId="urn:microsoft.com/office/officeart/2005/8/layout/lProcess2"/>
    <dgm:cxn modelId="{89A701BF-44D1-4795-9BD2-333E243A32FB}" srcId="{E9807999-85D9-4343-A02E-9E16BCB2F8F6}" destId="{30E16359-9BDD-4F24-AC4F-9199F9D48AB7}" srcOrd="2" destOrd="0" parTransId="{F94BC434-391F-4603-A322-780888262FD4}" sibTransId="{0DCC1F34-736D-4FA3-9D7F-7A23221772BA}"/>
    <dgm:cxn modelId="{0D1D20D8-A16C-46DC-B313-4B3ED8DF1648}" srcId="{9408FD18-96CA-474C-A690-3CEADAE449FF}" destId="{C37FC03F-7308-4CAD-A7F7-F0AB861C4C8D}" srcOrd="2" destOrd="0" parTransId="{9790D6EC-1D8C-41BA-BF07-CA207F5C57C4}" sibTransId="{9204483C-D09E-45F6-B385-2F32F3E26735}"/>
    <dgm:cxn modelId="{D2C6F357-7CBC-45FB-94C9-3616ABCAB119}" srcId="{E9807999-85D9-4343-A02E-9E16BCB2F8F6}" destId="{DF337837-244B-40C2-AB37-942B0C274C2E}" srcOrd="4" destOrd="0" parTransId="{1640B4AD-1B72-4ED6-A824-66006FED79FE}" sibTransId="{D4125091-A504-43FF-9B3A-EFAFD7A00FAE}"/>
    <dgm:cxn modelId="{F91719C7-71F7-4E01-9E77-D9D181ECE609}" type="presOf" srcId="{628E2002-7542-403D-B6D6-3889F5684CC3}" destId="{07F7C434-CB39-47A7-B5BE-3CB7CE04C90F}" srcOrd="0" destOrd="0" presId="urn:microsoft.com/office/officeart/2005/8/layout/lProcess2"/>
    <dgm:cxn modelId="{F3259664-0F34-4B1F-A962-6FBDA5B91845}" type="presOf" srcId="{286C1F4A-84C1-4AD2-88B8-FE796861AD60}" destId="{46586137-2CA5-48A0-8943-86C49F113374}" srcOrd="0" destOrd="1" presId="urn:microsoft.com/office/officeart/2005/8/layout/lProcess2"/>
    <dgm:cxn modelId="{0AFF35A5-2F5E-42D9-8742-CEB665ABDFF2}" type="presOf" srcId="{C29D1451-998D-4380-94D0-941B558002B2}" destId="{C9F6B109-6A29-4392-B49B-024576978550}" srcOrd="0" destOrd="1" presId="urn:microsoft.com/office/officeart/2005/8/layout/lProcess2"/>
    <dgm:cxn modelId="{8A44B97B-6216-4B6C-96FA-8D8AB6D0C68D}" srcId="{E9807999-85D9-4343-A02E-9E16BCB2F8F6}" destId="{F1BC9B37-FC28-4235-8444-716548EC229B}" srcOrd="1" destOrd="0" parTransId="{8A0FFAE2-0529-464D-AF0E-722F75BBCC6A}" sibTransId="{329E0A97-50EB-42EA-9749-E1F3E58D8030}"/>
    <dgm:cxn modelId="{916A1D41-1D29-4EFB-900D-A40013891EE2}" type="presOf" srcId="{E9807999-85D9-4343-A02E-9E16BCB2F8F6}" destId="{58DFEC91-E07B-4697-86E0-EAD2D5127D43}" srcOrd="0" destOrd="0" presId="urn:microsoft.com/office/officeart/2005/8/layout/lProcess2"/>
    <dgm:cxn modelId="{DEDEDC1F-F5CE-4C16-AF8B-E4243136D4A8}" type="presOf" srcId="{628E2002-7542-403D-B6D6-3889F5684CC3}" destId="{8D00C786-75BD-43D1-BA36-F52C25BD9DA0}" srcOrd="1" destOrd="0" presId="urn:microsoft.com/office/officeart/2005/8/layout/lProcess2"/>
    <dgm:cxn modelId="{0BE9FAE2-7F22-4D36-8F8F-C8AD3BC3CAF7}" srcId="{9408FD18-96CA-474C-A690-3CEADAE449FF}" destId="{286C1F4A-84C1-4AD2-88B8-FE796861AD60}" srcOrd="0" destOrd="0" parTransId="{A4F6D88C-2B58-46F3-8051-2521DF44455D}" sibTransId="{9E24E5BC-8918-4B81-8EA8-F5F86E285112}"/>
    <dgm:cxn modelId="{1A4162DC-7E63-4A4C-880F-6857569824FD}" type="presOf" srcId="{B3BFD63A-716B-46AC-9F34-441DD4486EA2}" destId="{C9F6B109-6A29-4392-B49B-024576978550}" srcOrd="0" destOrd="2" presId="urn:microsoft.com/office/officeart/2005/8/layout/lProcess2"/>
    <dgm:cxn modelId="{774B054B-3BF8-41F5-9360-56F34B229883}" type="presOf" srcId="{2333D6F0-7920-487C-9AD0-98AFCDDE3757}" destId="{CC5A5EC1-B1AA-47C2-8182-F48C792D3D9D}" srcOrd="0" destOrd="0" presId="urn:microsoft.com/office/officeart/2005/8/layout/lProcess2"/>
    <dgm:cxn modelId="{79F35BA1-CF99-4BED-93A0-28E4A78F5980}" type="presOf" srcId="{F1BC9B37-FC28-4235-8444-716548EC229B}" destId="{58DFEC91-E07B-4697-86E0-EAD2D5127D43}" srcOrd="0" destOrd="2" presId="urn:microsoft.com/office/officeart/2005/8/layout/lProcess2"/>
    <dgm:cxn modelId="{B0B540A4-81F6-4189-830C-1CE470489045}" srcId="{E9807999-85D9-4343-A02E-9E16BCB2F8F6}" destId="{CE36CD95-2279-447F-BEA7-05EE14D6C8F2}" srcOrd="3" destOrd="0" parTransId="{E3D71936-BDB1-4327-88C2-900694D56FE0}" sibTransId="{9CB6F84D-3980-4E52-9DDD-05B668A5B7F6}"/>
    <dgm:cxn modelId="{280E21A1-4F32-4AC0-9065-C20674D3215A}" type="presOf" srcId="{D21965BA-A95E-45C5-9F84-8CD29C13C575}" destId="{C9F6B109-6A29-4392-B49B-024576978550}" srcOrd="0" destOrd="3" presId="urn:microsoft.com/office/officeart/2005/8/layout/lProcess2"/>
    <dgm:cxn modelId="{831815C5-A3A7-4093-8AEB-95EAC4FECA8D}" type="presOf" srcId="{9408FD18-96CA-474C-A690-3CEADAE449FF}" destId="{46586137-2CA5-48A0-8943-86C49F113374}" srcOrd="0" destOrd="0" presId="urn:microsoft.com/office/officeart/2005/8/layout/lProcess2"/>
    <dgm:cxn modelId="{A6DD9C09-D11C-4ED7-82B4-84B292D15D52}" srcId="{628E2002-7542-403D-B6D6-3889F5684CC3}" destId="{9408FD18-96CA-474C-A690-3CEADAE449FF}" srcOrd="0" destOrd="0" parTransId="{D2C3675F-9807-4692-806F-C2B557564042}" sibTransId="{27C57713-1473-46C3-ACCE-620A93911AAA}"/>
    <dgm:cxn modelId="{A4DE15FC-F58A-44DA-A276-1591B4981BFC}" type="presOf" srcId="{57F395E8-42A9-4D79-8C65-718DE93D4898}" destId="{46586137-2CA5-48A0-8943-86C49F113374}" srcOrd="0" destOrd="2" presId="urn:microsoft.com/office/officeart/2005/8/layout/lProcess2"/>
    <dgm:cxn modelId="{5EA55D27-2FA7-450B-8A06-F69E76021815}" type="presOf" srcId="{2333D6F0-7920-487C-9AD0-98AFCDDE3757}" destId="{7EC1FDB8-8899-419B-AEE2-DABE95959236}" srcOrd="1" destOrd="0" presId="urn:microsoft.com/office/officeart/2005/8/layout/lProcess2"/>
    <dgm:cxn modelId="{A160852B-3438-449F-899C-2BDBDF916799}" srcId="{4FBE9257-AE0D-4378-835B-4D5FF70F3328}" destId="{D21965BA-A95E-45C5-9F84-8CD29C13C575}" srcOrd="2" destOrd="0" parTransId="{D7A70D42-D961-4FA5-A01A-A6B55DDEFB78}" sibTransId="{1540A9D9-E2E4-4EC3-BB84-5037C613BEE1}"/>
    <dgm:cxn modelId="{58D1CF2F-3D63-4005-8DA9-86528C3B9BD7}" type="presOf" srcId="{7291761D-6574-418F-982C-D209ED532698}" destId="{58DFEC91-E07B-4697-86E0-EAD2D5127D43}" srcOrd="0" destOrd="1" presId="urn:microsoft.com/office/officeart/2005/8/layout/lProcess2"/>
    <dgm:cxn modelId="{E6DB54C4-56DD-44D7-AC55-B9365E3D9030}" srcId="{4FBE9257-AE0D-4378-835B-4D5FF70F3328}" destId="{B3BFD63A-716B-46AC-9F34-441DD4486EA2}" srcOrd="1" destOrd="0" parTransId="{9BF8ACE6-9F83-4EFB-8838-E188D11AD027}" sibTransId="{F3E8C0FF-67A6-4451-BF31-22B2E79ECEB3}"/>
    <dgm:cxn modelId="{2DD43BED-8070-4257-88F7-7AE4C9DE5649}" type="presOf" srcId="{36439536-D4E1-4262-8D40-F95EFADA4E6A}" destId="{C2DC30B5-AFBC-4709-8CAC-C0FF36B04CAE}" srcOrd="1" destOrd="0" presId="urn:microsoft.com/office/officeart/2005/8/layout/lProcess2"/>
    <dgm:cxn modelId="{C7D0F23F-F039-43BB-8AB3-A323D5BA6F80}" type="presOf" srcId="{4FBE9257-AE0D-4378-835B-4D5FF70F3328}" destId="{C9F6B109-6A29-4392-B49B-024576978550}" srcOrd="0" destOrd="0" presId="urn:microsoft.com/office/officeart/2005/8/layout/lProcess2"/>
    <dgm:cxn modelId="{B7408814-B372-4046-8D2F-C14D20F6E893}" type="presOf" srcId="{CE36CD95-2279-447F-BEA7-05EE14D6C8F2}" destId="{58DFEC91-E07B-4697-86E0-EAD2D5127D43}" srcOrd="0" destOrd="4" presId="urn:microsoft.com/office/officeart/2005/8/layout/lProcess2"/>
    <dgm:cxn modelId="{9713F326-ECCF-40B3-BAEF-FBCB87D7EAFE}" type="presOf" srcId="{30E16359-9BDD-4F24-AC4F-9199F9D48AB7}" destId="{58DFEC91-E07B-4697-86E0-EAD2D5127D43}" srcOrd="0" destOrd="3" presId="urn:microsoft.com/office/officeart/2005/8/layout/lProcess2"/>
    <dgm:cxn modelId="{F60A51AE-4C4A-4137-9E97-CC7330A60CD7}" srcId="{01D3E2F3-E65A-456B-9994-5AD9CAF0DF7F}" destId="{36439536-D4E1-4262-8D40-F95EFADA4E6A}" srcOrd="2" destOrd="0" parTransId="{4B57EF62-E8A8-423A-A041-EDF3B3DA4F82}" sibTransId="{9C804F1A-BD44-4ABD-91AA-840C98A664CB}"/>
    <dgm:cxn modelId="{55E920E6-0A30-40A6-928F-F24A1B111232}" type="presOf" srcId="{36439536-D4E1-4262-8D40-F95EFADA4E6A}" destId="{7381D92D-AE81-4FED-97A0-F152BC8F461E}" srcOrd="0" destOrd="0" presId="urn:microsoft.com/office/officeart/2005/8/layout/lProcess2"/>
    <dgm:cxn modelId="{11C457DB-A00F-465A-9F4D-A5C618AF9165}" srcId="{9408FD18-96CA-474C-A690-3CEADAE449FF}" destId="{57F395E8-42A9-4D79-8C65-718DE93D4898}" srcOrd="1" destOrd="0" parTransId="{500E8496-B5FA-4DE5-A65E-DCBA5E3858E5}" sibTransId="{5B666DA0-6B50-40F0-9B00-531148D4F21C}"/>
    <dgm:cxn modelId="{1BB592C8-C012-4D8E-BDA0-F3E79C5E5DF7}" srcId="{01D3E2F3-E65A-456B-9994-5AD9CAF0DF7F}" destId="{2333D6F0-7920-487C-9AD0-98AFCDDE3757}" srcOrd="1" destOrd="0" parTransId="{C9721C3D-A995-4BC7-B5DD-DC2AA4072339}" sibTransId="{AEFB0785-A69F-4A1C-AEF0-45B0E47D231F}"/>
    <dgm:cxn modelId="{D5CF45AB-318B-4021-9FDC-A8AC7621EA0A}" srcId="{4FBE9257-AE0D-4378-835B-4D5FF70F3328}" destId="{C29D1451-998D-4380-94D0-941B558002B2}" srcOrd="0" destOrd="0" parTransId="{B2DC6D89-6CA3-4A7D-9F8C-763693D35E70}" sibTransId="{D87D6F88-32CE-4CDA-9C1B-6FFA2F5AF5A8}"/>
    <dgm:cxn modelId="{E98C21C0-2632-4424-B0AA-74A23AA83C11}" type="presParOf" srcId="{5F7CA889-948D-4D76-AA20-9E6EF55E74C2}" destId="{A2D26359-A4C1-47F4-8BA3-227DC2023530}" srcOrd="0" destOrd="0" presId="urn:microsoft.com/office/officeart/2005/8/layout/lProcess2"/>
    <dgm:cxn modelId="{5878A160-3D3B-4E6D-BEEB-B1DCC00EA28A}" type="presParOf" srcId="{A2D26359-A4C1-47F4-8BA3-227DC2023530}" destId="{07F7C434-CB39-47A7-B5BE-3CB7CE04C90F}" srcOrd="0" destOrd="0" presId="urn:microsoft.com/office/officeart/2005/8/layout/lProcess2"/>
    <dgm:cxn modelId="{C7695976-D127-4ABD-929A-E3B0CCF1BA42}" type="presParOf" srcId="{A2D26359-A4C1-47F4-8BA3-227DC2023530}" destId="{8D00C786-75BD-43D1-BA36-F52C25BD9DA0}" srcOrd="1" destOrd="0" presId="urn:microsoft.com/office/officeart/2005/8/layout/lProcess2"/>
    <dgm:cxn modelId="{CF7CEE4B-9B77-44F8-A07E-D6F7CA1C9B26}" type="presParOf" srcId="{A2D26359-A4C1-47F4-8BA3-227DC2023530}" destId="{580331BF-E5CC-4393-ADB9-72836A1962DD}" srcOrd="2" destOrd="0" presId="urn:microsoft.com/office/officeart/2005/8/layout/lProcess2"/>
    <dgm:cxn modelId="{FE1F6BEC-0BCD-43B6-AEEB-5AECDED2FCB7}" type="presParOf" srcId="{580331BF-E5CC-4393-ADB9-72836A1962DD}" destId="{037D7063-95DF-457B-85F1-9899F3A3C19E}" srcOrd="0" destOrd="0" presId="urn:microsoft.com/office/officeart/2005/8/layout/lProcess2"/>
    <dgm:cxn modelId="{4F70F719-ABB0-481B-8E04-BDC7A19FFD72}" type="presParOf" srcId="{037D7063-95DF-457B-85F1-9899F3A3C19E}" destId="{46586137-2CA5-48A0-8943-86C49F113374}" srcOrd="0" destOrd="0" presId="urn:microsoft.com/office/officeart/2005/8/layout/lProcess2"/>
    <dgm:cxn modelId="{60908EEB-1E61-44E8-A32A-34D74AF2C2CB}" type="presParOf" srcId="{5F7CA889-948D-4D76-AA20-9E6EF55E74C2}" destId="{1DB4B054-8BE8-4481-8B8E-D70A7C9DC3A5}" srcOrd="1" destOrd="0" presId="urn:microsoft.com/office/officeart/2005/8/layout/lProcess2"/>
    <dgm:cxn modelId="{12F9FFD0-E1E3-4B1A-A9BD-1EAB16F7A40C}" type="presParOf" srcId="{5F7CA889-948D-4D76-AA20-9E6EF55E74C2}" destId="{3C049763-254C-44AD-9200-EC3AB1ADD78B}" srcOrd="2" destOrd="0" presId="urn:microsoft.com/office/officeart/2005/8/layout/lProcess2"/>
    <dgm:cxn modelId="{BA273B94-03CF-4C4F-8B4D-CF345874CDC4}" type="presParOf" srcId="{3C049763-254C-44AD-9200-EC3AB1ADD78B}" destId="{CC5A5EC1-B1AA-47C2-8182-F48C792D3D9D}" srcOrd="0" destOrd="0" presId="urn:microsoft.com/office/officeart/2005/8/layout/lProcess2"/>
    <dgm:cxn modelId="{65EB07A1-95D1-428D-BC4D-0561632F83F5}" type="presParOf" srcId="{3C049763-254C-44AD-9200-EC3AB1ADD78B}" destId="{7EC1FDB8-8899-419B-AEE2-DABE95959236}" srcOrd="1" destOrd="0" presId="urn:microsoft.com/office/officeart/2005/8/layout/lProcess2"/>
    <dgm:cxn modelId="{822E44F3-4F87-41A6-AFCF-AF05990CD658}" type="presParOf" srcId="{3C049763-254C-44AD-9200-EC3AB1ADD78B}" destId="{F8068D40-2E59-4B87-981F-2955110C5352}" srcOrd="2" destOrd="0" presId="urn:microsoft.com/office/officeart/2005/8/layout/lProcess2"/>
    <dgm:cxn modelId="{A36018DE-B190-4679-B6EF-28903D86E63D}" type="presParOf" srcId="{F8068D40-2E59-4B87-981F-2955110C5352}" destId="{B850A17A-25E7-46B7-8DCA-99F1F220E92D}" srcOrd="0" destOrd="0" presId="urn:microsoft.com/office/officeart/2005/8/layout/lProcess2"/>
    <dgm:cxn modelId="{4CAE0B89-AA54-498A-94FD-DFCFC46233A0}" type="presParOf" srcId="{B850A17A-25E7-46B7-8DCA-99F1F220E92D}" destId="{58DFEC91-E07B-4697-86E0-EAD2D5127D43}" srcOrd="0" destOrd="0" presId="urn:microsoft.com/office/officeart/2005/8/layout/lProcess2"/>
    <dgm:cxn modelId="{E4FE9A3B-F3DE-4492-8994-F49A066700EF}" type="presParOf" srcId="{5F7CA889-948D-4D76-AA20-9E6EF55E74C2}" destId="{684678B8-267D-4030-B5CB-ADE13BC637CB}" srcOrd="3" destOrd="0" presId="urn:microsoft.com/office/officeart/2005/8/layout/lProcess2"/>
    <dgm:cxn modelId="{CA834838-286D-4C81-9DA0-FFC5FBA414DA}" type="presParOf" srcId="{5F7CA889-948D-4D76-AA20-9E6EF55E74C2}" destId="{8750E349-F6BF-434F-9EB6-7C6A9716FD26}" srcOrd="4" destOrd="0" presId="urn:microsoft.com/office/officeart/2005/8/layout/lProcess2"/>
    <dgm:cxn modelId="{1F6D187C-054E-4805-9152-9F183E7C6711}" type="presParOf" srcId="{8750E349-F6BF-434F-9EB6-7C6A9716FD26}" destId="{7381D92D-AE81-4FED-97A0-F152BC8F461E}" srcOrd="0" destOrd="0" presId="urn:microsoft.com/office/officeart/2005/8/layout/lProcess2"/>
    <dgm:cxn modelId="{C4F18E5A-E06C-4172-A640-6CA7E7BA1D80}" type="presParOf" srcId="{8750E349-F6BF-434F-9EB6-7C6A9716FD26}" destId="{C2DC30B5-AFBC-4709-8CAC-C0FF36B04CAE}" srcOrd="1" destOrd="0" presId="urn:microsoft.com/office/officeart/2005/8/layout/lProcess2"/>
    <dgm:cxn modelId="{EC8DD602-5F2F-49A9-9632-8D8CBFD81BCF}" type="presParOf" srcId="{8750E349-F6BF-434F-9EB6-7C6A9716FD26}" destId="{B49BFA19-DD61-4FF3-8189-8CF88A6F52AA}" srcOrd="2" destOrd="0" presId="urn:microsoft.com/office/officeart/2005/8/layout/lProcess2"/>
    <dgm:cxn modelId="{AD5F6141-D15B-4E30-909A-9CC0067925D2}" type="presParOf" srcId="{B49BFA19-DD61-4FF3-8189-8CF88A6F52AA}" destId="{53DDDBBC-A227-40ED-997C-A13545942702}" srcOrd="0" destOrd="0" presId="urn:microsoft.com/office/officeart/2005/8/layout/lProcess2"/>
    <dgm:cxn modelId="{241277BE-3591-4DA1-A1BF-61EA9A04276F}" type="presParOf" srcId="{53DDDBBC-A227-40ED-997C-A13545942702}" destId="{C9F6B109-6A29-4392-B49B-0245769785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D675611-0FAE-463B-A609-85C26D857B99}">
          <dgm:prSet/>
          <dgm:spPr/>
          <dgm:t>
            <a:bodyPr/>
            <a:lstStyle/>
            <a:p>
              <a:r>
                <a:rPr lang="en-US" dirty="0" smtClean="0"/>
                <a:t>FPT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≠</m:t>
                  </m:r>
                </m:oMath>
              </a14:m>
              <a:r>
                <a:rPr lang="en-US" dirty="0" smtClean="0"/>
                <a:t> W[1] </a:t>
              </a:r>
              <a:endParaRPr lang="en-US" dirty="0"/>
            </a:p>
          </dgm:t>
        </dgm:pt>
      </mc:Choice>
      <mc:Fallback xmlns="">
        <dgm:pt modelId="{5D675611-0FAE-463B-A609-85C26D857B99}">
          <dgm:prSet/>
          <dgm:spPr/>
          <dgm:t>
            <a:bodyPr/>
            <a:lstStyle/>
            <a:p>
              <a:r>
                <a:rPr lang="en-US" dirty="0" smtClean="0"/>
                <a:t>FPT </a:t>
              </a:r>
              <a:r>
                <a:rPr lang="en-US" b="0" i="0" smtClean="0">
                  <a:latin typeface="Cambria Math"/>
                </a:rPr>
                <a:t>≠</a:t>
              </a:r>
              <a:r>
                <a:rPr lang="en-US" dirty="0" smtClean="0"/>
                <a:t> W[1] </a:t>
              </a:r>
              <a:endParaRPr lang="en-US" dirty="0"/>
            </a:p>
          </dgm:t>
        </dgm:pt>
      </mc:Fallback>
    </mc:AlternateContent>
    <dgm:pt modelId="{0FECD2E1-0742-4200-868C-002D14F5A8E7}" type="parTrans" cxnId="{B6FFD874-9F86-4EDF-A51E-98093D706F2F}">
      <dgm:prSet/>
      <dgm:spPr/>
      <dgm:t>
        <a:bodyPr/>
        <a:lstStyle/>
        <a:p>
          <a:endParaRPr lang="en-US"/>
        </a:p>
      </dgm:t>
    </dgm:pt>
    <dgm:pt modelId="{0D7FBB11-A9C7-429E-9714-7461A1842A39}" type="sibTrans" cxnId="{B6FFD874-9F86-4EDF-A51E-98093D706F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DCD33F-A005-4D1E-8610-E3A74C2C9FEB}">
          <dgm:prSet/>
          <dgm:spPr/>
          <dgm:t>
            <a:bodyPr/>
            <a:lstStyle/>
            <a:p>
              <a:r>
                <a:rPr lang="en-US" dirty="0" smtClean="0"/>
                <a:t>Used to rule out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</m:d>
                  <m:r>
                    <a:rPr lang="en-US" b="0" i="1" smtClean="0">
                      <a:latin typeface="Cambria Math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sup>
                  </m:sSup>
                </m:oMath>
              </a14:m>
              <a:r>
                <a:rPr lang="en-US" dirty="0" smtClean="0"/>
                <a:t> algorithms</a:t>
              </a:r>
              <a:endParaRPr lang="en-US" dirty="0"/>
            </a:p>
          </dgm:t>
        </dgm:pt>
      </mc:Choice>
      <mc:Fallback xmlns="">
        <dgm:pt modelId="{92DCD33F-A005-4D1E-8610-E3A74C2C9FEB}">
          <dgm:prSet/>
          <dgm:spPr/>
          <dgm:t>
            <a:bodyPr/>
            <a:lstStyle/>
            <a:p>
              <a:r>
                <a:rPr lang="en-US" dirty="0" smtClean="0"/>
                <a:t>Used to rule out </a:t>
              </a:r>
              <a:r>
                <a:rPr lang="en-US" b="0" i="0" smtClean="0">
                  <a:latin typeface="Cambria Math"/>
                </a:rPr>
                <a:t>𝑓(𝑘)⋅𝑛^𝑐</a:t>
              </a:r>
              <a:r>
                <a:rPr lang="en-US" dirty="0" smtClean="0"/>
                <a:t> algorithms</a:t>
              </a:r>
              <a:endParaRPr lang="en-US" dirty="0"/>
            </a:p>
          </dgm:t>
        </dgm:pt>
      </mc:Fallback>
    </mc:AlternateContent>
    <dgm:pt modelId="{58706342-A8B6-4594-920E-9D4F07AB0ED8}" type="parTrans" cxnId="{82209E0C-77BE-4ECA-B6CE-C83F98898F75}">
      <dgm:prSet/>
      <dgm:spPr/>
      <dgm:t>
        <a:bodyPr/>
        <a:lstStyle/>
        <a:p>
          <a:endParaRPr lang="en-US"/>
        </a:p>
      </dgm:t>
    </dgm:pt>
    <dgm:pt modelId="{260EDEE9-1E0C-4C27-B8FE-35C218F5E700}" type="sibTrans" cxnId="{82209E0C-77BE-4ECA-B6CE-C83F98898F75}">
      <dgm:prSet/>
      <dgm:spPr/>
      <dgm:t>
        <a:bodyPr/>
        <a:lstStyle/>
        <a:p>
          <a:endParaRPr lang="en-US"/>
        </a:p>
      </dgm:t>
    </dgm:pt>
    <dgm:pt modelId="{108F0525-80C9-4FAC-8E76-8D427347BCAE}">
      <dgm:prSet/>
      <dgm:spPr/>
      <dgm:t>
        <a:bodyPr/>
        <a:lstStyle/>
        <a:p>
          <a:r>
            <a:rPr lang="en-US" dirty="0" smtClean="0"/>
            <a:t>Exponential Time Hypotheses </a:t>
          </a:r>
          <a:endParaRPr lang="en-US" dirty="0"/>
        </a:p>
      </dgm:t>
    </dgm:pt>
    <dgm:pt modelId="{63A70257-D756-494C-9AB4-4F39DE5838CD}" type="parTrans" cxnId="{CBE62934-18C2-420D-AB9B-6163D05B7C91}">
      <dgm:prSet/>
      <dgm:spPr/>
      <dgm:t>
        <a:bodyPr/>
        <a:lstStyle/>
        <a:p>
          <a:endParaRPr lang="en-US"/>
        </a:p>
      </dgm:t>
    </dgm:pt>
    <dgm:pt modelId="{516BAB16-AB1C-4588-9CF6-E789229A0307}" type="sibTrans" cxnId="{CBE62934-18C2-420D-AB9B-6163D05B7C91}">
      <dgm:prSet/>
      <dgm:spPr/>
      <dgm:t>
        <a:bodyPr/>
        <a:lstStyle/>
        <a:p>
          <a:endParaRPr lang="en-US"/>
        </a:p>
      </dgm:t>
    </dgm:pt>
    <dgm:pt modelId="{67C141B4-BCF4-44A7-BBE4-9D8562824B2C}">
      <dgm:prSet/>
      <dgm:spPr/>
      <dgm:t>
        <a:bodyPr/>
        <a:lstStyle/>
        <a:p>
          <a:r>
            <a:rPr lang="en-US" dirty="0" smtClean="0"/>
            <a:t>Used to give running time lower bounds</a:t>
          </a:r>
          <a:endParaRPr lang="en-US" dirty="0"/>
        </a:p>
      </dgm:t>
    </dgm:pt>
    <dgm:pt modelId="{8AC78472-3ACB-49C3-A4C0-383A0BFA9B9D}" type="parTrans" cxnId="{E2447054-2A8A-46A4-AD30-28D0D97B0276}">
      <dgm:prSet/>
      <dgm:spPr/>
      <dgm:t>
        <a:bodyPr/>
        <a:lstStyle/>
        <a:p>
          <a:endParaRPr lang="en-US"/>
        </a:p>
      </dgm:t>
    </dgm:pt>
    <dgm:pt modelId="{7454182E-1D82-4498-A0BD-964AD667A51A}" type="sibTrans" cxnId="{E2447054-2A8A-46A4-AD30-28D0D97B027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C66D785-15A7-4C42-8300-4E35CCA01A96}">
          <dgm:prSet/>
          <dgm:spPr/>
          <dgm:t>
            <a:bodyPr/>
            <a:lstStyle/>
            <a:p>
              <a:pPr/>
              <a:r>
                <a:rPr lang="en-US" dirty="0" smtClean="0"/>
                <a:t>Applies to all runtimes: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e>
                  </m:d>
                  <m:r>
                    <a:rPr lang="en-US" b="0" i="1" smtClean="0">
                      <a:latin typeface="Cambria Math"/>
                    </a:rPr>
                    <m:t>, </m:t>
                  </m:r>
                </m:oMath>
              </a14:m>
              <a:r>
                <a:rPr lang="en-US" b="0" i="1" dirty="0" smtClean="0">
                  <a:latin typeface="Cambria Math"/>
                </a:rPr>
                <a:t/>
              </a:r>
              <a:br>
                <a:rPr lang="en-US" b="0" i="1" dirty="0" smtClean="0">
                  <a:latin typeface="Cambria Math"/>
                </a:rPr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m:oMathPara>
              </a14:m>
              <a:endParaRPr lang="en-US" dirty="0"/>
            </a:p>
          </dgm:t>
        </dgm:pt>
      </mc:Choice>
      <mc:Fallback xmlns="">
        <dgm:pt modelId="{2C66D785-15A7-4C42-8300-4E35CCA01A96}">
          <dgm:prSet/>
          <dgm:spPr/>
          <dgm:t>
            <a:bodyPr/>
            <a:lstStyle/>
            <a:p>
              <a:r>
                <a:rPr lang="en-US" dirty="0" smtClean="0"/>
                <a:t>Applies to all runtimes: </a:t>
              </a:r>
              <a:r>
                <a:rPr lang="en-US" b="0" i="0" smtClean="0">
                  <a:latin typeface="Cambria Math"/>
                </a:rPr>
                <a:t>𝑂(𝑛^2 ), </a:t>
              </a:r>
              <a:r>
                <a:rPr lang="en-US" b="0" i="1" dirty="0" smtClean="0">
                  <a:latin typeface="Cambria Math"/>
                </a:rPr>
                <a:t/>
              </a:r>
              <a:br>
                <a:rPr lang="en-US" b="0" i="1" dirty="0" smtClean="0">
                  <a:latin typeface="Cambria Math"/>
                </a:rPr>
              </a:br>
              <a:r>
                <a:rPr lang="en-US" b="0" i="0" smtClean="0">
                  <a:latin typeface="Cambria Math"/>
                </a:rPr>
                <a:t>𝑂(𝑛^√𝑘 ), 2^𝑂(𝑘 log⁡𝑘 )  𝑛^𝑐</a:t>
              </a:r>
              <a:endParaRPr lang="en-US" dirty="0"/>
            </a:p>
          </dgm:t>
        </dgm:pt>
      </mc:Fallback>
    </mc:AlternateContent>
    <dgm:pt modelId="{B7A36F84-A241-402D-8A49-358201325A8A}" type="parTrans" cxnId="{3FFE99D6-13E9-4D9D-B29E-21C75F778CD0}">
      <dgm:prSet/>
      <dgm:spPr/>
      <dgm:t>
        <a:bodyPr/>
        <a:lstStyle/>
        <a:p>
          <a:endParaRPr lang="en-US"/>
        </a:p>
      </dgm:t>
    </dgm:pt>
    <dgm:pt modelId="{707AF6AC-E2C4-4450-B181-85B21DA58BA4}" type="sibTrans" cxnId="{3FFE99D6-13E9-4D9D-B29E-21C75F778CD0}">
      <dgm:prSet/>
      <dgm:spPr/>
      <dgm:t>
        <a:bodyPr/>
        <a:lstStyle/>
        <a:p>
          <a:endParaRPr lang="en-US"/>
        </a:p>
      </dgm:t>
    </dgm:pt>
    <dgm:pt modelId="{F52FE865-56C8-41BE-9D7F-54BB3DCEF5F7}">
      <dgm:prSet/>
      <dgm:spPr/>
      <dgm:t>
        <a:bodyPr/>
        <a:lstStyle/>
        <a:p>
          <a:r>
            <a:rPr lang="en-US" dirty="0" smtClean="0"/>
            <a:t>NP ⊈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dirty="0"/>
        </a:p>
      </dgm:t>
    </dgm:pt>
    <dgm:pt modelId="{7968AC21-582F-4D52-8165-BC5FAAE87E3D}" type="parTrans" cxnId="{FFCC4888-15B0-44D3-8F8B-009779435AED}">
      <dgm:prSet/>
      <dgm:spPr/>
      <dgm:t>
        <a:bodyPr/>
        <a:lstStyle/>
        <a:p>
          <a:endParaRPr lang="en-US"/>
        </a:p>
      </dgm:t>
    </dgm:pt>
    <dgm:pt modelId="{A2E04F1D-FBEF-4151-BC0C-6C561B40246A}" type="sibTrans" cxnId="{FFCC4888-15B0-44D3-8F8B-009779435AED}">
      <dgm:prSet/>
      <dgm:spPr/>
      <dgm:t>
        <a:bodyPr/>
        <a:lstStyle/>
        <a:p>
          <a:endParaRPr lang="en-US"/>
        </a:p>
      </dgm:t>
    </dgm:pt>
    <dgm:pt modelId="{E98A73E1-AE0A-4C68-A82A-7891ED16153F}">
      <dgm:prSet/>
      <dgm:spPr/>
      <dgm:t>
        <a:bodyPr/>
        <a:lstStyle/>
        <a:p>
          <a:r>
            <a:rPr lang="en-US" dirty="0" smtClean="0"/>
            <a:t>Used to prove </a:t>
          </a:r>
          <a:br>
            <a:rPr lang="en-US" dirty="0" smtClean="0"/>
          </a:br>
          <a:r>
            <a:rPr lang="en-US" dirty="0" smtClean="0"/>
            <a:t>super-polynomial lower bounds on kernel sizes</a:t>
          </a:r>
          <a:endParaRPr lang="en-US" dirty="0"/>
        </a:p>
      </dgm:t>
    </dgm:pt>
    <dgm:pt modelId="{290993E8-7390-4D64-B396-98081F9D90FC}" type="parTrans" cxnId="{49F20747-ED09-4D87-BF2C-893220ABAB75}">
      <dgm:prSet/>
      <dgm:spPr/>
      <dgm:t>
        <a:bodyPr/>
        <a:lstStyle/>
        <a:p>
          <a:endParaRPr lang="en-US"/>
        </a:p>
      </dgm:t>
    </dgm:pt>
    <dgm:pt modelId="{C1A10986-D07B-421F-A712-97EA1CA5D45D}" type="sibTrans" cxnId="{49F20747-ED09-4D87-BF2C-893220ABAB75}">
      <dgm:prSet/>
      <dgm:spPr/>
      <dgm:t>
        <a:bodyPr/>
        <a:lstStyle/>
        <a:p>
          <a:endParaRPr lang="en-US"/>
        </a:p>
      </dgm:t>
    </dgm:pt>
    <dgm:pt modelId="{64DF756E-B27E-4B2C-84A3-B5C69D223200}" type="pres">
      <dgm:prSet presAssocID="{D3026271-D056-4E84-B2CA-4D6BAF778E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36FA4-9F09-4033-B8EF-89F1CE1A1B09}" type="pres">
      <dgm:prSet presAssocID="{5D675611-0FAE-463B-A609-85C26D857B99}" presName="compNode" presStyleCnt="0"/>
      <dgm:spPr/>
    </dgm:pt>
    <dgm:pt modelId="{4BD7B8D5-4B02-4C32-9128-C038606BAA3D}" type="pres">
      <dgm:prSet presAssocID="{5D675611-0FAE-463B-A609-85C26D857B9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54C95-BF41-4171-A6A4-FB9A7F03ACBA}" type="pres">
      <dgm:prSet presAssocID="{5D675611-0FAE-463B-A609-85C26D857B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E948A-EA7B-4C12-9ADF-0C681028E6CE}" type="pres">
      <dgm:prSet presAssocID="{5D675611-0FAE-463B-A609-85C26D857B99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6643E242-5378-44AA-B653-3E043EC24D55}" type="pres">
      <dgm:prSet presAssocID="{5D675611-0FAE-463B-A609-85C26D857B99}" presName="adorn" presStyleLbl="fgAccFollowNode1" presStyleIdx="0" presStyleCnt="3"/>
      <dgm:spPr/>
    </dgm:pt>
    <dgm:pt modelId="{8839578B-4101-4C88-8CEC-01D06E313EF8}" type="pres">
      <dgm:prSet presAssocID="{0D7FBB11-A9C7-429E-9714-7461A1842A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40556B-BFDD-45DA-8834-32790AF9A294}" type="pres">
      <dgm:prSet presAssocID="{108F0525-80C9-4FAC-8E76-8D427347BCAE}" presName="compNode" presStyleCnt="0"/>
      <dgm:spPr/>
    </dgm:pt>
    <dgm:pt modelId="{2D5C546A-23E4-4F9B-8471-2E4EA69DFB75}" type="pres">
      <dgm:prSet presAssocID="{108F0525-80C9-4FAC-8E76-8D427347BCA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2AED-623C-4E18-A7AF-B35C12AA0FD3}" type="pres">
      <dgm:prSet presAssocID="{108F0525-80C9-4FAC-8E76-8D427347BC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E22E7-9CA8-4CFC-AD4C-713603163A40}" type="pres">
      <dgm:prSet presAssocID="{108F0525-80C9-4FAC-8E76-8D427347BCAE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8E0CCE5-442C-4A0F-8A38-600A24BF32B9}" type="pres">
      <dgm:prSet presAssocID="{108F0525-80C9-4FAC-8E76-8D427347BCAE}" presName="adorn" presStyleLbl="fgAccFollowNode1" presStyleIdx="1" presStyleCnt="3"/>
      <dgm:spPr/>
    </dgm:pt>
    <dgm:pt modelId="{E62F9964-7059-43A8-A454-37F2612FAFE9}" type="pres">
      <dgm:prSet presAssocID="{516BAB16-AB1C-4588-9CF6-E789229A03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5849C5-D76E-421A-83FE-AA0C8B68BFA2}" type="pres">
      <dgm:prSet presAssocID="{F52FE865-56C8-41BE-9D7F-54BB3DCEF5F7}" presName="compNode" presStyleCnt="0"/>
      <dgm:spPr/>
    </dgm:pt>
    <dgm:pt modelId="{01AF321D-03C0-4AAC-B6B4-42609B4B59C5}" type="pres">
      <dgm:prSet presAssocID="{F52FE865-56C8-41BE-9D7F-54BB3DCEF5F7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BC3B5-B6F2-4DF4-8293-51EC6454DF90}" type="pres">
      <dgm:prSet presAssocID="{F52FE865-56C8-41BE-9D7F-54BB3DCEF5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5B699-3F70-48CB-907A-4D44E0F9A421}" type="pres">
      <dgm:prSet presAssocID="{F52FE865-56C8-41BE-9D7F-54BB3DCEF5F7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A2B4C754-02DA-41CA-841D-4896DDE502F2}" type="pres">
      <dgm:prSet presAssocID="{F52FE865-56C8-41BE-9D7F-54BB3DCEF5F7}" presName="adorn" presStyleLbl="fgAccFollowNode1" presStyleIdx="2" presStyleCnt="3"/>
      <dgm:spPr/>
    </dgm:pt>
  </dgm:ptLst>
  <dgm:cxnLst>
    <dgm:cxn modelId="{C1755A97-751E-421C-B436-48207E9E54C5}" type="presOf" srcId="{5D675611-0FAE-463B-A609-85C26D857B99}" destId="{E3E54C95-BF41-4171-A6A4-FB9A7F03ACBA}" srcOrd="0" destOrd="0" presId="urn:microsoft.com/office/officeart/2005/8/layout/bList2"/>
    <dgm:cxn modelId="{3FFE99D6-13E9-4D9D-B29E-21C75F778CD0}" srcId="{108F0525-80C9-4FAC-8E76-8D427347BCAE}" destId="{2C66D785-15A7-4C42-8300-4E35CCA01A96}" srcOrd="1" destOrd="0" parTransId="{B7A36F84-A241-402D-8A49-358201325A8A}" sibTransId="{707AF6AC-E2C4-4450-B181-85B21DA58BA4}"/>
    <dgm:cxn modelId="{FFCC4888-15B0-44D3-8F8B-009779435AED}" srcId="{D3026271-D056-4E84-B2CA-4D6BAF778E21}" destId="{F52FE865-56C8-41BE-9D7F-54BB3DCEF5F7}" srcOrd="2" destOrd="0" parTransId="{7968AC21-582F-4D52-8165-BC5FAAE87E3D}" sibTransId="{A2E04F1D-FBEF-4151-BC0C-6C561B40246A}"/>
    <dgm:cxn modelId="{83AF2FBF-A262-4D9C-B380-5E26545844E2}" type="presOf" srcId="{F52FE865-56C8-41BE-9D7F-54BB3DCEF5F7}" destId="{3FF5B699-3F70-48CB-907A-4D44E0F9A421}" srcOrd="1" destOrd="0" presId="urn:microsoft.com/office/officeart/2005/8/layout/bList2"/>
    <dgm:cxn modelId="{A4CA5187-1158-4767-82E1-77246D2ED58A}" type="presOf" srcId="{92DCD33F-A005-4D1E-8610-E3A74C2C9FEB}" destId="{4BD7B8D5-4B02-4C32-9128-C038606BAA3D}" srcOrd="0" destOrd="0" presId="urn:microsoft.com/office/officeart/2005/8/layout/bList2"/>
    <dgm:cxn modelId="{61A4E773-CB54-418B-9039-FA53EA5B9644}" type="presOf" srcId="{D3026271-D056-4E84-B2CA-4D6BAF778E21}" destId="{64DF756E-B27E-4B2C-84A3-B5C69D223200}" srcOrd="0" destOrd="0" presId="urn:microsoft.com/office/officeart/2005/8/layout/bList2"/>
    <dgm:cxn modelId="{984BC959-FC3C-4333-9E12-2603BBF6C5A3}" type="presOf" srcId="{516BAB16-AB1C-4588-9CF6-E789229A0307}" destId="{E62F9964-7059-43A8-A454-37F2612FAFE9}" srcOrd="0" destOrd="0" presId="urn:microsoft.com/office/officeart/2005/8/layout/bList2"/>
    <dgm:cxn modelId="{82209E0C-77BE-4ECA-B6CE-C83F98898F75}" srcId="{5D675611-0FAE-463B-A609-85C26D857B99}" destId="{92DCD33F-A005-4D1E-8610-E3A74C2C9FEB}" srcOrd="0" destOrd="0" parTransId="{58706342-A8B6-4594-920E-9D4F07AB0ED8}" sibTransId="{260EDEE9-1E0C-4C27-B8FE-35C218F5E700}"/>
    <dgm:cxn modelId="{E3F3C000-B1BE-4AC0-B191-D2D468781E22}" type="presOf" srcId="{0D7FBB11-A9C7-429E-9714-7461A1842A39}" destId="{8839578B-4101-4C88-8CEC-01D06E313EF8}" srcOrd="0" destOrd="0" presId="urn:microsoft.com/office/officeart/2005/8/layout/bList2"/>
    <dgm:cxn modelId="{B6FFD874-9F86-4EDF-A51E-98093D706F2F}" srcId="{D3026271-D056-4E84-B2CA-4D6BAF778E21}" destId="{5D675611-0FAE-463B-A609-85C26D857B99}" srcOrd="0" destOrd="0" parTransId="{0FECD2E1-0742-4200-868C-002D14F5A8E7}" sibTransId="{0D7FBB11-A9C7-429E-9714-7461A1842A39}"/>
    <dgm:cxn modelId="{85B132FD-62D7-412D-BF2D-DBB63FA97D3F}" type="presOf" srcId="{108F0525-80C9-4FAC-8E76-8D427347BCAE}" destId="{82442AED-623C-4E18-A7AF-B35C12AA0FD3}" srcOrd="0" destOrd="0" presId="urn:microsoft.com/office/officeart/2005/8/layout/bList2"/>
    <dgm:cxn modelId="{49F20747-ED09-4D87-BF2C-893220ABAB75}" srcId="{F52FE865-56C8-41BE-9D7F-54BB3DCEF5F7}" destId="{E98A73E1-AE0A-4C68-A82A-7891ED16153F}" srcOrd="0" destOrd="0" parTransId="{290993E8-7390-4D64-B396-98081F9D90FC}" sibTransId="{C1A10986-D07B-421F-A712-97EA1CA5D45D}"/>
    <dgm:cxn modelId="{C540DF1B-8EA2-4B77-80A6-F426C3651964}" type="presOf" srcId="{108F0525-80C9-4FAC-8E76-8D427347BCAE}" destId="{128E22E7-9CA8-4CFC-AD4C-713603163A40}" srcOrd="1" destOrd="0" presId="urn:microsoft.com/office/officeart/2005/8/layout/bList2"/>
    <dgm:cxn modelId="{CBE62934-18C2-420D-AB9B-6163D05B7C91}" srcId="{D3026271-D056-4E84-B2CA-4D6BAF778E21}" destId="{108F0525-80C9-4FAC-8E76-8D427347BCAE}" srcOrd="1" destOrd="0" parTransId="{63A70257-D756-494C-9AB4-4F39DE5838CD}" sibTransId="{516BAB16-AB1C-4588-9CF6-E789229A0307}"/>
    <dgm:cxn modelId="{85D15D8B-7241-4395-81A0-54E8E355CD58}" type="presOf" srcId="{67C141B4-BCF4-44A7-BBE4-9D8562824B2C}" destId="{2D5C546A-23E4-4F9B-8471-2E4EA69DFB75}" srcOrd="0" destOrd="0" presId="urn:microsoft.com/office/officeart/2005/8/layout/bList2"/>
    <dgm:cxn modelId="{E2447054-2A8A-46A4-AD30-28D0D97B0276}" srcId="{108F0525-80C9-4FAC-8E76-8D427347BCAE}" destId="{67C141B4-BCF4-44A7-BBE4-9D8562824B2C}" srcOrd="0" destOrd="0" parTransId="{8AC78472-3ACB-49C3-A4C0-383A0BFA9B9D}" sibTransId="{7454182E-1D82-4498-A0BD-964AD667A51A}"/>
    <dgm:cxn modelId="{B15179E0-9FB3-45E7-AAA7-DD619FFE2623}" type="presOf" srcId="{5D675611-0FAE-463B-A609-85C26D857B99}" destId="{BF6E948A-EA7B-4C12-9ADF-0C681028E6CE}" srcOrd="1" destOrd="0" presId="urn:microsoft.com/office/officeart/2005/8/layout/bList2"/>
    <dgm:cxn modelId="{3D1C38B3-C1DB-4359-8A7A-87744FA99752}" type="presOf" srcId="{2C66D785-15A7-4C42-8300-4E35CCA01A96}" destId="{2D5C546A-23E4-4F9B-8471-2E4EA69DFB75}" srcOrd="0" destOrd="1" presId="urn:microsoft.com/office/officeart/2005/8/layout/bList2"/>
    <dgm:cxn modelId="{9F50D741-19D6-4091-A0D4-E8371EAEBDCC}" type="presOf" srcId="{E98A73E1-AE0A-4C68-A82A-7891ED16153F}" destId="{01AF321D-03C0-4AAC-B6B4-42609B4B59C5}" srcOrd="0" destOrd="0" presId="urn:microsoft.com/office/officeart/2005/8/layout/bList2"/>
    <dgm:cxn modelId="{268E1B67-A5E7-4938-BF6D-83CEBFAF4F7C}" type="presOf" srcId="{F52FE865-56C8-41BE-9D7F-54BB3DCEF5F7}" destId="{C2EBC3B5-B6F2-4DF4-8293-51EC6454DF90}" srcOrd="0" destOrd="0" presId="urn:microsoft.com/office/officeart/2005/8/layout/bList2"/>
    <dgm:cxn modelId="{47CAEB62-A491-458E-BCC7-161FED3EB5B5}" type="presParOf" srcId="{64DF756E-B27E-4B2C-84A3-B5C69D223200}" destId="{C7E36FA4-9F09-4033-B8EF-89F1CE1A1B09}" srcOrd="0" destOrd="0" presId="urn:microsoft.com/office/officeart/2005/8/layout/bList2"/>
    <dgm:cxn modelId="{2C7A2330-893D-4C9D-840D-DD7B80950653}" type="presParOf" srcId="{C7E36FA4-9F09-4033-B8EF-89F1CE1A1B09}" destId="{4BD7B8D5-4B02-4C32-9128-C038606BAA3D}" srcOrd="0" destOrd="0" presId="urn:microsoft.com/office/officeart/2005/8/layout/bList2"/>
    <dgm:cxn modelId="{EA0BEF9F-30CC-4FB3-A140-165DCE5B3DAC}" type="presParOf" srcId="{C7E36FA4-9F09-4033-B8EF-89F1CE1A1B09}" destId="{E3E54C95-BF41-4171-A6A4-FB9A7F03ACBA}" srcOrd="1" destOrd="0" presId="urn:microsoft.com/office/officeart/2005/8/layout/bList2"/>
    <dgm:cxn modelId="{2BF2E3A8-2EEF-447C-BA39-1A67BF1E8A17}" type="presParOf" srcId="{C7E36FA4-9F09-4033-B8EF-89F1CE1A1B09}" destId="{BF6E948A-EA7B-4C12-9ADF-0C681028E6CE}" srcOrd="2" destOrd="0" presId="urn:microsoft.com/office/officeart/2005/8/layout/bList2"/>
    <dgm:cxn modelId="{EC202295-F525-4137-A0D6-82987F69D438}" type="presParOf" srcId="{C7E36FA4-9F09-4033-B8EF-89F1CE1A1B09}" destId="{6643E242-5378-44AA-B653-3E043EC24D55}" srcOrd="3" destOrd="0" presId="urn:microsoft.com/office/officeart/2005/8/layout/bList2"/>
    <dgm:cxn modelId="{DF288CE8-F2C7-4562-90AA-27DD1D1280B2}" type="presParOf" srcId="{64DF756E-B27E-4B2C-84A3-B5C69D223200}" destId="{8839578B-4101-4C88-8CEC-01D06E313EF8}" srcOrd="1" destOrd="0" presId="urn:microsoft.com/office/officeart/2005/8/layout/bList2"/>
    <dgm:cxn modelId="{D1B6A44B-23AD-4817-A700-F7AA87A2AA2B}" type="presParOf" srcId="{64DF756E-B27E-4B2C-84A3-B5C69D223200}" destId="{8440556B-BFDD-45DA-8834-32790AF9A294}" srcOrd="2" destOrd="0" presId="urn:microsoft.com/office/officeart/2005/8/layout/bList2"/>
    <dgm:cxn modelId="{25E56D51-A312-4522-87DC-5FAB6A1CBF7C}" type="presParOf" srcId="{8440556B-BFDD-45DA-8834-32790AF9A294}" destId="{2D5C546A-23E4-4F9B-8471-2E4EA69DFB75}" srcOrd="0" destOrd="0" presId="urn:microsoft.com/office/officeart/2005/8/layout/bList2"/>
    <dgm:cxn modelId="{BAF7BA96-423F-4F04-8BBC-983ABFBF6BAC}" type="presParOf" srcId="{8440556B-BFDD-45DA-8834-32790AF9A294}" destId="{82442AED-623C-4E18-A7AF-B35C12AA0FD3}" srcOrd="1" destOrd="0" presId="urn:microsoft.com/office/officeart/2005/8/layout/bList2"/>
    <dgm:cxn modelId="{107FD8B5-B644-4626-9E0C-45E70224B682}" type="presParOf" srcId="{8440556B-BFDD-45DA-8834-32790AF9A294}" destId="{128E22E7-9CA8-4CFC-AD4C-713603163A40}" srcOrd="2" destOrd="0" presId="urn:microsoft.com/office/officeart/2005/8/layout/bList2"/>
    <dgm:cxn modelId="{B1CD7A8B-D976-4F03-BEF8-EFE015125B7E}" type="presParOf" srcId="{8440556B-BFDD-45DA-8834-32790AF9A294}" destId="{18E0CCE5-442C-4A0F-8A38-600A24BF32B9}" srcOrd="3" destOrd="0" presId="urn:microsoft.com/office/officeart/2005/8/layout/bList2"/>
    <dgm:cxn modelId="{D7E3D8C3-B5FD-4885-B4A8-2FAE82F4EBDB}" type="presParOf" srcId="{64DF756E-B27E-4B2C-84A3-B5C69D223200}" destId="{E62F9964-7059-43A8-A454-37F2612FAFE9}" srcOrd="3" destOrd="0" presId="urn:microsoft.com/office/officeart/2005/8/layout/bList2"/>
    <dgm:cxn modelId="{3D634A1A-5DE3-4B62-965C-AB2C86664E32}" type="presParOf" srcId="{64DF756E-B27E-4B2C-84A3-B5C69D223200}" destId="{C45849C5-D76E-421A-83FE-AA0C8B68BFA2}" srcOrd="4" destOrd="0" presId="urn:microsoft.com/office/officeart/2005/8/layout/bList2"/>
    <dgm:cxn modelId="{26713C6A-074A-4372-880D-A89DCD0BCB76}" type="presParOf" srcId="{C45849C5-D76E-421A-83FE-AA0C8B68BFA2}" destId="{01AF321D-03C0-4AAC-B6B4-42609B4B59C5}" srcOrd="0" destOrd="0" presId="urn:microsoft.com/office/officeart/2005/8/layout/bList2"/>
    <dgm:cxn modelId="{C728049B-5C92-4B8F-901E-634CEB34852A}" type="presParOf" srcId="{C45849C5-D76E-421A-83FE-AA0C8B68BFA2}" destId="{C2EBC3B5-B6F2-4DF4-8293-51EC6454DF90}" srcOrd="1" destOrd="0" presId="urn:microsoft.com/office/officeart/2005/8/layout/bList2"/>
    <dgm:cxn modelId="{80445F7F-5546-4FF8-962D-556C661F5179}" type="presParOf" srcId="{C45849C5-D76E-421A-83FE-AA0C8B68BFA2}" destId="{3FF5B699-3F70-48CB-907A-4D44E0F9A421}" srcOrd="2" destOrd="0" presId="urn:microsoft.com/office/officeart/2005/8/layout/bList2"/>
    <dgm:cxn modelId="{21A1BCAE-73C4-4232-89C0-C491E822919E}" type="presParOf" srcId="{C45849C5-D76E-421A-83FE-AA0C8B68BFA2}" destId="{A2B4C754-02DA-41CA-841D-4896DDE502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75611-0FAE-463B-A609-85C26D857B9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ECD2E1-0742-4200-868C-002D14F5A8E7}" type="parTrans" cxnId="{B6FFD874-9F86-4EDF-A51E-98093D706F2F}">
      <dgm:prSet/>
      <dgm:spPr/>
      <dgm:t>
        <a:bodyPr/>
        <a:lstStyle/>
        <a:p>
          <a:endParaRPr lang="en-US"/>
        </a:p>
      </dgm:t>
    </dgm:pt>
    <dgm:pt modelId="{0D7FBB11-A9C7-429E-9714-7461A1842A39}" type="sibTrans" cxnId="{B6FFD874-9F86-4EDF-A51E-98093D706F2F}">
      <dgm:prSet/>
      <dgm:spPr/>
      <dgm:t>
        <a:bodyPr/>
        <a:lstStyle/>
        <a:p>
          <a:endParaRPr lang="en-US"/>
        </a:p>
      </dgm:t>
    </dgm:pt>
    <dgm:pt modelId="{92DCD33F-A005-4D1E-8610-E3A74C2C9FEB}">
      <dgm:prSet/>
      <dgm:spPr>
        <a:blipFill rotWithShape="0">
          <a:blip xmlns:r="http://schemas.openxmlformats.org/officeDocument/2006/relationships" r:embed="rId2"/>
          <a:stretch>
            <a:fillRect l="-32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8706342-A8B6-4594-920E-9D4F07AB0ED8}" type="parTrans" cxnId="{82209E0C-77BE-4ECA-B6CE-C83F98898F75}">
      <dgm:prSet/>
      <dgm:spPr/>
      <dgm:t>
        <a:bodyPr/>
        <a:lstStyle/>
        <a:p>
          <a:endParaRPr lang="en-US"/>
        </a:p>
      </dgm:t>
    </dgm:pt>
    <dgm:pt modelId="{260EDEE9-1E0C-4C27-B8FE-35C218F5E700}" type="sibTrans" cxnId="{82209E0C-77BE-4ECA-B6CE-C83F98898F75}">
      <dgm:prSet/>
      <dgm:spPr/>
      <dgm:t>
        <a:bodyPr/>
        <a:lstStyle/>
        <a:p>
          <a:endParaRPr lang="en-US"/>
        </a:p>
      </dgm:t>
    </dgm:pt>
    <dgm:pt modelId="{108F0525-80C9-4FAC-8E76-8D427347BCAE}">
      <dgm:prSet/>
      <dgm:spPr/>
      <dgm:t>
        <a:bodyPr/>
        <a:lstStyle/>
        <a:p>
          <a:r>
            <a:rPr lang="en-US" dirty="0" smtClean="0"/>
            <a:t>Exponential Time Hypotheses </a:t>
          </a:r>
          <a:endParaRPr lang="en-US" dirty="0"/>
        </a:p>
      </dgm:t>
    </dgm:pt>
    <dgm:pt modelId="{63A70257-D756-494C-9AB4-4F39DE5838CD}" type="parTrans" cxnId="{CBE62934-18C2-420D-AB9B-6163D05B7C91}">
      <dgm:prSet/>
      <dgm:spPr/>
      <dgm:t>
        <a:bodyPr/>
        <a:lstStyle/>
        <a:p>
          <a:endParaRPr lang="en-US"/>
        </a:p>
      </dgm:t>
    </dgm:pt>
    <dgm:pt modelId="{516BAB16-AB1C-4588-9CF6-E789229A0307}" type="sibTrans" cxnId="{CBE62934-18C2-420D-AB9B-6163D05B7C91}">
      <dgm:prSet/>
      <dgm:spPr/>
      <dgm:t>
        <a:bodyPr/>
        <a:lstStyle/>
        <a:p>
          <a:endParaRPr lang="en-US"/>
        </a:p>
      </dgm:t>
    </dgm:pt>
    <dgm:pt modelId="{67C141B4-BCF4-44A7-BBE4-9D8562824B2C}">
      <dgm:prSet/>
      <dgm:spPr>
        <a:blipFill rotWithShape="0">
          <a:blip xmlns:r="http://schemas.openxmlformats.org/officeDocument/2006/relationships" r:embed="rId3"/>
          <a:stretch>
            <a:fillRect l="-3258" r="-150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AC78472-3ACB-49C3-A4C0-383A0BFA9B9D}" type="parTrans" cxnId="{E2447054-2A8A-46A4-AD30-28D0D97B0276}">
      <dgm:prSet/>
      <dgm:spPr/>
      <dgm:t>
        <a:bodyPr/>
        <a:lstStyle/>
        <a:p>
          <a:endParaRPr lang="en-US"/>
        </a:p>
      </dgm:t>
    </dgm:pt>
    <dgm:pt modelId="{7454182E-1D82-4498-A0BD-964AD667A51A}" type="sibTrans" cxnId="{E2447054-2A8A-46A4-AD30-28D0D97B0276}">
      <dgm:prSet/>
      <dgm:spPr/>
      <dgm:t>
        <a:bodyPr/>
        <a:lstStyle/>
        <a:p>
          <a:endParaRPr lang="en-US"/>
        </a:p>
      </dgm:t>
    </dgm:pt>
    <dgm:pt modelId="{2C66D785-15A7-4C42-8300-4E35CCA01A96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7A36F84-A241-402D-8A49-358201325A8A}" type="parTrans" cxnId="{3FFE99D6-13E9-4D9D-B29E-21C75F778CD0}">
      <dgm:prSet/>
      <dgm:spPr/>
      <dgm:t>
        <a:bodyPr/>
        <a:lstStyle/>
        <a:p>
          <a:endParaRPr lang="en-US"/>
        </a:p>
      </dgm:t>
    </dgm:pt>
    <dgm:pt modelId="{707AF6AC-E2C4-4450-B181-85B21DA58BA4}" type="sibTrans" cxnId="{3FFE99D6-13E9-4D9D-B29E-21C75F778CD0}">
      <dgm:prSet/>
      <dgm:spPr/>
      <dgm:t>
        <a:bodyPr/>
        <a:lstStyle/>
        <a:p>
          <a:endParaRPr lang="en-US"/>
        </a:p>
      </dgm:t>
    </dgm:pt>
    <dgm:pt modelId="{F52FE865-56C8-41BE-9D7F-54BB3DCEF5F7}">
      <dgm:prSet/>
      <dgm:spPr/>
      <dgm:t>
        <a:bodyPr/>
        <a:lstStyle/>
        <a:p>
          <a:r>
            <a:rPr lang="en-US" dirty="0" smtClean="0"/>
            <a:t>NP ⊈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dirty="0"/>
        </a:p>
      </dgm:t>
    </dgm:pt>
    <dgm:pt modelId="{7968AC21-582F-4D52-8165-BC5FAAE87E3D}" type="parTrans" cxnId="{FFCC4888-15B0-44D3-8F8B-009779435AED}">
      <dgm:prSet/>
      <dgm:spPr/>
      <dgm:t>
        <a:bodyPr/>
        <a:lstStyle/>
        <a:p>
          <a:endParaRPr lang="en-US"/>
        </a:p>
      </dgm:t>
    </dgm:pt>
    <dgm:pt modelId="{A2E04F1D-FBEF-4151-BC0C-6C561B40246A}" type="sibTrans" cxnId="{FFCC4888-15B0-44D3-8F8B-009779435AED}">
      <dgm:prSet/>
      <dgm:spPr/>
      <dgm:t>
        <a:bodyPr/>
        <a:lstStyle/>
        <a:p>
          <a:endParaRPr lang="en-US"/>
        </a:p>
      </dgm:t>
    </dgm:pt>
    <dgm:pt modelId="{E98A73E1-AE0A-4C68-A82A-7891ED16153F}">
      <dgm:prSet/>
      <dgm:spPr/>
      <dgm:t>
        <a:bodyPr/>
        <a:lstStyle/>
        <a:p>
          <a:r>
            <a:rPr lang="en-US" dirty="0" smtClean="0"/>
            <a:t>Used to prove </a:t>
          </a:r>
          <a:br>
            <a:rPr lang="en-US" dirty="0" smtClean="0"/>
          </a:br>
          <a:r>
            <a:rPr lang="en-US" dirty="0" smtClean="0"/>
            <a:t>super-polynomial lower bounds on kernel sizes</a:t>
          </a:r>
          <a:endParaRPr lang="en-US" dirty="0"/>
        </a:p>
      </dgm:t>
    </dgm:pt>
    <dgm:pt modelId="{290993E8-7390-4D64-B396-98081F9D90FC}" type="parTrans" cxnId="{49F20747-ED09-4D87-BF2C-893220ABAB75}">
      <dgm:prSet/>
      <dgm:spPr/>
      <dgm:t>
        <a:bodyPr/>
        <a:lstStyle/>
        <a:p>
          <a:endParaRPr lang="en-US"/>
        </a:p>
      </dgm:t>
    </dgm:pt>
    <dgm:pt modelId="{C1A10986-D07B-421F-A712-97EA1CA5D45D}" type="sibTrans" cxnId="{49F20747-ED09-4D87-BF2C-893220ABAB75}">
      <dgm:prSet/>
      <dgm:spPr/>
      <dgm:t>
        <a:bodyPr/>
        <a:lstStyle/>
        <a:p>
          <a:endParaRPr lang="en-US"/>
        </a:p>
      </dgm:t>
    </dgm:pt>
    <dgm:pt modelId="{64DF756E-B27E-4B2C-84A3-B5C69D223200}" type="pres">
      <dgm:prSet presAssocID="{D3026271-D056-4E84-B2CA-4D6BAF778E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36FA4-9F09-4033-B8EF-89F1CE1A1B09}" type="pres">
      <dgm:prSet presAssocID="{5D675611-0FAE-463B-A609-85C26D857B99}" presName="compNode" presStyleCnt="0"/>
      <dgm:spPr/>
    </dgm:pt>
    <dgm:pt modelId="{4BD7B8D5-4B02-4C32-9128-C038606BAA3D}" type="pres">
      <dgm:prSet presAssocID="{5D675611-0FAE-463B-A609-85C26D857B9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54C95-BF41-4171-A6A4-FB9A7F03ACBA}" type="pres">
      <dgm:prSet presAssocID="{5D675611-0FAE-463B-A609-85C26D857B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E948A-EA7B-4C12-9ADF-0C681028E6CE}" type="pres">
      <dgm:prSet presAssocID="{5D675611-0FAE-463B-A609-85C26D857B99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6643E242-5378-44AA-B653-3E043EC24D55}" type="pres">
      <dgm:prSet presAssocID="{5D675611-0FAE-463B-A609-85C26D857B99}" presName="adorn" presStyleLbl="fgAccFollowNode1" presStyleIdx="0" presStyleCnt="3"/>
      <dgm:spPr/>
    </dgm:pt>
    <dgm:pt modelId="{8839578B-4101-4C88-8CEC-01D06E313EF8}" type="pres">
      <dgm:prSet presAssocID="{0D7FBB11-A9C7-429E-9714-7461A1842A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40556B-BFDD-45DA-8834-32790AF9A294}" type="pres">
      <dgm:prSet presAssocID="{108F0525-80C9-4FAC-8E76-8D427347BCAE}" presName="compNode" presStyleCnt="0"/>
      <dgm:spPr/>
    </dgm:pt>
    <dgm:pt modelId="{2D5C546A-23E4-4F9B-8471-2E4EA69DFB75}" type="pres">
      <dgm:prSet presAssocID="{108F0525-80C9-4FAC-8E76-8D427347BCA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2AED-623C-4E18-A7AF-B35C12AA0FD3}" type="pres">
      <dgm:prSet presAssocID="{108F0525-80C9-4FAC-8E76-8D427347BC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E22E7-9CA8-4CFC-AD4C-713603163A40}" type="pres">
      <dgm:prSet presAssocID="{108F0525-80C9-4FAC-8E76-8D427347BCAE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8E0CCE5-442C-4A0F-8A38-600A24BF32B9}" type="pres">
      <dgm:prSet presAssocID="{108F0525-80C9-4FAC-8E76-8D427347BCAE}" presName="adorn" presStyleLbl="fgAccFollowNode1" presStyleIdx="1" presStyleCnt="3"/>
      <dgm:spPr/>
    </dgm:pt>
    <dgm:pt modelId="{E62F9964-7059-43A8-A454-37F2612FAFE9}" type="pres">
      <dgm:prSet presAssocID="{516BAB16-AB1C-4588-9CF6-E789229A03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5849C5-D76E-421A-83FE-AA0C8B68BFA2}" type="pres">
      <dgm:prSet presAssocID="{F52FE865-56C8-41BE-9D7F-54BB3DCEF5F7}" presName="compNode" presStyleCnt="0"/>
      <dgm:spPr/>
    </dgm:pt>
    <dgm:pt modelId="{01AF321D-03C0-4AAC-B6B4-42609B4B59C5}" type="pres">
      <dgm:prSet presAssocID="{F52FE865-56C8-41BE-9D7F-54BB3DCEF5F7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BC3B5-B6F2-4DF4-8293-51EC6454DF90}" type="pres">
      <dgm:prSet presAssocID="{F52FE865-56C8-41BE-9D7F-54BB3DCEF5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5B699-3F70-48CB-907A-4D44E0F9A421}" type="pres">
      <dgm:prSet presAssocID="{F52FE865-56C8-41BE-9D7F-54BB3DCEF5F7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A2B4C754-02DA-41CA-841D-4896DDE502F2}" type="pres">
      <dgm:prSet presAssocID="{F52FE865-56C8-41BE-9D7F-54BB3DCEF5F7}" presName="adorn" presStyleLbl="fgAccFollowNode1" presStyleIdx="2" presStyleCnt="3"/>
      <dgm:spPr/>
    </dgm:pt>
  </dgm:ptLst>
  <dgm:cxnLst>
    <dgm:cxn modelId="{C1755A97-751E-421C-B436-48207E9E54C5}" type="presOf" srcId="{5D675611-0FAE-463B-A609-85C26D857B99}" destId="{E3E54C95-BF41-4171-A6A4-FB9A7F03ACBA}" srcOrd="0" destOrd="0" presId="urn:microsoft.com/office/officeart/2005/8/layout/bList2"/>
    <dgm:cxn modelId="{3FFE99D6-13E9-4D9D-B29E-21C75F778CD0}" srcId="{108F0525-80C9-4FAC-8E76-8D427347BCAE}" destId="{2C66D785-15A7-4C42-8300-4E35CCA01A96}" srcOrd="1" destOrd="0" parTransId="{B7A36F84-A241-402D-8A49-358201325A8A}" sibTransId="{707AF6AC-E2C4-4450-B181-85B21DA58BA4}"/>
    <dgm:cxn modelId="{FFCC4888-15B0-44D3-8F8B-009779435AED}" srcId="{D3026271-D056-4E84-B2CA-4D6BAF778E21}" destId="{F52FE865-56C8-41BE-9D7F-54BB3DCEF5F7}" srcOrd="2" destOrd="0" parTransId="{7968AC21-582F-4D52-8165-BC5FAAE87E3D}" sibTransId="{A2E04F1D-FBEF-4151-BC0C-6C561B40246A}"/>
    <dgm:cxn modelId="{83AF2FBF-A262-4D9C-B380-5E26545844E2}" type="presOf" srcId="{F52FE865-56C8-41BE-9D7F-54BB3DCEF5F7}" destId="{3FF5B699-3F70-48CB-907A-4D44E0F9A421}" srcOrd="1" destOrd="0" presId="urn:microsoft.com/office/officeart/2005/8/layout/bList2"/>
    <dgm:cxn modelId="{A4CA5187-1158-4767-82E1-77246D2ED58A}" type="presOf" srcId="{92DCD33F-A005-4D1E-8610-E3A74C2C9FEB}" destId="{4BD7B8D5-4B02-4C32-9128-C038606BAA3D}" srcOrd="0" destOrd="0" presId="urn:microsoft.com/office/officeart/2005/8/layout/bList2"/>
    <dgm:cxn modelId="{61A4E773-CB54-418B-9039-FA53EA5B9644}" type="presOf" srcId="{D3026271-D056-4E84-B2CA-4D6BAF778E21}" destId="{64DF756E-B27E-4B2C-84A3-B5C69D223200}" srcOrd="0" destOrd="0" presId="urn:microsoft.com/office/officeart/2005/8/layout/bList2"/>
    <dgm:cxn modelId="{984BC959-FC3C-4333-9E12-2603BBF6C5A3}" type="presOf" srcId="{516BAB16-AB1C-4588-9CF6-E789229A0307}" destId="{E62F9964-7059-43A8-A454-37F2612FAFE9}" srcOrd="0" destOrd="0" presId="urn:microsoft.com/office/officeart/2005/8/layout/bList2"/>
    <dgm:cxn modelId="{82209E0C-77BE-4ECA-B6CE-C83F98898F75}" srcId="{5D675611-0FAE-463B-A609-85C26D857B99}" destId="{92DCD33F-A005-4D1E-8610-E3A74C2C9FEB}" srcOrd="0" destOrd="0" parTransId="{58706342-A8B6-4594-920E-9D4F07AB0ED8}" sibTransId="{260EDEE9-1E0C-4C27-B8FE-35C218F5E700}"/>
    <dgm:cxn modelId="{E3F3C000-B1BE-4AC0-B191-D2D468781E22}" type="presOf" srcId="{0D7FBB11-A9C7-429E-9714-7461A1842A39}" destId="{8839578B-4101-4C88-8CEC-01D06E313EF8}" srcOrd="0" destOrd="0" presId="urn:microsoft.com/office/officeart/2005/8/layout/bList2"/>
    <dgm:cxn modelId="{B6FFD874-9F86-4EDF-A51E-98093D706F2F}" srcId="{D3026271-D056-4E84-B2CA-4D6BAF778E21}" destId="{5D675611-0FAE-463B-A609-85C26D857B99}" srcOrd="0" destOrd="0" parTransId="{0FECD2E1-0742-4200-868C-002D14F5A8E7}" sibTransId="{0D7FBB11-A9C7-429E-9714-7461A1842A39}"/>
    <dgm:cxn modelId="{85B132FD-62D7-412D-BF2D-DBB63FA97D3F}" type="presOf" srcId="{108F0525-80C9-4FAC-8E76-8D427347BCAE}" destId="{82442AED-623C-4E18-A7AF-B35C12AA0FD3}" srcOrd="0" destOrd="0" presId="urn:microsoft.com/office/officeart/2005/8/layout/bList2"/>
    <dgm:cxn modelId="{49F20747-ED09-4D87-BF2C-893220ABAB75}" srcId="{F52FE865-56C8-41BE-9D7F-54BB3DCEF5F7}" destId="{E98A73E1-AE0A-4C68-A82A-7891ED16153F}" srcOrd="0" destOrd="0" parTransId="{290993E8-7390-4D64-B396-98081F9D90FC}" sibTransId="{C1A10986-D07B-421F-A712-97EA1CA5D45D}"/>
    <dgm:cxn modelId="{C540DF1B-8EA2-4B77-80A6-F426C3651964}" type="presOf" srcId="{108F0525-80C9-4FAC-8E76-8D427347BCAE}" destId="{128E22E7-9CA8-4CFC-AD4C-713603163A40}" srcOrd="1" destOrd="0" presId="urn:microsoft.com/office/officeart/2005/8/layout/bList2"/>
    <dgm:cxn modelId="{CBE62934-18C2-420D-AB9B-6163D05B7C91}" srcId="{D3026271-D056-4E84-B2CA-4D6BAF778E21}" destId="{108F0525-80C9-4FAC-8E76-8D427347BCAE}" srcOrd="1" destOrd="0" parTransId="{63A70257-D756-494C-9AB4-4F39DE5838CD}" sibTransId="{516BAB16-AB1C-4588-9CF6-E789229A0307}"/>
    <dgm:cxn modelId="{85D15D8B-7241-4395-81A0-54E8E355CD58}" type="presOf" srcId="{67C141B4-BCF4-44A7-BBE4-9D8562824B2C}" destId="{2D5C546A-23E4-4F9B-8471-2E4EA69DFB75}" srcOrd="0" destOrd="0" presId="urn:microsoft.com/office/officeart/2005/8/layout/bList2"/>
    <dgm:cxn modelId="{E2447054-2A8A-46A4-AD30-28D0D97B0276}" srcId="{108F0525-80C9-4FAC-8E76-8D427347BCAE}" destId="{67C141B4-BCF4-44A7-BBE4-9D8562824B2C}" srcOrd="0" destOrd="0" parTransId="{8AC78472-3ACB-49C3-A4C0-383A0BFA9B9D}" sibTransId="{7454182E-1D82-4498-A0BD-964AD667A51A}"/>
    <dgm:cxn modelId="{B15179E0-9FB3-45E7-AAA7-DD619FFE2623}" type="presOf" srcId="{5D675611-0FAE-463B-A609-85C26D857B99}" destId="{BF6E948A-EA7B-4C12-9ADF-0C681028E6CE}" srcOrd="1" destOrd="0" presId="urn:microsoft.com/office/officeart/2005/8/layout/bList2"/>
    <dgm:cxn modelId="{3D1C38B3-C1DB-4359-8A7A-87744FA99752}" type="presOf" srcId="{2C66D785-15A7-4C42-8300-4E35CCA01A96}" destId="{2D5C546A-23E4-4F9B-8471-2E4EA69DFB75}" srcOrd="0" destOrd="1" presId="urn:microsoft.com/office/officeart/2005/8/layout/bList2"/>
    <dgm:cxn modelId="{9F50D741-19D6-4091-A0D4-E8371EAEBDCC}" type="presOf" srcId="{E98A73E1-AE0A-4C68-A82A-7891ED16153F}" destId="{01AF321D-03C0-4AAC-B6B4-42609B4B59C5}" srcOrd="0" destOrd="0" presId="urn:microsoft.com/office/officeart/2005/8/layout/bList2"/>
    <dgm:cxn modelId="{268E1B67-A5E7-4938-BF6D-83CEBFAF4F7C}" type="presOf" srcId="{F52FE865-56C8-41BE-9D7F-54BB3DCEF5F7}" destId="{C2EBC3B5-B6F2-4DF4-8293-51EC6454DF90}" srcOrd="0" destOrd="0" presId="urn:microsoft.com/office/officeart/2005/8/layout/bList2"/>
    <dgm:cxn modelId="{47CAEB62-A491-458E-BCC7-161FED3EB5B5}" type="presParOf" srcId="{64DF756E-B27E-4B2C-84A3-B5C69D223200}" destId="{C7E36FA4-9F09-4033-B8EF-89F1CE1A1B09}" srcOrd="0" destOrd="0" presId="urn:microsoft.com/office/officeart/2005/8/layout/bList2"/>
    <dgm:cxn modelId="{2C7A2330-893D-4C9D-840D-DD7B80950653}" type="presParOf" srcId="{C7E36FA4-9F09-4033-B8EF-89F1CE1A1B09}" destId="{4BD7B8D5-4B02-4C32-9128-C038606BAA3D}" srcOrd="0" destOrd="0" presId="urn:microsoft.com/office/officeart/2005/8/layout/bList2"/>
    <dgm:cxn modelId="{EA0BEF9F-30CC-4FB3-A140-165DCE5B3DAC}" type="presParOf" srcId="{C7E36FA4-9F09-4033-B8EF-89F1CE1A1B09}" destId="{E3E54C95-BF41-4171-A6A4-FB9A7F03ACBA}" srcOrd="1" destOrd="0" presId="urn:microsoft.com/office/officeart/2005/8/layout/bList2"/>
    <dgm:cxn modelId="{2BF2E3A8-2EEF-447C-BA39-1A67BF1E8A17}" type="presParOf" srcId="{C7E36FA4-9F09-4033-B8EF-89F1CE1A1B09}" destId="{BF6E948A-EA7B-4C12-9ADF-0C681028E6CE}" srcOrd="2" destOrd="0" presId="urn:microsoft.com/office/officeart/2005/8/layout/bList2"/>
    <dgm:cxn modelId="{EC202295-F525-4137-A0D6-82987F69D438}" type="presParOf" srcId="{C7E36FA4-9F09-4033-B8EF-89F1CE1A1B09}" destId="{6643E242-5378-44AA-B653-3E043EC24D55}" srcOrd="3" destOrd="0" presId="urn:microsoft.com/office/officeart/2005/8/layout/bList2"/>
    <dgm:cxn modelId="{DF288CE8-F2C7-4562-90AA-27DD1D1280B2}" type="presParOf" srcId="{64DF756E-B27E-4B2C-84A3-B5C69D223200}" destId="{8839578B-4101-4C88-8CEC-01D06E313EF8}" srcOrd="1" destOrd="0" presId="urn:microsoft.com/office/officeart/2005/8/layout/bList2"/>
    <dgm:cxn modelId="{D1B6A44B-23AD-4817-A700-F7AA87A2AA2B}" type="presParOf" srcId="{64DF756E-B27E-4B2C-84A3-B5C69D223200}" destId="{8440556B-BFDD-45DA-8834-32790AF9A294}" srcOrd="2" destOrd="0" presId="urn:microsoft.com/office/officeart/2005/8/layout/bList2"/>
    <dgm:cxn modelId="{25E56D51-A312-4522-87DC-5FAB6A1CBF7C}" type="presParOf" srcId="{8440556B-BFDD-45DA-8834-32790AF9A294}" destId="{2D5C546A-23E4-4F9B-8471-2E4EA69DFB75}" srcOrd="0" destOrd="0" presId="urn:microsoft.com/office/officeart/2005/8/layout/bList2"/>
    <dgm:cxn modelId="{BAF7BA96-423F-4F04-8BBC-983ABFBF6BAC}" type="presParOf" srcId="{8440556B-BFDD-45DA-8834-32790AF9A294}" destId="{82442AED-623C-4E18-A7AF-B35C12AA0FD3}" srcOrd="1" destOrd="0" presId="urn:microsoft.com/office/officeart/2005/8/layout/bList2"/>
    <dgm:cxn modelId="{107FD8B5-B644-4626-9E0C-45E70224B682}" type="presParOf" srcId="{8440556B-BFDD-45DA-8834-32790AF9A294}" destId="{128E22E7-9CA8-4CFC-AD4C-713603163A40}" srcOrd="2" destOrd="0" presId="urn:microsoft.com/office/officeart/2005/8/layout/bList2"/>
    <dgm:cxn modelId="{B1CD7A8B-D976-4F03-BEF8-EFE015125B7E}" type="presParOf" srcId="{8440556B-BFDD-45DA-8834-32790AF9A294}" destId="{18E0CCE5-442C-4A0F-8A38-600A24BF32B9}" srcOrd="3" destOrd="0" presId="urn:microsoft.com/office/officeart/2005/8/layout/bList2"/>
    <dgm:cxn modelId="{D7E3D8C3-B5FD-4885-B4A8-2FAE82F4EBDB}" type="presParOf" srcId="{64DF756E-B27E-4B2C-84A3-B5C69D223200}" destId="{E62F9964-7059-43A8-A454-37F2612FAFE9}" srcOrd="3" destOrd="0" presId="urn:microsoft.com/office/officeart/2005/8/layout/bList2"/>
    <dgm:cxn modelId="{3D634A1A-5DE3-4B62-965C-AB2C86664E32}" type="presParOf" srcId="{64DF756E-B27E-4B2C-84A3-B5C69D223200}" destId="{C45849C5-D76E-421A-83FE-AA0C8B68BFA2}" srcOrd="4" destOrd="0" presId="urn:microsoft.com/office/officeart/2005/8/layout/bList2"/>
    <dgm:cxn modelId="{26713C6A-074A-4372-880D-A89DCD0BCB76}" type="presParOf" srcId="{C45849C5-D76E-421A-83FE-AA0C8B68BFA2}" destId="{01AF321D-03C0-4AAC-B6B4-42609B4B59C5}" srcOrd="0" destOrd="0" presId="urn:microsoft.com/office/officeart/2005/8/layout/bList2"/>
    <dgm:cxn modelId="{C728049B-5C92-4B8F-901E-634CEB34852A}" type="presParOf" srcId="{C45849C5-D76E-421A-83FE-AA0C8B68BFA2}" destId="{C2EBC3B5-B6F2-4DF4-8293-51EC6454DF90}" srcOrd="1" destOrd="0" presId="urn:microsoft.com/office/officeart/2005/8/layout/bList2"/>
    <dgm:cxn modelId="{80445F7F-5546-4FF8-962D-556C661F5179}" type="presParOf" srcId="{C45849C5-D76E-421A-83FE-AA0C8B68BFA2}" destId="{3FF5B699-3F70-48CB-907A-4D44E0F9A421}" srcOrd="2" destOrd="0" presId="urn:microsoft.com/office/officeart/2005/8/layout/bList2"/>
    <dgm:cxn modelId="{21A1BCAE-73C4-4232-89C0-C491E822919E}" type="presParOf" srcId="{C45849C5-D76E-421A-83FE-AA0C8B68BFA2}" destId="{A2B4C754-02DA-41CA-841D-4896DDE502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C434-CB39-47A7-B5BE-3CB7CE04C90F}">
      <dsp:nvSpPr>
        <dsp:cNvPr id="0" name=""/>
        <dsp:cNvSpPr/>
      </dsp:nvSpPr>
      <dsp:spPr>
        <a:xfrm>
          <a:off x="1004" y="0"/>
          <a:ext cx="2611933" cy="49291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en-US" sz="6500" kern="1200" dirty="0"/>
        </a:p>
      </dsp:txBody>
      <dsp:txXfrm>
        <a:off x="1004" y="0"/>
        <a:ext cx="2611933" cy="1478756"/>
      </dsp:txXfrm>
    </dsp:sp>
    <dsp:sp modelId="{46586137-2CA5-48A0-8943-86C49F113374}">
      <dsp:nvSpPr>
        <dsp:cNvPr id="0" name=""/>
        <dsp:cNvSpPr/>
      </dsp:nvSpPr>
      <dsp:spPr>
        <a:xfrm>
          <a:off x="262197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History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Parameters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Definitions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323398" y="1539957"/>
        <a:ext cx="1967144" cy="3081570"/>
      </dsp:txXfrm>
    </dsp:sp>
    <dsp:sp modelId="{CC5A5EC1-B1AA-47C2-8182-F48C792D3D9D}">
      <dsp:nvSpPr>
        <dsp:cNvPr id="0" name=""/>
        <dsp:cNvSpPr/>
      </dsp:nvSpPr>
      <dsp:spPr>
        <a:xfrm>
          <a:off x="2808833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en-US" sz="6500" kern="1200" dirty="0"/>
        </a:p>
      </dsp:txBody>
      <dsp:txXfrm>
        <a:off x="2808833" y="0"/>
        <a:ext cx="2611933" cy="1478756"/>
      </dsp:txXfrm>
    </dsp:sp>
    <dsp:sp modelId="{58DFEC91-E07B-4697-86E0-EAD2D5127D43}">
      <dsp:nvSpPr>
        <dsp:cNvPr id="0" name=""/>
        <dsp:cNvSpPr/>
      </dsp:nvSpPr>
      <dsp:spPr>
        <a:xfrm>
          <a:off x="3070026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Algorithms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Branching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Color coding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Treewidth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Overview of techniques</a:t>
          </a:r>
          <a:endParaRPr lang="en-US" sz="2200" kern="1200" dirty="0"/>
        </a:p>
      </dsp:txBody>
      <dsp:txXfrm>
        <a:off x="3131227" y="1539957"/>
        <a:ext cx="1967144" cy="3081570"/>
      </dsp:txXfrm>
    </dsp:sp>
    <dsp:sp modelId="{7381D92D-AE81-4FED-97A0-F152BC8F461E}">
      <dsp:nvSpPr>
        <dsp:cNvPr id="0" name=""/>
        <dsp:cNvSpPr/>
      </dsp:nvSpPr>
      <dsp:spPr>
        <a:xfrm>
          <a:off x="5616661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en-US" sz="6500" kern="1200" dirty="0"/>
        </a:p>
      </dsp:txBody>
      <dsp:txXfrm>
        <a:off x="5616661" y="0"/>
        <a:ext cx="2611933" cy="1478756"/>
      </dsp:txXfrm>
    </dsp:sp>
    <dsp:sp modelId="{C9F6B109-6A29-4392-B49B-024576978550}">
      <dsp:nvSpPr>
        <dsp:cNvPr id="0" name=""/>
        <dsp:cNvSpPr/>
      </dsp:nvSpPr>
      <dsp:spPr>
        <a:xfrm>
          <a:off x="5877855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W[1]-hard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Exp</a:t>
          </a:r>
          <a:r>
            <a:rPr lang="en-US" sz="2200" kern="1200" dirty="0" smtClean="0"/>
            <a:t>-time hypotheses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r>
            <a:rPr lang="en-US" sz="2200" kern="1200" dirty="0" smtClean="0"/>
            <a:t> lower bounds</a:t>
          </a:r>
          <a:endParaRPr lang="en-US" sz="2200" kern="1200" dirty="0"/>
        </a:p>
      </dsp:txBody>
      <dsp:txXfrm>
        <a:off x="5939056" y="1539957"/>
        <a:ext cx="1967144" cy="30815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CDA00-633E-4EAA-BE1E-BA1490849493}">
      <dsp:nvSpPr>
        <dsp:cNvPr id="0" name=""/>
        <dsp:cNvSpPr/>
      </dsp:nvSpPr>
      <dsp:spPr>
        <a:xfrm>
          <a:off x="0" y="0"/>
          <a:ext cx="4929188" cy="492918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4B71995-DE9D-49A7-8CDE-A14971C6D713}">
      <dsp:nvSpPr>
        <dsp:cNvPr id="0" name=""/>
        <dsp:cNvSpPr/>
      </dsp:nvSpPr>
      <dsp:spPr>
        <a:xfrm>
          <a:off x="2464594" y="0"/>
          <a:ext cx="5765006" cy="4929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XP</a:t>
          </a:r>
          <a:endParaRPr lang="en-US" sz="2800" i="1" kern="1200" dirty="0"/>
        </a:p>
      </dsp:txBody>
      <dsp:txXfrm>
        <a:off x="2464594" y="0"/>
        <a:ext cx="2882503" cy="616149"/>
      </dsp:txXfrm>
    </dsp:sp>
    <dsp:sp modelId="{FBB146EF-6440-41BE-B2F5-2525EFFB09B0}">
      <dsp:nvSpPr>
        <dsp:cNvPr id="0" name=""/>
        <dsp:cNvSpPr/>
      </dsp:nvSpPr>
      <dsp:spPr>
        <a:xfrm>
          <a:off x="431304" y="616149"/>
          <a:ext cx="4066578" cy="406657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F897079-209A-4086-8207-B0E3475DB956}">
      <dsp:nvSpPr>
        <dsp:cNvPr id="0" name=""/>
        <dsp:cNvSpPr/>
      </dsp:nvSpPr>
      <dsp:spPr>
        <a:xfrm>
          <a:off x="2464594" y="616149"/>
          <a:ext cx="5765006" cy="4066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en-US" sz="2800" kern="1200" dirty="0"/>
        </a:p>
      </dsp:txBody>
      <dsp:txXfrm>
        <a:off x="2464594" y="616149"/>
        <a:ext cx="2882503" cy="616150"/>
      </dsp:txXfrm>
    </dsp:sp>
    <dsp:sp modelId="{FBD00BCD-CAF2-473F-9E4A-567AAA616842}">
      <dsp:nvSpPr>
        <dsp:cNvPr id="0" name=""/>
        <dsp:cNvSpPr/>
      </dsp:nvSpPr>
      <dsp:spPr>
        <a:xfrm>
          <a:off x="862609" y="1232300"/>
          <a:ext cx="3203968" cy="320396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BF12FB7-8262-49CF-A86E-C981B055B50F}">
      <dsp:nvSpPr>
        <dsp:cNvPr id="0" name=""/>
        <dsp:cNvSpPr/>
      </dsp:nvSpPr>
      <dsp:spPr>
        <a:xfrm>
          <a:off x="2464594" y="1232300"/>
          <a:ext cx="5765006" cy="32039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W[2]</a:t>
          </a:r>
          <a:endParaRPr lang="en-US" sz="2800" i="1" kern="1200" dirty="0"/>
        </a:p>
      </dsp:txBody>
      <dsp:txXfrm>
        <a:off x="2464594" y="1232300"/>
        <a:ext cx="2882503" cy="616145"/>
      </dsp:txXfrm>
    </dsp:sp>
    <dsp:sp modelId="{2BDFB9D3-4A39-4399-8425-F147FA12DCAB}">
      <dsp:nvSpPr>
        <dsp:cNvPr id="0" name=""/>
        <dsp:cNvSpPr/>
      </dsp:nvSpPr>
      <dsp:spPr>
        <a:xfrm>
          <a:off x="1293911" y="1848445"/>
          <a:ext cx="2341364" cy="2341364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2DE011D-4F15-4CB7-9867-6E933115F78E}">
      <dsp:nvSpPr>
        <dsp:cNvPr id="0" name=""/>
        <dsp:cNvSpPr/>
      </dsp:nvSpPr>
      <dsp:spPr>
        <a:xfrm>
          <a:off x="2464594" y="1848445"/>
          <a:ext cx="5765006" cy="2341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W[1]</a:t>
          </a:r>
          <a:endParaRPr lang="en-US" sz="2800" i="1" kern="1200" dirty="0"/>
        </a:p>
      </dsp:txBody>
      <dsp:txXfrm>
        <a:off x="2464594" y="1848445"/>
        <a:ext cx="2882503" cy="616149"/>
      </dsp:txXfrm>
    </dsp:sp>
    <dsp:sp modelId="{AD7EFD61-C1BA-44CA-9A17-A334F576ACDD}">
      <dsp:nvSpPr>
        <dsp:cNvPr id="0" name=""/>
        <dsp:cNvSpPr/>
      </dsp:nvSpPr>
      <dsp:spPr>
        <a:xfrm>
          <a:off x="1725216" y="2464595"/>
          <a:ext cx="1478754" cy="14787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BCDA9-B3FE-4676-89AB-4A9A61C181AE}">
      <dsp:nvSpPr>
        <dsp:cNvPr id="0" name=""/>
        <dsp:cNvSpPr/>
      </dsp:nvSpPr>
      <dsp:spPr>
        <a:xfrm>
          <a:off x="2464594" y="2464595"/>
          <a:ext cx="5765006" cy="1478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FPT</a:t>
          </a:r>
          <a:endParaRPr lang="en-US" sz="2800" i="1" kern="1200" dirty="0"/>
        </a:p>
      </dsp:txBody>
      <dsp:txXfrm>
        <a:off x="2464594" y="2464595"/>
        <a:ext cx="2882503" cy="616150"/>
      </dsp:txXfrm>
    </dsp:sp>
    <dsp:sp modelId="{F86E353A-7FB3-483C-BDE2-17CFF1E90FC3}">
      <dsp:nvSpPr>
        <dsp:cNvPr id="0" name=""/>
        <dsp:cNvSpPr/>
      </dsp:nvSpPr>
      <dsp:spPr>
        <a:xfrm>
          <a:off x="2156521" y="3080745"/>
          <a:ext cx="616145" cy="6161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265AE9-6E71-47F6-9281-4009CB82EB51}">
      <dsp:nvSpPr>
        <dsp:cNvPr id="0" name=""/>
        <dsp:cNvSpPr/>
      </dsp:nvSpPr>
      <dsp:spPr>
        <a:xfrm>
          <a:off x="2464594" y="3080745"/>
          <a:ext cx="5765006" cy="616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Polynomial kernel</a:t>
          </a:r>
          <a:endParaRPr lang="en-US" sz="2800" kern="1200" dirty="0"/>
        </a:p>
      </dsp:txBody>
      <dsp:txXfrm>
        <a:off x="2464594" y="3080745"/>
        <a:ext cx="2882503" cy="616145"/>
      </dsp:txXfrm>
    </dsp:sp>
    <dsp:sp modelId="{C9AD53D2-70E2-43C6-B143-250DA88EAD7C}">
      <dsp:nvSpPr>
        <dsp:cNvPr id="0" name=""/>
        <dsp:cNvSpPr/>
      </dsp:nvSpPr>
      <dsp:spPr>
        <a:xfrm>
          <a:off x="5347097" y="0"/>
          <a:ext cx="2882503" cy="6161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solvable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3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300" b="0" i="1" kern="1200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sz="13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300" b="0" i="1" kern="1200" smtClean="0">
                          <a:latin typeface="Cambria Math"/>
                        </a:rPr>
                        <m:t>𝑘</m:t>
                      </m:r>
                    </m:e>
                  </m:d>
                </m:sup>
              </m:sSup>
            </m:oMath>
          </a14:m>
          <a:endParaRPr lang="en-US" sz="1300" kern="1200" dirty="0"/>
        </a:p>
      </dsp:txBody>
      <dsp:txXfrm>
        <a:off x="5347097" y="0"/>
        <a:ext cx="2882503" cy="616149"/>
      </dsp:txXfrm>
    </dsp:sp>
    <dsp:sp modelId="{52FE2471-1D29-4974-87AB-155798FB3668}">
      <dsp:nvSpPr>
        <dsp:cNvPr id="0" name=""/>
        <dsp:cNvSpPr/>
      </dsp:nvSpPr>
      <dsp:spPr>
        <a:xfrm>
          <a:off x="5347097" y="616149"/>
          <a:ext cx="2882503" cy="61615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Infinite hierarchy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𝑊</m:t>
              </m:r>
              <m:r>
                <a:rPr lang="en-US" sz="1300" b="0" i="1" kern="1200" smtClean="0">
                  <a:latin typeface="Cambria Math"/>
                </a:rPr>
                <m:t>[…]</m:t>
              </m:r>
            </m:oMath>
          </a14:m>
          <a:r>
            <a:rPr lang="en-US" sz="1300" kern="1200" dirty="0" smtClean="0"/>
            <a:t> based on </a:t>
          </a:r>
          <a:r>
            <a:rPr lang="en-US" sz="1300" i="1" kern="1200" dirty="0" smtClean="0"/>
            <a:t>weft</a:t>
          </a:r>
          <a:endParaRPr lang="en-US" sz="1300" i="1" kern="1200" dirty="0"/>
        </a:p>
      </dsp:txBody>
      <dsp:txXfrm>
        <a:off x="5347097" y="616149"/>
        <a:ext cx="2882503" cy="616150"/>
      </dsp:txXfrm>
    </dsp:sp>
    <dsp:sp modelId="{6DC831AE-A7C5-4207-9876-0B65F202F42E}">
      <dsp:nvSpPr>
        <dsp:cNvPr id="0" name=""/>
        <dsp:cNvSpPr/>
      </dsp:nvSpPr>
      <dsp:spPr>
        <a:xfrm>
          <a:off x="5347097" y="1232300"/>
          <a:ext cx="2882503" cy="61614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that FPT-reduce to </a:t>
          </a:r>
          <a:br>
            <a:rPr lang="en-US" sz="13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𝑘</m:t>
              </m:r>
            </m:oMath>
          </a14:m>
          <a:r>
            <a:rPr lang="en-US" sz="1300" kern="1200" dirty="0" smtClean="0"/>
            <a:t>-</a:t>
          </a:r>
          <a:r>
            <a:rPr lang="en-US" sz="1300" kern="1200" cap="small" baseline="0" dirty="0" smtClean="0"/>
            <a:t>Dominating Set</a:t>
          </a:r>
          <a:endParaRPr lang="en-US" sz="1300" kern="1200" cap="small" baseline="0" dirty="0"/>
        </a:p>
      </dsp:txBody>
      <dsp:txXfrm>
        <a:off x="5347097" y="1232300"/>
        <a:ext cx="2882503" cy="616145"/>
      </dsp:txXfrm>
    </dsp:sp>
    <dsp:sp modelId="{E46F7958-035C-450E-B07E-A79276E8B9EF}">
      <dsp:nvSpPr>
        <dsp:cNvPr id="0" name=""/>
        <dsp:cNvSpPr/>
      </dsp:nvSpPr>
      <dsp:spPr>
        <a:xfrm>
          <a:off x="5347097" y="1848445"/>
          <a:ext cx="2882503" cy="6161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that FPT-reduce to 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𝑘</m:t>
              </m:r>
            </m:oMath>
          </a14:m>
          <a:r>
            <a:rPr lang="en-US" sz="1300" kern="1200" dirty="0" smtClean="0"/>
            <a:t>-</a:t>
          </a:r>
          <a:r>
            <a:rPr lang="en-US" sz="1300" kern="1200" cap="small" baseline="0" dirty="0" smtClean="0"/>
            <a:t>Clique</a:t>
          </a:r>
          <a:endParaRPr lang="en-US" sz="1300" kern="1200" cap="small" baseline="0" dirty="0"/>
        </a:p>
      </dsp:txBody>
      <dsp:txXfrm>
        <a:off x="5347097" y="1848445"/>
        <a:ext cx="2882503" cy="616149"/>
      </dsp:txXfrm>
    </dsp:sp>
    <dsp:sp modelId="{5D7D1896-4FAB-4A5D-97A4-A718C3D276C7}">
      <dsp:nvSpPr>
        <dsp:cNvPr id="0" name=""/>
        <dsp:cNvSpPr/>
      </dsp:nvSpPr>
      <dsp:spPr>
        <a:xfrm>
          <a:off x="5347097" y="2464595"/>
          <a:ext cx="2882503" cy="61615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solvable in time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𝑓</m:t>
              </m:r>
              <m:d>
                <m:d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300" b="0" i="1" kern="1200" smtClean="0">
                      <a:latin typeface="Cambria Math"/>
                    </a:rPr>
                    <m:t>𝑘</m:t>
                  </m:r>
                </m:e>
              </m:d>
              <m:r>
                <a:rPr lang="en-US" sz="1300" b="0" i="1" kern="1200" smtClean="0">
                  <a:latin typeface="Cambria Math"/>
                </a:rPr>
                <m:t>⋅</m:t>
              </m:r>
              <m:sSup>
                <m:sSup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3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300" b="0" i="1" kern="1200" smtClean="0">
                      <a:latin typeface="Cambria Math"/>
                    </a:rPr>
                    <m:t>𝑐</m:t>
                  </m:r>
                </m:sup>
              </m:sSup>
            </m:oMath>
          </a14:m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Reduce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(</m:t>
              </m:r>
              <m:r>
                <a:rPr lang="en-US" sz="1300" b="0" i="1" kern="1200" smtClean="0">
                  <a:latin typeface="Cambria Math"/>
                </a:rPr>
                <m:t>𝑥</m:t>
              </m:r>
              <m:r>
                <a:rPr lang="en-US" sz="1300" b="0" i="1" kern="1200" smtClean="0">
                  <a:latin typeface="Cambria Math"/>
                </a:rPr>
                <m:t>,</m:t>
              </m:r>
              <m:r>
                <a:rPr lang="en-US" sz="1300" b="0" i="1" kern="1200" smtClean="0">
                  <a:latin typeface="Cambria Math"/>
                </a:rPr>
                <m:t>𝑘</m:t>
              </m:r>
              <m:r>
                <a:rPr lang="en-US" sz="1300" b="0" i="1" kern="1200" smtClean="0">
                  <a:latin typeface="Cambria Math"/>
                </a:rPr>
                <m:t>)</m:t>
              </m:r>
            </m:oMath>
          </a14:m>
          <a:r>
            <a:rPr lang="en-US" sz="1300" kern="1200" dirty="0" smtClean="0"/>
            <a:t> to size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𝑓</m:t>
              </m:r>
              <m:r>
                <a:rPr lang="en-US" sz="1300" b="0" i="1" kern="1200" smtClean="0">
                  <a:latin typeface="Cambria Math"/>
                </a:rPr>
                <m:t>(</m:t>
              </m:r>
              <m:r>
                <a:rPr lang="en-US" sz="1300" b="0" i="1" kern="1200" smtClean="0">
                  <a:latin typeface="Cambria Math"/>
                </a:rPr>
                <m:t>𝑘</m:t>
              </m:r>
              <m:r>
                <a:rPr lang="en-US" sz="1300" b="0" i="1" kern="1200" smtClean="0">
                  <a:latin typeface="Cambria Math"/>
                </a:rPr>
                <m:t>)</m:t>
              </m:r>
            </m:oMath>
          </a14:m>
          <a:r>
            <a:rPr lang="en-US" sz="1300" kern="1200" dirty="0" smtClean="0"/>
            <a:t> in poly-time</a:t>
          </a:r>
          <a:endParaRPr lang="en-US" sz="1300" kern="1200" dirty="0"/>
        </a:p>
      </dsp:txBody>
      <dsp:txXfrm>
        <a:off x="5347097" y="2464595"/>
        <a:ext cx="2882503" cy="616150"/>
      </dsp:txXfrm>
    </dsp:sp>
    <dsp:sp modelId="{A4851315-4E6C-49A8-8687-7244EC253661}">
      <dsp:nvSpPr>
        <dsp:cNvPr id="0" name=""/>
        <dsp:cNvSpPr/>
      </dsp:nvSpPr>
      <dsp:spPr>
        <a:xfrm>
          <a:off x="5347097" y="3080745"/>
          <a:ext cx="2882503" cy="61614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Reduce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(</m:t>
              </m:r>
              <m:r>
                <a:rPr lang="en-US" sz="1300" b="0" i="1" kern="1200" smtClean="0">
                  <a:latin typeface="Cambria Math"/>
                </a:rPr>
                <m:t>𝑥</m:t>
              </m:r>
              <m:r>
                <a:rPr lang="en-US" sz="1300" b="0" i="1" kern="1200" smtClean="0">
                  <a:latin typeface="Cambria Math"/>
                </a:rPr>
                <m:t>,</m:t>
              </m:r>
              <m:r>
                <a:rPr lang="en-US" sz="1300" b="0" i="1" kern="1200" smtClean="0">
                  <a:latin typeface="Cambria Math"/>
                </a:rPr>
                <m:t>𝑘</m:t>
              </m:r>
              <m:r>
                <a:rPr lang="en-US" sz="1300" b="0" i="1" kern="1200" smtClean="0">
                  <a:latin typeface="Cambria Math"/>
                </a:rPr>
                <m:t>)</m:t>
              </m:r>
            </m:oMath>
          </a14:m>
          <a:r>
            <a:rPr lang="en-US" sz="1300" kern="1200" dirty="0" smtClean="0"/>
            <a:t> to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300" b="0" i="1" kern="1200" smtClean="0">
                      <a:latin typeface="Cambria Math"/>
                    </a:rPr>
                    <m:t>𝑘</m:t>
                  </m:r>
                </m:e>
                <m:sup>
                  <m:r>
                    <a:rPr lang="en-US" sz="1300" b="0" i="1" kern="1200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sz="13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300" b="0" i="1" kern="1200" smtClean="0">
                          <a:latin typeface="Cambria Math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300" kern="1200" dirty="0" smtClean="0"/>
            <a:t> in poly-time</a:t>
          </a:r>
          <a:endParaRPr lang="en-US" sz="1300" kern="1200" dirty="0"/>
        </a:p>
      </dsp:txBody>
      <dsp:txXfrm>
        <a:off x="5347097" y="3080745"/>
        <a:ext cx="2882503" cy="616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1C7A-2B97-4E52-B392-F9FEFA03205C}">
      <dsp:nvSpPr>
        <dsp:cNvPr id="0" name=""/>
        <dsp:cNvSpPr/>
      </dsp:nvSpPr>
      <dsp:spPr>
        <a:xfrm>
          <a:off x="259218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1600" i="1" kern="1200" dirty="0" smtClean="0">
                  <a:latin typeface="Cambria Math"/>
                </a:rPr>
                <m:t>𝑘</m:t>
              </m:r>
            </m:oMath>
          </a14:m>
          <a:r>
            <a:rPr lang="en-US" sz="1600" kern="1200" dirty="0" smtClean="0"/>
            <a:t>-</a:t>
          </a:r>
          <a:r>
            <a:rPr lang="en-US" sz="1600" kern="1200" cap="small" baseline="0" dirty="0" smtClean="0"/>
            <a:t>Vertex Cover</a:t>
          </a:r>
          <a:endParaRPr lang="en-US" sz="1600" kern="1200" cap="small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1600" i="1" kern="1200" cap="small" baseline="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600" kern="1200" cap="small" baseline="0" dirty="0" smtClean="0"/>
            <a:t>-Path</a:t>
          </a:r>
          <a:endParaRPr lang="en-US" sz="1600" kern="1200" cap="small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Permutation </a:t>
          </a:r>
          <a:br>
            <a:rPr lang="en-US" sz="1600" kern="1200" cap="small" baseline="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1600" i="1" kern="1200" cap="small" baseline="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600" kern="1200" cap="small" baseline="0" dirty="0" smtClean="0"/>
            <a:t>-pattern matching</a:t>
          </a:r>
          <a:endParaRPr lang="en-US" sz="1600" kern="1200" cap="small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Closest String at Hamming Distance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endParaRPr lang="en-US" sz="1600" kern="1200" cap="small" baseline="0" dirty="0"/>
        </a:p>
      </dsp:txBody>
      <dsp:txXfrm>
        <a:off x="298644" y="42213"/>
        <a:ext cx="2175239" cy="1643205"/>
      </dsp:txXfrm>
    </dsp:sp>
    <dsp:sp modelId="{9DB5CA46-268C-45C6-81B2-2824A2E5BFFE}">
      <dsp:nvSpPr>
        <dsp:cNvPr id="0" name=""/>
        <dsp:cNvSpPr/>
      </dsp:nvSpPr>
      <dsp:spPr>
        <a:xfrm>
          <a:off x="259218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solution size</a:t>
          </a:r>
          <a:endParaRPr lang="en-US" sz="2100" kern="1200" dirty="0"/>
        </a:p>
      </dsp:txBody>
      <dsp:txXfrm>
        <a:off x="259218" y="1685419"/>
        <a:ext cx="1587388" cy="723531"/>
      </dsp:txXfrm>
    </dsp:sp>
    <dsp:sp modelId="{D9B46F16-B719-47BA-8267-863A529274D2}">
      <dsp:nvSpPr>
        <dsp:cNvPr id="0" name=""/>
        <dsp:cNvSpPr/>
      </dsp:nvSpPr>
      <dsp:spPr>
        <a:xfrm>
          <a:off x="1910372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C914-FF66-4DDE-83F6-4A3249B96D08}">
      <dsp:nvSpPr>
        <dsp:cNvPr id="0" name=""/>
        <dsp:cNvSpPr/>
      </dsp:nvSpPr>
      <dsp:spPr>
        <a:xfrm>
          <a:off x="2894757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cap="none" baseline="0" dirty="0" smtClean="0"/>
            <a:t>Parameterize by closeness </a:t>
          </a:r>
          <a:r>
            <a:rPr lang="en-US" sz="1500" kern="1200" cap="none" baseline="0" dirty="0" smtClean="0"/>
            <a:t>of input </a:t>
          </a:r>
          <a:r>
            <a:rPr lang="en-US" sz="1500" kern="1200" cap="none" baseline="0" dirty="0" smtClean="0"/>
            <a:t>to tree</a:t>
          </a:r>
          <a:endParaRPr lang="en-US" sz="1500" kern="1200" cap="none" baseline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cap="small" baseline="0" dirty="0" smtClean="0"/>
            <a:t>Max-cut</a:t>
          </a:r>
          <a:r>
            <a:rPr lang="en-US" sz="1500" kern="1200" cap="none" baseline="0" dirty="0" smtClean="0"/>
            <a:t> on 1-planar graphs with </a:t>
          </a:r>
          <a14:m xmlns:a14="http://schemas.microsoft.com/office/drawing/2010/main">
            <m:oMath xmlns:m="http://schemas.openxmlformats.org/officeDocument/2006/math">
              <m:r>
                <a:rPr lang="en-US" sz="1500" b="0" i="1" kern="1200" cap="none" baseline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500" kern="1200" cap="none" baseline="0" dirty="0" smtClean="0"/>
            <a:t> crossings</a:t>
          </a:r>
          <a:endParaRPr lang="en-US" sz="1500" kern="1200" cap="none" baseline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cap="small" baseline="0" dirty="0" smtClean="0"/>
            <a:t>Clique</a:t>
          </a:r>
          <a:r>
            <a:rPr lang="en-US" sz="1500" kern="1200" cap="none" baseline="0" dirty="0" smtClean="0"/>
            <a:t> in graphs with maximum-degree </a:t>
          </a:r>
          <a14:m xmlns:a14="http://schemas.microsoft.com/office/drawing/2010/main">
            <m:oMath xmlns:m="http://schemas.openxmlformats.org/officeDocument/2006/math">
              <m:r>
                <a:rPr lang="en-US" sz="1500" i="1" kern="1200" cap="none" baseline="0" dirty="0" smtClean="0">
                  <a:latin typeface="Cambria Math" panose="02040503050406030204" pitchFamily="18" charset="0"/>
                </a:rPr>
                <m:t>𝑘</m:t>
              </m:r>
            </m:oMath>
          </a14:m>
          <a:endParaRPr lang="en-US" sz="1500" kern="1200" cap="none" baseline="0" dirty="0"/>
        </a:p>
      </dsp:txBody>
      <dsp:txXfrm>
        <a:off x="2934183" y="42213"/>
        <a:ext cx="2175239" cy="1643205"/>
      </dsp:txXfrm>
    </dsp:sp>
    <dsp:sp modelId="{481EF382-0CA1-4348-8252-1C3E998F64A7}">
      <dsp:nvSpPr>
        <dsp:cNvPr id="0" name=""/>
        <dsp:cNvSpPr/>
      </dsp:nvSpPr>
      <dsp:spPr>
        <a:xfrm>
          <a:off x="2894757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instance structure</a:t>
          </a:r>
          <a:endParaRPr lang="en-US" sz="2100" kern="1200" dirty="0"/>
        </a:p>
      </dsp:txBody>
      <dsp:txXfrm>
        <a:off x="2894757" y="1685419"/>
        <a:ext cx="1587388" cy="723531"/>
      </dsp:txXfrm>
    </dsp:sp>
    <dsp:sp modelId="{F6386329-CE9D-43FE-AC43-732A5E24A0C1}">
      <dsp:nvSpPr>
        <dsp:cNvPr id="0" name=""/>
        <dsp:cNvSpPr/>
      </dsp:nvSpPr>
      <dsp:spPr>
        <a:xfrm>
          <a:off x="4545910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A1AF-9B48-4ADB-B22D-2855933C9054}">
      <dsp:nvSpPr>
        <dsp:cNvPr id="0" name=""/>
        <dsp:cNvSpPr/>
      </dsp:nvSpPr>
      <dsp:spPr>
        <a:xfrm>
          <a:off x="5530295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Disjoint Sphere </a:t>
          </a:r>
          <a:r>
            <a:rPr lang="en-US" sz="1600" kern="1200" cap="small" baseline="0" dirty="0" smtClean="0"/>
            <a:t/>
          </a:r>
          <a:br>
            <a:rPr lang="en-US" sz="1600" kern="1200" cap="small" baseline="0" dirty="0" smtClean="0"/>
          </a:br>
          <a:r>
            <a:rPr lang="en-US" sz="1600" kern="1200" cap="small" baseline="0" dirty="0" smtClean="0"/>
            <a:t>Packing</a:t>
          </a:r>
          <a:r>
            <a:rPr lang="en-US" sz="1600" kern="1200" dirty="0" smtClean="0"/>
            <a:t> </a:t>
          </a:r>
          <a:r>
            <a:rPr lang="en-US" sz="1600" kern="1200" dirty="0" smtClean="0"/>
            <a:t>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ℝ</m:t>
                  </m:r>
                </m:e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</m:oMath>
          </a14:m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Point Separation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600" b="0" i="1" kern="1200" cap="small" baseline="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600" b="0" i="1" kern="1200" cap="small" baseline="0" dirty="0" smtClean="0">
                      <a:latin typeface="Cambria Math" panose="02040503050406030204" pitchFamily="18" charset="0"/>
                    </a:rPr>
                    <m:t>ℝ</m:t>
                  </m:r>
                </m:e>
                <m:sup>
                  <m:r>
                    <a:rPr lang="en-US" sz="1600" i="1" kern="1200" cap="small" baseline="0" dirty="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</m:oMath>
          </a14:m>
          <a:r>
            <a:rPr lang="en-US" sz="1600" kern="1200" cap="small" baseline="0" dirty="0" smtClean="0"/>
            <a:t> by 2 hyperplanes</a:t>
          </a:r>
          <a:endParaRPr lang="en-US" sz="1600" kern="1200" cap="small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baseline="0" dirty="0" smtClean="0"/>
            <a:t>Longest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cap="small" baseline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600" kern="1200" cap="small" baseline="0" dirty="0" smtClean="0"/>
            <a:t>-common </a:t>
          </a:r>
          <a:r>
            <a:rPr lang="en-US" sz="1600" kern="1200" cap="small" baseline="0" dirty="0" smtClean="0"/>
            <a:t>subsequence</a:t>
          </a:r>
          <a:endParaRPr lang="en-US" sz="1600" kern="1200" cap="small" baseline="0" dirty="0"/>
        </a:p>
      </dsp:txBody>
      <dsp:txXfrm>
        <a:off x="5569721" y="42213"/>
        <a:ext cx="2175239" cy="1643205"/>
      </dsp:txXfrm>
    </dsp:sp>
    <dsp:sp modelId="{8D7A766B-4928-426A-831E-254F729E0726}">
      <dsp:nvSpPr>
        <dsp:cNvPr id="0" name=""/>
        <dsp:cNvSpPr/>
      </dsp:nvSpPr>
      <dsp:spPr>
        <a:xfrm>
          <a:off x="5530295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dimension of the input</a:t>
          </a:r>
          <a:endParaRPr lang="en-US" sz="2100" kern="1200" dirty="0"/>
        </a:p>
      </dsp:txBody>
      <dsp:txXfrm>
        <a:off x="5530295" y="1685419"/>
        <a:ext cx="1587388" cy="723531"/>
      </dsp:txXfrm>
    </dsp:sp>
    <dsp:sp modelId="{2B94FC51-82BA-4737-A577-188068F9A6EC}">
      <dsp:nvSpPr>
        <dsp:cNvPr id="0" name=""/>
        <dsp:cNvSpPr/>
      </dsp:nvSpPr>
      <dsp:spPr>
        <a:xfrm>
          <a:off x="7181448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C434-CB39-47A7-B5BE-3CB7CE04C90F}">
      <dsp:nvSpPr>
        <dsp:cNvPr id="0" name=""/>
        <dsp:cNvSpPr/>
      </dsp:nvSpPr>
      <dsp:spPr>
        <a:xfrm>
          <a:off x="1004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en-US" sz="6500" kern="1200" dirty="0"/>
        </a:p>
      </dsp:txBody>
      <dsp:txXfrm>
        <a:off x="1004" y="0"/>
        <a:ext cx="2611933" cy="1478756"/>
      </dsp:txXfrm>
    </dsp:sp>
    <dsp:sp modelId="{46586137-2CA5-48A0-8943-86C49F113374}">
      <dsp:nvSpPr>
        <dsp:cNvPr id="0" name=""/>
        <dsp:cNvSpPr/>
      </dsp:nvSpPr>
      <dsp:spPr>
        <a:xfrm>
          <a:off x="262197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History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Parameters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Definitions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323398" y="1539957"/>
        <a:ext cx="1967144" cy="3081570"/>
      </dsp:txXfrm>
    </dsp:sp>
    <dsp:sp modelId="{CC5A5EC1-B1AA-47C2-8182-F48C792D3D9D}">
      <dsp:nvSpPr>
        <dsp:cNvPr id="0" name=""/>
        <dsp:cNvSpPr/>
      </dsp:nvSpPr>
      <dsp:spPr>
        <a:xfrm>
          <a:off x="2808833" y="0"/>
          <a:ext cx="2611933" cy="49291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en-US" sz="6500" kern="1200" dirty="0"/>
        </a:p>
      </dsp:txBody>
      <dsp:txXfrm>
        <a:off x="2808833" y="0"/>
        <a:ext cx="2611933" cy="1478756"/>
      </dsp:txXfrm>
    </dsp:sp>
    <dsp:sp modelId="{58DFEC91-E07B-4697-86E0-EAD2D5127D43}">
      <dsp:nvSpPr>
        <dsp:cNvPr id="0" name=""/>
        <dsp:cNvSpPr/>
      </dsp:nvSpPr>
      <dsp:spPr>
        <a:xfrm>
          <a:off x="3070026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Algorithms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Branching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Color coding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Treewidth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Overview of techniques</a:t>
          </a:r>
          <a:endParaRPr lang="en-US" sz="2200" kern="1200" dirty="0"/>
        </a:p>
      </dsp:txBody>
      <dsp:txXfrm>
        <a:off x="3131227" y="1539957"/>
        <a:ext cx="1967144" cy="3081570"/>
      </dsp:txXfrm>
    </dsp:sp>
    <dsp:sp modelId="{7381D92D-AE81-4FED-97A0-F152BC8F461E}">
      <dsp:nvSpPr>
        <dsp:cNvPr id="0" name=""/>
        <dsp:cNvSpPr/>
      </dsp:nvSpPr>
      <dsp:spPr>
        <a:xfrm>
          <a:off x="5616661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en-US" sz="6500" kern="1200" dirty="0"/>
        </a:p>
      </dsp:txBody>
      <dsp:txXfrm>
        <a:off x="5616661" y="0"/>
        <a:ext cx="2611933" cy="1478756"/>
      </dsp:txXfrm>
    </dsp:sp>
    <dsp:sp modelId="{C9F6B109-6A29-4392-B49B-024576978550}">
      <dsp:nvSpPr>
        <dsp:cNvPr id="0" name=""/>
        <dsp:cNvSpPr/>
      </dsp:nvSpPr>
      <dsp:spPr>
        <a:xfrm>
          <a:off x="5877855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W[1]-hard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Exp</a:t>
          </a:r>
          <a:r>
            <a:rPr lang="en-US" sz="2200" kern="1200" dirty="0" smtClean="0"/>
            <a:t>-time hypotheses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r>
            <a:rPr lang="en-US" sz="2200" kern="1200" dirty="0" smtClean="0"/>
            <a:t> lower bounds</a:t>
          </a:r>
          <a:endParaRPr lang="en-US" sz="2200" kern="1200" dirty="0"/>
        </a:p>
      </dsp:txBody>
      <dsp:txXfrm>
        <a:off x="5939056" y="1539957"/>
        <a:ext cx="1967144" cy="3081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3917-C889-4CA3-A2A1-9CE099728088}">
      <dsp:nvSpPr>
        <dsp:cNvPr id="0" name=""/>
        <dsp:cNvSpPr/>
      </dsp:nvSpPr>
      <dsp:spPr>
        <a:xfrm rot="10800000">
          <a:off x="875309" y="1304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Graph cuts &amp; separators</a:t>
          </a:r>
          <a:endParaRPr lang="en-US" sz="1700" kern="1200" dirty="0"/>
        </a:p>
      </dsp:txBody>
      <dsp:txXfrm rot="10800000">
        <a:off x="1074153" y="1304"/>
        <a:ext cx="2486825" cy="795375"/>
      </dsp:txXfrm>
    </dsp:sp>
    <dsp:sp modelId="{50C6D58C-C867-46D8-9523-4FEA08B1FE92}">
      <dsp:nvSpPr>
        <dsp:cNvPr id="0" name=""/>
        <dsp:cNvSpPr/>
      </dsp:nvSpPr>
      <dsp:spPr>
        <a:xfrm>
          <a:off x="477621" y="1304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07CC17-3BCF-472E-94EB-0F303F529C2B}">
      <dsp:nvSpPr>
        <dsp:cNvPr id="0" name=""/>
        <dsp:cNvSpPr/>
      </dsp:nvSpPr>
      <dsp:spPr>
        <a:xfrm rot="10800000">
          <a:off x="875309" y="1034105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Integer linear programming</a:t>
          </a:r>
        </a:p>
      </dsp:txBody>
      <dsp:txXfrm rot="10800000">
        <a:off x="1074153" y="1034105"/>
        <a:ext cx="2486825" cy="795375"/>
      </dsp:txXfrm>
    </dsp:sp>
    <dsp:sp modelId="{9A4217BB-F3E2-46D1-A255-07750A99F6E7}">
      <dsp:nvSpPr>
        <dsp:cNvPr id="0" name=""/>
        <dsp:cNvSpPr/>
      </dsp:nvSpPr>
      <dsp:spPr>
        <a:xfrm>
          <a:off x="477621" y="1034105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06BE5D-C3B4-4F41-9B6E-AB432B57AA3A}">
      <dsp:nvSpPr>
        <dsp:cNvPr id="0" name=""/>
        <dsp:cNvSpPr/>
      </dsp:nvSpPr>
      <dsp:spPr>
        <a:xfrm rot="10800000">
          <a:off x="875309" y="2066906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Matroids</a:t>
          </a:r>
          <a:endParaRPr lang="en-US" sz="1700" kern="1200" dirty="0" smtClean="0"/>
        </a:p>
      </dsp:txBody>
      <dsp:txXfrm rot="10800000">
        <a:off x="1074153" y="2066906"/>
        <a:ext cx="2486825" cy="795375"/>
      </dsp:txXfrm>
    </dsp:sp>
    <dsp:sp modelId="{4894EB24-11A4-41A5-BFB5-272C55A71ED8}">
      <dsp:nvSpPr>
        <dsp:cNvPr id="0" name=""/>
        <dsp:cNvSpPr/>
      </dsp:nvSpPr>
      <dsp:spPr>
        <a:xfrm>
          <a:off x="477621" y="2066906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887801-5646-4B1D-A2ED-D9517C30F381}">
      <dsp:nvSpPr>
        <dsp:cNvPr id="0" name=""/>
        <dsp:cNvSpPr/>
      </dsp:nvSpPr>
      <dsp:spPr>
        <a:xfrm rot="10800000">
          <a:off x="875309" y="3099707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Dynamic programming over subsets</a:t>
          </a:r>
        </a:p>
      </dsp:txBody>
      <dsp:txXfrm rot="10800000">
        <a:off x="1074153" y="3099707"/>
        <a:ext cx="2486825" cy="795375"/>
      </dsp:txXfrm>
    </dsp:sp>
    <dsp:sp modelId="{31AE9EFB-6296-466A-961B-40B5BF14C620}">
      <dsp:nvSpPr>
        <dsp:cNvPr id="0" name=""/>
        <dsp:cNvSpPr/>
      </dsp:nvSpPr>
      <dsp:spPr>
        <a:xfrm>
          <a:off x="477621" y="3099707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C986B2-6A31-4EA2-B54D-4BEE7ACD2D1E}">
      <dsp:nvSpPr>
        <dsp:cNvPr id="0" name=""/>
        <dsp:cNvSpPr/>
      </dsp:nvSpPr>
      <dsp:spPr>
        <a:xfrm rot="10800000">
          <a:off x="875309" y="4132508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Algebraic transformations</a:t>
          </a:r>
        </a:p>
      </dsp:txBody>
      <dsp:txXfrm rot="10800000">
        <a:off x="1074153" y="4132508"/>
        <a:ext cx="2486825" cy="795375"/>
      </dsp:txXfrm>
    </dsp:sp>
    <dsp:sp modelId="{B1BC15F5-2AED-401D-9104-88162895195A}">
      <dsp:nvSpPr>
        <dsp:cNvPr id="0" name=""/>
        <dsp:cNvSpPr/>
      </dsp:nvSpPr>
      <dsp:spPr>
        <a:xfrm>
          <a:off x="477621" y="4132508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3917-C889-4CA3-A2A1-9CE099728088}">
      <dsp:nvSpPr>
        <dsp:cNvPr id="0" name=""/>
        <dsp:cNvSpPr/>
      </dsp:nvSpPr>
      <dsp:spPr>
        <a:xfrm rot="10800000">
          <a:off x="875309" y="1304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Bounded-depth search trees</a:t>
          </a:r>
          <a:endParaRPr lang="en-US" sz="2200" kern="1200" dirty="0"/>
        </a:p>
      </dsp:txBody>
      <dsp:txXfrm rot="10800000">
        <a:off x="1074153" y="1304"/>
        <a:ext cx="2486825" cy="795375"/>
      </dsp:txXfrm>
    </dsp:sp>
    <dsp:sp modelId="{50C6D58C-C867-46D8-9523-4FEA08B1FE92}">
      <dsp:nvSpPr>
        <dsp:cNvPr id="0" name=""/>
        <dsp:cNvSpPr/>
      </dsp:nvSpPr>
      <dsp:spPr>
        <a:xfrm>
          <a:off x="477621" y="1304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EA8EC9-073E-42B5-B08C-AAEC4B072DC8}">
      <dsp:nvSpPr>
        <dsp:cNvPr id="0" name=""/>
        <dsp:cNvSpPr/>
      </dsp:nvSpPr>
      <dsp:spPr>
        <a:xfrm rot="10800000">
          <a:off x="875309" y="1034105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Kernelization</a:t>
          </a:r>
          <a:endParaRPr lang="en-US" sz="2200" kern="1200" dirty="0" smtClean="0"/>
        </a:p>
      </dsp:txBody>
      <dsp:txXfrm rot="10800000">
        <a:off x="1074153" y="1034105"/>
        <a:ext cx="2486825" cy="795375"/>
      </dsp:txXfrm>
    </dsp:sp>
    <dsp:sp modelId="{CE978C0A-89AC-4E76-AC4C-93B323A284FC}">
      <dsp:nvSpPr>
        <dsp:cNvPr id="0" name=""/>
        <dsp:cNvSpPr/>
      </dsp:nvSpPr>
      <dsp:spPr>
        <a:xfrm>
          <a:off x="477621" y="1034105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546D24-0991-43DC-A816-8E5BD8876DC9}">
      <dsp:nvSpPr>
        <dsp:cNvPr id="0" name=""/>
        <dsp:cNvSpPr/>
      </dsp:nvSpPr>
      <dsp:spPr>
        <a:xfrm rot="10800000">
          <a:off x="875309" y="2066906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Color coding</a:t>
          </a:r>
          <a:endParaRPr lang="en-US" sz="2200" kern="1200" dirty="0" smtClean="0"/>
        </a:p>
      </dsp:txBody>
      <dsp:txXfrm rot="10800000">
        <a:off x="1074153" y="2066906"/>
        <a:ext cx="2486825" cy="795375"/>
      </dsp:txXfrm>
    </dsp:sp>
    <dsp:sp modelId="{8E562625-CF1E-468A-B939-9A2E45AFB55D}">
      <dsp:nvSpPr>
        <dsp:cNvPr id="0" name=""/>
        <dsp:cNvSpPr/>
      </dsp:nvSpPr>
      <dsp:spPr>
        <a:xfrm>
          <a:off x="477621" y="2066906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59687-1904-470F-A88D-9E058AAC7D32}">
      <dsp:nvSpPr>
        <dsp:cNvPr id="0" name=""/>
        <dsp:cNvSpPr/>
      </dsp:nvSpPr>
      <dsp:spPr>
        <a:xfrm rot="10800000">
          <a:off x="875309" y="3099707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Iterative compression</a:t>
          </a:r>
        </a:p>
      </dsp:txBody>
      <dsp:txXfrm rot="10800000">
        <a:off x="1074153" y="3099707"/>
        <a:ext cx="2486825" cy="795375"/>
      </dsp:txXfrm>
    </dsp:sp>
    <dsp:sp modelId="{54F2A92A-71A7-46B2-B1C1-BA15DB8A82A8}">
      <dsp:nvSpPr>
        <dsp:cNvPr id="0" name=""/>
        <dsp:cNvSpPr/>
      </dsp:nvSpPr>
      <dsp:spPr>
        <a:xfrm>
          <a:off x="477621" y="3099707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078E0D-61A5-4190-AFC3-D8ABC7C5538D}">
      <dsp:nvSpPr>
        <dsp:cNvPr id="0" name=""/>
        <dsp:cNvSpPr/>
      </dsp:nvSpPr>
      <dsp:spPr>
        <a:xfrm rot="10800000">
          <a:off x="875309" y="4132508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Graph minors &amp; treewidth</a:t>
          </a:r>
        </a:p>
      </dsp:txBody>
      <dsp:txXfrm rot="10800000">
        <a:off x="1074153" y="4132508"/>
        <a:ext cx="2486825" cy="795375"/>
      </dsp:txXfrm>
    </dsp:sp>
    <dsp:sp modelId="{F2FDC15B-CBD5-43F4-8195-56C9EE432E07}">
      <dsp:nvSpPr>
        <dsp:cNvPr id="0" name=""/>
        <dsp:cNvSpPr/>
      </dsp:nvSpPr>
      <dsp:spPr>
        <a:xfrm>
          <a:off x="477621" y="4132508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C434-CB39-47A7-B5BE-3CB7CE04C90F}">
      <dsp:nvSpPr>
        <dsp:cNvPr id="0" name=""/>
        <dsp:cNvSpPr/>
      </dsp:nvSpPr>
      <dsp:spPr>
        <a:xfrm>
          <a:off x="1004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en-US" sz="6500" kern="1200" dirty="0"/>
        </a:p>
      </dsp:txBody>
      <dsp:txXfrm>
        <a:off x="1004" y="0"/>
        <a:ext cx="2611933" cy="1478756"/>
      </dsp:txXfrm>
    </dsp:sp>
    <dsp:sp modelId="{46586137-2CA5-48A0-8943-86C49F113374}">
      <dsp:nvSpPr>
        <dsp:cNvPr id="0" name=""/>
        <dsp:cNvSpPr/>
      </dsp:nvSpPr>
      <dsp:spPr>
        <a:xfrm>
          <a:off x="262197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History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Definitions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Parameters</a:t>
          </a:r>
          <a:endParaRPr lang="en-US" sz="2200" kern="1200" dirty="0"/>
        </a:p>
      </dsp:txBody>
      <dsp:txXfrm>
        <a:off x="323398" y="1539957"/>
        <a:ext cx="1967144" cy="3081570"/>
      </dsp:txXfrm>
    </dsp:sp>
    <dsp:sp modelId="{CC5A5EC1-B1AA-47C2-8182-F48C792D3D9D}">
      <dsp:nvSpPr>
        <dsp:cNvPr id="0" name=""/>
        <dsp:cNvSpPr/>
      </dsp:nvSpPr>
      <dsp:spPr>
        <a:xfrm>
          <a:off x="2808833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en-US" sz="6500" kern="1200" dirty="0"/>
        </a:p>
      </dsp:txBody>
      <dsp:txXfrm>
        <a:off x="2808833" y="0"/>
        <a:ext cx="2611933" cy="1478756"/>
      </dsp:txXfrm>
    </dsp:sp>
    <dsp:sp modelId="{58DFEC91-E07B-4697-86E0-EAD2D5127D43}">
      <dsp:nvSpPr>
        <dsp:cNvPr id="0" name=""/>
        <dsp:cNvSpPr/>
      </dsp:nvSpPr>
      <dsp:spPr>
        <a:xfrm>
          <a:off x="3070026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Algorithms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Branching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Color coding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Treewidth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Overview of techniques</a:t>
          </a:r>
          <a:endParaRPr lang="en-US" sz="2200" kern="1200" dirty="0"/>
        </a:p>
      </dsp:txBody>
      <dsp:txXfrm>
        <a:off x="3131227" y="1539957"/>
        <a:ext cx="1967144" cy="3081570"/>
      </dsp:txXfrm>
    </dsp:sp>
    <dsp:sp modelId="{7381D92D-AE81-4FED-97A0-F152BC8F461E}">
      <dsp:nvSpPr>
        <dsp:cNvPr id="0" name=""/>
        <dsp:cNvSpPr/>
      </dsp:nvSpPr>
      <dsp:spPr>
        <a:xfrm>
          <a:off x="5616661" y="0"/>
          <a:ext cx="2611933" cy="49291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en-US" sz="6500" kern="1200" dirty="0"/>
        </a:p>
      </dsp:txBody>
      <dsp:txXfrm>
        <a:off x="5616661" y="0"/>
        <a:ext cx="2611933" cy="1478756"/>
      </dsp:txXfrm>
    </dsp:sp>
    <dsp:sp modelId="{C9F6B109-6A29-4392-B49B-024576978550}">
      <dsp:nvSpPr>
        <dsp:cNvPr id="0" name=""/>
        <dsp:cNvSpPr/>
      </dsp:nvSpPr>
      <dsp:spPr>
        <a:xfrm>
          <a:off x="5877855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W[1]-hard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Exp</a:t>
          </a:r>
          <a:r>
            <a:rPr lang="en-US" sz="2200" kern="1200" dirty="0" smtClean="0"/>
            <a:t>-time hypotheses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r>
            <a:rPr lang="en-US" sz="2200" kern="1200" dirty="0" smtClean="0"/>
            <a:t> lower bounds</a:t>
          </a:r>
          <a:endParaRPr lang="en-US" sz="2200" kern="1200" dirty="0"/>
        </a:p>
      </dsp:txBody>
      <dsp:txXfrm>
        <a:off x="5939056" y="1539957"/>
        <a:ext cx="1967144" cy="3081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7B8D5-4B02-4C32-9128-C038606BAA3D}">
      <dsp:nvSpPr>
        <dsp:cNvPr id="0" name=""/>
        <dsp:cNvSpPr/>
      </dsp:nvSpPr>
      <dsp:spPr>
        <a:xfrm>
          <a:off x="178611" y="2316"/>
          <a:ext cx="2416562" cy="1803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to rule out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𝑓</m:t>
              </m:r>
              <m:d>
                <m:d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900" b="0" i="1" kern="1200" smtClean="0">
                      <a:latin typeface="Cambria Math"/>
                    </a:rPr>
                    <m:t>𝑘</m:t>
                  </m:r>
                </m:e>
              </m:d>
              <m:r>
                <a:rPr lang="en-US" sz="1900" b="0" i="1" kern="1200" smtClean="0">
                  <a:latin typeface="Cambria Math"/>
                </a:rPr>
                <m:t>⋅</m:t>
              </m:r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𝑐</m:t>
                  </m:r>
                </m:sup>
              </m:sSup>
            </m:oMath>
          </a14:m>
          <a:r>
            <a:rPr lang="en-US" sz="1900" kern="1200" dirty="0" smtClean="0"/>
            <a:t> algorithms</a:t>
          </a:r>
          <a:endParaRPr lang="en-US" sz="1900" kern="1200" dirty="0"/>
        </a:p>
      </dsp:txBody>
      <dsp:txXfrm>
        <a:off x="220879" y="44584"/>
        <a:ext cx="2332026" cy="1761645"/>
      </dsp:txXfrm>
    </dsp:sp>
    <dsp:sp modelId="{BF6E948A-EA7B-4C12-9ADF-0C681028E6CE}">
      <dsp:nvSpPr>
        <dsp:cNvPr id="0" name=""/>
        <dsp:cNvSpPr/>
      </dsp:nvSpPr>
      <dsp:spPr>
        <a:xfrm>
          <a:off x="178611" y="1806230"/>
          <a:ext cx="2416562" cy="775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FPT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/>
                </a:rPr>
                <m:t>≠</m:t>
              </m:r>
            </m:oMath>
          </a14:m>
          <a:r>
            <a:rPr lang="en-US" sz="1800" kern="1200" dirty="0" smtClean="0"/>
            <a:t> W[1] </a:t>
          </a:r>
          <a:endParaRPr lang="en-US" sz="1800" kern="1200" dirty="0"/>
        </a:p>
      </dsp:txBody>
      <dsp:txXfrm>
        <a:off x="178611" y="1806230"/>
        <a:ext cx="1701804" cy="775682"/>
      </dsp:txXfrm>
    </dsp:sp>
    <dsp:sp modelId="{6643E242-5378-44AA-B653-3E043EC24D55}">
      <dsp:nvSpPr>
        <dsp:cNvPr id="0" name=""/>
        <dsp:cNvSpPr/>
      </dsp:nvSpPr>
      <dsp:spPr>
        <a:xfrm>
          <a:off x="1948776" y="1929440"/>
          <a:ext cx="845797" cy="8457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C546A-23E4-4F9B-8471-2E4EA69DFB75}">
      <dsp:nvSpPr>
        <dsp:cNvPr id="0" name=""/>
        <dsp:cNvSpPr/>
      </dsp:nvSpPr>
      <dsp:spPr>
        <a:xfrm>
          <a:off x="3004114" y="2316"/>
          <a:ext cx="2416562" cy="1803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to give running time lower bounds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Applies to all runtimes: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𝑂</m:t>
              </m:r>
              <m:d>
                <m:d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9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900" b="0" i="1" kern="1200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sz="1900" b="0" i="1" kern="1200" smtClean="0">
                          <a:latin typeface="Cambria Math"/>
                        </a:rPr>
                        <m:t>2</m:t>
                      </m:r>
                    </m:sup>
                  </m:sSup>
                </m:e>
              </m:d>
              <m:r>
                <a:rPr lang="en-US" sz="1900" b="0" i="1" kern="1200" smtClean="0">
                  <a:latin typeface="Cambria Math"/>
                </a:rPr>
                <m:t>, </m:t>
              </m:r>
            </m:oMath>
          </a14:m>
          <a:r>
            <a:rPr lang="en-US" sz="1900" b="0" i="1" kern="1200" dirty="0" smtClean="0">
              <a:latin typeface="Cambria Math"/>
            </a:rPr>
            <a:t/>
          </a:r>
          <a:br>
            <a:rPr lang="en-US" sz="1900" b="0" i="1" kern="1200" dirty="0" smtClean="0">
              <a:latin typeface="Cambria Math"/>
            </a:rPr>
          </a:b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𝑂</m:t>
              </m:r>
              <m:d>
                <m:d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9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900" b="0" i="1" kern="1200" smtClean="0">
                          <a:latin typeface="Cambria Math"/>
                        </a:rPr>
                        <m:t>𝑛</m:t>
                      </m:r>
                    </m:e>
                    <m:sup>
                      <m:rad>
                        <m:radPr>
                          <m:degHide m:val="on"/>
                          <m:ctrlPr>
                            <a:rPr lang="en-US" sz="1900" b="0" i="1" kern="120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kern="1200" smtClean="0">
                              <a:latin typeface="Cambria Math"/>
                            </a:rPr>
                            <m:t>𝑘</m:t>
                          </m:r>
                        </m:e>
                      </m:rad>
                    </m:sup>
                  </m:sSup>
                </m:e>
              </m:d>
              <m:r>
                <a:rPr lang="en-US" sz="1900" b="0" i="1" kern="1200" smtClean="0">
                  <a:latin typeface="Cambria Math"/>
                </a:rPr>
                <m:t>, </m:t>
              </m:r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2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sz="19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900" b="0" i="1" kern="1200" smtClean="0">
                          <a:latin typeface="Cambria Math"/>
                        </a:rPr>
                        <m:t>𝑘</m:t>
                      </m:r>
                      <m:func>
                        <m:funcPr>
                          <m:ctrlPr>
                            <a:rPr lang="en-US" sz="1900" b="0" i="1" kern="120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kern="120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1900" b="0" i="1" kern="1200" smtClean="0">
                              <a:latin typeface="Cambria Math"/>
                            </a:rPr>
                            <m:t>𝑘</m:t>
                          </m:r>
                        </m:e>
                      </m:func>
                    </m:e>
                  </m:d>
                </m:sup>
              </m:sSup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𝑐</m:t>
                  </m:r>
                </m:sup>
              </m:sSup>
            </m:oMath>
          </a14:m>
          <a:endParaRPr lang="en-US" sz="1900" kern="1200" dirty="0"/>
        </a:p>
      </dsp:txBody>
      <dsp:txXfrm>
        <a:off x="3046382" y="44584"/>
        <a:ext cx="2332026" cy="1761645"/>
      </dsp:txXfrm>
    </dsp:sp>
    <dsp:sp modelId="{128E22E7-9CA8-4CFC-AD4C-713603163A40}">
      <dsp:nvSpPr>
        <dsp:cNvPr id="0" name=""/>
        <dsp:cNvSpPr/>
      </dsp:nvSpPr>
      <dsp:spPr>
        <a:xfrm>
          <a:off x="3004114" y="1806230"/>
          <a:ext cx="2416562" cy="775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Exponential Time Hypotheses </a:t>
          </a:r>
          <a:endParaRPr lang="en-US" sz="1800" kern="1200" dirty="0"/>
        </a:p>
      </dsp:txBody>
      <dsp:txXfrm>
        <a:off x="3004114" y="1806230"/>
        <a:ext cx="1701804" cy="775682"/>
      </dsp:txXfrm>
    </dsp:sp>
    <dsp:sp modelId="{18E0CCE5-442C-4A0F-8A38-600A24BF32B9}">
      <dsp:nvSpPr>
        <dsp:cNvPr id="0" name=""/>
        <dsp:cNvSpPr/>
      </dsp:nvSpPr>
      <dsp:spPr>
        <a:xfrm>
          <a:off x="4774280" y="1929440"/>
          <a:ext cx="845797" cy="8457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F321D-03C0-4AAC-B6B4-42609B4B59C5}">
      <dsp:nvSpPr>
        <dsp:cNvPr id="0" name=""/>
        <dsp:cNvSpPr/>
      </dsp:nvSpPr>
      <dsp:spPr>
        <a:xfrm>
          <a:off x="5829618" y="2316"/>
          <a:ext cx="2416562" cy="1803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to prove </a:t>
          </a:r>
          <a:br>
            <a:rPr lang="en-US" sz="1900" kern="1200" dirty="0" smtClean="0"/>
          </a:br>
          <a:r>
            <a:rPr lang="en-US" sz="1900" kern="1200" dirty="0" smtClean="0"/>
            <a:t>super-polynomial lower bounds on kernel sizes</a:t>
          </a:r>
          <a:endParaRPr lang="en-US" sz="1900" kern="1200" dirty="0"/>
        </a:p>
      </dsp:txBody>
      <dsp:txXfrm>
        <a:off x="5871886" y="44584"/>
        <a:ext cx="2332026" cy="1761645"/>
      </dsp:txXfrm>
    </dsp:sp>
    <dsp:sp modelId="{3FF5B699-3F70-48CB-907A-4D44E0F9A421}">
      <dsp:nvSpPr>
        <dsp:cNvPr id="0" name=""/>
        <dsp:cNvSpPr/>
      </dsp:nvSpPr>
      <dsp:spPr>
        <a:xfrm>
          <a:off x="5829618" y="1806230"/>
          <a:ext cx="2416562" cy="775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NP ⊈ </a:t>
          </a:r>
          <a:r>
            <a:rPr lang="en-US" sz="1800" kern="1200" dirty="0" err="1" smtClean="0"/>
            <a:t>coNP</a:t>
          </a:r>
          <a:r>
            <a:rPr lang="en-US" sz="1800" kern="1200" dirty="0" smtClean="0"/>
            <a:t>/poly</a:t>
          </a:r>
          <a:endParaRPr lang="en-US" sz="1800" kern="1200" dirty="0"/>
        </a:p>
      </dsp:txBody>
      <dsp:txXfrm>
        <a:off x="5829618" y="1806230"/>
        <a:ext cx="1701804" cy="775682"/>
      </dsp:txXfrm>
    </dsp:sp>
    <dsp:sp modelId="{A2B4C754-02DA-41CA-841D-4896DDE502F2}">
      <dsp:nvSpPr>
        <dsp:cNvPr id="0" name=""/>
        <dsp:cNvSpPr/>
      </dsp:nvSpPr>
      <dsp:spPr>
        <a:xfrm>
          <a:off x="7599783" y="1929440"/>
          <a:ext cx="845797" cy="8457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99011-147B-4415-9B8B-DAC7B63BFA3F}">
      <dsp:nvSpPr>
        <dsp:cNvPr id="0" name=""/>
        <dsp:cNvSpPr/>
      </dsp:nvSpPr>
      <dsp:spPr>
        <a:xfrm>
          <a:off x="0" y="291227"/>
          <a:ext cx="82296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Despite major efforts, nothing close to an FPT algorithm known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Fastest known algorithm is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>
                  <a:latin typeface="Cambria Math"/>
                </a:rPr>
                <m:t>𝑂</m:t>
              </m:r>
              <m:d>
                <m:dPr>
                  <m:ctrlPr>
                    <a:rPr lang="en-US" sz="1800" i="1" kern="120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8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800" i="1" kern="1200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sz="1800" i="1" kern="1200">
                          <a:latin typeface="Cambria Math"/>
                        </a:rPr>
                        <m:t>0.792⋅</m:t>
                      </m:r>
                      <m:r>
                        <a:rPr lang="en-US" sz="1800" i="1" kern="1200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sup>
                  </m:sSup>
                </m:e>
              </m:d>
            </m:oMath>
          </a14:m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0070C0"/>
              </a:solidFill>
            </a:rPr>
            <a:t>[</a:t>
          </a:r>
          <a:r>
            <a:rPr lang="de-DE" sz="1800" b="0" kern="1200" dirty="0" err="1" smtClean="0">
              <a:solidFill>
                <a:srgbClr val="0070C0"/>
              </a:solidFill>
            </a:rPr>
            <a:t>Nešetřil</a:t>
          </a:r>
          <a:r>
            <a:rPr lang="de-DE" sz="1800" b="0" kern="1200" dirty="0" smtClean="0">
              <a:solidFill>
                <a:srgbClr val="0070C0"/>
              </a:solidFill>
            </a:rPr>
            <a:t> </a:t>
          </a:r>
          <a:r>
            <a:rPr lang="de-DE" sz="1800" b="0" kern="1200" dirty="0" err="1" smtClean="0">
              <a:solidFill>
                <a:srgbClr val="0070C0"/>
              </a:solidFill>
            </a:rPr>
            <a:t>and</a:t>
          </a:r>
          <a:r>
            <a:rPr lang="de-DE" sz="1800" b="0" kern="1200" dirty="0" smtClean="0">
              <a:solidFill>
                <a:srgbClr val="0070C0"/>
              </a:solidFill>
            </a:rPr>
            <a:t> </a:t>
          </a:r>
          <a:r>
            <a:rPr lang="de-DE" sz="1800" b="0" kern="1200" dirty="0" err="1" smtClean="0">
              <a:solidFill>
                <a:srgbClr val="0070C0"/>
              </a:solidFill>
            </a:rPr>
            <a:t>Poljak</a:t>
          </a:r>
          <a:r>
            <a:rPr lang="de-DE" sz="1800" b="0" kern="1200" dirty="0" smtClean="0">
              <a:solidFill>
                <a:srgbClr val="0070C0"/>
              </a:solidFill>
            </a:rPr>
            <a:t>, 85]</a:t>
          </a:r>
          <a:endParaRPr lang="en-US" sz="1800" b="0" kern="1200" dirty="0" smtClean="0">
            <a:solidFill>
              <a:srgbClr val="0070C0"/>
            </a:solidFill>
          </a:endParaRPr>
        </a:p>
      </dsp:txBody>
      <dsp:txXfrm>
        <a:off x="0" y="291227"/>
        <a:ext cx="8229600" cy="1077300"/>
      </dsp:txXfrm>
    </dsp:sp>
    <dsp:sp modelId="{B4B9D03B-9496-4391-84B5-87826019DCC2}">
      <dsp:nvSpPr>
        <dsp:cNvPr id="0" name=""/>
        <dsp:cNvSpPr/>
      </dsp:nvSpPr>
      <dsp:spPr>
        <a:xfrm>
          <a:off x="411480" y="25547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Practical motivation</a:t>
          </a:r>
          <a:endParaRPr lang="en-US" sz="1800" kern="1200" dirty="0"/>
        </a:p>
      </dsp:txBody>
      <dsp:txXfrm>
        <a:off x="437419" y="51486"/>
        <a:ext cx="5708842" cy="479482"/>
      </dsp:txXfrm>
    </dsp:sp>
    <dsp:sp modelId="{BF3979F9-E61F-47D6-B3EB-2BAB9DA94BF5}">
      <dsp:nvSpPr>
        <dsp:cNvPr id="0" name=""/>
        <dsp:cNvSpPr/>
      </dsp:nvSpPr>
      <dsp:spPr>
        <a:xfrm>
          <a:off x="0" y="1731407"/>
          <a:ext cx="8229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Equivalent to the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/>
                </a:rPr>
                <m:t>𝑘</m:t>
              </m:r>
            </m:oMath>
          </a14:m>
          <a:r>
            <a:rPr lang="en-US" sz="1800" kern="1200" dirty="0" smtClean="0"/>
            <a:t>-</a:t>
          </a:r>
          <a:r>
            <a:rPr lang="en-US" sz="1800" kern="1200" cap="small" baseline="0" dirty="0" smtClean="0"/>
            <a:t>Step Halting Problem</a:t>
          </a:r>
          <a:r>
            <a:rPr lang="en-US" sz="1800" kern="1200" dirty="0" smtClean="0"/>
            <a:t> for single-tape Turing machines with unbounded nondeterminism</a:t>
          </a:r>
        </a:p>
      </dsp:txBody>
      <dsp:txXfrm>
        <a:off x="0" y="1731407"/>
        <a:ext cx="8229600" cy="1020600"/>
      </dsp:txXfrm>
    </dsp:sp>
    <dsp:sp modelId="{399932D3-CCAB-4E5E-A134-B4627D777522}">
      <dsp:nvSpPr>
        <dsp:cNvPr id="0" name=""/>
        <dsp:cNvSpPr/>
      </dsp:nvSpPr>
      <dsp:spPr>
        <a:xfrm>
          <a:off x="411480" y="1465727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Theoretical motivation</a:t>
          </a:r>
        </a:p>
      </dsp:txBody>
      <dsp:txXfrm>
        <a:off x="437419" y="1491666"/>
        <a:ext cx="5708842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3DD1E-EDCC-41CA-AFDA-858CEC516B85}">
      <dsp:nvSpPr>
        <dsp:cNvPr id="0" name=""/>
        <dsp:cNvSpPr/>
      </dsp:nvSpPr>
      <dsp:spPr>
        <a:xfrm>
          <a:off x="0" y="312921"/>
          <a:ext cx="8229600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smtClean="0">
                  <a:latin typeface="Cambria Math"/>
                </a:rPr>
                <m:t>𝐺</m:t>
              </m:r>
            </m:oMath>
          </a14:m>
          <a:r>
            <a:rPr lang="en-US" sz="2000" kern="1200" dirty="0"/>
            <a:t> has a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smtClean="0">
                  <a:solidFill>
                    <a:srgbClr val="C00000"/>
                  </a:solidFill>
                  <a:latin typeface="Cambria Math"/>
                </a:rPr>
                <m:t>𝑘</m:t>
              </m:r>
            </m:oMath>
          </a14:m>
          <a:r>
            <a:rPr lang="en-US" sz="2000" kern="1200" dirty="0"/>
            <a:t>-clique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>
                  <a:latin typeface="Cambria Math"/>
                </a:rPr>
                <m:t>⇔</m:t>
              </m:r>
            </m:oMath>
          </a14:m>
          <a:r>
            <a:rPr lang="en-US" sz="2000" kern="1200" dirty="0"/>
            <a:t>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sz="2000" i="1" kern="1200" dirty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sz="2000" i="1" kern="1200" dirty="0">
                      <a:solidFill>
                        <a:srgbClr val="C00000"/>
                      </a:solidFill>
                      <a:latin typeface="Cambria Math"/>
                    </a:rPr>
                    <m:t>𝐺</m:t>
                  </m:r>
                </m:e>
              </m:acc>
            </m:oMath>
          </a14:m>
          <a:r>
            <a:rPr lang="en-US" sz="2000" kern="1200" dirty="0"/>
            <a:t> </a:t>
          </a:r>
          <a:r>
            <a:rPr lang="en-US" sz="2000" kern="1200" dirty="0" smtClean="0"/>
            <a:t>has an independent set of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i="1" kern="120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e>
                <m:sup>
                  <m:r>
                    <a:rPr lang="en-US" sz="2000" b="0" i="1" kern="1200" smtClean="0">
                      <a:solidFill>
                        <a:srgbClr val="C00000"/>
                      </a:solidFill>
                      <a:latin typeface="Cambria Math"/>
                    </a:rPr>
                    <m:t>′</m:t>
                  </m:r>
                </m:sup>
              </m:sSup>
              <m:r>
                <a:rPr lang="en-US" sz="2000" b="0" i="1" kern="1200" smtClean="0">
                  <a:latin typeface="Cambria Math"/>
                </a:rPr>
                <m:t>≔</m:t>
              </m:r>
              <m:r>
                <a:rPr lang="en-US" sz="2000" b="0" i="1" kern="1200" smtClean="0">
                  <a:solidFill>
                    <a:srgbClr val="C00000"/>
                  </a:solidFill>
                  <a:latin typeface="Cambria Math"/>
                </a:rPr>
                <m:t>𝑘</m:t>
              </m:r>
            </m:oMath>
          </a14:m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Correct parameterized reduction</a:t>
          </a:r>
          <a:endParaRPr lang="en-US" sz="2000" kern="1200" dirty="0"/>
        </a:p>
      </dsp:txBody>
      <dsp:txXfrm>
        <a:off x="0" y="312921"/>
        <a:ext cx="8229600" cy="1197000"/>
      </dsp:txXfrm>
    </dsp:sp>
    <dsp:sp modelId="{F4ED8175-B8A3-43AC-9956-62C7BB6D19E3}">
      <dsp:nvSpPr>
        <dsp:cNvPr id="0" name=""/>
        <dsp:cNvSpPr/>
      </dsp:nvSpPr>
      <dsp:spPr>
        <a:xfrm>
          <a:off x="411480" y="1772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Cliques versus independent sets</a:t>
          </a:r>
          <a:endParaRPr lang="en-US" sz="2000" kern="1200" dirty="0"/>
        </a:p>
      </dsp:txBody>
      <dsp:txXfrm>
        <a:off x="440301" y="46542"/>
        <a:ext cx="5703078" cy="532758"/>
      </dsp:txXfrm>
    </dsp:sp>
    <dsp:sp modelId="{0E233D5D-C03E-4B9F-9C05-2200C010FF91}">
      <dsp:nvSpPr>
        <dsp:cNvPr id="0" name=""/>
        <dsp:cNvSpPr/>
      </dsp:nvSpPr>
      <dsp:spPr>
        <a:xfrm>
          <a:off x="0" y="1913122"/>
          <a:ext cx="8229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Size-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solidFill>
                    <a:srgbClr val="C00000"/>
                  </a:solidFill>
                  <a:latin typeface="Cambria Math"/>
                </a:rPr>
                <m:t>𝑘</m:t>
              </m:r>
            </m:oMath>
          </a14:m>
          <a:r>
            <a:rPr lang="en-US" sz="2000" kern="1200" dirty="0" smtClean="0"/>
            <a:t> independent set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/>
                </a:rPr>
                <m:t>⇔</m:t>
              </m:r>
            </m:oMath>
          </a14:m>
          <a:r>
            <a:rPr lang="en-US" sz="2000" kern="1200" dirty="0" smtClean="0"/>
            <a:t> vertex cover of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smtClean="0">
                      <a:solidFill>
                        <a:srgbClr val="C00000"/>
                      </a:solidFill>
                      <a:latin typeface="Cambria Math"/>
                    </a:rPr>
                    <m:t>𝑘</m:t>
                  </m:r>
                </m:e>
                <m:sup>
                  <m:r>
                    <a:rPr lang="en-US" sz="2000" b="0" i="1" kern="1200" smtClean="0">
                      <a:solidFill>
                        <a:srgbClr val="C00000"/>
                      </a:solidFill>
                      <a:latin typeface="Cambria Math"/>
                    </a:rPr>
                    <m:t>′</m:t>
                  </m:r>
                </m:sup>
              </m:sSup>
              <m:r>
                <a:rPr lang="en-US" sz="2000" b="0" i="1" kern="1200" smtClean="0">
                  <a:latin typeface="Cambria Math"/>
                </a:rPr>
                <m:t>≔</m:t>
              </m:r>
              <m:r>
                <a:rPr lang="en-US" sz="2000" b="0" i="1" kern="1200" smtClean="0">
                  <a:solidFill>
                    <a:srgbClr val="C00000"/>
                  </a:solidFill>
                  <a:latin typeface="Cambria Math"/>
                </a:rPr>
                <m:t>𝑛</m:t>
              </m:r>
              <m:r>
                <a:rPr lang="en-US" sz="2000" b="0" i="1" kern="1200" smtClean="0">
                  <a:latin typeface="Cambria Math"/>
                </a:rPr>
                <m:t>−</m:t>
              </m:r>
              <m:r>
                <a:rPr lang="en-US" sz="2000" b="0" i="1" kern="1200" smtClean="0">
                  <a:solidFill>
                    <a:srgbClr val="C00000"/>
                  </a:solidFill>
                  <a:latin typeface="Cambria Math"/>
                </a:rPr>
                <m:t>𝑘</m:t>
              </m:r>
            </m:oMath>
          </a14:m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Not a parameterized reduction;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solidFill>
                    <a:srgbClr val="C00000"/>
                  </a:solidFill>
                  <a:latin typeface="Cambria Math"/>
                </a:rPr>
                <m:t>𝑘</m:t>
              </m:r>
              <m:r>
                <a:rPr lang="en-US" sz="2000" b="0" i="1" kern="1200" smtClean="0">
                  <a:solidFill>
                    <a:srgbClr val="C00000"/>
                  </a:solidFill>
                  <a:latin typeface="Cambria Math"/>
                </a:rPr>
                <m:t>′</m:t>
              </m:r>
            </m:oMath>
          </a14:m>
          <a:r>
            <a:rPr lang="en-US" sz="2000" kern="1200" dirty="0" smtClean="0"/>
            <a:t> is not bounded by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solidFill>
                    <a:srgbClr val="C00000"/>
                  </a:solidFill>
                  <a:latin typeface="Cambria Math"/>
                </a:rPr>
                <m:t>𝑘</m:t>
              </m:r>
            </m:oMath>
          </a14:m>
          <a:endParaRPr lang="en-US" sz="2000" b="0" kern="1200" dirty="0" smtClean="0"/>
        </a:p>
      </dsp:txBody>
      <dsp:txXfrm>
        <a:off x="0" y="1913122"/>
        <a:ext cx="8229600" cy="1165500"/>
      </dsp:txXfrm>
    </dsp:sp>
    <dsp:sp modelId="{BA0BAE26-B353-4ED3-9E39-CD2F38DFB731}">
      <dsp:nvSpPr>
        <dsp:cNvPr id="0" name=""/>
        <dsp:cNvSpPr/>
      </dsp:nvSpPr>
      <dsp:spPr>
        <a:xfrm>
          <a:off x="411480" y="1617922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Independent sets versus vertex covers</a:t>
          </a:r>
        </a:p>
      </dsp:txBody>
      <dsp:txXfrm>
        <a:off x="440301" y="1646743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067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name of the concept is so colorful that you cannot help but remember. Combined with the generality and wide applicability of the technique, this led to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87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Faster algorithms exist, current-best 1.66^k.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61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cryptomorphic</a:t>
            </a:r>
            <a:r>
              <a:rPr lang="en-US" dirty="0" smtClean="0"/>
              <a:t> definitions of</a:t>
            </a:r>
            <a:r>
              <a:rPr lang="en-US" baseline="0" dirty="0" smtClean="0"/>
              <a:t> treewidth, not very intuitive at first sight. Treewidth also pops up surprisingly when using parameterizations by solution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33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cryptomorphic</a:t>
            </a:r>
            <a:r>
              <a:rPr lang="en-US" dirty="0" smtClean="0"/>
              <a:t> definitions of</a:t>
            </a:r>
            <a:r>
              <a:rPr lang="en-US" baseline="0" dirty="0" smtClean="0"/>
              <a:t> treewidth, not very intuitive at first 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94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cryptomorphic</a:t>
            </a:r>
            <a:r>
              <a:rPr lang="en-US" dirty="0" smtClean="0"/>
              <a:t> definitions of</a:t>
            </a:r>
            <a:r>
              <a:rPr lang="en-US" baseline="0" dirty="0" smtClean="0"/>
              <a:t> treewidth, not very intuitive at first 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35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</a:t>
                </a:r>
                <a:r>
                  <a:rPr lang="en-US" baseline="0" dirty="0" smtClean="0"/>
                  <a:t> algorithm running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outputs an instance of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characters, since each</a:t>
                </a:r>
                <a:r>
                  <a:rPr lang="en-US" baseline="0" dirty="0" smtClean="0"/>
                  <a:t> character of the output needs 1 </a:t>
                </a:r>
                <a:r>
                  <a:rPr lang="en-US" baseline="0" dirty="0" err="1" smtClean="0"/>
                  <a:t>timestep</a:t>
                </a:r>
                <a:r>
                  <a:rPr lang="en-US" baseline="0" dirty="0" smtClean="0"/>
                  <a:t> to be written down.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</a:t>
                </a:r>
                <a:r>
                  <a:rPr lang="en-US" baseline="0" dirty="0" smtClean="0"/>
                  <a:t> algorithm running in time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𝑓_2 (𝑘) |𝑥|^𝑐</a:t>
                </a:r>
                <a:r>
                  <a:rPr lang="en-US" dirty="0" smtClean="0"/>
                  <a:t> outputs an instance of at most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𝑓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_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2 (𝑘) |𝑥|^𝑐</a:t>
                </a:r>
                <a:r>
                  <a:rPr lang="en-US" dirty="0" smtClean="0"/>
                  <a:t> characters, since each</a:t>
                </a:r>
                <a:r>
                  <a:rPr lang="en-US" baseline="0" dirty="0" smtClean="0"/>
                  <a:t> character of the output needs 1 </a:t>
                </a:r>
                <a:r>
                  <a:rPr lang="en-US" baseline="0" dirty="0" err="1" smtClean="0"/>
                  <a:t>timestep</a:t>
                </a:r>
                <a:r>
                  <a:rPr lang="en-US" baseline="0" dirty="0" smtClean="0"/>
                  <a:t> to be written down.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43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goal: show background of the field of parameterized algorithms &amp; complexity, give some examples to show what kind of</a:t>
            </a:r>
            <a:r>
              <a:rPr lang="en-US" baseline="0" dirty="0" smtClean="0"/>
              <a:t> things are known, what kinds of results we like, and pointers to things I do not have time to 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98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Efficient </a:t>
            </a:r>
            <a:r>
              <a:rPr lang="en-US" dirty="0" err="1" smtClean="0"/>
              <a:t>algo</a:t>
            </a:r>
            <a:r>
              <a:rPr lang="en-US" dirty="0" smtClean="0"/>
              <a:t> for one typically gives an efficient </a:t>
            </a:r>
            <a:r>
              <a:rPr lang="en-US" dirty="0" err="1" smtClean="0"/>
              <a:t>algo</a:t>
            </a:r>
            <a:r>
              <a:rPr lang="en-US" dirty="0" smtClean="0"/>
              <a:t> for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Many different ways to parameterize the same </a:t>
            </a:r>
            <a:r>
              <a:rPr lang="en-US" kern="0" dirty="0" smtClean="0"/>
              <a:t>problem. For max cut: see https://arxiv.org/pdf/1803.10983.pdf . (The</a:t>
            </a:r>
            <a:r>
              <a:rPr lang="en-US" kern="0" baseline="0" dirty="0" smtClean="0"/>
              <a:t> first two sets of parameterizations all yield FPT problems; the third group is all W[1]-hard: this is the curse of dimensionality.)</a:t>
            </a:r>
            <a:endParaRPr lang="en-US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6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(Assuming we can solve the problem in polynomial time for k=0, and work for each</a:t>
            </a:r>
            <a:r>
              <a:rPr lang="en-US" baseline="0" dirty="0" smtClean="0"/>
              <a:t> node of the search tree is polynomial.)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13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84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Correct </a:t>
                </a:r>
                <a:r>
                  <a:rPr lang="nl-NL" dirty="0" err="1" smtClean="0"/>
                  <a:t>because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vertex cover must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:</a:t>
                </a:r>
              </a:p>
              <a:p>
                <a:pPr>
                  <a:buFont typeface="Courier New" panose="02070309020205020404" pitchFamily="49" charset="0"/>
                  <a:buNone/>
                </a:pP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using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nl-NL" dirty="0" smtClean="0"/>
                  <a:t> size-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Correct </a:t>
                </a:r>
                <a:r>
                  <a:rPr lang="nl-NL" dirty="0" err="1" smtClean="0"/>
                  <a:t>because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vertex cover must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𝑢</a:t>
                </a:r>
                <a:r>
                  <a:rPr lang="nl-NL" dirty="0" smtClean="0"/>
                  <a:t> or 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𝑣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:</a:t>
                </a:r>
              </a:p>
              <a:p>
                <a:pPr>
                  <a:buFont typeface="Courier New" panose="02070309020205020404" pitchFamily="49" charset="0"/>
                  <a:buNone/>
                </a:pP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𝑘</a:t>
                </a:r>
                <a:r>
                  <a:rPr lang="nl-NL" dirty="0" smtClean="0"/>
                  <a:t> cover in 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𝐺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using</a:t>
                </a:r>
                <a:r>
                  <a:rPr lang="nl-NL" dirty="0" smtClean="0"/>
                  <a:t> 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𝑢</a:t>
                </a:r>
                <a:r>
                  <a:rPr lang="en-US" b="0" i="0" dirty="0" smtClean="0">
                    <a:latin typeface="Cambria Math"/>
                  </a:rPr>
                  <a:t>⇔</a:t>
                </a:r>
                <a:r>
                  <a:rPr lang="nl-NL" dirty="0" smtClean="0"/>
                  <a:t> size-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(𝑘−1)</a:t>
                </a:r>
                <a:r>
                  <a:rPr lang="nl-NL" dirty="0" smtClean="0"/>
                  <a:t> cover in </a:t>
                </a:r>
                <a:r>
                  <a:rPr lang="nl-NL" i="0" dirty="0" smtClean="0">
                    <a:latin typeface="Cambria Math" panose="02040503050406030204" pitchFamily="18" charset="0"/>
                  </a:rPr>
                  <a:t>𝐺−𝑢</a:t>
                </a:r>
                <a:endParaRPr lang="nl-NL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13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look at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67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(Or we already answer the problem)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0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44.png"/><Relationship Id="rId3" Type="http://schemas.openxmlformats.org/officeDocument/2006/relationships/image" Target="../media/image421.png"/><Relationship Id="rId7" Type="http://schemas.openxmlformats.org/officeDocument/2006/relationships/image" Target="../media/image190.png"/><Relationship Id="rId12" Type="http://schemas.openxmlformats.org/officeDocument/2006/relationships/image" Target="../media/image430.png"/><Relationship Id="rId17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46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21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1.jpeg"/><Relationship Id="rId10" Type="http://schemas.openxmlformats.org/officeDocument/2006/relationships/image" Target="../media/image49.pn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1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5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430.png"/><Relationship Id="rId18" Type="http://schemas.openxmlformats.org/officeDocument/2006/relationships/image" Target="../media/image48.png"/><Relationship Id="rId3" Type="http://schemas.openxmlformats.org/officeDocument/2006/relationships/image" Target="../media/image17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47.png"/><Relationship Id="rId2" Type="http://schemas.openxmlformats.org/officeDocument/2006/relationships/image" Target="../media/image6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45.png"/><Relationship Id="rId10" Type="http://schemas.openxmlformats.org/officeDocument/2006/relationships/image" Target="../media/image210.png"/><Relationship Id="rId4" Type="http://schemas.openxmlformats.org/officeDocument/2006/relationships/image" Target="../media/image421.png"/><Relationship Id="rId9" Type="http://schemas.openxmlformats.org/officeDocument/2006/relationships/image" Target="../media/image200.png"/><Relationship Id="rId1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12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../media/image69.png"/><Relationship Id="rId5" Type="http://schemas.openxmlformats.org/officeDocument/2006/relationships/image" Target="NULL"/><Relationship Id="rId10" Type="http://schemas.openxmlformats.org/officeDocument/2006/relationships/image" Target="../media/image68.png"/><Relationship Id="rId4" Type="http://schemas.openxmlformats.org/officeDocument/2006/relationships/image" Target="../media/image17.png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21" Type="http://schemas.openxmlformats.org/officeDocument/2006/relationships/image" Target="../media/image19.png"/><Relationship Id="rId7" Type="http://schemas.openxmlformats.org/officeDocument/2006/relationships/image" Target="../media/image77.png"/><Relationship Id="rId12" Type="http://schemas.openxmlformats.org/officeDocument/2006/relationships/diagramData" Target="../diagrams/data6.xml"/><Relationship Id="rId1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6" Type="http://schemas.microsoft.com/office/2007/relationships/diagramDrawing" Target="../diagrams/drawing5.xml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image" Target="../media/image81.pn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5.xml"/><Relationship Id="rId10" Type="http://schemas.openxmlformats.org/officeDocument/2006/relationships/image" Target="../media/image80.png"/><Relationship Id="rId19" Type="http://schemas.openxmlformats.org/officeDocument/2006/relationships/image" Target="../media/image1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9.png"/><Relationship Id="rId1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88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8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3" Type="http://schemas.openxmlformats.org/officeDocument/2006/relationships/image" Target="../media/image93.png"/><Relationship Id="rId7" Type="http://schemas.openxmlformats.org/officeDocument/2006/relationships/image" Target="../media/image16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1.png"/><Relationship Id="rId5" Type="http://schemas.openxmlformats.org/officeDocument/2006/relationships/image" Target="../media/image140.png"/><Relationship Id="rId10" Type="http://schemas.openxmlformats.org/officeDocument/2006/relationships/image" Target="NULL"/><Relationship Id="rId4" Type="http://schemas.openxmlformats.org/officeDocument/2006/relationships/image" Target="../media/image590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Introduction to Parameterized </a:t>
            </a:r>
            <a:r>
              <a:rPr lang="en-US" sz="2400" dirty="0" err="1" smtClean="0"/>
              <a:t>Algorithmics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July 9</a:t>
            </a:r>
            <a:r>
              <a:rPr lang="en-US" sz="1600" baseline="30000" dirty="0" smtClean="0">
                <a:latin typeface="+mj-lt"/>
              </a:rPr>
              <a:t>th</a:t>
            </a:r>
            <a:r>
              <a:rPr lang="en-US" sz="1600" dirty="0" smtClean="0">
                <a:latin typeface="+mj-lt"/>
              </a:rPr>
              <a:t> 2018, </a:t>
            </a:r>
            <a:r>
              <a:rPr lang="en-US" sz="1600" dirty="0" err="1" smtClean="0">
                <a:latin typeface="+mj-lt"/>
              </a:rPr>
              <a:t>Dagstuhl</a:t>
            </a:r>
            <a:r>
              <a:rPr lang="en-US" sz="1600" dirty="0">
                <a:latin typeface="+mj-lt"/>
              </a:rPr>
              <a:t> Seminar 18281, Germany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752355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153100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FPT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070C0"/>
                </a:solidFill>
              </a:rPr>
              <a:t>many different</a:t>
            </a:r>
            <a:r>
              <a:rPr lang="en-US" dirty="0" smtClean="0"/>
              <a:t> techniques to develop FPT algorithms</a:t>
            </a:r>
            <a:br>
              <a:rPr lang="en-US" dirty="0" smtClean="0"/>
            </a:br>
            <a:r>
              <a:rPr lang="en-US" sz="1800" dirty="0" smtClean="0"/>
              <a:t>Some apply only to graph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pSp>
        <p:nvGrpSpPr>
          <p:cNvPr id="19" name="Group 18"/>
          <p:cNvGrpSpPr/>
          <p:nvPr/>
        </p:nvGrpSpPr>
        <p:grpSpPr>
          <a:xfrm>
            <a:off x="2141284" y="3426937"/>
            <a:ext cx="3083357" cy="795376"/>
            <a:chOff x="2831130" y="3383084"/>
            <a:chExt cx="3083357" cy="795376"/>
          </a:xfrm>
        </p:grpSpPr>
        <p:sp>
          <p:nvSpPr>
            <p:cNvPr id="7" name="Freeform 6"/>
            <p:cNvSpPr/>
            <p:nvPr/>
          </p:nvSpPr>
          <p:spPr>
            <a:xfrm>
              <a:off x="3228818" y="3383084"/>
              <a:ext cx="2685669" cy="795376"/>
            </a:xfrm>
            <a:custGeom>
              <a:avLst/>
              <a:gdLst>
                <a:gd name="connsiteX0" fmla="*/ 0 w 2685669"/>
                <a:gd name="connsiteY0" fmla="*/ 0 h 795375"/>
                <a:gd name="connsiteX1" fmla="*/ 2287982 w 2685669"/>
                <a:gd name="connsiteY1" fmla="*/ 0 h 795375"/>
                <a:gd name="connsiteX2" fmla="*/ 2685669 w 2685669"/>
                <a:gd name="connsiteY2" fmla="*/ 397688 h 795375"/>
                <a:gd name="connsiteX3" fmla="*/ 2287982 w 2685669"/>
                <a:gd name="connsiteY3" fmla="*/ 795375 h 795375"/>
                <a:gd name="connsiteX4" fmla="*/ 0 w 2685669"/>
                <a:gd name="connsiteY4" fmla="*/ 795375 h 795375"/>
                <a:gd name="connsiteX5" fmla="*/ 0 w 2685669"/>
                <a:gd name="connsiteY5" fmla="*/ 0 h 7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669" h="795375">
                  <a:moveTo>
                    <a:pt x="2685669" y="795374"/>
                  </a:moveTo>
                  <a:lnTo>
                    <a:pt x="397687" y="795374"/>
                  </a:lnTo>
                  <a:lnTo>
                    <a:pt x="0" y="397687"/>
                  </a:lnTo>
                  <a:lnTo>
                    <a:pt x="397687" y="1"/>
                  </a:lnTo>
                  <a:lnTo>
                    <a:pt x="2685669" y="1"/>
                  </a:lnTo>
                  <a:lnTo>
                    <a:pt x="2685669" y="79537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9582" tIns="83821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Kernelization</a:t>
              </a:r>
              <a:endParaRPr lang="en-US" sz="2200" kern="1200" dirty="0" smtClean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1130" y="3383085"/>
              <a:ext cx="795375" cy="795375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Kernelizati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373" y="3428877"/>
              <a:ext cx="704762" cy="665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70890" y="2325067"/>
            <a:ext cx="3083357" cy="877649"/>
            <a:chOff x="670890" y="2325067"/>
            <a:chExt cx="3083357" cy="877649"/>
          </a:xfrm>
        </p:grpSpPr>
        <p:sp>
          <p:nvSpPr>
            <p:cNvPr id="5" name="Freeform 4"/>
            <p:cNvSpPr/>
            <p:nvPr/>
          </p:nvSpPr>
          <p:spPr>
            <a:xfrm>
              <a:off x="1068578" y="2350283"/>
              <a:ext cx="2685669" cy="795377"/>
            </a:xfrm>
            <a:custGeom>
              <a:avLst/>
              <a:gdLst>
                <a:gd name="connsiteX0" fmla="*/ 0 w 2685669"/>
                <a:gd name="connsiteY0" fmla="*/ 0 h 795375"/>
                <a:gd name="connsiteX1" fmla="*/ 2287982 w 2685669"/>
                <a:gd name="connsiteY1" fmla="*/ 0 h 795375"/>
                <a:gd name="connsiteX2" fmla="*/ 2685669 w 2685669"/>
                <a:gd name="connsiteY2" fmla="*/ 397688 h 795375"/>
                <a:gd name="connsiteX3" fmla="*/ 2287982 w 2685669"/>
                <a:gd name="connsiteY3" fmla="*/ 795375 h 795375"/>
                <a:gd name="connsiteX4" fmla="*/ 0 w 2685669"/>
                <a:gd name="connsiteY4" fmla="*/ 795375 h 795375"/>
                <a:gd name="connsiteX5" fmla="*/ 0 w 2685669"/>
                <a:gd name="connsiteY5" fmla="*/ 0 h 7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669" h="795375">
                  <a:moveTo>
                    <a:pt x="2685669" y="795374"/>
                  </a:moveTo>
                  <a:lnTo>
                    <a:pt x="397687" y="795374"/>
                  </a:lnTo>
                  <a:lnTo>
                    <a:pt x="0" y="397687"/>
                  </a:lnTo>
                  <a:lnTo>
                    <a:pt x="397687" y="1"/>
                  </a:lnTo>
                  <a:lnTo>
                    <a:pt x="2685669" y="1"/>
                  </a:lnTo>
                  <a:lnTo>
                    <a:pt x="2685669" y="79537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9582" tIns="83821" rIns="156464" bIns="8382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Bounded-depth search trees</a:t>
              </a:r>
              <a:endParaRPr lang="en-US" sz="2200" kern="1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70890" y="2350284"/>
              <a:ext cx="795375" cy="795375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2" name="SearchTre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91" y="2325067"/>
              <a:ext cx="776770" cy="87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611678" y="4446534"/>
            <a:ext cx="3118655" cy="795376"/>
            <a:chOff x="4235993" y="4415885"/>
            <a:chExt cx="3118655" cy="795376"/>
          </a:xfrm>
        </p:grpSpPr>
        <p:sp>
          <p:nvSpPr>
            <p:cNvPr id="9" name="Freeform 8"/>
            <p:cNvSpPr/>
            <p:nvPr/>
          </p:nvSpPr>
          <p:spPr>
            <a:xfrm>
              <a:off x="4668978" y="4415885"/>
              <a:ext cx="2685670" cy="795376"/>
            </a:xfrm>
            <a:custGeom>
              <a:avLst/>
              <a:gdLst>
                <a:gd name="connsiteX0" fmla="*/ 0 w 2685669"/>
                <a:gd name="connsiteY0" fmla="*/ 0 h 795375"/>
                <a:gd name="connsiteX1" fmla="*/ 2287982 w 2685669"/>
                <a:gd name="connsiteY1" fmla="*/ 0 h 795375"/>
                <a:gd name="connsiteX2" fmla="*/ 2685669 w 2685669"/>
                <a:gd name="connsiteY2" fmla="*/ 397688 h 795375"/>
                <a:gd name="connsiteX3" fmla="*/ 2287982 w 2685669"/>
                <a:gd name="connsiteY3" fmla="*/ 795375 h 795375"/>
                <a:gd name="connsiteX4" fmla="*/ 0 w 2685669"/>
                <a:gd name="connsiteY4" fmla="*/ 795375 h 795375"/>
                <a:gd name="connsiteX5" fmla="*/ 0 w 2685669"/>
                <a:gd name="connsiteY5" fmla="*/ 0 h 7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669" h="795375">
                  <a:moveTo>
                    <a:pt x="2685669" y="795374"/>
                  </a:moveTo>
                  <a:lnTo>
                    <a:pt x="397687" y="795374"/>
                  </a:lnTo>
                  <a:lnTo>
                    <a:pt x="0" y="397687"/>
                  </a:lnTo>
                  <a:lnTo>
                    <a:pt x="397687" y="1"/>
                  </a:lnTo>
                  <a:lnTo>
                    <a:pt x="2685669" y="1"/>
                  </a:lnTo>
                  <a:lnTo>
                    <a:pt x="2685669" y="79537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9582" tIns="83821" rIns="156465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Color coding</a:t>
              </a:r>
              <a:endParaRPr lang="en-US" sz="2200" kern="1200" dirty="0" smtClean="0"/>
            </a:p>
          </p:txBody>
        </p:sp>
        <p:sp>
          <p:nvSpPr>
            <p:cNvPr id="10" name="Oval 9"/>
            <p:cNvSpPr/>
            <p:nvPr/>
          </p:nvSpPr>
          <p:spPr>
            <a:xfrm>
              <a:off x="4271290" y="4415886"/>
              <a:ext cx="795375" cy="795375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" name="ColorCodi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993" y="4473166"/>
              <a:ext cx="854165" cy="7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117371" y="5466131"/>
            <a:ext cx="3101373" cy="1057275"/>
            <a:chOff x="5740473" y="6135430"/>
            <a:chExt cx="3101373" cy="1057275"/>
          </a:xfrm>
        </p:grpSpPr>
        <p:sp>
          <p:nvSpPr>
            <p:cNvPr id="14" name="Freeform 13"/>
            <p:cNvSpPr/>
            <p:nvPr/>
          </p:nvSpPr>
          <p:spPr>
            <a:xfrm>
              <a:off x="6156176" y="6236234"/>
              <a:ext cx="2685670" cy="795375"/>
            </a:xfrm>
            <a:custGeom>
              <a:avLst/>
              <a:gdLst>
                <a:gd name="connsiteX0" fmla="*/ 0 w 2685669"/>
                <a:gd name="connsiteY0" fmla="*/ 0 h 795375"/>
                <a:gd name="connsiteX1" fmla="*/ 2287982 w 2685669"/>
                <a:gd name="connsiteY1" fmla="*/ 0 h 795375"/>
                <a:gd name="connsiteX2" fmla="*/ 2685669 w 2685669"/>
                <a:gd name="connsiteY2" fmla="*/ 397688 h 795375"/>
                <a:gd name="connsiteX3" fmla="*/ 2287982 w 2685669"/>
                <a:gd name="connsiteY3" fmla="*/ 795375 h 795375"/>
                <a:gd name="connsiteX4" fmla="*/ 0 w 2685669"/>
                <a:gd name="connsiteY4" fmla="*/ 795375 h 795375"/>
                <a:gd name="connsiteX5" fmla="*/ 0 w 2685669"/>
                <a:gd name="connsiteY5" fmla="*/ 0 h 7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5669" h="795375">
                  <a:moveTo>
                    <a:pt x="2685669" y="795374"/>
                  </a:moveTo>
                  <a:lnTo>
                    <a:pt x="397687" y="795374"/>
                  </a:lnTo>
                  <a:lnTo>
                    <a:pt x="0" y="397687"/>
                  </a:lnTo>
                  <a:lnTo>
                    <a:pt x="397687" y="1"/>
                  </a:lnTo>
                  <a:lnTo>
                    <a:pt x="2685669" y="1"/>
                  </a:lnTo>
                  <a:lnTo>
                    <a:pt x="2685669" y="79537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49582" tIns="83820" rIns="156465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Graph minors &amp; treewidth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758488" y="6236234"/>
              <a:ext cx="795375" cy="795375"/>
            </a:xfrm>
            <a:prstGeom prst="ellipse">
              <a:avLst/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GraphMinor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473" y="6135430"/>
              <a:ext cx="7810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2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Bounded-depth search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Simple strategy for making FPT algorithms: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Recursive algorithm</a:t>
                </a:r>
                <a:r>
                  <a:rPr lang="en-US" dirty="0" smtClean="0"/>
                  <a:t> exploring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search tree of bounded depth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Main idea: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Reduce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instances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C00000"/>
                    </a:solidFill>
                  </a:rPr>
                  <a:t>Typical running times:</a:t>
                </a:r>
              </a:p>
              <a:p>
                <a:r>
                  <a:rPr lang="en-US" dirty="0" smtClean="0"/>
                  <a:t>Reduce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runtime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Reduce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runtime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		such 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no edges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algorithm for </a:t>
            </a:r>
            <a:r>
              <a:rPr lang="en-US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cap="small" dirty="0" smtClean="0"/>
                  <a:t>Algorithm</a:t>
                </a:r>
                <a:r>
                  <a:rPr lang="en-US" cap="small" dirty="0" smtClean="0"/>
                  <a:t> VC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cap="small" dirty="0" smtClean="0"/>
                  <a:t>if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b="1" cap="small" dirty="0"/>
                  <a:t>	</a:t>
                </a:r>
                <a:r>
                  <a:rPr lang="en-US" b="1" cap="small" dirty="0" smtClean="0"/>
                  <a:t>then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return</a:t>
                </a:r>
                <a:r>
                  <a:rPr lang="en-US" dirty="0" smtClean="0"/>
                  <a:t> </a:t>
                </a:r>
                <a:r>
                  <a:rPr lang="en-US" cap="small" dirty="0" smtClean="0">
                    <a:solidFill>
                      <a:srgbClr val="C00000"/>
                    </a:solidFill>
                  </a:rPr>
                  <a:t>false</a:t>
                </a:r>
                <a:endParaRPr lang="en-US" b="1" cap="small" dirty="0" smtClean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cap="small" dirty="0" smtClean="0"/>
                  <a:t/>
                </a:r>
                <a:br>
                  <a:rPr lang="en-US" b="1" cap="small" dirty="0" smtClean="0"/>
                </a:br>
                <a:r>
                  <a:rPr lang="en-US" b="1" cap="small" dirty="0" smtClean="0"/>
                  <a:t>if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edges </a:t>
                </a:r>
              </a:p>
              <a:p>
                <a:pPr marL="914400" lvl="2" indent="0">
                  <a:buNone/>
                </a:pPr>
                <a:r>
                  <a:rPr lang="en-US" b="1" cap="small" dirty="0" smtClean="0"/>
                  <a:t>then </a:t>
                </a:r>
                <a:r>
                  <a:rPr lang="en-US" cap="small" dirty="0" smtClean="0"/>
                  <a:t>return</a:t>
                </a:r>
                <a:r>
                  <a:rPr lang="en-US" b="1" dirty="0" smtClean="0"/>
                  <a:t> </a:t>
                </a:r>
                <a:r>
                  <a:rPr lang="en-US" cap="small" dirty="0" smtClean="0">
                    <a:solidFill>
                      <a:srgbClr val="C00000"/>
                    </a:solidFill>
                  </a:rPr>
                  <a:t>true</a:t>
                </a:r>
              </a:p>
              <a:p>
                <a:pPr marL="457200" lvl="1" indent="0">
                  <a:buNone/>
                </a:pPr>
                <a:r>
                  <a:rPr lang="en-US" b="1" cap="small" dirty="0" smtClean="0"/>
                  <a:t/>
                </a:r>
                <a:br>
                  <a:rPr lang="en-US" b="1" cap="small" dirty="0" smtClean="0"/>
                </a:br>
                <a:r>
                  <a:rPr lang="en-US" b="1" cap="small" dirty="0" smtClean="0"/>
                  <a:t>else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pick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b="1" dirty="0"/>
              </a:p>
              <a:p>
                <a:pPr marL="457200" lvl="1" indent="0">
                  <a:buNone/>
                </a:pPr>
                <a:r>
                  <a:rPr lang="nl-NL" dirty="0" smtClean="0"/>
                  <a:t>	</a:t>
                </a:r>
                <a:r>
                  <a:rPr lang="nl-NL" cap="small" dirty="0" smtClean="0"/>
                  <a:t>return</a:t>
                </a:r>
                <a:r>
                  <a:rPr lang="nl-NL" dirty="0" smtClean="0"/>
                  <a:t> VC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or</a:t>
                </a:r>
                <a:r>
                  <a:rPr lang="nl-NL" dirty="0" smtClean="0"/>
                  <a:t> VC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nl-NL" cap="small" dirty="0" smtClean="0"/>
              </a:p>
              <a:p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Running time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Solve </a:t>
                </a:r>
                <a:r>
                  <a:rPr lang="nl-NL" dirty="0" err="1" smtClean="0"/>
                  <a:t>the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, or </a:t>
                </a:r>
                <a:r>
                  <a:rPr lang="nl-NL" dirty="0" err="1" smtClean="0"/>
                  <a:t>branch</a:t>
                </a:r>
                <a:r>
                  <a:rPr lang="nl-NL" dirty="0" smtClean="0"/>
                  <a:t> in 2 </a:t>
                </a:r>
                <a:r>
                  <a:rPr lang="nl-NL" dirty="0" err="1" smtClean="0"/>
                  <a:t>ways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pPr>
                  <a:spcBef>
                    <a:spcPts val="600"/>
                  </a:spcBef>
                </a:pPr>
                <a:r>
                  <a:rPr lang="nl-NL" dirty="0" smtClean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695957" y="3477932"/>
            <a:ext cx="5752087" cy="2255324"/>
            <a:chOff x="620114" y="2060848"/>
            <a:chExt cx="7903773" cy="3098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20114" y="4724036"/>
              <a:ext cx="7903773" cy="435786"/>
              <a:chOff x="755576" y="3139098"/>
              <a:chExt cx="7903773" cy="4357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ounded Rectangle 28"/>
                  <p:cNvSpPr/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ounded Rectangle 29"/>
                  <p:cNvSpPr/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ed Rectangle 30"/>
                  <p:cNvSpPr/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ed Rectangle 31"/>
                  <p:cNvSpPr/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7" name="Rounded 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8" name="Rounded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ounded Rectangle 33"/>
                  <p:cNvSpPr/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Rounded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7" idx="2"/>
              <a:endCxn id="13" idx="3"/>
            </p:cNvCxnSpPr>
            <p:nvPr/>
          </p:nvCxnSpPr>
          <p:spPr bwMode="auto">
            <a:xfrm flipH="1">
              <a:off x="3060688" y="2636912"/>
              <a:ext cx="1586314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7" idx="2"/>
              <a:endCxn id="14" idx="1"/>
            </p:cNvCxnSpPr>
            <p:nvPr/>
          </p:nvCxnSpPr>
          <p:spPr bwMode="auto">
            <a:xfrm>
              <a:off x="4647002" y="2636912"/>
              <a:ext cx="1584373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3" idx="2"/>
              <a:endCxn id="9" idx="0"/>
            </p:cNvCxnSpPr>
            <p:nvPr/>
          </p:nvCxnSpPr>
          <p:spPr bwMode="auto">
            <a:xfrm flipH="1">
              <a:off x="1600961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13" idx="2"/>
              <a:endCxn id="10" idx="0"/>
            </p:cNvCxnSpPr>
            <p:nvPr/>
          </p:nvCxnSpPr>
          <p:spPr bwMode="auto">
            <a:xfrm>
              <a:off x="2628640" y="3538009"/>
              <a:ext cx="948183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14" idx="2"/>
              <a:endCxn id="11" idx="0"/>
            </p:cNvCxnSpPr>
            <p:nvPr/>
          </p:nvCxnSpPr>
          <p:spPr bwMode="auto">
            <a:xfrm flipH="1">
              <a:off x="5635744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4" idx="2"/>
              <a:endCxn id="12" idx="0"/>
            </p:cNvCxnSpPr>
            <p:nvPr/>
          </p:nvCxnSpPr>
          <p:spPr bwMode="auto">
            <a:xfrm>
              <a:off x="6663423" y="3538009"/>
              <a:ext cx="976674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9" idx="2"/>
              <a:endCxn id="29" idx="0"/>
            </p:cNvCxnSpPr>
            <p:nvPr/>
          </p:nvCxnSpPr>
          <p:spPr bwMode="auto">
            <a:xfrm flipH="1">
              <a:off x="1052162" y="4369603"/>
              <a:ext cx="548799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9" idx="2"/>
              <a:endCxn id="30" idx="0"/>
            </p:cNvCxnSpPr>
            <p:nvPr/>
          </p:nvCxnSpPr>
          <p:spPr bwMode="auto">
            <a:xfrm>
              <a:off x="1600961" y="4369603"/>
              <a:ext cx="455464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10" idx="2"/>
              <a:endCxn id="31" idx="0"/>
            </p:cNvCxnSpPr>
            <p:nvPr/>
          </p:nvCxnSpPr>
          <p:spPr bwMode="auto">
            <a:xfrm flipH="1">
              <a:off x="3060688" y="4369603"/>
              <a:ext cx="516135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0" idx="2"/>
              <a:endCxn id="32" idx="0"/>
            </p:cNvCxnSpPr>
            <p:nvPr/>
          </p:nvCxnSpPr>
          <p:spPr bwMode="auto">
            <a:xfrm>
              <a:off x="3576823" y="4369603"/>
              <a:ext cx="488128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11" idx="2"/>
              <a:endCxn id="33" idx="0"/>
            </p:cNvCxnSpPr>
            <p:nvPr/>
          </p:nvCxnSpPr>
          <p:spPr bwMode="auto">
            <a:xfrm flipH="1">
              <a:off x="5079050" y="4369603"/>
              <a:ext cx="556694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11" idx="2"/>
              <a:endCxn id="34" idx="0"/>
            </p:cNvCxnSpPr>
            <p:nvPr/>
          </p:nvCxnSpPr>
          <p:spPr bwMode="auto">
            <a:xfrm>
              <a:off x="5635744" y="4369603"/>
              <a:ext cx="447569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12" idx="2"/>
              <a:endCxn id="35" idx="0"/>
            </p:cNvCxnSpPr>
            <p:nvPr/>
          </p:nvCxnSpPr>
          <p:spPr bwMode="auto">
            <a:xfrm flipH="1">
              <a:off x="7087576" y="4369603"/>
              <a:ext cx="552521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12" idx="2"/>
              <a:endCxn id="36" idx="0"/>
            </p:cNvCxnSpPr>
            <p:nvPr/>
          </p:nvCxnSpPr>
          <p:spPr bwMode="auto">
            <a:xfrm>
              <a:off x="7640097" y="4369603"/>
              <a:ext cx="451742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318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l-NL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method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  <a:p>
                <a:pPr marL="457200" lvl="1" indent="0">
                  <a:buNone/>
                </a:pPr>
                <a:r>
                  <a:rPr lang="nl-NL" i="1" dirty="0" err="1" smtClean="0"/>
                  <a:t>Reduce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an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instance</a:t>
                </a:r>
                <a:r>
                  <a:rPr lang="nl-NL" i="1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i="1" dirty="0" smtClean="0"/>
                  <a:t> in </a:t>
                </a:r>
                <a:r>
                  <a:rPr lang="nl-NL" i="1" dirty="0" err="1" smtClean="0"/>
                  <a:t>polynomial</a:t>
                </a:r>
                <a:r>
                  <a:rPr lang="nl-NL" i="1" dirty="0" smtClean="0"/>
                  <a:t> time</a:t>
                </a:r>
                <a:br>
                  <a:rPr lang="nl-NL" i="1" dirty="0" smtClean="0"/>
                </a:br>
                <a:r>
                  <a:rPr lang="nl-NL" i="1" dirty="0" smtClean="0"/>
                  <a:t>to </a:t>
                </a:r>
                <a:r>
                  <a:rPr lang="nl-NL" i="1" dirty="0" err="1" smtClean="0"/>
                  <a:t>an</a:t>
                </a:r>
                <a:r>
                  <a:rPr lang="nl-NL" i="1" dirty="0" smtClean="0"/>
                  <a:t> equivalent </a:t>
                </a:r>
                <a:r>
                  <a:rPr lang="nl-NL" i="1" dirty="0" err="1" smtClean="0"/>
                  <a:t>instance</a:t>
                </a:r>
                <a:r>
                  <a:rPr lang="nl-NL" i="1" dirty="0" smtClean="0"/>
                  <a:t> of </a:t>
                </a:r>
                <a:r>
                  <a:rPr lang="nl-NL" i="1" dirty="0" err="1" smtClean="0"/>
                  <a:t>size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bounded</a:t>
                </a:r>
                <a:r>
                  <a:rPr lang="nl-NL" i="1" dirty="0" smtClean="0"/>
                  <a:t> by </a:t>
                </a:r>
                <a:r>
                  <a:rPr lang="nl-NL" i="1" dirty="0" err="1" smtClean="0"/>
                  <a:t>some</a:t>
                </a:r>
                <a:r>
                  <a:rPr lang="nl-NL" i="1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i="1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One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simplest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ways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obtaining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endParaRPr lang="nl-NL" dirty="0" smtClean="0"/>
              </a:p>
              <a:p>
                <a:pPr marL="457200" lvl="1" indent="0">
                  <a:buNone/>
                </a:pPr>
                <a:r>
                  <a:rPr lang="nl-NL" i="1" dirty="0" err="1"/>
                  <a:t>Apply</a:t>
                </a:r>
                <a:r>
                  <a:rPr lang="nl-NL" i="1" dirty="0"/>
                  <a:t> a brute force </a:t>
                </a:r>
                <a:r>
                  <a:rPr lang="nl-NL" i="1" dirty="0" err="1"/>
                  <a:t>algorithm</a:t>
                </a:r>
                <a:r>
                  <a:rPr lang="nl-NL" i="1" dirty="0"/>
                  <a:t> on the </a:t>
                </a:r>
                <a:r>
                  <a:rPr lang="nl-NL" i="1" dirty="0" err="1"/>
                  <a:t>shrunk</a:t>
                </a:r>
                <a:r>
                  <a:rPr lang="nl-NL" i="1" dirty="0"/>
                  <a:t> </a:t>
                </a:r>
                <a:r>
                  <a:rPr lang="nl-NL" i="1" dirty="0" err="1" smtClean="0"/>
                  <a:t>instance</a:t>
                </a:r>
                <a:endParaRPr lang="nl-NL" i="1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Quality</a:t>
                </a:r>
                <a:r>
                  <a:rPr lang="nl-NL" dirty="0" smtClean="0"/>
                  <a:t> </a:t>
                </a:r>
                <a:r>
                  <a:rPr lang="nl-NL" dirty="0"/>
                  <a:t>of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kernel</a:t>
                </a:r>
                <a:r>
                  <a:rPr lang="nl-NL" dirty="0"/>
                  <a:t> </a:t>
                </a:r>
                <a:r>
                  <a:rPr lang="nl-NL" dirty="0" err="1"/>
                  <a:t>determined</a:t>
                </a:r>
                <a:r>
                  <a:rPr lang="nl-NL" dirty="0"/>
                  <a:t> by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:r>
                  <a:rPr lang="nl-NL" dirty="0" err="1"/>
                  <a:t>function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i="1" dirty="0" smtClean="0"/>
                  <a:t>Every fixed-parameter tractable </a:t>
                </a:r>
                <a:r>
                  <a:rPr lang="en-US" i="1" dirty="0"/>
                  <a:t>problem </a:t>
                </a:r>
                <a:r>
                  <a:rPr lang="en-US" i="1" dirty="0" smtClean="0"/>
                  <a:t>has </a:t>
                </a:r>
                <a:r>
                  <a:rPr lang="en-US" i="1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kernel, </a:t>
                </a:r>
                <a:br>
                  <a:rPr lang="en-US" i="1" dirty="0"/>
                </a:br>
                <a:r>
                  <a:rPr lang="en-US" i="1" dirty="0"/>
                  <a:t>some </a:t>
                </a:r>
                <a:r>
                  <a:rPr lang="en-US" i="1" dirty="0" smtClean="0"/>
                  <a:t>problems have a polynomial-size </a:t>
                </a:r>
                <a:r>
                  <a:rPr lang="en-US" i="1" dirty="0"/>
                  <a:t>kernel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  <a:blipFill rotWithShape="0">
                <a:blip r:embed="rId3"/>
                <a:stretch>
                  <a:fillRect l="-1093" t="-2469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1171650" y="5060790"/>
            <a:ext cx="6800701" cy="1051418"/>
            <a:chOff x="1171650" y="4908301"/>
            <a:chExt cx="6800701" cy="1051418"/>
          </a:xfrm>
        </p:grpSpPr>
        <p:grpSp>
          <p:nvGrpSpPr>
            <p:cNvPr id="14" name="Group 13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Left-Right Arrow 22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5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ight Arrow 19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7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ounded Rectangle 16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Left-Right Arrow 17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0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408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Reduction rules 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(R1)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isolated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R2)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R3) If previous rules do not apply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output NO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5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80802"/>
            <a:ext cx="3619500" cy="2314575"/>
          </a:xfrm>
          <a:prstGeom prst="rect">
            <a:avLst/>
          </a:prstGeom>
        </p:spPr>
      </p:pic>
      <p:pic>
        <p:nvPicPr>
          <p:cNvPr id="6" name="Smaller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980802"/>
            <a:ext cx="3619500" cy="2295525"/>
          </a:xfrm>
          <a:prstGeom prst="rect">
            <a:avLst/>
          </a:prstGeom>
        </p:spPr>
      </p:pic>
      <p:pic>
        <p:nvPicPr>
          <p:cNvPr id="7" name="HighDegBefo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3980802"/>
            <a:ext cx="3619500" cy="2295525"/>
          </a:xfrm>
          <a:prstGeom prst="rect">
            <a:avLst/>
          </a:prstGeom>
        </p:spPr>
      </p:pic>
      <p:pic>
        <p:nvPicPr>
          <p:cNvPr id="8" name="HighDegAf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3980802"/>
            <a:ext cx="3619500" cy="1857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499992" y="5733256"/>
            <a:ext cx="1152128" cy="56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2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Reduction rules for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(R1)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isolated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R2)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R3) If previous rules do not apply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output NO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polynomial time, can reduce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so (R1) ensures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251520" y="5799536"/>
                <a:ext cx="8640960" cy="65325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 smtClean="0"/>
                  <a:t>Vertex Cover</a:t>
                </a:r>
                <a:r>
                  <a:rPr lang="en-US" sz="2400" dirty="0" smtClean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vertices and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799536"/>
                <a:ext cx="8640960" cy="65325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"/>
          <p:cNvSpPr/>
          <p:nvPr/>
        </p:nvSpPr>
        <p:spPr bwMode="auto">
          <a:xfrm>
            <a:off x="1259632" y="2924944"/>
            <a:ext cx="7200800" cy="7557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st"/>
          <p:cNvSpPr/>
          <p:nvPr/>
        </p:nvSpPr>
        <p:spPr bwMode="auto">
          <a:xfrm>
            <a:off x="1259632" y="4122504"/>
            <a:ext cx="7200800" cy="1682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stlabel"/>
              <p:cNvSpPr/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Remainder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not adjacent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st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blipFill rotWithShape="0">
                <a:blip r:embed="rId2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rown"/>
              <p:cNvSpPr/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Crown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independent</a:t>
                </a:r>
                <a:r>
                  <a:rPr kumimoji="0" lang="en-US" sz="240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set</a:t>
                </a:r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Cr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decompositions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crown decomposition </a:t>
                </a:r>
                <a:r>
                  <a:rPr lang="en-US" dirty="0" smtClean="0"/>
                  <a:t>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  <a:blipFill rotWithShape="0">
                <a:blip r:embed="rId4"/>
                <a:stretch>
                  <a:fillRect l="-1111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adlabel"/>
              <p:cNvSpPr/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Head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Head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3" name="Match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4" name="Crown" descr="Afbeeldingsresultaat voor head crown carto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39591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4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40196" y="2780928"/>
            <a:ext cx="1595900" cy="111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Bottom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25" y="3933056"/>
            <a:ext cx="2876550" cy="1872208"/>
          </a:xfrm>
          <a:prstGeom prst="rect">
            <a:avLst/>
          </a:prstGeom>
          <a:ln>
            <a:noFill/>
          </a:ln>
        </p:spPr>
      </p:pic>
      <p:pic>
        <p:nvPicPr>
          <p:cNvPr id="16" name="Queen" descr="Afbeeldingsresultaat voor alice in wonderland off with his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8" y="2642393"/>
            <a:ext cx="2400716" cy="2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 flipH="1">
            <a:off x="202371" y="1233592"/>
            <a:ext cx="3185376" cy="648072"/>
          </a:xfrm>
          <a:prstGeom prst="wedgeRectCallout">
            <a:avLst>
              <a:gd name="adj1" fmla="val -180"/>
              <a:gd name="adj2" fmla="val 274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his head!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2060848"/>
            <a:ext cx="3024336" cy="1872208"/>
            <a:chOff x="3059832" y="2060848"/>
            <a:chExt cx="3024336" cy="1872208"/>
          </a:xfrm>
        </p:grpSpPr>
        <p:pic>
          <p:nvPicPr>
            <p:cNvPr id="14" name="Crown" descr="Afbeeldingsresultaat voor head crown carto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060848"/>
              <a:ext cx="3024336" cy="95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ead" descr="Afbeeldingsresultaat voor stick figure cartoo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196" y="2952590"/>
              <a:ext cx="1926763" cy="94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op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019" y="2109564"/>
              <a:ext cx="2876550" cy="1823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5949280"/>
                <a:ext cx="914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Exhaustive crown reduction gives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+mj-lt"/>
                  </a:rPr>
                  <a:t> vertices</a:t>
                </a:r>
                <a:endParaRPr lang="en-US" sz="28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9280"/>
                <a:ext cx="9144001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2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146 2.96296E-6 C 0.23385 2.96296E-6 0.32292 0.06898 0.32292 0.125 L 0.32292 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Randomly</a:t>
            </a:r>
            <a:r>
              <a:rPr lang="nl-NL" dirty="0" smtClean="0"/>
              <a:t> </a:t>
            </a:r>
            <a:r>
              <a:rPr lang="nl-NL" dirty="0" err="1" smtClean="0"/>
              <a:t>assign</a:t>
            </a:r>
            <a:r>
              <a:rPr lang="nl-NL" dirty="0" smtClean="0"/>
              <a:t> </a:t>
            </a:r>
            <a:r>
              <a:rPr lang="nl-NL" dirty="0" err="1" smtClean="0"/>
              <a:t>colors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input </a:t>
            </a:r>
            <a:r>
              <a:rPr lang="nl-NL" dirty="0" err="1" smtClean="0"/>
              <a:t>structure</a:t>
            </a:r>
            <a:endParaRPr lang="nl-NL" dirty="0"/>
          </a:p>
          <a:p>
            <a:pPr marL="0" indent="0">
              <a:buNone/>
            </a:pP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smtClean="0">
                <a:solidFill>
                  <a:srgbClr val="0070C0"/>
                </a:solidFill>
              </a:rPr>
              <a:t>solution</a:t>
            </a:r>
            <a:r>
              <a:rPr lang="nl-NL" dirty="0" smtClean="0"/>
              <a:t> and we are </a:t>
            </a:r>
            <a:r>
              <a:rPr lang="nl-NL" dirty="0" err="1" smtClean="0">
                <a:solidFill>
                  <a:srgbClr val="0070C0"/>
                </a:solidFill>
              </a:rPr>
              <a:t>lucky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coloring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dirty="0" err="1" smtClean="0"/>
              <a:t>every</a:t>
            </a:r>
            <a:r>
              <a:rPr lang="nl-NL" dirty="0" smtClean="0"/>
              <a:t> element of the solution has </a:t>
            </a:r>
            <a:r>
              <a:rPr lang="nl-NL" dirty="0" err="1" smtClean="0"/>
              <a:t>received</a:t>
            </a:r>
            <a:r>
              <a:rPr lang="nl-NL" dirty="0" smtClean="0"/>
              <a:t> a </a:t>
            </a:r>
            <a:r>
              <a:rPr lang="nl-NL" dirty="0" smtClean="0">
                <a:solidFill>
                  <a:srgbClr val="C00000"/>
                </a:solidFill>
              </a:rPr>
              <a:t>different</a:t>
            </a:r>
            <a:r>
              <a:rPr lang="nl-NL" dirty="0" smtClean="0"/>
              <a:t> </a:t>
            </a:r>
            <a:r>
              <a:rPr lang="nl-NL" dirty="0" err="1" smtClean="0"/>
              <a:t>color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rgbClr val="0070C0"/>
                </a:solidFill>
              </a:rPr>
              <a:t>colorful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/>
              <a:t>solutions</a:t>
            </a:r>
            <a:endParaRPr lang="nl-NL" dirty="0" smtClean="0"/>
          </a:p>
          <a:p>
            <a:pPr>
              <a:spcBef>
                <a:spcPts val="600"/>
              </a:spcBef>
            </a:pPr>
            <a:r>
              <a:rPr lang="nl-NL" dirty="0" smtClean="0"/>
              <a:t>Solutions of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pairwise</a:t>
            </a:r>
            <a:r>
              <a:rPr lang="nl-NL" dirty="0" smtClean="0"/>
              <a:t> different </a:t>
            </a:r>
            <a:r>
              <a:rPr lang="nl-NL" dirty="0" err="1" smtClean="0"/>
              <a:t>colors</a:t>
            </a:r>
            <a:endParaRPr lang="nl-NL" dirty="0" smtClean="0"/>
          </a:p>
          <a:p>
            <a:pPr marL="0" indent="0">
              <a:buNone/>
            </a:pPr>
            <a:r>
              <a:rPr lang="nl-NL" sz="1600" dirty="0" smtClean="0"/>
              <a:t>Most </a:t>
            </a:r>
            <a:r>
              <a:rPr lang="nl-NL" sz="1600" dirty="0" err="1" smtClean="0"/>
              <a:t>applications</a:t>
            </a:r>
            <a:r>
              <a:rPr lang="nl-NL" sz="1600" dirty="0" smtClean="0"/>
              <a:t> of </a:t>
            </a:r>
            <a:r>
              <a:rPr lang="nl-NL" sz="1600" dirty="0" err="1" smtClean="0"/>
              <a:t>color</a:t>
            </a:r>
            <a:r>
              <a:rPr lang="nl-NL" sz="1600" dirty="0" smtClean="0"/>
              <a:t> </a:t>
            </a:r>
            <a:r>
              <a:rPr lang="nl-NL" sz="1600" dirty="0" err="1" smtClean="0"/>
              <a:t>coding</a:t>
            </a:r>
            <a:r>
              <a:rPr lang="nl-NL" sz="1600" dirty="0" smtClean="0"/>
              <a:t> </a:t>
            </a:r>
            <a:r>
              <a:rPr lang="nl-NL" sz="1600" dirty="0" err="1" smtClean="0"/>
              <a:t>can</a:t>
            </a:r>
            <a:r>
              <a:rPr lang="nl-NL" sz="1600" dirty="0" smtClean="0"/>
              <a:t> </a:t>
            </a:r>
            <a:r>
              <a:rPr lang="nl-NL" sz="1600" dirty="0" err="1" smtClean="0"/>
              <a:t>be</a:t>
            </a:r>
            <a:r>
              <a:rPr lang="nl-NL" sz="1600" dirty="0" smtClean="0"/>
              <a:t> </a:t>
            </a:r>
            <a:r>
              <a:rPr lang="nl-NL" sz="1600" dirty="0" err="1" smtClean="0"/>
              <a:t>derandomized</a:t>
            </a:r>
            <a:r>
              <a:rPr lang="nl-NL" sz="1600" dirty="0" smtClean="0"/>
              <a:t> </a:t>
            </a:r>
            <a:r>
              <a:rPr lang="nl-NL" sz="1600" dirty="0" err="1" smtClean="0"/>
              <a:t>efficiently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7" name="Picture 2" descr="http://www.mikesclark.com/web_management/color_codes-h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256185" cy="25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problem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</a:t>
                </a:r>
                <a:r>
                  <a:rPr lang="en-US" dirty="0" smtClean="0"/>
                  <a:t>a simple path on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nl-NL" dirty="0" smtClean="0"/>
                  <a:t>A solution is a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path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/>
                  <a:t>NP-complete </a:t>
                </a:r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:r>
                  <a:rPr lang="nl-NL" cap="small" dirty="0" err="1" smtClean="0"/>
                  <a:t>Hamiltonian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Path</a:t>
                </a:r>
                <a:r>
                  <a:rPr lang="nl-NL" dirty="0" smtClean="0"/>
                  <a:t> is a special case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4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4273252"/>
            <a:ext cx="4524375" cy="2324100"/>
          </a:xfrm>
          <a:prstGeom prst="rect">
            <a:avLst/>
          </a:prstGeom>
        </p:spPr>
      </p:pic>
      <p:pic>
        <p:nvPicPr>
          <p:cNvPr id="3" name="Pa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2" y="4273252"/>
            <a:ext cx="45243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20271" y="5112136"/>
                <a:ext cx="1666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1" y="5112136"/>
                <a:ext cx="166652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8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err="1" smtClean="0"/>
                  <a:t>Color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Path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Color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randomly with colors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{1,2,…,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nl-NL" dirty="0" smtClean="0"/>
                  <a:t>We want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detect</a:t>
                </a:r>
                <a:r>
                  <a:rPr lang="nl-NL" dirty="0" smtClean="0"/>
                  <a:t> a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colorful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path</a:t>
                </a:r>
                <a:r>
                  <a:rPr lang="nl-NL" b="1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endParaRPr lang="nl-NL" dirty="0" smtClean="0"/>
              </a:p>
              <a:p>
                <a:pPr>
                  <a:spcBef>
                    <a:spcPts val="600"/>
                  </a:spcBef>
                </a:pPr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-vertex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 different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simple</a:t>
                </a:r>
                <a:endParaRPr lang="nl-NL" dirty="0" smtClean="0"/>
              </a:p>
              <a:p>
                <a:pPr>
                  <a:spcBef>
                    <a:spcPts val="600"/>
                  </a:spcBef>
                </a:pPr>
                <a:r>
                  <a:rPr lang="nl-NL" dirty="0" err="1" smtClean="0"/>
                  <a:t>If</a:t>
                </a:r>
                <a:r>
                  <a:rPr lang="nl-NL" dirty="0" smtClean="0"/>
                  <a:t> we are </a:t>
                </a:r>
                <a:r>
                  <a:rPr lang="nl-NL" dirty="0" err="1" smtClean="0"/>
                  <a:t>lucky</a:t>
                </a:r>
                <a:r>
                  <a:rPr lang="nl-NL" dirty="0" smtClean="0"/>
                  <a:t>,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becomes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colorful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subsets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pic>
        <p:nvPicPr>
          <p:cNvPr id="7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3" y="4280395"/>
            <a:ext cx="4524375" cy="2324100"/>
          </a:xfrm>
          <a:prstGeom prst="rect">
            <a:avLst/>
          </a:prstGeom>
        </p:spPr>
      </p:pic>
      <p:pic>
        <p:nvPicPr>
          <p:cNvPr id="5122" name="Colo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66108"/>
            <a:ext cx="455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lorfulpa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66108"/>
            <a:ext cx="455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20271" y="5112136"/>
                <a:ext cx="1666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1" y="5112136"/>
                <a:ext cx="1666528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dynamic-programming </a:t>
            </a:r>
            <a:r>
              <a:rPr lang="en-US" dirty="0"/>
              <a:t>table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For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subset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nl-NL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= </a:t>
                </a:r>
                <a:r>
                  <a:rPr lang="nl-NL" cap="small" dirty="0" err="1" smtClean="0">
                    <a:solidFill>
                      <a:srgbClr val="0070C0"/>
                    </a:solidFill>
                  </a:rPr>
                  <a:t>true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colorful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ending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dirty="0" smtClean="0"/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 smtClean="0"/>
                  <a:t>,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>
                    <a:solidFill>
                      <a:srgbClr val="0070C0"/>
                    </a:solidFill>
                  </a:rPr>
                  <a:t>true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/>
                  <a:t>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m:rPr>
                        <m:nor/>
                      </m:rPr>
                      <a:rPr lang="nl-NL" dirty="0"/>
                      <m:t>,</m:t>
                    </m:r>
                    <m:r>
                      <a:rPr lang="nl-NL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 smtClean="0">
                    <a:solidFill>
                      <a:srgbClr val="0070C0"/>
                    </a:solidFill>
                  </a:rPr>
                  <a:t>false</a:t>
                </a:r>
                <a:endParaRPr lang="nl-NL" cap="small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/>
                  <a:t>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m:rPr>
                        <m:nor/>
                      </m:rPr>
                      <a:rPr lang="nl-NL" dirty="0"/>
                      <m:t>,</m:t>
                    </m:r>
                    <m:r>
                      <a:rPr lang="nl-NL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>
                    <a:solidFill>
                      <a:srgbClr val="0070C0"/>
                    </a:solidFill>
                  </a:rPr>
                  <a:t>true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nl-NL" dirty="0"/>
                  <a:t>Colorful 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>
                    <a:solidFill>
                      <a:srgbClr val="0070C0"/>
                    </a:solidFill>
                  </a:rPr>
                  <a:t>path</a:t>
                </a:r>
                <a:r>
                  <a:rPr lang="nl-NL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 = </a:t>
                </a:r>
                <a:r>
                  <a:rPr lang="nl-NL" cap="small" dirty="0" err="1">
                    <a:solidFill>
                      <a:srgbClr val="0070C0"/>
                    </a:solidFill>
                  </a:rPr>
                  <a:t>true</a:t>
                </a:r>
                <a:r>
                  <a:rPr lang="nl-NL" cap="smal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some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56992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recurrence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fill</a:t>
            </a:r>
            <a:r>
              <a:rPr lang="nl-NL" dirty="0" smtClean="0"/>
              <a:t> the </a:t>
            </a:r>
            <a:r>
              <a:rPr lang="nl-NL" dirty="0" err="1" smtClean="0"/>
              <a:t>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singleton set, containing some color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},</m:t>
                    </m:r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true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small" smtClean="0">
                        <a:latin typeface="Cambria Math" panose="02040503050406030204" pitchFamily="18" charset="0"/>
                      </a:rPr>
                      <m:t>color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∖{</m:t>
                        </m:r>
                        <m:r>
                          <m:rPr>
                            <m:sty m:val="p"/>
                          </m:rPr>
                          <a:rPr lang="en-US" cap="small">
                            <a:latin typeface="Cambria Math" panose="02040503050406030204" pitchFamily="18" charset="0"/>
                          </a:rPr>
                          <m:t>color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	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cap="small">
                        <a:latin typeface="Cambria Math" panose="02040503050406030204" pitchFamily="18" charset="0"/>
                      </a:rPr>
                      <m:t>color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false</a:t>
                </a:r>
                <a:r>
                  <a:rPr lang="en-US" cap="small" dirty="0" smtClean="0"/>
                  <a:t>				   </a:t>
                </a:r>
                <a:r>
                  <a:rPr lang="en-US" dirty="0" smtClean="0"/>
                  <a:t>otherwise</a:t>
                </a:r>
              </a:p>
              <a:p>
                <a:pPr marL="0" indent="0">
                  <a:buNone/>
                </a:pP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err="1" smtClean="0"/>
                  <a:t>Fill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05064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Randomized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b="1" dirty="0"/>
                  <a:t>Algorithm</a:t>
                </a:r>
                <a:r>
                  <a:rPr lang="nl-NL" dirty="0"/>
                  <a:t> </a:t>
                </a:r>
                <a:r>
                  <a:rPr lang="nl-NL" cap="small" dirty="0" err="1"/>
                  <a:t>LongPath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nl-NL" dirty="0" err="1"/>
                  <a:t>Graph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, integer 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 err="1"/>
                  <a:t>repeat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times:</a:t>
                </a:r>
              </a:p>
              <a:p>
                <a:pPr>
                  <a:spcBef>
                    <a:spcPts val="600"/>
                  </a:spcBef>
                </a:pPr>
                <a:r>
                  <a:rPr lang="nl-NL" dirty="0" err="1"/>
                  <a:t>Color</a:t>
                </a:r>
                <a:r>
                  <a:rPr lang="nl-NL" dirty="0"/>
                  <a:t> the </a:t>
                </a:r>
                <a:r>
                  <a:rPr lang="nl-NL" dirty="0" err="1"/>
                  <a:t>vertices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uniformly at random with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colors</a:t>
                </a:r>
              </a:p>
              <a:p>
                <a:pPr>
                  <a:spcBef>
                    <a:spcPts val="600"/>
                  </a:spcBef>
                </a:pPr>
                <a:r>
                  <a:rPr lang="nl-NL" dirty="0" err="1"/>
                  <a:t>Fill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dynamic-programming</a:t>
                </a:r>
                <a:r>
                  <a:rPr lang="nl-NL" dirty="0"/>
                  <a:t> </a:t>
                </a:r>
                <a:r>
                  <a:rPr lang="nl-NL" dirty="0" err="1"/>
                  <a:t>table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nl-NL" b="1" dirty="0" err="1"/>
                  <a:t>if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],</m:t>
                    </m:r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= </a:t>
                </a:r>
                <a:r>
                  <a:rPr lang="en-US" cap="small" dirty="0">
                    <a:solidFill>
                      <a:srgbClr val="0070C0"/>
                    </a:solidFill>
                  </a:rPr>
                  <a:t>true</a:t>
                </a:r>
                <a:r>
                  <a:rPr lang="en-US" cap="small" dirty="0"/>
                  <a:t> </a:t>
                </a:r>
                <a:r>
                  <a:rPr lang="en-US" b="1" dirty="0"/>
                  <a:t>then</a:t>
                </a:r>
                <a:r>
                  <a:rPr lang="en-US" dirty="0"/>
                  <a:t> return </a:t>
                </a:r>
                <a:r>
                  <a:rPr lang="en-US" cap="small" dirty="0">
                    <a:solidFill>
                      <a:srgbClr val="0070C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r>
                  <a:rPr lang="nl-NL" dirty="0" smtClean="0"/>
                  <a:t>return</a:t>
                </a:r>
                <a:r>
                  <a:rPr lang="nl-NL" cap="small" dirty="0" smtClean="0"/>
                  <a:t> </a:t>
                </a:r>
                <a:r>
                  <a:rPr lang="nl-NL" cap="small" dirty="0" smtClean="0">
                    <a:solidFill>
                      <a:srgbClr val="0070C0"/>
                    </a:solidFill>
                  </a:rPr>
                  <a:t>no </a:t>
                </a:r>
                <a:r>
                  <a:rPr lang="nl-NL" sz="1600" dirty="0" smtClean="0"/>
                  <a:t>(</a:t>
                </a:r>
                <a:r>
                  <a:rPr lang="nl-NL" sz="1600" dirty="0" err="1" smtClean="0"/>
                  <a:t>all</a:t>
                </a:r>
                <a:r>
                  <a:rPr lang="nl-NL" sz="1600" dirty="0" smtClean="0"/>
                  <a:t> </a:t>
                </a:r>
                <a:r>
                  <a:rPr lang="nl-NL" sz="1600" dirty="0" err="1" smtClean="0"/>
                  <a:t>iterations</a:t>
                </a:r>
                <a:r>
                  <a:rPr lang="nl-NL" sz="1600" dirty="0" smtClean="0"/>
                  <a:t> </a:t>
                </a:r>
                <a:r>
                  <a:rPr lang="nl-NL" sz="1600" dirty="0" err="1" smtClean="0"/>
                  <a:t>failed</a:t>
                </a:r>
                <a:r>
                  <a:rPr lang="nl-NL" sz="1600" dirty="0" smtClean="0"/>
                  <a:t>)</a:t>
                </a:r>
                <a:endParaRPr lang="nl-NL" dirty="0"/>
              </a:p>
              <a:p>
                <a:r>
                  <a:rPr lang="nl-NL" dirty="0" err="1" smtClean="0"/>
                  <a:t>Probability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fixed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becomes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colorful</a:t>
                </a:r>
                <a:r>
                  <a:rPr lang="nl-NL" dirty="0" smtClean="0"/>
                  <a:t> is at </a:t>
                </a:r>
                <a:r>
                  <a:rPr lang="nl-NL" dirty="0" err="1" smtClean="0"/>
                  <a:t>least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matter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repetitions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ensure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good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</a:t>
                </a:r>
                <a:r>
                  <a:rPr lang="nl-NL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 bwMode="auto">
              <a:xfrm>
                <a:off x="251520" y="1844824"/>
                <a:ext cx="8640960" cy="12293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 Monte Carlo algorithm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Path</a:t>
                </a:r>
                <a:r>
                  <a:rPr lang="en-US" sz="2400" dirty="0" smtClean="0"/>
                  <a:t> with </a:t>
                </a:r>
                <a:br>
                  <a:rPr lang="en-US" sz="2400" dirty="0" smtClean="0"/>
                </a:br>
                <a:r>
                  <a:rPr lang="en-US" sz="2400" dirty="0" smtClean="0"/>
                  <a:t>one-sided error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and has constant success </a:t>
                </a:r>
                <a:r>
                  <a:rPr lang="en-US" sz="2400" dirty="0" smtClean="0"/>
                  <a:t>probability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Alon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Yuster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, Zwick ‘95]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844824"/>
                <a:ext cx="8640960" cy="122931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Discussion</a:t>
            </a:r>
            <a:r>
              <a:rPr lang="nl-NL" dirty="0" smtClean="0"/>
              <a:t> of </a:t>
            </a:r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err="1" smtClean="0"/>
                  <a:t>Color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allows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</a:t>
                </a:r>
                <a:r>
                  <a:rPr lang="nl-NL" dirty="0" smtClean="0"/>
                  <a:t> to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DP </a:t>
                </a:r>
                <a:r>
                  <a:rPr lang="nl-NL" dirty="0" err="1" smtClean="0"/>
                  <a:t>states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endParaRPr lang="nl-NL" dirty="0" smtClean="0"/>
              </a:p>
              <a:p>
                <a:pPr>
                  <a:spcBef>
                    <a:spcPts val="600"/>
                  </a:spcBef>
                </a:pPr>
                <a:r>
                  <a:rPr lang="nl-NL" dirty="0" err="1"/>
                  <a:t>k</a:t>
                </a:r>
                <a:r>
                  <a:rPr lang="nl-NL" b="0" dirty="0" err="1" smtClean="0"/>
                  <a:t>eeping</a:t>
                </a:r>
                <a:r>
                  <a:rPr lang="nl-NL" b="0" dirty="0" smtClean="0"/>
                  <a:t> track of </a:t>
                </a:r>
                <a:r>
                  <a:rPr lang="nl-NL" b="0" dirty="0" err="1" smtClean="0"/>
                  <a:t>all</a:t>
                </a:r>
                <a:r>
                  <a:rPr lang="nl-NL" b="0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vertices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visited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by</a:t>
                </a:r>
                <a:r>
                  <a:rPr lang="nl-NL" b="0" dirty="0" smtClean="0"/>
                  <a:t> the </a:t>
                </a:r>
                <a:r>
                  <a:rPr lang="nl-NL" b="0" dirty="0" err="1" smtClean="0"/>
                  <a:t>path</a:t>
                </a:r>
                <a:r>
                  <a:rPr lang="nl-NL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b="0" dirty="0" smtClean="0"/>
                  <a:t>, </a:t>
                </a:r>
                <a:r>
                  <a:rPr lang="nl-NL" b="0" dirty="0" err="1" smtClean="0"/>
                  <a:t>to</a:t>
                </a:r>
                <a:endParaRPr lang="nl-NL" b="0" dirty="0" smtClean="0"/>
              </a:p>
              <a:p>
                <a:pPr>
                  <a:spcBef>
                    <a:spcPts val="600"/>
                  </a:spcBef>
                </a:pPr>
                <a:r>
                  <a:rPr lang="nl-NL" dirty="0" err="1" smtClean="0"/>
                  <a:t>keeping</a:t>
                </a:r>
                <a:r>
                  <a:rPr lang="nl-NL" dirty="0" smtClean="0"/>
                  <a:t> track of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colors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visited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l-NL" b="0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err="1" smtClean="0"/>
                  <a:t>Technique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extends</a:t>
                </a:r>
                <a:r>
                  <a:rPr lang="nl-NL" dirty="0" smtClean="0"/>
                  <a:t> to </a:t>
                </a:r>
                <a:r>
                  <a:rPr lang="nl-NL" dirty="0" err="1" smtClean="0"/>
                  <a:t>finding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occurrences</a:t>
                </a:r>
                <a:r>
                  <a:rPr lang="nl-NL" dirty="0" smtClean="0"/>
                  <a:t> of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thin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patterns</a:t>
                </a:r>
                <a:endParaRPr lang="nl-NL" dirty="0" smtClean="0"/>
              </a:p>
              <a:p>
                <a:pPr>
                  <a:spcBef>
                    <a:spcPts val="600"/>
                  </a:spcBef>
                </a:pPr>
                <a:r>
                  <a:rPr lang="nl-NL" b="0" dirty="0" smtClean="0"/>
                  <a:t>A </a:t>
                </a:r>
                <a:r>
                  <a:rPr lang="nl-NL" b="0" dirty="0" err="1" smtClean="0"/>
                  <a:t>size</a:t>
                </a:r>
                <a:r>
                  <a:rPr lang="nl-NL" b="0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b="0" dirty="0" err="1" smtClean="0"/>
                  <a:t>pattern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graph</a:t>
                </a:r>
                <a:r>
                  <a:rPr lang="nl-NL" b="0" dirty="0" smtClean="0"/>
                  <a:t> of </a:t>
                </a:r>
                <a:r>
                  <a:rPr lang="nl-NL" dirty="0" err="1" smtClean="0"/>
                  <a:t>treewidth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b="0" dirty="0" smtClean="0"/>
                  <a:t>can </a:t>
                </a:r>
                <a:r>
                  <a:rPr lang="nl-NL" b="0" dirty="0" err="1" smtClean="0"/>
                  <a:t>be</a:t>
                </a:r>
                <a:r>
                  <a:rPr lang="nl-NL" b="0" dirty="0" smtClean="0"/>
                  <a:t> found </a:t>
                </a:r>
                <a:r>
                  <a:rPr lang="nl-NL" b="0" dirty="0" smtClean="0"/>
                  <a:t/>
                </a:r>
                <a:br>
                  <a:rPr lang="nl-NL" b="0" dirty="0" smtClean="0"/>
                </a:br>
                <a:r>
                  <a:rPr lang="nl-NL" b="0" dirty="0" smtClean="0"/>
                  <a:t>in </a:t>
                </a:r>
                <a:r>
                  <a:rPr lang="nl-NL" b="0" dirty="0" smtClean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b="0" dirty="0" smtClean="0"/>
                  <a:t> </a:t>
                </a:r>
                <a:r>
                  <a:rPr lang="nl-NL" b="0" dirty="0" err="1" smtClean="0"/>
                  <a:t>with</a:t>
                </a:r>
                <a:r>
                  <a:rPr lang="nl-NL" b="0" dirty="0" smtClean="0"/>
                  <a:t> constant </a:t>
                </a:r>
                <a:r>
                  <a:rPr lang="nl-NL" b="0" dirty="0" err="1" smtClean="0"/>
                  <a:t>probability</a:t>
                </a:r>
                <a:endParaRPr lang="nl-NL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6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Intermezzo: Google </a:t>
            </a:r>
            <a:r>
              <a:rPr lang="en-US" dirty="0"/>
              <a:t>Scholar Papers on </a:t>
            </a:r>
            <a:r>
              <a:rPr lang="en-US" b="1" dirty="0" smtClean="0"/>
              <a:t>FPT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1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treewidth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measures how tree-like it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Used to solve NP-hard problems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efficiently</a:t>
                </a:r>
                <a:r>
                  <a:rPr lang="en-US" dirty="0" smtClean="0"/>
                  <a:t> on tree-like graphs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Treewidth does not increase when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taking a minor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 smtClean="0"/>
                  <a:t>Deleting vertices, deleting edges, contracting edges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reebound"/>
              <p:cNvSpPr txBox="1"/>
              <p:nvPr/>
            </p:nvSpPr>
            <p:spPr>
              <a:xfrm>
                <a:off x="395536" y="2690896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j-lt"/>
                  </a:rPr>
                  <a:t> for any </a:t>
                </a:r>
                <a:r>
                  <a:rPr lang="en-US" sz="2400" dirty="0" smtClean="0">
                    <a:latin typeface="+mj-lt"/>
                  </a:rPr>
                  <a:t>tree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ree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90896"/>
                <a:ext cx="417646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ridbound"/>
              <p:cNvSpPr txBox="1"/>
              <p:nvPr/>
            </p:nvSpPr>
            <p:spPr>
              <a:xfrm>
                <a:off x="4283968" y="2690896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𝑡𝑤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Grid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90896"/>
                <a:ext cx="417646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idFigur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55208"/>
              </p:ext>
            </p:extLst>
          </p:nvPr>
        </p:nvGraphicFramePr>
        <p:xfrm>
          <a:off x="5660829" y="2610738"/>
          <a:ext cx="647565" cy="602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55"/>
                <a:gridCol w="215855"/>
                <a:gridCol w="215855"/>
              </a:tblGrid>
              <a:tr h="17327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77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7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303" y="4646482"/>
            <a:ext cx="3448050" cy="21526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303" y="4646482"/>
            <a:ext cx="3448050" cy="2152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528" y="4646482"/>
            <a:ext cx="2790825" cy="2152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8053" y="4646482"/>
            <a:ext cx="27813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parameterized complexity</a:t>
            </a:r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68313" y="3148738"/>
            <a:ext cx="835215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1940	1950	1960	1970	1980	1990	2000	2010	2018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66845" y="5589240"/>
            <a:ext cx="1296144" cy="644873"/>
          </a:xfrm>
          <a:prstGeom prst="wedgeRectCallout">
            <a:avLst>
              <a:gd name="adj1" fmla="val -7163"/>
              <a:gd name="adj2" fmla="val -3341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Simplex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763341" y="4747517"/>
            <a:ext cx="1296144" cy="644873"/>
          </a:xfrm>
          <a:prstGeom prst="wedgeRectCallout">
            <a:avLst>
              <a:gd name="adj1" fmla="val 57160"/>
              <a:gd name="adj2" fmla="val -197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Matching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835696" y="2326133"/>
            <a:ext cx="2025032" cy="458535"/>
          </a:xfrm>
          <a:prstGeom prst="wedgeRectCallout">
            <a:avLst>
              <a:gd name="adj1" fmla="val 51407"/>
              <a:gd name="adj2" fmla="val 1662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NP-completeness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251112" y="5085184"/>
            <a:ext cx="1257688" cy="921569"/>
          </a:xfrm>
          <a:prstGeom prst="wedgeRectCallout">
            <a:avLst>
              <a:gd name="adj1" fmla="val 84246"/>
              <a:gd name="adj2" fmla="val -1930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Graph Minors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199861" y="1270041"/>
            <a:ext cx="1257688" cy="817840"/>
          </a:xfrm>
          <a:prstGeom prst="wedgeRectCallout">
            <a:avLst>
              <a:gd name="adj1" fmla="val 82821"/>
              <a:gd name="adj2" fmla="val 1960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PCP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828705" y="4676264"/>
            <a:ext cx="1708774" cy="817840"/>
          </a:xfrm>
          <a:prstGeom prst="wedgeRectCallout">
            <a:avLst>
              <a:gd name="adj1" fmla="val 3825"/>
              <a:gd name="adj2" fmla="val -161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Parameterized(in)tractability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663035" y="1287622"/>
            <a:ext cx="1708774" cy="817840"/>
          </a:xfrm>
          <a:prstGeom prst="wedgeRectCallout">
            <a:avLst>
              <a:gd name="adj1" fmla="val -23466"/>
              <a:gd name="adj2" fmla="val 1916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Downey &amp; Fellows book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6300192" y="5643162"/>
            <a:ext cx="2183183" cy="665440"/>
          </a:xfrm>
          <a:prstGeom prst="wedgeRectCallout">
            <a:avLst>
              <a:gd name="adj1" fmla="val -30667"/>
              <a:gd name="adj2" fmla="val -3269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Planar </a:t>
            </a:r>
            <a:r>
              <a:rPr lang="en-US" sz="2000" cap="small" dirty="0" smtClean="0">
                <a:solidFill>
                  <a:schemeClr val="tx1"/>
                </a:solidFill>
                <a:latin typeface="+mj-lt"/>
              </a:rPr>
              <a:t>Dominating Set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kernel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7380312" y="4419743"/>
            <a:ext cx="1313399" cy="1040979"/>
          </a:xfrm>
          <a:prstGeom prst="wedgeRectCallout">
            <a:avLst>
              <a:gd name="adj1" fmla="val 17971"/>
              <a:gd name="adj2" fmla="val -11206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err="1" smtClean="0"/>
              <a:t>Dagstuhl</a:t>
            </a:r>
            <a:r>
              <a:rPr lang="en-US" sz="2000" dirty="0" smtClean="0"/>
              <a:t> Seminar 18281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7506087" y="785699"/>
            <a:ext cx="1403648" cy="1003846"/>
          </a:xfrm>
          <a:prstGeom prst="wedgeRectCallout">
            <a:avLst>
              <a:gd name="adj1" fmla="val -17434"/>
              <a:gd name="adj2" fmla="val 2032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Fine-grained complexity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768507" y="2289684"/>
            <a:ext cx="2183183" cy="665440"/>
          </a:xfrm>
          <a:prstGeom prst="wedgeRectCallout">
            <a:avLst>
              <a:gd name="adj1" fmla="val -37237"/>
              <a:gd name="adj2" fmla="val 1054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Kernelization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lower bounds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5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16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of bounded 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grid as a minor,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Conversely:</a:t>
                </a:r>
                <a:r>
                  <a:rPr lang="en-US" dirty="0" smtClean="0"/>
                  <a:t> largest grid-minor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Treewidth does not increase when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taking a minor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 smtClean="0"/>
                  <a:t>Deleting vertices, deleting edges, contracting edges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reebound"/>
              <p:cNvSpPr txBox="1"/>
              <p:nvPr/>
            </p:nvSpPr>
            <p:spPr>
              <a:xfrm>
                <a:off x="395536" y="2690896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j-lt"/>
                  </a:rPr>
                  <a:t> for any </a:t>
                </a:r>
                <a:r>
                  <a:rPr lang="en-US" sz="2400" dirty="0" smtClean="0">
                    <a:latin typeface="+mj-lt"/>
                  </a:rPr>
                  <a:t>tree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ree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90896"/>
                <a:ext cx="417646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ridbound"/>
              <p:cNvSpPr txBox="1"/>
              <p:nvPr/>
            </p:nvSpPr>
            <p:spPr>
              <a:xfrm>
                <a:off x="4283968" y="2690896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𝑡𝑤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Grid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90896"/>
                <a:ext cx="417646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idFigure"/>
          <p:cNvGraphicFramePr>
            <a:graphicFrameLocks noGrp="1"/>
          </p:cNvGraphicFramePr>
          <p:nvPr/>
        </p:nvGraphicFramePr>
        <p:xfrm>
          <a:off x="5660829" y="2610738"/>
          <a:ext cx="647565" cy="602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55"/>
                <a:gridCol w="215855"/>
                <a:gridCol w="215855"/>
              </a:tblGrid>
              <a:tr h="17327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77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77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8347" marR="48347" marT="24173" marB="241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303" y="4646482"/>
            <a:ext cx="3448050" cy="21526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303" y="4646482"/>
            <a:ext cx="3448050" cy="2152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528" y="4646482"/>
            <a:ext cx="2790825" cy="2152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053" y="4646482"/>
            <a:ext cx="27813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use of 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grid as a minor,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Conversely:</a:t>
                </a:r>
                <a:r>
                  <a:rPr lang="en-US" dirty="0" smtClean="0"/>
                  <a:t> largest grid-minor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there is a tree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 separators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organized in tree-like fashion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Dynamic programming solves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many</a:t>
                </a:r>
                <a:r>
                  <a:rPr lang="en-US" dirty="0" smtClean="0"/>
                  <a:t> problems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sp>
        <p:nvSpPr>
          <p:cNvPr id="8" name="Rounded Rectangle 7"/>
          <p:cNvSpPr/>
          <p:nvPr/>
        </p:nvSpPr>
        <p:spPr bwMode="auto">
          <a:xfrm>
            <a:off x="755576" y="2564904"/>
            <a:ext cx="7632848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</a:rPr>
              <a:t>Treewidth is a measure of tree-likeness, which is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proportional to the side-length of the largest grid </a:t>
            </a:r>
            <a:r>
              <a:rPr lang="en-US" sz="2400" dirty="0" smtClean="0">
                <a:solidFill>
                  <a:schemeClr val="tx1"/>
                </a:solidFill>
              </a:rPr>
              <a:t>minor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FPT algorithms parameterized by treewidth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+mj-lt"/>
                  </a:rPr>
                  <a:t>Problems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cap="small" dirty="0" smtClean="0">
                    <a:latin typeface="+mj-lt"/>
                  </a:rPr>
                  <a:t>Vertex Cover</a:t>
                </a:r>
                <a:r>
                  <a:rPr lang="en-US" dirty="0" smtClean="0">
                    <a:latin typeface="+mj-lt"/>
                  </a:rPr>
                  <a:t>, </a:t>
                </a:r>
                <a:r>
                  <a:rPr lang="en-US" cap="small" dirty="0" smtClean="0">
                    <a:latin typeface="+mj-lt"/>
                  </a:rPr>
                  <a:t>Dominating Set, Feedback Vertex Set, </a:t>
                </a:r>
                <a:br>
                  <a:rPr lang="en-US" cap="small" dirty="0" smtClean="0">
                    <a:latin typeface="+mj-lt"/>
                  </a:rPr>
                </a:br>
                <a:r>
                  <a:rPr lang="en-US" cap="small" dirty="0" smtClean="0">
                    <a:latin typeface="+mj-lt"/>
                  </a:rPr>
                  <a:t>Odd Cycle Transversal, 3-Coloring, Steiner Tree, Hamiltonian Cycle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Problems </a:t>
                </a:r>
                <a:r>
                  <a:rPr lang="en-US" dirty="0"/>
                  <a:t>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𝑡𝑤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𝑡𝑤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cap="small" dirty="0" smtClean="0"/>
                  <a:t>Chromatic Number, Vertex-Disjoint Cycle Packing, Disjoint Paths</a:t>
                </a:r>
                <a:endParaRPr lang="en-US" cap="small" dirty="0"/>
              </a:p>
              <a:p>
                <a:pPr marL="0" indent="0">
                  <a:buNone/>
                </a:pPr>
                <a:endParaRPr lang="en-US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+mj-lt"/>
                  </a:rPr>
                  <a:t>Problems solvable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+mj-lt"/>
                  </a:rPr>
                  <a:t> for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some</a:t>
                </a:r>
                <a:r>
                  <a:rPr lang="en-US" dirty="0" smtClean="0">
                    <a:latin typeface="+mj-lt"/>
                  </a:rPr>
                  <a:t>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Any problem</a:t>
                </a:r>
                <a:r>
                  <a:rPr lang="en-US" dirty="0" smtClean="0">
                    <a:latin typeface="+mj-lt"/>
                  </a:rPr>
                  <a:t> expressible in Monadic Second-Order Logic</a:t>
                </a:r>
                <a:br>
                  <a:rPr lang="en-US" dirty="0" smtClean="0">
                    <a:latin typeface="+mj-lt"/>
                  </a:rPr>
                </a:br>
                <a:r>
                  <a:rPr lang="en-US" dirty="0" smtClean="0">
                    <a:latin typeface="+mj-lt"/>
                  </a:rPr>
                  <a:t>(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Courcelle’s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Theorem)</a:t>
                </a:r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2"/>
                <a:stretch>
                  <a:fillRect l="-93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3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Branch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ways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Decrease the parameter</a:t>
                </a:r>
                <a:endParaRPr lang="en-US" dirty="0"/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0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Bounded-depth search trees</a:t>
            </a:r>
            <a:endParaRPr lang="en-US" sz="2200" i="1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7975" y="3775097"/>
            <a:ext cx="3914728" cy="1534918"/>
            <a:chOff x="620114" y="2060848"/>
            <a:chExt cx="7903773" cy="3098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620114" y="4724036"/>
              <a:ext cx="7903773" cy="435786"/>
              <a:chOff x="755576" y="3139098"/>
              <a:chExt cx="7903773" cy="4357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ounded Rectangle 36"/>
                  <p:cNvSpPr/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ounded Rectangle 37"/>
                  <p:cNvSpPr/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7" name="Rounded 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/>
                  <p:cNvSpPr/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8" name="Rounded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ed Rectangle 39"/>
                  <p:cNvSpPr/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Rounded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ounded Rectangle 40"/>
                  <p:cNvSpPr/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ounded Rectangle 41"/>
                  <p:cNvSpPr/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3" idx="2"/>
              <a:endCxn id="19" idx="3"/>
            </p:cNvCxnSpPr>
            <p:nvPr/>
          </p:nvCxnSpPr>
          <p:spPr bwMode="auto">
            <a:xfrm flipH="1">
              <a:off x="3060688" y="2636912"/>
              <a:ext cx="1586314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13" idx="2"/>
              <a:endCxn id="20" idx="1"/>
            </p:cNvCxnSpPr>
            <p:nvPr/>
          </p:nvCxnSpPr>
          <p:spPr bwMode="auto">
            <a:xfrm>
              <a:off x="4647002" y="2636912"/>
              <a:ext cx="1584373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19" idx="2"/>
              <a:endCxn id="15" idx="0"/>
            </p:cNvCxnSpPr>
            <p:nvPr/>
          </p:nvCxnSpPr>
          <p:spPr bwMode="auto">
            <a:xfrm flipH="1">
              <a:off x="1600961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9" idx="2"/>
              <a:endCxn id="16" idx="0"/>
            </p:cNvCxnSpPr>
            <p:nvPr/>
          </p:nvCxnSpPr>
          <p:spPr bwMode="auto">
            <a:xfrm>
              <a:off x="2628640" y="3538009"/>
              <a:ext cx="948183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20" idx="2"/>
              <a:endCxn id="17" idx="0"/>
            </p:cNvCxnSpPr>
            <p:nvPr/>
          </p:nvCxnSpPr>
          <p:spPr bwMode="auto">
            <a:xfrm flipH="1">
              <a:off x="5635744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20" idx="2"/>
              <a:endCxn id="18" idx="0"/>
            </p:cNvCxnSpPr>
            <p:nvPr/>
          </p:nvCxnSpPr>
          <p:spPr bwMode="auto">
            <a:xfrm>
              <a:off x="6663423" y="3538009"/>
              <a:ext cx="976674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15" idx="2"/>
              <a:endCxn id="35" idx="0"/>
            </p:cNvCxnSpPr>
            <p:nvPr/>
          </p:nvCxnSpPr>
          <p:spPr bwMode="auto">
            <a:xfrm flipH="1">
              <a:off x="1052162" y="4369603"/>
              <a:ext cx="548799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15" idx="2"/>
              <a:endCxn id="36" idx="0"/>
            </p:cNvCxnSpPr>
            <p:nvPr/>
          </p:nvCxnSpPr>
          <p:spPr bwMode="auto">
            <a:xfrm>
              <a:off x="1600961" y="4369603"/>
              <a:ext cx="455464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16" idx="2"/>
              <a:endCxn id="37" idx="0"/>
            </p:cNvCxnSpPr>
            <p:nvPr/>
          </p:nvCxnSpPr>
          <p:spPr bwMode="auto">
            <a:xfrm flipH="1">
              <a:off x="3060688" y="4369603"/>
              <a:ext cx="516135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6" idx="2"/>
              <a:endCxn id="38" idx="0"/>
            </p:cNvCxnSpPr>
            <p:nvPr/>
          </p:nvCxnSpPr>
          <p:spPr bwMode="auto">
            <a:xfrm>
              <a:off x="3576823" y="4369603"/>
              <a:ext cx="488128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17" idx="2"/>
              <a:endCxn id="39" idx="0"/>
            </p:cNvCxnSpPr>
            <p:nvPr/>
          </p:nvCxnSpPr>
          <p:spPr bwMode="auto">
            <a:xfrm flipH="1">
              <a:off x="5079050" y="4369603"/>
              <a:ext cx="556694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7" idx="2"/>
              <a:endCxn id="40" idx="0"/>
            </p:cNvCxnSpPr>
            <p:nvPr/>
          </p:nvCxnSpPr>
          <p:spPr bwMode="auto">
            <a:xfrm>
              <a:off x="5635744" y="4369603"/>
              <a:ext cx="447569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18" idx="2"/>
              <a:endCxn id="41" idx="0"/>
            </p:cNvCxnSpPr>
            <p:nvPr/>
          </p:nvCxnSpPr>
          <p:spPr bwMode="auto">
            <a:xfrm flipH="1">
              <a:off x="7087576" y="4369603"/>
              <a:ext cx="552521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18" idx="2"/>
              <a:endCxn id="42" idx="0"/>
            </p:cNvCxnSpPr>
            <p:nvPr/>
          </p:nvCxnSpPr>
          <p:spPr bwMode="auto">
            <a:xfrm>
              <a:off x="7640097" y="4369603"/>
              <a:ext cx="451742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46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Reduce to equivalent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Solve by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any means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0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err="1" smtClean="0"/>
              <a:t>Kernelization</a:t>
            </a:r>
            <a:endParaRPr lang="en-US" sz="2200" i="1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27683" y="2996952"/>
            <a:ext cx="2088580" cy="3427682"/>
            <a:chOff x="1171650" y="4908301"/>
            <a:chExt cx="2088580" cy="3427682"/>
          </a:xfrm>
        </p:grpSpPr>
        <p:grpSp>
          <p:nvGrpSpPr>
            <p:cNvPr id="17" name="Group 16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ounded Rectangle 24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Left-Right Arrow 25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6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2010492" y="6195107"/>
              <a:ext cx="562992" cy="695760"/>
              <a:chOff x="1990916" y="4690704"/>
              <a:chExt cx="562992" cy="695760"/>
            </a:xfrm>
          </p:grpSpPr>
          <p:sp>
            <p:nvSpPr>
              <p:cNvPr id="23" name="Right Arrow 22"/>
              <p:cNvSpPr/>
              <p:nvPr/>
            </p:nvSpPr>
            <p:spPr bwMode="auto">
              <a:xfrm rot="5400000">
                <a:off x="1924532" y="4757088"/>
                <a:ext cx="695760" cy="562992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55448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pic>
            <p:nvPicPr>
              <p:cNvPr id="24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4710">
                <a:off x="2085464" y="4777256"/>
                <a:ext cx="348912" cy="348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525626" y="7284565"/>
              <a:ext cx="1414417" cy="1051418"/>
              <a:chOff x="1627692" y="7284565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ounded Rectangle 19"/>
                  <p:cNvSpPr/>
                  <p:nvPr/>
                </p:nvSpPr>
                <p:spPr bwMode="auto">
                  <a:xfrm>
                    <a:off x="1627924" y="7533456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27924" y="7533456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Left-Right Arrow 20"/>
                  <p:cNvSpPr/>
                  <p:nvPr/>
                </p:nvSpPr>
                <p:spPr bwMode="auto">
                  <a:xfrm>
                    <a:off x="1627692" y="7284565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1" name="Left-Right Arrow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27692" y="7284565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0"/>
                    <a:stretch>
                      <a:fillRect t="-300000" b="-40000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2466046" y="7605340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66046" y="7605340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318" y="4464540"/>
                <a:ext cx="19735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" y="4464540"/>
                <a:ext cx="1973554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926" t="-7576" r="-277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p:sp>
        <p:nvSpPr>
          <p:cNvPr id="6" name="SearchTreesBox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Randomly color the input</a:t>
            </a:r>
          </a:p>
          <a:p>
            <a:pPr marL="0" indent="0">
              <a:buNone/>
            </a:pPr>
            <a:r>
              <a:rPr lang="en-US" dirty="0" smtClean="0"/>
              <a:t>Develop algorithm to </a:t>
            </a:r>
            <a:br>
              <a:rPr lang="en-US" dirty="0" smtClean="0"/>
            </a:br>
            <a:r>
              <a:rPr lang="en-US" dirty="0" smtClean="0"/>
              <a:t>find </a:t>
            </a:r>
            <a:r>
              <a:rPr lang="en-US" dirty="0" smtClean="0">
                <a:solidFill>
                  <a:srgbClr val="C00000"/>
                </a:solidFill>
              </a:rPr>
              <a:t>colorful</a:t>
            </a:r>
            <a:r>
              <a:rPr lang="en-US" dirty="0" smtClean="0"/>
              <a:t>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Kernelization</a:t>
            </a:r>
            <a:endParaRPr lang="en-US" sz="22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8" name="Freeform 7167"/>
          <p:cNvSpPr/>
          <p:nvPr/>
        </p:nvSpPr>
        <p:spPr>
          <a:xfrm>
            <a:off x="5523509" y="3263880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Color coding</a:t>
            </a:r>
          </a:p>
        </p:txBody>
      </p:sp>
      <p:sp>
        <p:nvSpPr>
          <p:cNvPr id="7169" name="Oval 7168"/>
          <p:cNvSpPr/>
          <p:nvPr/>
        </p:nvSpPr>
        <p:spPr>
          <a:xfrm>
            <a:off x="5125821" y="3263881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lorCod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037802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96975"/>
                <a:ext cx="5043244" cy="49291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cap="small" dirty="0" smtClean="0"/>
                  <a:t>Feedback Vertex Set</a:t>
                </a:r>
                <a:br>
                  <a:rPr lang="en-US" cap="small" dirty="0" smtClean="0"/>
                </a:br>
                <a:r>
                  <a:rPr lang="en-US" b="1" dirty="0" smtClean="0"/>
                  <a:t>Input: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/>
                </a:r>
                <a:br>
                  <a:rPr lang="en-US" cap="small" dirty="0" smtClean="0"/>
                </a:br>
                <a:r>
                  <a:rPr lang="en-US" b="1" dirty="0" smtClean="0"/>
                  <a:t>Parameter: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/>
                </a:r>
                <a:br>
                  <a:rPr lang="en-US" cap="small" dirty="0" smtClean="0"/>
                </a:br>
                <a:r>
                  <a:rPr lang="en-US" b="1" dirty="0" smtClean="0"/>
                  <a:t>Question</a:t>
                </a:r>
                <a:r>
                  <a:rPr lang="en-US" b="1" cap="small" dirty="0" smtClean="0"/>
                  <a:t>: </a:t>
                </a:r>
                <a:br>
                  <a:rPr lang="en-US" b="1" cap="small" dirty="0" smtClean="0"/>
                </a:b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∃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cap="small" smtClean="0">
                        <a:latin typeface="Cambria Math"/>
                      </a:rPr>
                      <m:t>⊆</m:t>
                    </m:r>
                    <m:r>
                      <a:rPr lang="en-US" b="0" i="1" cap="small" smtClean="0">
                        <a:latin typeface="Cambria Math"/>
                      </a:rPr>
                      <m:t>𝑉</m:t>
                    </m:r>
                    <m:r>
                      <a:rPr lang="en-US" b="0" i="1" cap="small" smtClean="0">
                        <a:latin typeface="Cambria Math"/>
                      </a:rPr>
                      <m:t>(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cap="small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of size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cap="small" smtClean="0">
                        <a:latin typeface="Cambria Math"/>
                      </a:rPr>
                      <m:t>−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acyclic</a:t>
                </a:r>
                <a:r>
                  <a:rPr lang="en-US" cap="small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Using iterative compression, </a:t>
                </a:r>
                <a:br>
                  <a:rPr lang="en-US" dirty="0" smtClean="0"/>
                </a:br>
                <a:r>
                  <a:rPr lang="en-US" dirty="0" smtClean="0"/>
                  <a:t>it suffices to build an FPT algorithm for:</a:t>
                </a:r>
              </a:p>
              <a:p>
                <a:pPr marL="0" indent="0">
                  <a:buNone/>
                </a:pPr>
                <a:r>
                  <a:rPr lang="en-US" cap="small" dirty="0" smtClean="0">
                    <a:solidFill>
                      <a:srgbClr val="0070C0"/>
                    </a:solidFill>
                  </a:rPr>
                  <a:t>Disjoint</a:t>
                </a:r>
                <a:r>
                  <a:rPr lang="en-US" cap="small" dirty="0" smtClean="0"/>
                  <a:t> Feedback Vertex Set 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Compression</a:t>
                </a:r>
                <a:r>
                  <a:rPr lang="en-US" cap="small" dirty="0"/>
                  <a:t/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cap="small" dirty="0"/>
                  <a:t/>
                </a:r>
                <a:br>
                  <a:rPr lang="en-US" cap="small" dirty="0"/>
                </a:br>
                <a:r>
                  <a:rPr lang="en-US" b="1" dirty="0"/>
                  <a:t>Parameter: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/>
                  <a:t/>
                </a:r>
                <a:br>
                  <a:rPr lang="en-US" cap="small" dirty="0"/>
                </a:br>
                <a:r>
                  <a:rPr lang="en-US" b="1" dirty="0"/>
                  <a:t>Question</a:t>
                </a:r>
                <a:r>
                  <a:rPr lang="en-US" b="1" cap="small" dirty="0"/>
                  <a:t>: </a:t>
                </a:r>
                <a:r>
                  <a:rPr lang="en-US" b="1" cap="small" dirty="0" smtClean="0"/>
                  <a:t/>
                </a:r>
                <a:br>
                  <a:rPr lang="en-US" b="1" cap="small" dirty="0" smtClean="0"/>
                </a:br>
                <a14:m>
                  <m:oMath xmlns:m="http://schemas.openxmlformats.org/officeDocument/2006/math">
                    <m:r>
                      <a:rPr lang="en-US" b="0" i="1" cap="small">
                        <a:latin typeface="Cambria Math"/>
                      </a:rPr>
                      <m:t>∃</m:t>
                    </m:r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cap="small">
                        <a:latin typeface="Cambria Math"/>
                      </a:rPr>
                      <m:t>⊆</m:t>
                    </m:r>
                    <m:r>
                      <a:rPr lang="en-US" b="0" i="1" cap="small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 cap="small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cap="small" smtClean="0">
                        <a:solidFill>
                          <a:schemeClr val="tx1"/>
                        </a:solidFill>
                        <a:latin typeface="Cambria Math"/>
                      </a:rPr>
                      <m:t>∖</m:t>
                    </m:r>
                    <m:r>
                      <a:rPr lang="en-US" b="0" i="1" cap="small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of size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: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cap="small">
                        <a:latin typeface="Cambria Math"/>
                      </a:rPr>
                      <m:t>−</m:t>
                    </m:r>
                    <m:r>
                      <a:rPr lang="en-US" i="1" cap="small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 smtClean="0"/>
                  <a:t>acyclic</a:t>
                </a:r>
                <a:r>
                  <a:rPr lang="en-US" cap="small" dirty="0" smtClean="0"/>
                  <a:t>?</a:t>
                </a:r>
                <a:endParaRPr lang="en-US" cap="small" dirty="0"/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96975"/>
                <a:ext cx="5043244" cy="4929188"/>
              </a:xfrm>
              <a:blipFill rotWithShape="0">
                <a:blip r:embed="rId2"/>
                <a:stretch>
                  <a:fillRect l="-1572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Kernelization</a:t>
            </a:r>
            <a:endParaRPr lang="en-US" sz="22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8" name="Freeform 7167"/>
          <p:cNvSpPr/>
          <p:nvPr/>
        </p:nvSpPr>
        <p:spPr>
          <a:xfrm>
            <a:off x="5523509" y="3263880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Color coding</a:t>
            </a:r>
            <a:endParaRPr lang="en-US" sz="2200" kern="1200" dirty="0" smtClean="0"/>
          </a:p>
        </p:txBody>
      </p:sp>
      <p:sp>
        <p:nvSpPr>
          <p:cNvPr id="7169" name="Oval 7168"/>
          <p:cNvSpPr/>
          <p:nvPr/>
        </p:nvSpPr>
        <p:spPr>
          <a:xfrm>
            <a:off x="5125821" y="3263881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2" name="Freeform 7171"/>
          <p:cNvSpPr/>
          <p:nvPr/>
        </p:nvSpPr>
        <p:spPr>
          <a:xfrm>
            <a:off x="5523509" y="4296681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Iterative compression</a:t>
            </a:r>
          </a:p>
        </p:txBody>
      </p:sp>
      <p:sp>
        <p:nvSpPr>
          <p:cNvPr id="7174" name="Oval 7173"/>
          <p:cNvSpPr/>
          <p:nvPr/>
        </p:nvSpPr>
        <p:spPr>
          <a:xfrm>
            <a:off x="5125821" y="4296682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lorCod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terativeCompress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8" y="4258308"/>
            <a:ext cx="1091753" cy="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ulti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92" y="3573016"/>
            <a:ext cx="4743450" cy="2324100"/>
          </a:xfrm>
          <a:prstGeom prst="rect">
            <a:avLst/>
          </a:prstGeom>
        </p:spPr>
      </p:pic>
      <p:pic>
        <p:nvPicPr>
          <p:cNvPr id="18" name="FV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892" y="3573016"/>
            <a:ext cx="4743450" cy="2324100"/>
          </a:xfrm>
          <a:prstGeom prst="rect">
            <a:avLst/>
          </a:prstGeom>
        </p:spPr>
      </p:pic>
      <p:pic>
        <p:nvPicPr>
          <p:cNvPr id="19" name="MultigraphFores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892" y="3573016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196975"/>
                <a:ext cx="5066309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a 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win/win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approach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-F</a:t>
                </a:r>
                <a:r>
                  <a:rPr lang="en-US" cap="small" dirty="0" smtClean="0"/>
                  <a:t>eedback Vertex Set:</a:t>
                </a:r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Build tree decomposition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Solve by dynamic </a:t>
                </a:r>
                <a:r>
                  <a:rPr lang="en-US" dirty="0" smtClean="0"/>
                  <a:t>programming</a:t>
                </a:r>
                <a:br>
                  <a:rPr lang="en-US" dirty="0" smtClean="0"/>
                </a:b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Else: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grid minor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vertex-disjoint cycles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Answer must be NO</a:t>
                </a:r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196975"/>
                <a:ext cx="5066309" cy="4929188"/>
              </a:xfrm>
              <a:blipFill rotWithShape="0">
                <a:blip r:embed="rId2"/>
                <a:stretch>
                  <a:fillRect l="-2527" t="-1112" b="-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Kernelization</a:t>
            </a:r>
            <a:endParaRPr lang="en-US" sz="22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8" name="Freeform 7167"/>
          <p:cNvSpPr/>
          <p:nvPr/>
        </p:nvSpPr>
        <p:spPr>
          <a:xfrm>
            <a:off x="5523509" y="3263880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Color coding</a:t>
            </a:r>
            <a:endParaRPr lang="en-US" sz="2200" kern="1200" dirty="0" smtClean="0"/>
          </a:p>
        </p:txBody>
      </p:sp>
      <p:sp>
        <p:nvSpPr>
          <p:cNvPr id="7169" name="Oval 7168"/>
          <p:cNvSpPr/>
          <p:nvPr/>
        </p:nvSpPr>
        <p:spPr>
          <a:xfrm>
            <a:off x="5125821" y="3263881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2" name="Freeform 7171"/>
          <p:cNvSpPr/>
          <p:nvPr/>
        </p:nvSpPr>
        <p:spPr>
          <a:xfrm>
            <a:off x="5523509" y="4296681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Iterative compression</a:t>
            </a:r>
          </a:p>
        </p:txBody>
      </p:sp>
      <p:sp>
        <p:nvSpPr>
          <p:cNvPr id="7174" name="Oval 7173"/>
          <p:cNvSpPr/>
          <p:nvPr/>
        </p:nvSpPr>
        <p:spPr>
          <a:xfrm>
            <a:off x="5125821" y="4296682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7" name="Freeform 7176"/>
          <p:cNvSpPr/>
          <p:nvPr/>
        </p:nvSpPr>
        <p:spPr>
          <a:xfrm>
            <a:off x="5523509" y="5329483"/>
            <a:ext cx="2685670" cy="795375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0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Graph minors &amp; treewidth</a:t>
            </a:r>
          </a:p>
        </p:txBody>
      </p:sp>
      <p:sp>
        <p:nvSpPr>
          <p:cNvPr id="7178" name="Oval 7177"/>
          <p:cNvSpPr/>
          <p:nvPr/>
        </p:nvSpPr>
        <p:spPr>
          <a:xfrm>
            <a:off x="5125821" y="5329483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4860032" y="638132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Images from “Parameterized Algorithms” by Cygan et al.</a:t>
            </a:r>
          </a:p>
        </p:txBody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lorCod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terativeCompress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8" y="4258308"/>
            <a:ext cx="1091753" cy="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phMinor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06" y="5228679"/>
            <a:ext cx="781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techniques for building FPT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4964471"/>
              </p:ext>
            </p:extLst>
          </p:nvPr>
        </p:nvGraphicFramePr>
        <p:xfrm>
          <a:off x="457200" y="1196975"/>
          <a:ext cx="4038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ubsetD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293096"/>
            <a:ext cx="8483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Cuts&amp;Separator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12" y="1124744"/>
            <a:ext cx="1217860" cy="97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Algebrai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310" y="5302626"/>
            <a:ext cx="1094668" cy="8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Matroi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008" y="3244972"/>
            <a:ext cx="1203573" cy="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L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8" y="2276872"/>
            <a:ext cx="877838" cy="7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640820"/>
              </p:ext>
            </p:extLst>
          </p:nvPr>
        </p:nvGraphicFramePr>
        <p:xfrm>
          <a:off x="4648200" y="1196975"/>
          <a:ext cx="4038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8" y="4258308"/>
            <a:ext cx="1091753" cy="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06" y="5228679"/>
            <a:ext cx="781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6D58C-C867-46D8-9523-4FEA08B1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0C6D58C-C867-46D8-9523-4FEA08B1F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D3917-C889-4CA3-A2A1-9CE099728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E3D3917-C889-4CA3-A2A1-9CE099728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4217BB-F3E2-46D1-A255-07750A99F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9A4217BB-F3E2-46D1-A255-07750A99F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07CC17-3BCF-472E-94EB-0F303F529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7307CC17-3BCF-472E-94EB-0F303F529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94EB24-11A4-41A5-BFB5-272C55A71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4894EB24-11A4-41A5-BFB5-272C55A71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06BE5D-C3B4-4F41-9B6E-AB432B57A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606BE5D-C3B4-4F41-9B6E-AB432B57A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AE9EFB-6296-466A-961B-40B5BF14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31AE9EFB-6296-466A-961B-40B5BF14C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87801-5646-4B1D-A2ED-D9517C30F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7887801-5646-4B1D-A2ED-D9517C30F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C15F5-2AED-401D-9104-88162895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1BC15F5-2AED-401D-9104-881628951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C986B2-6A31-4EA2-B54D-4BEE7ACD2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4FC986B2-6A31-4EA2-B54D-4BEE7ACD2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03721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9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 usual, we focus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decision </a:t>
                </a:r>
                <a:r>
                  <a:rPr lang="en-US" dirty="0">
                    <a:solidFill>
                      <a:srgbClr val="0070C0"/>
                    </a:solidFill>
                  </a:rPr>
                  <a:t>problems</a:t>
                </a:r>
                <a:r>
                  <a:rPr lang="en-US" dirty="0"/>
                  <a:t> (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/</a:t>
                </a:r>
                <a:r>
                  <a:rPr lang="en-US" cap="small" dirty="0" smtClean="0"/>
                  <a:t>no</a:t>
                </a:r>
                <a:r>
                  <a:rPr lang="en-US" dirty="0"/>
                  <a:t> </a:t>
                </a:r>
                <a:r>
                  <a:rPr lang="en-US" dirty="0" smtClean="0"/>
                  <a:t>questions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small" dirty="0" smtClean="0"/>
                  <a:t>optimization</a:t>
                </a:r>
                <a:r>
                  <a:rPr lang="en-US" dirty="0" smtClean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small" dirty="0" smtClean="0"/>
                  <a:t>decision</a:t>
                </a:r>
                <a:r>
                  <a:rPr lang="en-US" dirty="0" smtClean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parameterized problem</a:t>
                </a:r>
                <a:r>
                  <a:rPr lang="en-US" dirty="0" smtClean="0"/>
                  <a:t> is a decision problem, </a:t>
                </a:r>
                <a:br>
                  <a:rPr lang="en-US" dirty="0" smtClean="0"/>
                </a:br>
                <a:r>
                  <a:rPr lang="en-US" dirty="0" smtClean="0"/>
                  <a:t>where each instance has an associated integer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 parameter measures some aspect of the instance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𝒬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dirty="0" smtClean="0"/>
                  <a:t> contains the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8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theory in parameterized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223202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Consists of two ingredients:</a:t>
                </a:r>
              </a:p>
              <a:p>
                <a:pPr marL="51435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Hardness assumption about a fundamental problem</a:t>
                </a:r>
              </a:p>
              <a:p>
                <a:pPr marL="51435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Notion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reduction</a:t>
                </a:r>
                <a:r>
                  <a:rPr lang="en-US" dirty="0" smtClean="0"/>
                  <a:t> to show other problems are hard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classic complexity, the main hardness assumption is 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NP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Parameterized complexity uses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several </a:t>
                </a:r>
                <a:r>
                  <a:rPr lang="en-US" dirty="0" smtClean="0"/>
                  <a:t>assumptions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2232025"/>
              </a:xfrm>
              <a:blipFill rotWithShape="0">
                <a:blip r:embed="rId2"/>
                <a:stretch>
                  <a:fillRect l="-1166" t="-3815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551655"/>
                  </p:ext>
                </p:extLst>
              </p:nvPr>
            </p:nvGraphicFramePr>
            <p:xfrm>
              <a:off x="412304" y="3501009"/>
              <a:ext cx="8624192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551655"/>
                  </p:ext>
                </p:extLst>
              </p:nvPr>
            </p:nvGraphicFramePr>
            <p:xfrm>
              <a:off x="412304" y="3501009"/>
              <a:ext cx="8624192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pic>
        <p:nvPicPr>
          <p:cNvPr id="2053" name="W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3544"/>
            <a:ext cx="832520" cy="9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TH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9"/>
          <a:stretch/>
        </p:blipFill>
        <p:spPr bwMode="auto">
          <a:xfrm>
            <a:off x="5324535" y="5373216"/>
            <a:ext cx="615617" cy="8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Kerne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6"/>
          <a:stretch/>
        </p:blipFill>
        <p:spPr bwMode="auto">
          <a:xfrm>
            <a:off x="8028384" y="5492476"/>
            <a:ext cx="82231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3E242-5378-44AA-B653-3E043EC24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643E242-5378-44AA-B653-3E043EC24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E948A-EA7B-4C12-9ADF-0C681028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F6E948A-EA7B-4C12-9ADF-0C681028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7B8D5-4B02-4C32-9128-C038606B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BD7B8D5-4B02-4C32-9128-C038606BA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E0CCE5-442C-4A0F-8A38-600A24BF3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8E0CCE5-442C-4A0F-8A38-600A24BF3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8E22E7-9CA8-4CFC-AD4C-713603163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28E22E7-9CA8-4CFC-AD4C-713603163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5C546A-23E4-4F9B-8471-2E4EA69DF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D5C546A-23E4-4F9B-8471-2E4EA69DF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4C754-02DA-41CA-841D-4896DDE5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2B4C754-02DA-41CA-841D-4896DDE50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F5B699-3F70-48CB-907A-4D44E0F9A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FF5B699-3F70-48CB-907A-4D44E0F9A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AF321D-03C0-4AAC-B6B4-42609B4B5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01AF321D-03C0-4AAC-B6B4-42609B4B5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intractable parameterized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pairwise adjacent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Testing all size-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sets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Our starting assumption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is not fixed-parameter tractable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  <a:blipFill rotWithShape="0">
                <a:blip r:embed="rId2"/>
                <a:stretch>
                  <a:fillRect l="-741" t="-2725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12575"/>
                  </p:ext>
                </p:extLst>
              </p:nvPr>
            </p:nvGraphicFramePr>
            <p:xfrm>
              <a:off x="609600" y="3501009"/>
              <a:ext cx="8229600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12575"/>
                  </p:ext>
                </p:extLst>
              </p:nvPr>
            </p:nvGraphicFramePr>
            <p:xfrm>
              <a:off x="609600" y="3501009"/>
              <a:ext cx="8229600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66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9D03B-9496-4391-84B5-87826019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4B9D03B-9496-4391-84B5-87826019D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999011-147B-4415-9B8B-DAC7B63BF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6999011-147B-4415-9B8B-DAC7B63BF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9932D3-CCAB-4E5E-A134-B4627D77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399932D3-CCAB-4E5E-A134-B4627D77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3979F9-E61F-47D6-B3EB-2BAB9DA94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F3979F9-E61F-47D6-B3EB-2BAB9DA94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reductions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two parameterized problems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parameterized reduction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an algorithm that:</a:t>
                </a:r>
              </a:p>
              <a:p>
                <a:pPr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reduces each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and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-instancetext"/>
              <p:cNvSpPr txBox="1"/>
              <p:nvPr/>
            </p:nvSpPr>
            <p:spPr>
              <a:xfrm>
                <a:off x="1331640" y="6269250"/>
                <a:ext cx="18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A-instance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269250"/>
                <a:ext cx="1800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-instancetext"/>
              <p:cNvSpPr txBox="1"/>
              <p:nvPr/>
            </p:nvSpPr>
            <p:spPr>
              <a:xfrm>
                <a:off x="6228184" y="6269250"/>
                <a:ext cx="18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B-instance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269250"/>
                <a:ext cx="180020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ideLeft"/>
          <p:cNvSpPr/>
          <p:nvPr/>
        </p:nvSpPr>
        <p:spPr bwMode="auto">
          <a:xfrm>
            <a:off x="125963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HideRight"/>
          <p:cNvSpPr/>
          <p:nvPr/>
        </p:nvSpPr>
        <p:spPr bwMode="auto">
          <a:xfrm>
            <a:off x="546957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NewParameter"/>
              <p:cNvSpPr txBox="1"/>
              <p:nvPr/>
            </p:nvSpPr>
            <p:spPr>
              <a:xfrm>
                <a:off x="6417900" y="4869160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NewParamet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00" y="4869160"/>
                <a:ext cx="136389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ImplicationText"/>
              <p:cNvSpPr txBox="1">
                <a:spLocks/>
              </p:cNvSpPr>
              <p:nvPr/>
            </p:nvSpPr>
            <p:spPr bwMode="auto">
              <a:xfrm>
                <a:off x="457200" y="4231469"/>
                <a:ext cx="8229600" cy="720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𝐹𝑃𝑇</m:t>
                        </m:r>
                      </m:sub>
                    </m:sSub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 is FPT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kern="0" dirty="0" smtClean="0">
                    <a:solidFill>
                      <a:srgbClr val="0070C0"/>
                    </a:solidFill>
                  </a:rPr>
                  <a:t> FPT-algorithm for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Implic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31469"/>
                <a:ext cx="8229600" cy="720433"/>
              </a:xfrm>
              <a:prstGeom prst="rect">
                <a:avLst/>
              </a:prstGeom>
              <a:blipFill rotWithShape="0">
                <a:blip r:embed="rId7"/>
                <a:stretch>
                  <a:fillRect l="-148" t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71997" y="5296621"/>
            <a:ext cx="6800342" cy="815587"/>
            <a:chOff x="1171997" y="5144132"/>
            <a:chExt cx="6800342" cy="815587"/>
          </a:xfrm>
        </p:grpSpPr>
        <p:grpSp>
          <p:nvGrpSpPr>
            <p:cNvPr id="21" name="Group 20"/>
            <p:cNvGrpSpPr/>
            <p:nvPr/>
          </p:nvGrpSpPr>
          <p:grpSpPr>
            <a:xfrm>
              <a:off x="1171997" y="5157192"/>
              <a:ext cx="2088221" cy="802527"/>
              <a:chOff x="1475655" y="5157192"/>
              <a:chExt cx="2088221" cy="802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ed Rectangle 30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ight Arrow 28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0972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oMath>
                    </a14:m>
                    <a:r>
                      <a:rPr lang="en-US" sz="2000" dirty="0"/>
                      <a:t> </a:t>
                    </a:r>
                    <a:r>
                      <a:rPr lang="en-US" sz="2000" dirty="0" smtClean="0"/>
                      <a:t>time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" name="Right Arrow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11"/>
                    <a:stretch>
                      <a:fillRect l="-49689" t="-44853" r="-33540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0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227360" y="5157192"/>
              <a:ext cx="1744979" cy="802527"/>
              <a:chOff x="6329426" y="5157192"/>
              <a:chExt cx="1744979" cy="802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6329426" y="5157192"/>
                    <a:ext cx="1744979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29426" y="5157192"/>
                    <a:ext cx="1744979" cy="802527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225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parameterized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parameterized reductions run in polynomial time</a:t>
            </a:r>
          </a:p>
          <a:p>
            <a:pPr marL="0" indent="0">
              <a:buNone/>
            </a:pPr>
            <a:r>
              <a:rPr lang="en-US" dirty="0" smtClean="0"/>
              <a:t>Some (non)-examples: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757598"/>
                  </p:ext>
                </p:extLst>
              </p:nvPr>
            </p:nvGraphicFramePr>
            <p:xfrm>
              <a:off x="609600" y="2564904"/>
              <a:ext cx="8229600" cy="30963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757598"/>
                  </p:ext>
                </p:extLst>
              </p:nvPr>
            </p:nvGraphicFramePr>
            <p:xfrm>
              <a:off x="609600" y="2564904"/>
              <a:ext cx="8229600" cy="30963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92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ED8175-B8A3-43AC-9956-62C7BB6D1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ED8175-B8A3-43AC-9956-62C7BB6D1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F3DD1E-EDCC-41CA-AFDA-858CEC516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CF3DD1E-EDCC-41CA-AFDA-858CEC516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BAE26-B353-4ED3-9E39-CD2F38DF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A0BAE26-B353-4ED3-9E39-CD2F38DFB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33D5D-C03E-4B9F-9C05-2200C010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E233D5D-C03E-4B9F-9C05-2200C010F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Problems as hard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/>
                  <a:t>-Clique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cap="small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>
                    <a:latin typeface="+mj-lt"/>
                  </a:rPr>
                  <a:t>-Hitting Set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Find a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+mj-lt"/>
                  </a:rPr>
                  <a:t> that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hits</a:t>
                </a:r>
                <a:r>
                  <a:rPr lang="en-US" dirty="0" smtClean="0">
                    <a:latin typeface="+mj-lt"/>
                  </a:rPr>
                  <a:t> all sets in a given set family</a:t>
                </a:r>
              </a:p>
              <a:p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>
                    <a:latin typeface="+mj-lt"/>
                  </a:rPr>
                  <a:t>-Dominating Set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+mj-lt"/>
                  </a:rPr>
                  <a:t> vertices that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dominate</a:t>
                </a:r>
                <a:r>
                  <a:rPr lang="en-US" dirty="0" smtClean="0">
                    <a:latin typeface="+mj-lt"/>
                  </a:rPr>
                  <a:t> the entire graph</a:t>
                </a:r>
                <a:endParaRPr lang="en-US" dirty="0">
                  <a:latin typeface="+mj-lt"/>
                </a:endParaRPr>
              </a:p>
              <a:p>
                <a:r>
                  <a:rPr lang="en-US" cap="small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>
                    <a:latin typeface="+mj-lt"/>
                  </a:rPr>
                  <a:t>-Vertex Cover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+mj-lt"/>
                  </a:rPr>
                  <a:t> vertices that cover as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many edges</a:t>
                </a:r>
                <a:r>
                  <a:rPr lang="en-US" dirty="0" smtClean="0">
                    <a:latin typeface="+mj-lt"/>
                  </a:rPr>
                  <a:t> as possible</a:t>
                </a:r>
              </a:p>
              <a:p>
                <a:r>
                  <a:rPr lang="en-US" cap="small" dirty="0" smtClean="0"/>
                  <a:t>Longest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/>
                  <a:t>-Common Subsequence</a:t>
                </a:r>
              </a:p>
              <a:p>
                <a:pPr lvl="1"/>
                <a:r>
                  <a:rPr lang="en-US" dirty="0" smtClean="0"/>
                  <a:t>Find a longest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subsequence</a:t>
                </a:r>
                <a:r>
                  <a:rPr lang="en-US" dirty="0" smtClean="0"/>
                  <a:t> </a:t>
                </a:r>
                <a:r>
                  <a:rPr lang="en-US" dirty="0" smtClean="0"/>
                  <a:t>that occurs in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input sequences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Independent Disks</a:t>
                </a:r>
              </a:p>
              <a:p>
                <a:pPr lvl="1"/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pairwise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non-overlapping disks</a:t>
                </a:r>
                <a:r>
                  <a:rPr lang="en-US" dirty="0" smtClean="0"/>
                  <a:t> from a family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931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class W[1]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Practically, showing that a parameterized problem is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“not FPT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Clique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is FPT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” </a:t>
                </a:r>
                <a:br>
                  <a:rPr lang="en-US" cap="small" dirty="0" smtClean="0">
                    <a:solidFill>
                      <a:srgbClr val="0070C0"/>
                    </a:solidFill>
                  </a:rPr>
                </a:br>
                <a:r>
                  <a:rPr lang="en-US" dirty="0" smtClean="0"/>
                  <a:t>is good evidence of intractability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 the theoretical side, there is a hierarchy of parameterized complexity classes defined in terms of circuits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⊆…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first level of the hierarchy is called W[1</a:t>
                </a:r>
                <a:r>
                  <a:rPr lang="en-US" dirty="0" smtClean="0"/>
                  <a:t>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problem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complete</a:t>
                </a:r>
                <a:r>
                  <a:rPr lang="en-US" dirty="0" smtClean="0"/>
                  <a:t> for W[1]</a:t>
                </a:r>
              </a:p>
              <a:p>
                <a:pPr lvl="1"/>
                <a:r>
                  <a:rPr lang="en-US" dirty="0" smtClean="0"/>
                  <a:t>“not FPT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 </a:t>
                </a:r>
                <a:r>
                  <a:rPr lang="en-US" dirty="0" smtClean="0"/>
                  <a:t>is</a:t>
                </a:r>
                <a:r>
                  <a:rPr lang="en-US" cap="small" dirty="0" smtClean="0"/>
                  <a:t> FPT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W[1]-hard</a:t>
                </a:r>
              </a:p>
              <a:p>
                <a:pPr lvl="1"/>
                <a:r>
                  <a:rPr lang="en-US" dirty="0" smtClean="0"/>
                  <a:t>“Problem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𝒬</m:t>
                    </m:r>
                  </m:oMath>
                </a14:m>
                <a:r>
                  <a:rPr lang="en-US" dirty="0" smtClean="0"/>
                  <a:t> is contained in W[1]”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𝐹𝑃𝑇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Clique)</a:t>
                </a:r>
                <a:endParaRPr lang="en-US" cap="smal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4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weft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weft is the thread that runs side-to-side when weaving cloth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3" y="1254962"/>
            <a:ext cx="3744414" cy="39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class W[2]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Next level of the hierarchy is characterized by a graph problem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Dominating Set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vertices such that </a:t>
                </a:r>
                <a:br>
                  <a:rPr lang="en-US" dirty="0"/>
                </a:br>
                <a:r>
                  <a:rPr lang="en-US" dirty="0"/>
                  <a:t>		each vertex is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or has a neighbor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Dominating Set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complete for W[2]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 is an FPT-reduction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Dominating Set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Reduction in the other way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 believed to exist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1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(Uniform) parameterized complexity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363513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363513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51315-4E6C-49A8-8687-7244EC253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851315-4E6C-49A8-8687-7244EC253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6E353A-7FB3-483C-BDE2-17CFF1E90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86E353A-7FB3-483C-BDE2-17CFF1E90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265AE9-6E71-47F6-9281-4009CB82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1265AE9-6E71-47F6-9281-4009CB82E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7D1896-4FAB-4A5D-97A4-A718C3D27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D7D1896-4FAB-4A5D-97A4-A718C3D27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EFD61-C1BA-44CA-9A17-A334F576A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7EFD61-C1BA-44CA-9A17-A334F576A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ABCDA9-B3FE-4676-89AB-4A9A61C18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4ABCDA9-B3FE-4676-89AB-4A9A61C18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F7958-035C-450E-B07E-A79276E8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E46F7958-035C-450E-B07E-A79276E8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DFB9D3-4A39-4399-8425-F147FA12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BDFB9D3-4A39-4399-8425-F147FA12D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E011D-4F15-4CB7-9867-6E933115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2DE011D-4F15-4CB7-9867-6E933115F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C831AE-A7C5-4207-9876-0B65F202F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6DC831AE-A7C5-4207-9876-0B65F202F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D00BCD-CAF2-473F-9E4A-567AAA616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BD00BCD-CAF2-473F-9E4A-567AAA616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F12FB7-8262-49CF-A86E-C981B055B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ABF12FB7-8262-49CF-A86E-C981B055B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E2471-1D29-4974-87AB-155798FB3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2FE2471-1D29-4974-87AB-155798FB3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146EF-6440-41BE-B2F5-2525EFFB0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FBB146EF-6440-41BE-B2F5-2525EFFB0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897079-209A-4086-8207-B0E3475D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9F897079-209A-4086-8207-B0E3475D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D53D2-70E2-43C6-B143-250DA88EA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9AD53D2-70E2-43C6-B143-250DA88EA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CDA00-633E-4EAA-BE1E-BA149084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B41CDA00-633E-4EAA-BE1E-BA1490849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71995-DE9D-49A7-8CDE-A14971C6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B4B71995-DE9D-49A7-8CDE-A14971C6D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 rev="1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lower bounds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Assuming NP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not contained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coNP</a:t>
                </a:r>
                <a:r>
                  <a:rPr lang="en-US" dirty="0" smtClean="0"/>
                  <a:t>/poly, </a:t>
                </a:r>
                <a:br>
                  <a:rPr lang="en-US" dirty="0" smtClean="0"/>
                </a:br>
                <a:r>
                  <a:rPr lang="en-US" dirty="0" smtClean="0"/>
                  <a:t>there is no polynomial-time algorithm that: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Reduces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-variable instance of 3-SAT, to </a:t>
                </a:r>
                <a:br>
                  <a:rPr lang="en-US" dirty="0" smtClean="0"/>
                </a:br>
                <a:r>
                  <a:rPr lang="en-US" dirty="0" smtClean="0"/>
                  <a:t>an equivalent instance encoded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bits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Reduces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instance of </a:t>
                </a:r>
                <a:r>
                  <a:rPr lang="en-US" cap="small" dirty="0" smtClean="0"/>
                  <a:t>Vertex Cover</a:t>
                </a:r>
                <a:r>
                  <a:rPr lang="en-US" dirty="0" smtClean="0"/>
                  <a:t>, to </a:t>
                </a:r>
                <a:br>
                  <a:rPr lang="en-US" dirty="0" smtClean="0"/>
                </a:br>
                <a:r>
                  <a:rPr lang="en-US" dirty="0" smtClean="0"/>
                  <a:t>an equivalent one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Reduces any instance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-path, to </a:t>
                </a:r>
                <a:br>
                  <a:rPr lang="en-US" dirty="0" smtClean="0"/>
                </a:br>
                <a:r>
                  <a:rPr lang="en-US" dirty="0" smtClean="0"/>
                  <a:t>an equivalent instance with poly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Reduces any </a:t>
                </a:r>
                <a:r>
                  <a:rPr lang="en-US" cap="small" dirty="0" smtClean="0"/>
                  <a:t>Clique-</a:t>
                </a:r>
                <a:r>
                  <a:rPr lang="en-US" dirty="0" smtClean="0"/>
                  <a:t>input having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to</a:t>
                </a:r>
                <a:br>
                  <a:rPr lang="en-US" dirty="0" smtClean="0"/>
                </a:br>
                <a:r>
                  <a:rPr lang="en-US" dirty="0" smtClean="0"/>
                  <a:t>an equivalent instance with poly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49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63" y="689769"/>
            <a:ext cx="2050650" cy="11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6317543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6317543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72197"/>
            <a:ext cx="8229600" cy="19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Relevant parameters can be identified by:</a:t>
            </a:r>
          </a:p>
          <a:p>
            <a:pPr marL="514350" indent="-457200">
              <a:spcBef>
                <a:spcPts val="600"/>
              </a:spcBef>
              <a:buFont typeface="+mj-lt"/>
              <a:buAutoNum type="arabicPeriod"/>
            </a:pPr>
            <a:r>
              <a:rPr lang="en-US" kern="0" dirty="0" smtClean="0"/>
              <a:t>Measuring distance from triviality</a:t>
            </a:r>
          </a:p>
          <a:p>
            <a:pPr marL="514350" indent="-457200">
              <a:spcBef>
                <a:spcPts val="600"/>
              </a:spcBef>
              <a:buFont typeface="+mj-lt"/>
              <a:buAutoNum type="arabicPeriod"/>
            </a:pPr>
            <a:r>
              <a:rPr lang="en-US" kern="0" dirty="0" smtClean="0"/>
              <a:t>Deconstructing hardness proofs</a:t>
            </a:r>
          </a:p>
          <a:p>
            <a:pPr marL="514350" indent="-457200">
              <a:spcBef>
                <a:spcPts val="600"/>
              </a:spcBef>
              <a:buFont typeface="+mj-lt"/>
              <a:buAutoNum type="arabicPeriod"/>
            </a:pPr>
            <a:r>
              <a:rPr lang="en-US" kern="0" dirty="0" smtClean="0"/>
              <a:t>Inspecting datasets</a:t>
            </a:r>
          </a:p>
        </p:txBody>
      </p:sp>
      <p:pic>
        <p:nvPicPr>
          <p:cNvPr id="6146" name="Picture 2" descr="C:\Users\bjansen\AppData\Local\Microsoft\Windows\INetCache\IE\PKG3VLWL\Hypercube[1]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43" y="3052115"/>
            <a:ext cx="667662" cy="7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jansen\AppData\Local\Microsoft\Windows\INetCache\IE\BD5T8V2F\Acetone-3D-balls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1" y="3067014"/>
            <a:ext cx="752915" cy="5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jansen\AppData\Local\Microsoft\Windows\INetCache\IE\PKG3VLWL\Pentomino_Puzzle_Solution_8x8_Minus_Center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2432844" y="3117434"/>
            <a:ext cx="687082" cy="5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Parameterized </a:t>
                </a:r>
                <a:r>
                  <a:rPr lang="en-US" dirty="0" err="1" smtClean="0"/>
                  <a:t>algorithmics</a:t>
                </a:r>
                <a:r>
                  <a:rPr lang="en-US" dirty="0" smtClean="0"/>
                  <a:t> is a vibrant field of algorithm design, which uses parameterization to capture difficulty of inputs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Rich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algorithmic techniques</a:t>
                </a:r>
                <a:r>
                  <a:rPr lang="en-US" dirty="0" smtClean="0"/>
                  <a:t> &amp;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lower-bound tools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Let’s explore the possibilities for cross-fertilization</a:t>
                </a:r>
                <a:r>
                  <a:rPr lang="en-US" dirty="0" smtClean="0"/>
                  <a:t>!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 about “FPT-in-P”:</a:t>
                </a:r>
              </a:p>
              <a:p>
                <a:pPr marL="0" indent="0">
                  <a:buNone/>
                </a:pPr>
                <a:r>
                  <a:rPr lang="en-US" dirty="0"/>
                  <a:t>Can </a:t>
                </a:r>
                <a:r>
                  <a:rPr lang="en-US" dirty="0"/>
                  <a:t>an </a:t>
                </a:r>
                <a:r>
                  <a:rPr lang="en-US" dirty="0"/>
                  <a:t>instance of </a:t>
                </a:r>
                <a:r>
                  <a:rPr lang="en-US" cap="small" dirty="0"/>
                  <a:t>Maximum Matching </a:t>
                </a:r>
                <a:r>
                  <a:rPr lang="en-US" dirty="0"/>
                  <a:t>on a graph </a:t>
                </a:r>
                <a:r>
                  <a:rPr lang="en-US" dirty="0" smtClean="0"/>
                  <a:t>with </a:t>
                </a:r>
                <a:br>
                  <a:rPr lang="en-US" dirty="0" smtClean="0"/>
                </a:br>
                <a:r>
                  <a:rPr lang="en-US" dirty="0" smtClean="0"/>
                  <a:t>a </a:t>
                </a:r>
                <a:r>
                  <a:rPr lang="en-US" dirty="0"/>
                  <a:t>feedback vertex set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be reduced to </a:t>
                </a:r>
                <a:r>
                  <a:rPr lang="en-US" dirty="0" smtClean="0"/>
                  <a:t>an </a:t>
                </a:r>
                <a:br>
                  <a:rPr lang="en-US" dirty="0" smtClean="0"/>
                </a:br>
                <a:r>
                  <a:rPr lang="en-US" dirty="0" smtClean="0"/>
                  <a:t>equivalent </a:t>
                </a:r>
                <a:r>
                  <a:rPr lang="en-US" dirty="0"/>
                  <a:t>instance of </a:t>
                </a:r>
                <a:r>
                  <a:rPr lang="en-US" dirty="0"/>
                  <a:t>size 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  <a:blipFill rotWithShape="0">
                <a:blip r:embed="rId2"/>
                <a:stretch>
                  <a:fillRect l="-1066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50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96" y="4581128"/>
            <a:ext cx="1399623" cy="21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parameterized problem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  <a:r>
                  <a:rPr lang="en-US" dirty="0" smtClean="0"/>
                  <a:t> (FPT)</a:t>
                </a:r>
                <a:br>
                  <a:rPr lang="en-US" dirty="0" smtClean="0"/>
                </a:br>
                <a:r>
                  <a:rPr lang="en-US" dirty="0" smtClean="0"/>
                  <a:t>if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there is an algorithm that decides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i</a:t>
                </a:r>
                <a:r>
                  <a:rPr lang="en-US" dirty="0" smtClean="0"/>
                  <a:t>nputs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algorithm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runtime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</a:t>
                </a:r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fixed-parameter tractable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971600" y="4149080"/>
            <a:ext cx="72008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Can </a:t>
            </a:r>
            <a:r>
              <a:rPr lang="en-US" sz="2400" dirty="0"/>
              <a:t>the problem be solved </a:t>
            </a:r>
            <a:r>
              <a:rPr lang="en-US" sz="2400" dirty="0" smtClean="0"/>
              <a:t>efficiently,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parameter is small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6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Permutation Pattern Matching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9997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 smtClean="0"/>
                  <a:t>Two permutations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en-US" dirty="0" err="1" smtClean="0"/>
                  <a:t>subpattern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1500" dirty="0" smtClean="0">
                    <a:solidFill>
                      <a:srgbClr val="0070C0"/>
                    </a:solidFill>
                  </a:rPr>
                  <a:t> [Guillemot &amp; Marx, SODA 14]</a:t>
                </a:r>
                <a:endParaRPr lang="en-US" sz="15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99977"/>
              </a:xfrm>
              <a:blipFill rotWithShape="0">
                <a:blip r:embed="rId3"/>
                <a:stretch>
                  <a:fillRect l="-1111" t="-4730" b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graphicFrame>
        <p:nvGraphicFramePr>
          <p:cNvPr id="22" name="TablePi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71466"/>
              </p:ext>
            </p:extLst>
          </p:nvPr>
        </p:nvGraphicFramePr>
        <p:xfrm>
          <a:off x="4572000" y="3368849"/>
          <a:ext cx="3600400" cy="301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34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</a:tr>
            </a:tbl>
          </a:graphicData>
        </a:graphic>
      </p:graphicFrame>
      <p:graphicFrame>
        <p:nvGraphicFramePr>
          <p:cNvPr id="34" name="TableSigm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13218"/>
              </p:ext>
            </p:extLst>
          </p:nvPr>
        </p:nvGraphicFramePr>
        <p:xfrm>
          <a:off x="971600" y="3368849"/>
          <a:ext cx="1800200" cy="167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0"/>
                <a:gridCol w="450050"/>
                <a:gridCol w="450050"/>
                <a:gridCol w="450050"/>
              </a:tblGrid>
              <a:tr h="334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NameSigma"/>
              <p:cNvSpPr txBox="1"/>
              <p:nvPr/>
            </p:nvSpPr>
            <p:spPr>
              <a:xfrm>
                <a:off x="395536" y="3179316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4" name="NameSigm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79316"/>
                <a:ext cx="576064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NamePi"/>
              <p:cNvSpPr txBox="1"/>
              <p:nvPr/>
            </p:nvSpPr>
            <p:spPr>
              <a:xfrm>
                <a:off x="3995936" y="3179316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6" name="NamePi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179316"/>
                <a:ext cx="57606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PiSolut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81997"/>
              </p:ext>
            </p:extLst>
          </p:nvPr>
        </p:nvGraphicFramePr>
        <p:xfrm>
          <a:off x="4583113" y="3366537"/>
          <a:ext cx="3600400" cy="301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  <a:gridCol w="450050"/>
              </a:tblGrid>
              <a:tr h="334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3366FF"/>
                    </a:solidFill>
                  </a:tcPr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</a:tr>
              <a:tr h="33472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680" marR="83680" marT="41840" marB="4184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680" marR="83680" marT="41840" marB="41840"/>
                </a:tc>
              </a:tr>
            </a:tbl>
          </a:graphicData>
        </a:graphic>
      </p:graphicFrame>
      <p:sp>
        <p:nvSpPr>
          <p:cNvPr id="26" name="RevealSigma"/>
          <p:cNvSpPr/>
          <p:nvPr/>
        </p:nvSpPr>
        <p:spPr bwMode="auto">
          <a:xfrm>
            <a:off x="251520" y="3695700"/>
            <a:ext cx="3312368" cy="26833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vealPi"/>
          <p:cNvSpPr/>
          <p:nvPr/>
        </p:nvSpPr>
        <p:spPr bwMode="auto">
          <a:xfrm>
            <a:off x="4542238" y="3695700"/>
            <a:ext cx="3774177" cy="26833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61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intractability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</a:t>
                </a:r>
                <a:r>
                  <a:rPr lang="en-US" cap="small" dirty="0" smtClean="0"/>
                  <a:t>Chromatic Number:</a:t>
                </a:r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Does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a proper vertex coloring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colors?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algorithm: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Then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marL="0" indent="0">
                  <a:buNone/>
                </a:pPr>
                <a:r>
                  <a:rPr lang="en-US" cap="small" dirty="0" smtClean="0"/>
                  <a:t>Chromatic Number</a:t>
                </a:r>
                <a:r>
                  <a:rPr lang="en-US" dirty="0" smtClean="0"/>
                  <a:t> parameterized by # colors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 FPT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sz="1800" dirty="0" smtClean="0"/>
                  <a:t>(unless P = NP)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Interesting fixed-parameter intractability works differently: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Consider problem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solvable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</a:t>
                </a:r>
                <a:r>
                  <a:rPr lang="en-US" dirty="0" smtClean="0"/>
                  <a:t>rgue that it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cannot</a:t>
                </a:r>
                <a:r>
                  <a:rPr lang="en-US" dirty="0" smtClean="0"/>
                  <a:t>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Center in the Plane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points in the </a:t>
                </a:r>
                <a:r>
                  <a:rPr lang="en-US" dirty="0" smtClean="0"/>
                  <a:t>plane and </a:t>
                </a:r>
                <a:r>
                  <a:rPr lang="en-US" dirty="0"/>
                  <a:t>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such that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is 			within Euclidean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of a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Not fixed-parameter tractable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is FPT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Probably 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400" dirty="0">
                    <a:solidFill>
                      <a:srgbClr val="0070C0"/>
                    </a:solidFill>
                  </a:rPr>
                  <a:t>[Marx, ’06]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5" name="Oval 4"/>
          <p:cNvSpPr/>
          <p:nvPr/>
        </p:nvSpPr>
        <p:spPr bwMode="auto">
          <a:xfrm>
            <a:off x="3419872" y="404106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35896" y="6011655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56176" y="5147467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9952" y="5903643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87478" y="461713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46783" y="496556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27784" y="440110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51920" y="4653136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40152" y="476114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52120" y="5363491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87478" y="4617132"/>
            <a:ext cx="3184722" cy="1502535"/>
            <a:chOff x="3187478" y="4617132"/>
            <a:chExt cx="3184722" cy="1502535"/>
          </a:xfrm>
          <a:solidFill>
            <a:srgbClr val="FF0000"/>
          </a:solidFill>
        </p:grpSpPr>
        <p:sp>
          <p:nvSpPr>
            <p:cNvPr id="16" name="Oval 15"/>
            <p:cNvSpPr/>
            <p:nvPr/>
          </p:nvSpPr>
          <p:spPr bwMode="auto">
            <a:xfrm>
              <a:off x="6156176" y="5147467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139952" y="5903643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187478" y="4617132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1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32737</TotalTime>
  <Words>2024</Words>
  <Application>Microsoft Office PowerPoint</Application>
  <PresentationFormat>On-screen Show (4:3)</PresentationFormat>
  <Paragraphs>578</Paragraphs>
  <Slides>50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 Narrow</vt:lpstr>
      <vt:lpstr>Courier New</vt:lpstr>
      <vt:lpstr>Calibri</vt:lpstr>
      <vt:lpstr>Cambria Math</vt:lpstr>
      <vt:lpstr>AA-UiB-Institusjonell-mal-rev03</vt:lpstr>
      <vt:lpstr>PowerPoint Presentation</vt:lpstr>
      <vt:lpstr>Outline</vt:lpstr>
      <vt:lpstr>History of parameterized complexity</vt:lpstr>
      <vt:lpstr>Parameterized problems</vt:lpstr>
      <vt:lpstr>Problem parameterizations</vt:lpstr>
      <vt:lpstr>Fixed-parameter tractability</vt:lpstr>
      <vt:lpstr>k-Permutation Pattern Matching</vt:lpstr>
      <vt:lpstr>Fixed-parameter intractability</vt:lpstr>
      <vt:lpstr>k-Center in the Plane</vt:lpstr>
      <vt:lpstr>PowerPoint Presentation</vt:lpstr>
      <vt:lpstr>The FPT toolkit</vt:lpstr>
      <vt:lpstr>Bounded-depth search trees</vt:lpstr>
      <vt:lpstr>Vertex Cover</vt:lpstr>
      <vt:lpstr>Branching algorithm for Vertex Cover</vt:lpstr>
      <vt:lpstr>Running time for Vertex Cover</vt:lpstr>
      <vt:lpstr>Data reduction with a guarantee</vt:lpstr>
      <vt:lpstr>Kernelization for Vertex Cover</vt:lpstr>
      <vt:lpstr>Kernelization for Vertex Cover</vt:lpstr>
      <vt:lpstr>Crown decompositions</vt:lpstr>
      <vt:lpstr>Crown reduction for Vertex Cover</vt:lpstr>
      <vt:lpstr>Color coding</vt:lpstr>
      <vt:lpstr>The k-Path problem</vt:lpstr>
      <vt:lpstr>Color coding for k-Path</vt:lpstr>
      <vt:lpstr>The dynamic-programming table</vt:lpstr>
      <vt:lpstr>A recurrence to fill the table</vt:lpstr>
      <vt:lpstr>Randomized algorithm for k-Path</vt:lpstr>
      <vt:lpstr>Discussion of color coding</vt:lpstr>
      <vt:lpstr>Intermezzo: Google Scholar Papers on FPT</vt:lpstr>
      <vt:lpstr>Treewidth</vt:lpstr>
      <vt:lpstr>Graphs of bounded treewidth</vt:lpstr>
      <vt:lpstr>Algorithmic use of treewidth</vt:lpstr>
      <vt:lpstr>FPT algorithms parameterized by treewidth</vt:lpstr>
      <vt:lpstr>Techniques for building FPT algorithms</vt:lpstr>
      <vt:lpstr>Techniques for building FPT algorithms</vt:lpstr>
      <vt:lpstr>Techniques for building FPT algorithms</vt:lpstr>
      <vt:lpstr>Techniques for building FPT algorithms</vt:lpstr>
      <vt:lpstr>Techniques for building FPT algorithms</vt:lpstr>
      <vt:lpstr>More techniques for building FPT algorithms</vt:lpstr>
      <vt:lpstr>PowerPoint Presentation</vt:lpstr>
      <vt:lpstr>Hardness theory in parameterized complexity</vt:lpstr>
      <vt:lpstr>An intractable parameterized problem</vt:lpstr>
      <vt:lpstr>Parameterized reductions</vt:lpstr>
      <vt:lpstr>Notes on parameterized reductions</vt:lpstr>
      <vt:lpstr>Problems as hard as k-Clique</vt:lpstr>
      <vt:lpstr>Complexity class W[1]</vt:lpstr>
      <vt:lpstr>On weft</vt:lpstr>
      <vt:lpstr>Complexity class W[2]</vt:lpstr>
      <vt:lpstr>(Uniform) parameterized complexity classes</vt:lpstr>
      <vt:lpstr>Kernelization lower bounds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1042</cp:revision>
  <cp:lastPrinted>2011-05-25T10:31:26Z</cp:lastPrinted>
  <dcterms:created xsi:type="dcterms:W3CDTF">2011-05-20T06:21:58Z</dcterms:created>
  <dcterms:modified xsi:type="dcterms:W3CDTF">2018-07-09T11:56:10Z</dcterms:modified>
</cp:coreProperties>
</file>