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5"/>
  </p:sldMasterIdLst>
  <p:notesMasterIdLst>
    <p:notesMasterId r:id="rId28"/>
  </p:notesMasterIdLst>
  <p:sldIdLst>
    <p:sldId id="425" r:id="rId6"/>
    <p:sldId id="463" r:id="rId7"/>
    <p:sldId id="448" r:id="rId8"/>
    <p:sldId id="449" r:id="rId9"/>
    <p:sldId id="450" r:id="rId10"/>
    <p:sldId id="452" r:id="rId11"/>
    <p:sldId id="454" r:id="rId12"/>
    <p:sldId id="431" r:id="rId13"/>
    <p:sldId id="432" r:id="rId14"/>
    <p:sldId id="430" r:id="rId15"/>
    <p:sldId id="433" r:id="rId16"/>
    <p:sldId id="434" r:id="rId17"/>
    <p:sldId id="435" r:id="rId18"/>
    <p:sldId id="436" r:id="rId19"/>
    <p:sldId id="439" r:id="rId20"/>
    <p:sldId id="440" r:id="rId21"/>
    <p:sldId id="462" r:id="rId22"/>
    <p:sldId id="460" r:id="rId23"/>
    <p:sldId id="455" r:id="rId24"/>
    <p:sldId id="457" r:id="rId25"/>
    <p:sldId id="456" r:id="rId26"/>
    <p:sldId id="453" r:id="rId27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Verdana" pitchFamily="34" charset="0"/>
      <p:regular r:id="rId33"/>
      <p:bold r:id="rId34"/>
      <p:italic r:id="rId35"/>
      <p:boldItalic r:id="rId36"/>
    </p:embeddedFont>
    <p:embeddedFont>
      <p:font typeface="Mistral" pitchFamily="66" charset="0"/>
      <p:regular r:id="rId37"/>
    </p:embeddedFont>
    <p:embeddedFont>
      <p:font typeface="Mathematica1" pitchFamily="2" charset="2"/>
      <p:regular r:id="rId38"/>
      <p:bold r:id="rId39"/>
    </p:embeddedFont>
  </p:embeddedFontLst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04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5" autoAdjust="0"/>
    <p:restoredTop sz="90459" autoAdjust="0"/>
  </p:normalViewPr>
  <p:slideViewPr>
    <p:cSldViewPr snapToObjects="1">
      <p:cViewPr>
        <p:scale>
          <a:sx n="100" d="100"/>
          <a:sy n="100" d="100"/>
        </p:scale>
        <p:origin x="-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346E4-FA27-494C-8AB9-06746DC6CB0D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20AB14-298F-4947-89DE-07C0790D2D8A}">
      <dgm:prSet phldrT="[Text]"/>
      <dgm:spPr/>
      <dgm:t>
        <a:bodyPr/>
        <a:lstStyle/>
        <a:p>
          <a:r>
            <a:rPr lang="en-US" dirty="0" smtClean="0"/>
            <a:t>Long Path</a:t>
          </a:r>
        </a:p>
      </dgm:t>
    </dgm:pt>
    <dgm:pt modelId="{A3332A3D-CDEA-4310-8A4A-5A20D497CB82}" type="parTrans" cxnId="{1BDCCD26-388B-4AEC-BC50-C7DCB2CCF4D3}">
      <dgm:prSet/>
      <dgm:spPr/>
      <dgm:t>
        <a:bodyPr/>
        <a:lstStyle/>
        <a:p>
          <a:endParaRPr lang="en-US"/>
        </a:p>
      </dgm:t>
    </dgm:pt>
    <dgm:pt modelId="{8965A61B-BCF1-448D-B01D-855E1526867A}" type="sibTrans" cxnId="{1BDCCD26-388B-4AEC-BC50-C7DCB2CCF4D3}">
      <dgm:prSet/>
      <dgm:spPr/>
      <dgm:t>
        <a:bodyPr/>
        <a:lstStyle/>
        <a:p>
          <a:endParaRPr lang="en-US"/>
        </a:p>
      </dgm:t>
    </dgm:pt>
    <dgm:pt modelId="{086A7945-4F75-4D47-AA5B-095A327B6878}">
      <dgm:prSet phldrT="[Text]"/>
      <dgm:spPr/>
      <dgm:t>
        <a:bodyPr/>
        <a:lstStyle/>
        <a:p>
          <a:r>
            <a:rPr lang="en-US" dirty="0" smtClean="0"/>
            <a:t>Given G and pairs of vertices (s</a:t>
          </a:r>
          <a:r>
            <a:rPr lang="en-US" baseline="-25000" dirty="0" smtClean="0"/>
            <a:t>1</a:t>
          </a:r>
          <a:r>
            <a:rPr lang="en-US" dirty="0" smtClean="0"/>
            <a:t>, t</a:t>
          </a:r>
          <a:r>
            <a:rPr lang="en-US" baseline="-25000" dirty="0" smtClean="0"/>
            <a:t>1</a:t>
          </a:r>
          <a:r>
            <a:rPr lang="en-US" dirty="0" smtClean="0"/>
            <a:t>), … , (</a:t>
          </a:r>
          <a:r>
            <a:rPr lang="en-US" dirty="0" err="1" smtClean="0"/>
            <a:t>s</a:t>
          </a:r>
          <a:r>
            <a:rPr lang="en-US" baseline="-25000" dirty="0" err="1" smtClean="0">
              <a:latin typeface="Mistral" pitchFamily="66" charset="0"/>
            </a:rPr>
            <a:t>l</a:t>
          </a:r>
          <a:r>
            <a:rPr lang="en-US" dirty="0" smtClean="0"/>
            <a:t>, </a:t>
          </a:r>
          <a:r>
            <a:rPr lang="en-US" dirty="0" err="1" smtClean="0"/>
            <a:t>t</a:t>
          </a:r>
          <a:r>
            <a:rPr lang="en-US" baseline="-25000" dirty="0" err="1" smtClean="0">
              <a:latin typeface="Mistral" pitchFamily="66" charset="0"/>
            </a:rPr>
            <a:t>l</a:t>
          </a:r>
          <a:r>
            <a:rPr lang="en-US" dirty="0" smtClean="0"/>
            <a:t>), are there vertex-disjoint paths connecting each </a:t>
          </a:r>
          <a:r>
            <a:rPr lang="en-US" dirty="0" err="1" smtClean="0"/>
            <a:t>s</a:t>
          </a:r>
          <a:r>
            <a:rPr lang="en-US" baseline="-25000" dirty="0" err="1" smtClean="0"/>
            <a:t>i</a:t>
          </a:r>
          <a:r>
            <a:rPr lang="en-US" dirty="0" smtClean="0"/>
            <a:t> to </a:t>
          </a:r>
          <a:r>
            <a:rPr lang="en-US" dirty="0" err="1" smtClean="0"/>
            <a:t>t</a:t>
          </a:r>
          <a:r>
            <a:rPr lang="en-US" baseline="-25000" dirty="0" err="1" smtClean="0"/>
            <a:t>i</a:t>
          </a:r>
          <a:r>
            <a:rPr lang="en-US" dirty="0" smtClean="0"/>
            <a:t>?</a:t>
          </a:r>
        </a:p>
      </dgm:t>
    </dgm:pt>
    <dgm:pt modelId="{B20532BA-6364-49FA-A8C1-B4AEFF4B0057}" type="parTrans" cxnId="{E510F3EC-7A77-4253-BC4E-9718E85875D1}">
      <dgm:prSet/>
      <dgm:spPr/>
      <dgm:t>
        <a:bodyPr/>
        <a:lstStyle/>
        <a:p>
          <a:endParaRPr lang="en-US"/>
        </a:p>
      </dgm:t>
    </dgm:pt>
    <dgm:pt modelId="{5803952D-A21C-465E-9B6C-EE45B98A8AAC}" type="sibTrans" cxnId="{E510F3EC-7A77-4253-BC4E-9718E85875D1}">
      <dgm:prSet/>
      <dgm:spPr/>
      <dgm:t>
        <a:bodyPr/>
        <a:lstStyle/>
        <a:p>
          <a:endParaRPr lang="en-US"/>
        </a:p>
      </dgm:t>
    </dgm:pt>
    <dgm:pt modelId="{A3B00C9F-6009-4122-84C9-688074F82EB8}">
      <dgm:prSet phldrT="[Text]"/>
      <dgm:spPr/>
      <dgm:t>
        <a:bodyPr/>
        <a:lstStyle/>
        <a:p>
          <a:r>
            <a:rPr lang="en-US" dirty="0" smtClean="0"/>
            <a:t>Disjoint Cycles</a:t>
          </a:r>
        </a:p>
      </dgm:t>
    </dgm:pt>
    <dgm:pt modelId="{8A9B0127-03D5-4CDA-A793-E16AA90843BF}" type="parTrans" cxnId="{9AFEFEC5-CDF3-42B5-9064-7875FAC01BDF}">
      <dgm:prSet/>
      <dgm:spPr/>
      <dgm:t>
        <a:bodyPr/>
        <a:lstStyle/>
        <a:p>
          <a:endParaRPr lang="en-US"/>
        </a:p>
      </dgm:t>
    </dgm:pt>
    <dgm:pt modelId="{ED52F694-9F5E-403B-97F8-88A5D142E271}" type="sibTrans" cxnId="{9AFEFEC5-CDF3-42B5-9064-7875FAC01BDF}">
      <dgm:prSet/>
      <dgm:spPr/>
      <dgm:t>
        <a:bodyPr/>
        <a:lstStyle/>
        <a:p>
          <a:endParaRPr lang="en-US"/>
        </a:p>
      </dgm:t>
    </dgm:pt>
    <dgm:pt modelId="{3F5C4B59-E557-4B38-8F03-0ECFD672BE46}">
      <dgm:prSet phldrT="[Text]"/>
      <dgm:spPr/>
      <dgm:t>
        <a:bodyPr/>
        <a:lstStyle/>
        <a:p>
          <a:r>
            <a:rPr lang="en-US" dirty="0" smtClean="0"/>
            <a:t>Given G and an integer </a:t>
          </a:r>
          <a:r>
            <a:rPr lang="en-US" dirty="0" smtClean="0">
              <a:latin typeface="Mistral" pitchFamily="66" charset="0"/>
            </a:rPr>
            <a:t>l</a:t>
          </a:r>
          <a:r>
            <a:rPr lang="en-US" dirty="0" smtClean="0"/>
            <a:t>, are there </a:t>
          </a:r>
          <a:r>
            <a:rPr lang="en-US" dirty="0" smtClean="0">
              <a:latin typeface="Mistral" pitchFamily="66" charset="0"/>
            </a:rPr>
            <a:t>l </a:t>
          </a:r>
          <a:r>
            <a:rPr lang="en-US" dirty="0" smtClean="0"/>
            <a:t>vertex-disjoint simple cycles in G?</a:t>
          </a:r>
        </a:p>
      </dgm:t>
    </dgm:pt>
    <dgm:pt modelId="{DF80EDEE-38C0-474D-B218-DE065ACA8EC2}" type="parTrans" cxnId="{100DF42B-1939-4583-900B-06D7940F89FE}">
      <dgm:prSet/>
      <dgm:spPr/>
      <dgm:t>
        <a:bodyPr/>
        <a:lstStyle/>
        <a:p>
          <a:endParaRPr lang="en-US"/>
        </a:p>
      </dgm:t>
    </dgm:pt>
    <dgm:pt modelId="{6D679EDE-1907-4907-975B-D16EE8C4B1B7}" type="sibTrans" cxnId="{100DF42B-1939-4583-900B-06D7940F89FE}">
      <dgm:prSet/>
      <dgm:spPr/>
      <dgm:t>
        <a:bodyPr/>
        <a:lstStyle/>
        <a:p>
          <a:endParaRPr lang="en-US"/>
        </a:p>
      </dgm:t>
    </dgm:pt>
    <dgm:pt modelId="{FFEFB0BC-24D5-40AB-94E0-C660BBB2664C}">
      <dgm:prSet phldrT="[Text]"/>
      <dgm:spPr/>
      <dgm:t>
        <a:bodyPr/>
        <a:lstStyle/>
        <a:p>
          <a:r>
            <a:rPr lang="en-US" dirty="0" smtClean="0"/>
            <a:t>Given G and an integer </a:t>
          </a:r>
          <a:r>
            <a:rPr lang="en-US" dirty="0" smtClean="0">
              <a:latin typeface="Mistral" pitchFamily="66" charset="0"/>
            </a:rPr>
            <a:t>l</a:t>
          </a:r>
          <a:r>
            <a:rPr lang="en-US" dirty="0" smtClean="0"/>
            <a:t>, does G contain a path on at least </a:t>
          </a:r>
          <a:r>
            <a:rPr lang="en-US" dirty="0" smtClean="0">
              <a:latin typeface="Mistral" pitchFamily="66" charset="0"/>
            </a:rPr>
            <a:t>l </a:t>
          </a:r>
          <a:r>
            <a:rPr lang="en-US" dirty="0" smtClean="0"/>
            <a:t>vertices?</a:t>
          </a:r>
        </a:p>
      </dgm:t>
    </dgm:pt>
    <dgm:pt modelId="{E8BFFA71-3F64-4DC6-A343-4E0A8B9D968F}" type="parTrans" cxnId="{3F197AF5-DF16-484F-95EA-82603F5FC91A}">
      <dgm:prSet/>
      <dgm:spPr/>
      <dgm:t>
        <a:bodyPr/>
        <a:lstStyle/>
        <a:p>
          <a:endParaRPr lang="en-US"/>
        </a:p>
      </dgm:t>
    </dgm:pt>
    <dgm:pt modelId="{D1EA243B-BC3F-4FC2-B236-7EF61379FE2A}" type="sibTrans" cxnId="{3F197AF5-DF16-484F-95EA-82603F5FC91A}">
      <dgm:prSet/>
      <dgm:spPr/>
      <dgm:t>
        <a:bodyPr/>
        <a:lstStyle/>
        <a:p>
          <a:endParaRPr lang="en-US"/>
        </a:p>
      </dgm:t>
    </dgm:pt>
    <dgm:pt modelId="{90244139-FFA4-434D-9CFA-4A1872C95F43}">
      <dgm:prSet phldrT="[Text]"/>
      <dgm:spPr/>
      <dgm:t>
        <a:bodyPr/>
        <a:lstStyle/>
        <a:p>
          <a:r>
            <a:rPr lang="en-US" smtClean="0"/>
            <a:t>Disjoint </a:t>
          </a:r>
          <a:r>
            <a:rPr lang="en-US" dirty="0" smtClean="0"/>
            <a:t>Paths</a:t>
          </a:r>
          <a:endParaRPr lang="en-US"/>
        </a:p>
      </dgm:t>
    </dgm:pt>
    <dgm:pt modelId="{E14BE1E3-6BAA-419E-BE80-E5B820EF3A7E}" type="parTrans" cxnId="{F9282951-64F3-4462-B053-B0273A1DEF74}">
      <dgm:prSet/>
      <dgm:spPr/>
      <dgm:t>
        <a:bodyPr/>
        <a:lstStyle/>
        <a:p>
          <a:endParaRPr lang="en-US"/>
        </a:p>
      </dgm:t>
    </dgm:pt>
    <dgm:pt modelId="{DC87BAEE-0871-486E-A1A0-1969309592E8}" type="sibTrans" cxnId="{F9282951-64F3-4462-B053-B0273A1DEF74}">
      <dgm:prSet/>
      <dgm:spPr/>
      <dgm:t>
        <a:bodyPr/>
        <a:lstStyle/>
        <a:p>
          <a:endParaRPr lang="en-US"/>
        </a:p>
      </dgm:t>
    </dgm:pt>
    <dgm:pt modelId="{CEE4A649-D76D-40D4-A09C-D03FEE66333B}">
      <dgm:prSet phldrT="[Text]"/>
      <dgm:spPr/>
      <dgm:t>
        <a:bodyPr/>
        <a:lstStyle/>
        <a:p>
          <a:r>
            <a:rPr lang="en-US" dirty="0" smtClean="0"/>
            <a:t>Long Cycle</a:t>
          </a:r>
        </a:p>
      </dgm:t>
    </dgm:pt>
    <dgm:pt modelId="{FF4A8476-A344-4270-9D7E-AA4CD83F316D}" type="parTrans" cxnId="{BBB3EB57-4159-450E-AD95-00A40E7105B3}">
      <dgm:prSet/>
      <dgm:spPr/>
      <dgm:t>
        <a:bodyPr/>
        <a:lstStyle/>
        <a:p>
          <a:endParaRPr lang="en-US"/>
        </a:p>
      </dgm:t>
    </dgm:pt>
    <dgm:pt modelId="{B6372B1F-A9C6-4508-8CB1-77142A4BC751}" type="sibTrans" cxnId="{BBB3EB57-4159-450E-AD95-00A40E7105B3}">
      <dgm:prSet/>
      <dgm:spPr/>
      <dgm:t>
        <a:bodyPr/>
        <a:lstStyle/>
        <a:p>
          <a:endParaRPr lang="en-US"/>
        </a:p>
      </dgm:t>
    </dgm:pt>
    <dgm:pt modelId="{0CC02B20-AC40-41E6-A46E-8AF17FA52C16}">
      <dgm:prSet phldrT="[Text]"/>
      <dgm:spPr/>
      <dgm:t>
        <a:bodyPr/>
        <a:lstStyle/>
        <a:p>
          <a:r>
            <a:rPr lang="en-US" dirty="0" smtClean="0"/>
            <a:t>Given G and an integer </a:t>
          </a:r>
          <a:r>
            <a:rPr lang="en-US" dirty="0" smtClean="0">
              <a:latin typeface="Mistral" pitchFamily="66" charset="0"/>
            </a:rPr>
            <a:t>l</a:t>
          </a:r>
          <a:r>
            <a:rPr lang="en-US" dirty="0" smtClean="0"/>
            <a:t>, does G contain a cycle on at least </a:t>
          </a:r>
          <a:r>
            <a:rPr lang="en-US" dirty="0" smtClean="0">
              <a:latin typeface="Mistral" pitchFamily="66" charset="0"/>
            </a:rPr>
            <a:t>l</a:t>
          </a:r>
          <a:r>
            <a:rPr lang="en-US" dirty="0" smtClean="0"/>
            <a:t> vertices?</a:t>
          </a:r>
        </a:p>
      </dgm:t>
    </dgm:pt>
    <dgm:pt modelId="{7980376B-D1C6-4B04-BB24-ACA8272CDCE7}" type="parTrans" cxnId="{39C11CD8-B5B6-4460-A868-474154A978DA}">
      <dgm:prSet/>
      <dgm:spPr/>
      <dgm:t>
        <a:bodyPr/>
        <a:lstStyle/>
        <a:p>
          <a:endParaRPr lang="en-US"/>
        </a:p>
      </dgm:t>
    </dgm:pt>
    <dgm:pt modelId="{593B9ED4-B86B-4432-9FB4-4416B48A7B87}" type="sibTrans" cxnId="{39C11CD8-B5B6-4460-A868-474154A978DA}">
      <dgm:prSet/>
      <dgm:spPr/>
      <dgm:t>
        <a:bodyPr/>
        <a:lstStyle/>
        <a:p>
          <a:endParaRPr lang="en-US"/>
        </a:p>
      </dgm:t>
    </dgm:pt>
    <dgm:pt modelId="{78155F54-EDC4-45F2-ABE6-D69634014B5B}" type="pres">
      <dgm:prSet presAssocID="{52B346E4-FA27-494C-8AB9-06746DC6CB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AB997F4-B0A4-4BBA-B484-FD87E2D491A1}" type="pres">
      <dgm:prSet presAssocID="{9420AB14-298F-4947-89DE-07C0790D2D8A}" presName="parentLin" presStyleCnt="0"/>
      <dgm:spPr/>
    </dgm:pt>
    <dgm:pt modelId="{F3DEF106-C037-48FD-8B52-4597086917A5}" type="pres">
      <dgm:prSet presAssocID="{9420AB14-298F-4947-89DE-07C0790D2D8A}" presName="parentLeftMargin" presStyleLbl="node1" presStyleIdx="0" presStyleCnt="4"/>
      <dgm:spPr/>
      <dgm:t>
        <a:bodyPr/>
        <a:lstStyle/>
        <a:p>
          <a:endParaRPr lang="nl-NL"/>
        </a:p>
      </dgm:t>
    </dgm:pt>
    <dgm:pt modelId="{3EAAA31C-78F3-46BD-A4F5-201F19901E9E}" type="pres">
      <dgm:prSet presAssocID="{9420AB14-298F-4947-89DE-07C0790D2D8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3B51A-2E48-42CC-9427-1702C0B54B7E}" type="pres">
      <dgm:prSet presAssocID="{9420AB14-298F-4947-89DE-07C0790D2D8A}" presName="negativeSpace" presStyleCnt="0"/>
      <dgm:spPr/>
    </dgm:pt>
    <dgm:pt modelId="{E9C166B4-6460-4EB0-8216-E9FC84C21C67}" type="pres">
      <dgm:prSet presAssocID="{9420AB14-298F-4947-89DE-07C0790D2D8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F2E5CD0-37BD-41B2-B5A0-749BCFE44D2E}" type="pres">
      <dgm:prSet presAssocID="{8965A61B-BCF1-448D-B01D-855E1526867A}" presName="spaceBetweenRectangles" presStyleCnt="0"/>
      <dgm:spPr/>
    </dgm:pt>
    <dgm:pt modelId="{C6256FF6-2619-479D-A5FD-C69E5475E1BD}" type="pres">
      <dgm:prSet presAssocID="{CEE4A649-D76D-40D4-A09C-D03FEE66333B}" presName="parentLin" presStyleCnt="0"/>
      <dgm:spPr/>
    </dgm:pt>
    <dgm:pt modelId="{57FBDAA5-2F60-4AB0-9635-90DB36D67BED}" type="pres">
      <dgm:prSet presAssocID="{CEE4A649-D76D-40D4-A09C-D03FEE66333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BBEA875-64ED-402E-89E7-F517EE3C8C15}" type="pres">
      <dgm:prSet presAssocID="{CEE4A649-D76D-40D4-A09C-D03FEE66333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CB148-F2CB-4919-9C73-AB8CB7BE9C78}" type="pres">
      <dgm:prSet presAssocID="{CEE4A649-D76D-40D4-A09C-D03FEE66333B}" presName="negativeSpace" presStyleCnt="0"/>
      <dgm:spPr/>
    </dgm:pt>
    <dgm:pt modelId="{D19127C8-4A1C-4D69-AACF-61EA6C1D35D8}" type="pres">
      <dgm:prSet presAssocID="{CEE4A649-D76D-40D4-A09C-D03FEE66333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6ACF7-3510-43BF-AB12-B491FD585518}" type="pres">
      <dgm:prSet presAssocID="{B6372B1F-A9C6-4508-8CB1-77142A4BC751}" presName="spaceBetweenRectangles" presStyleCnt="0"/>
      <dgm:spPr/>
    </dgm:pt>
    <dgm:pt modelId="{F3C0934F-6E42-40A1-A3CA-86B52CD17E98}" type="pres">
      <dgm:prSet presAssocID="{90244139-FFA4-434D-9CFA-4A1872C95F43}" presName="parentLin" presStyleCnt="0"/>
      <dgm:spPr/>
    </dgm:pt>
    <dgm:pt modelId="{A099ED9F-9F07-44A7-98BB-CBD4C7228A82}" type="pres">
      <dgm:prSet presAssocID="{90244139-FFA4-434D-9CFA-4A1872C95F4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3248D32-8E5E-4B8F-9312-F6AE45CAFE9B}" type="pres">
      <dgm:prSet presAssocID="{90244139-FFA4-434D-9CFA-4A1872C95F4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DED94-A851-421A-AAF9-DF367A72B003}" type="pres">
      <dgm:prSet presAssocID="{90244139-FFA4-434D-9CFA-4A1872C95F43}" presName="negativeSpace" presStyleCnt="0"/>
      <dgm:spPr/>
    </dgm:pt>
    <dgm:pt modelId="{46D264AD-8D07-4E79-A2E1-E74CDDE5B712}" type="pres">
      <dgm:prSet presAssocID="{90244139-FFA4-434D-9CFA-4A1872C95F4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02794-3B36-4E1F-B149-864D1FE7A50F}" type="pres">
      <dgm:prSet presAssocID="{DC87BAEE-0871-486E-A1A0-1969309592E8}" presName="spaceBetweenRectangles" presStyleCnt="0"/>
      <dgm:spPr/>
    </dgm:pt>
    <dgm:pt modelId="{33FC016F-CD79-4A15-A0FD-E0200283C4FD}" type="pres">
      <dgm:prSet presAssocID="{A3B00C9F-6009-4122-84C9-688074F82EB8}" presName="parentLin" presStyleCnt="0"/>
      <dgm:spPr/>
    </dgm:pt>
    <dgm:pt modelId="{EACF23C4-7A51-4289-8D59-D5E07B1D779D}" type="pres">
      <dgm:prSet presAssocID="{A3B00C9F-6009-4122-84C9-688074F82EB8}" presName="parentLeftMargin" presStyleLbl="node1" presStyleIdx="2" presStyleCnt="4"/>
      <dgm:spPr/>
      <dgm:t>
        <a:bodyPr/>
        <a:lstStyle/>
        <a:p>
          <a:endParaRPr lang="nl-NL"/>
        </a:p>
      </dgm:t>
    </dgm:pt>
    <dgm:pt modelId="{3003FCE4-10D9-4D38-8640-24F76AF17491}" type="pres">
      <dgm:prSet presAssocID="{A3B00C9F-6009-4122-84C9-688074F82EB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0C663D7-302A-4D1F-8D45-C27031FC48EE}" type="pres">
      <dgm:prSet presAssocID="{A3B00C9F-6009-4122-84C9-688074F82EB8}" presName="negativeSpace" presStyleCnt="0"/>
      <dgm:spPr/>
    </dgm:pt>
    <dgm:pt modelId="{38FD28F6-0CED-4F93-AC73-20DF10801953}" type="pres">
      <dgm:prSet presAssocID="{A3B00C9F-6009-4122-84C9-688074F82EB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BB3EB57-4159-450E-AD95-00A40E7105B3}" srcId="{52B346E4-FA27-494C-8AB9-06746DC6CB0D}" destId="{CEE4A649-D76D-40D4-A09C-D03FEE66333B}" srcOrd="1" destOrd="0" parTransId="{FF4A8476-A344-4270-9D7E-AA4CD83F316D}" sibTransId="{B6372B1F-A9C6-4508-8CB1-77142A4BC751}"/>
    <dgm:cxn modelId="{1BDCCD26-388B-4AEC-BC50-C7DCB2CCF4D3}" srcId="{52B346E4-FA27-494C-8AB9-06746DC6CB0D}" destId="{9420AB14-298F-4947-89DE-07C0790D2D8A}" srcOrd="0" destOrd="0" parTransId="{A3332A3D-CDEA-4310-8A4A-5A20D497CB82}" sibTransId="{8965A61B-BCF1-448D-B01D-855E1526867A}"/>
    <dgm:cxn modelId="{39C11CD8-B5B6-4460-A868-474154A978DA}" srcId="{CEE4A649-D76D-40D4-A09C-D03FEE66333B}" destId="{0CC02B20-AC40-41E6-A46E-8AF17FA52C16}" srcOrd="0" destOrd="0" parTransId="{7980376B-D1C6-4B04-BB24-ACA8272CDCE7}" sibTransId="{593B9ED4-B86B-4432-9FB4-4416B48A7B87}"/>
    <dgm:cxn modelId="{913F1948-80EE-430A-B02F-8FDAA492EC20}" type="presOf" srcId="{FFEFB0BC-24D5-40AB-94E0-C660BBB2664C}" destId="{E9C166B4-6460-4EB0-8216-E9FC84C21C67}" srcOrd="0" destOrd="0" presId="urn:microsoft.com/office/officeart/2005/8/layout/list1"/>
    <dgm:cxn modelId="{94654B1D-2758-460C-8604-AA760FD61CB8}" type="presOf" srcId="{52B346E4-FA27-494C-8AB9-06746DC6CB0D}" destId="{78155F54-EDC4-45F2-ABE6-D69634014B5B}" srcOrd="0" destOrd="0" presId="urn:microsoft.com/office/officeart/2005/8/layout/list1"/>
    <dgm:cxn modelId="{7EC9FB68-7E4E-44DA-9924-D8D14C4EA390}" type="presOf" srcId="{CEE4A649-D76D-40D4-A09C-D03FEE66333B}" destId="{57FBDAA5-2F60-4AB0-9635-90DB36D67BED}" srcOrd="0" destOrd="0" presId="urn:microsoft.com/office/officeart/2005/8/layout/list1"/>
    <dgm:cxn modelId="{3F197AF5-DF16-484F-95EA-82603F5FC91A}" srcId="{9420AB14-298F-4947-89DE-07C0790D2D8A}" destId="{FFEFB0BC-24D5-40AB-94E0-C660BBB2664C}" srcOrd="0" destOrd="0" parTransId="{E8BFFA71-3F64-4DC6-A343-4E0A8B9D968F}" sibTransId="{D1EA243B-BC3F-4FC2-B236-7EF61379FE2A}"/>
    <dgm:cxn modelId="{89C017A4-5F25-4DA9-9527-7E6726F203EB}" type="presOf" srcId="{90244139-FFA4-434D-9CFA-4A1872C95F43}" destId="{A3248D32-8E5E-4B8F-9312-F6AE45CAFE9B}" srcOrd="1" destOrd="0" presId="urn:microsoft.com/office/officeart/2005/8/layout/list1"/>
    <dgm:cxn modelId="{9AFEFEC5-CDF3-42B5-9064-7875FAC01BDF}" srcId="{52B346E4-FA27-494C-8AB9-06746DC6CB0D}" destId="{A3B00C9F-6009-4122-84C9-688074F82EB8}" srcOrd="3" destOrd="0" parTransId="{8A9B0127-03D5-4CDA-A793-E16AA90843BF}" sibTransId="{ED52F694-9F5E-403B-97F8-88A5D142E271}"/>
    <dgm:cxn modelId="{6B4C672E-DE08-406A-B938-C402C69AD8A2}" type="presOf" srcId="{A3B00C9F-6009-4122-84C9-688074F82EB8}" destId="{EACF23C4-7A51-4289-8D59-D5E07B1D779D}" srcOrd="0" destOrd="0" presId="urn:microsoft.com/office/officeart/2005/8/layout/list1"/>
    <dgm:cxn modelId="{CF48AABA-EB19-49F6-9475-1FA570BEFF31}" type="presOf" srcId="{CEE4A649-D76D-40D4-A09C-D03FEE66333B}" destId="{0BBEA875-64ED-402E-89E7-F517EE3C8C15}" srcOrd="1" destOrd="0" presId="urn:microsoft.com/office/officeart/2005/8/layout/list1"/>
    <dgm:cxn modelId="{E510F3EC-7A77-4253-BC4E-9718E85875D1}" srcId="{90244139-FFA4-434D-9CFA-4A1872C95F43}" destId="{086A7945-4F75-4D47-AA5B-095A327B6878}" srcOrd="0" destOrd="0" parTransId="{B20532BA-6364-49FA-A8C1-B4AEFF4B0057}" sibTransId="{5803952D-A21C-465E-9B6C-EE45B98A8AAC}"/>
    <dgm:cxn modelId="{5D284E3F-88EC-4E98-BF95-146310FD452C}" type="presOf" srcId="{0CC02B20-AC40-41E6-A46E-8AF17FA52C16}" destId="{D19127C8-4A1C-4D69-AACF-61EA6C1D35D8}" srcOrd="0" destOrd="0" presId="urn:microsoft.com/office/officeart/2005/8/layout/list1"/>
    <dgm:cxn modelId="{F65FCFD7-9BDE-41F5-8D0A-8920F5B9607A}" type="presOf" srcId="{90244139-FFA4-434D-9CFA-4A1872C95F43}" destId="{A099ED9F-9F07-44A7-98BB-CBD4C7228A82}" srcOrd="0" destOrd="0" presId="urn:microsoft.com/office/officeart/2005/8/layout/list1"/>
    <dgm:cxn modelId="{60090E6B-45EC-4F33-AE1E-E14BD4369B4A}" type="presOf" srcId="{3F5C4B59-E557-4B38-8F03-0ECFD672BE46}" destId="{38FD28F6-0CED-4F93-AC73-20DF10801953}" srcOrd="0" destOrd="0" presId="urn:microsoft.com/office/officeart/2005/8/layout/list1"/>
    <dgm:cxn modelId="{100DF42B-1939-4583-900B-06D7940F89FE}" srcId="{A3B00C9F-6009-4122-84C9-688074F82EB8}" destId="{3F5C4B59-E557-4B38-8F03-0ECFD672BE46}" srcOrd="0" destOrd="0" parTransId="{DF80EDEE-38C0-474D-B218-DE065ACA8EC2}" sibTransId="{6D679EDE-1907-4907-975B-D16EE8C4B1B7}"/>
    <dgm:cxn modelId="{BEA0796F-0ECB-4807-A79A-3806DE7B9F24}" type="presOf" srcId="{A3B00C9F-6009-4122-84C9-688074F82EB8}" destId="{3003FCE4-10D9-4D38-8640-24F76AF17491}" srcOrd="1" destOrd="0" presId="urn:microsoft.com/office/officeart/2005/8/layout/list1"/>
    <dgm:cxn modelId="{49244303-7C35-440D-A6BA-2977CBB44DD0}" type="presOf" srcId="{9420AB14-298F-4947-89DE-07C0790D2D8A}" destId="{3EAAA31C-78F3-46BD-A4F5-201F19901E9E}" srcOrd="1" destOrd="0" presId="urn:microsoft.com/office/officeart/2005/8/layout/list1"/>
    <dgm:cxn modelId="{F9282951-64F3-4462-B053-B0273A1DEF74}" srcId="{52B346E4-FA27-494C-8AB9-06746DC6CB0D}" destId="{90244139-FFA4-434D-9CFA-4A1872C95F43}" srcOrd="2" destOrd="0" parTransId="{E14BE1E3-6BAA-419E-BE80-E5B820EF3A7E}" sibTransId="{DC87BAEE-0871-486E-A1A0-1969309592E8}"/>
    <dgm:cxn modelId="{C326E982-8479-46EF-B6A9-8AC212096EDF}" type="presOf" srcId="{9420AB14-298F-4947-89DE-07C0790D2D8A}" destId="{F3DEF106-C037-48FD-8B52-4597086917A5}" srcOrd="0" destOrd="0" presId="urn:microsoft.com/office/officeart/2005/8/layout/list1"/>
    <dgm:cxn modelId="{835554C8-6ED9-4924-A909-270A6DEA2177}" type="presOf" srcId="{086A7945-4F75-4D47-AA5B-095A327B6878}" destId="{46D264AD-8D07-4E79-A2E1-E74CDDE5B712}" srcOrd="0" destOrd="0" presId="urn:microsoft.com/office/officeart/2005/8/layout/list1"/>
    <dgm:cxn modelId="{24AB37BD-5297-4B12-BB31-3BF4FFC2228F}" type="presParOf" srcId="{78155F54-EDC4-45F2-ABE6-D69634014B5B}" destId="{5AB997F4-B0A4-4BBA-B484-FD87E2D491A1}" srcOrd="0" destOrd="0" presId="urn:microsoft.com/office/officeart/2005/8/layout/list1"/>
    <dgm:cxn modelId="{83411470-8119-45A8-8900-932BE2C0C30D}" type="presParOf" srcId="{5AB997F4-B0A4-4BBA-B484-FD87E2D491A1}" destId="{F3DEF106-C037-48FD-8B52-4597086917A5}" srcOrd="0" destOrd="0" presId="urn:microsoft.com/office/officeart/2005/8/layout/list1"/>
    <dgm:cxn modelId="{89FE9B2B-2200-46A0-8A60-1B89FB9191C4}" type="presParOf" srcId="{5AB997F4-B0A4-4BBA-B484-FD87E2D491A1}" destId="{3EAAA31C-78F3-46BD-A4F5-201F19901E9E}" srcOrd="1" destOrd="0" presId="urn:microsoft.com/office/officeart/2005/8/layout/list1"/>
    <dgm:cxn modelId="{C0061DC3-0FFD-49AA-844F-03F7D2157737}" type="presParOf" srcId="{78155F54-EDC4-45F2-ABE6-D69634014B5B}" destId="{F6B3B51A-2E48-42CC-9427-1702C0B54B7E}" srcOrd="1" destOrd="0" presId="urn:microsoft.com/office/officeart/2005/8/layout/list1"/>
    <dgm:cxn modelId="{7431C001-F8BC-4CEE-A3E4-71DBFA96C0AF}" type="presParOf" srcId="{78155F54-EDC4-45F2-ABE6-D69634014B5B}" destId="{E9C166B4-6460-4EB0-8216-E9FC84C21C67}" srcOrd="2" destOrd="0" presId="urn:microsoft.com/office/officeart/2005/8/layout/list1"/>
    <dgm:cxn modelId="{288A9446-E8D2-48F7-A583-C7FFD12127B5}" type="presParOf" srcId="{78155F54-EDC4-45F2-ABE6-D69634014B5B}" destId="{9F2E5CD0-37BD-41B2-B5A0-749BCFE44D2E}" srcOrd="3" destOrd="0" presId="urn:microsoft.com/office/officeart/2005/8/layout/list1"/>
    <dgm:cxn modelId="{D6AA6EDD-2C6B-44F6-8A55-3ABD71A68BF4}" type="presParOf" srcId="{78155F54-EDC4-45F2-ABE6-D69634014B5B}" destId="{C6256FF6-2619-479D-A5FD-C69E5475E1BD}" srcOrd="4" destOrd="0" presId="urn:microsoft.com/office/officeart/2005/8/layout/list1"/>
    <dgm:cxn modelId="{E6E063BC-9E4D-4B7D-8D27-B51011206ADC}" type="presParOf" srcId="{C6256FF6-2619-479D-A5FD-C69E5475E1BD}" destId="{57FBDAA5-2F60-4AB0-9635-90DB36D67BED}" srcOrd="0" destOrd="0" presId="urn:microsoft.com/office/officeart/2005/8/layout/list1"/>
    <dgm:cxn modelId="{0AB061B1-FDE7-42EF-86E4-5C926D99E40F}" type="presParOf" srcId="{C6256FF6-2619-479D-A5FD-C69E5475E1BD}" destId="{0BBEA875-64ED-402E-89E7-F517EE3C8C15}" srcOrd="1" destOrd="0" presId="urn:microsoft.com/office/officeart/2005/8/layout/list1"/>
    <dgm:cxn modelId="{403D13E4-4AC2-4313-AF77-5FEDCCB46941}" type="presParOf" srcId="{78155F54-EDC4-45F2-ABE6-D69634014B5B}" destId="{B07CB148-F2CB-4919-9C73-AB8CB7BE9C78}" srcOrd="5" destOrd="0" presId="urn:microsoft.com/office/officeart/2005/8/layout/list1"/>
    <dgm:cxn modelId="{44D87776-2FC4-43EB-BD9C-3E09CB9735DE}" type="presParOf" srcId="{78155F54-EDC4-45F2-ABE6-D69634014B5B}" destId="{D19127C8-4A1C-4D69-AACF-61EA6C1D35D8}" srcOrd="6" destOrd="0" presId="urn:microsoft.com/office/officeart/2005/8/layout/list1"/>
    <dgm:cxn modelId="{EACCF2F0-EFED-4302-AE96-EDE8A08A9088}" type="presParOf" srcId="{78155F54-EDC4-45F2-ABE6-D69634014B5B}" destId="{BD56ACF7-3510-43BF-AB12-B491FD585518}" srcOrd="7" destOrd="0" presId="urn:microsoft.com/office/officeart/2005/8/layout/list1"/>
    <dgm:cxn modelId="{3A1280D1-2D26-4933-9876-8E71D5A55875}" type="presParOf" srcId="{78155F54-EDC4-45F2-ABE6-D69634014B5B}" destId="{F3C0934F-6E42-40A1-A3CA-86B52CD17E98}" srcOrd="8" destOrd="0" presId="urn:microsoft.com/office/officeart/2005/8/layout/list1"/>
    <dgm:cxn modelId="{58DAAA58-884D-47B7-810F-17C3B7564C07}" type="presParOf" srcId="{F3C0934F-6E42-40A1-A3CA-86B52CD17E98}" destId="{A099ED9F-9F07-44A7-98BB-CBD4C7228A82}" srcOrd="0" destOrd="0" presId="urn:microsoft.com/office/officeart/2005/8/layout/list1"/>
    <dgm:cxn modelId="{C7344BDE-FE7D-4DB9-8A72-C2370F7A7A76}" type="presParOf" srcId="{F3C0934F-6E42-40A1-A3CA-86B52CD17E98}" destId="{A3248D32-8E5E-4B8F-9312-F6AE45CAFE9B}" srcOrd="1" destOrd="0" presId="urn:microsoft.com/office/officeart/2005/8/layout/list1"/>
    <dgm:cxn modelId="{AD844815-5539-4163-B13F-00F72A830221}" type="presParOf" srcId="{78155F54-EDC4-45F2-ABE6-D69634014B5B}" destId="{0E8DED94-A851-421A-AAF9-DF367A72B003}" srcOrd="9" destOrd="0" presId="urn:microsoft.com/office/officeart/2005/8/layout/list1"/>
    <dgm:cxn modelId="{3D1282F1-33E0-4C05-87FC-6DDFD4EB6F23}" type="presParOf" srcId="{78155F54-EDC4-45F2-ABE6-D69634014B5B}" destId="{46D264AD-8D07-4E79-A2E1-E74CDDE5B712}" srcOrd="10" destOrd="0" presId="urn:microsoft.com/office/officeart/2005/8/layout/list1"/>
    <dgm:cxn modelId="{645851B0-8078-4CAF-9079-3F3CD602A5E1}" type="presParOf" srcId="{78155F54-EDC4-45F2-ABE6-D69634014B5B}" destId="{F7102794-3B36-4E1F-B149-864D1FE7A50F}" srcOrd="11" destOrd="0" presId="urn:microsoft.com/office/officeart/2005/8/layout/list1"/>
    <dgm:cxn modelId="{A8D88474-E1A7-4EE4-BF84-1DDDFB2AFF1D}" type="presParOf" srcId="{78155F54-EDC4-45F2-ABE6-D69634014B5B}" destId="{33FC016F-CD79-4A15-A0FD-E0200283C4FD}" srcOrd="12" destOrd="0" presId="urn:microsoft.com/office/officeart/2005/8/layout/list1"/>
    <dgm:cxn modelId="{52B53265-63E5-4787-92EE-8521E112596D}" type="presParOf" srcId="{33FC016F-CD79-4A15-A0FD-E0200283C4FD}" destId="{EACF23C4-7A51-4289-8D59-D5E07B1D779D}" srcOrd="0" destOrd="0" presId="urn:microsoft.com/office/officeart/2005/8/layout/list1"/>
    <dgm:cxn modelId="{5B610227-0088-47EC-B419-C47C65DBB026}" type="presParOf" srcId="{33FC016F-CD79-4A15-A0FD-E0200283C4FD}" destId="{3003FCE4-10D9-4D38-8640-24F76AF17491}" srcOrd="1" destOrd="0" presId="urn:microsoft.com/office/officeart/2005/8/layout/list1"/>
    <dgm:cxn modelId="{D5B72F27-E472-4B54-88B6-A7812894F117}" type="presParOf" srcId="{78155F54-EDC4-45F2-ABE6-D69634014B5B}" destId="{00C663D7-302A-4D1F-8D45-C27031FC48EE}" srcOrd="13" destOrd="0" presId="urn:microsoft.com/office/officeart/2005/8/layout/list1"/>
    <dgm:cxn modelId="{73DF2813-02CC-4D44-B332-C0ACD6B66D97}" type="presParOf" srcId="{78155F54-EDC4-45F2-ABE6-D69634014B5B}" destId="{38FD28F6-0CED-4F93-AC73-20DF1080195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BA110C-5379-4798-A9B5-CD3AE8AD434E}" type="doc">
      <dgm:prSet loTypeId="urn:microsoft.com/office/officeart/2005/8/layout/b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7985A1-54DF-4EAC-AE0C-8CDAE06C8A0A}">
      <dgm:prSet phldrT="[Text]"/>
      <dgm:spPr/>
      <dgm:t>
        <a:bodyPr/>
        <a:lstStyle/>
        <a:p>
          <a:r>
            <a:rPr lang="en-US" dirty="0" smtClean="0"/>
            <a:t>Theoretical</a:t>
          </a:r>
          <a:endParaRPr lang="en-US" dirty="0"/>
        </a:p>
      </dgm:t>
    </dgm:pt>
    <dgm:pt modelId="{C24029D4-7F87-45A3-8DE0-2E0A6F6FA904}" type="parTrans" cxnId="{7B9CF959-163A-43E1-916C-FE211F462480}">
      <dgm:prSet/>
      <dgm:spPr/>
      <dgm:t>
        <a:bodyPr/>
        <a:lstStyle/>
        <a:p>
          <a:endParaRPr lang="en-US"/>
        </a:p>
      </dgm:t>
    </dgm:pt>
    <dgm:pt modelId="{55BE7B5A-A554-4838-9C9F-55E6D71D3E8D}" type="sibTrans" cxnId="{7B9CF959-163A-43E1-916C-FE211F462480}">
      <dgm:prSet/>
      <dgm:spPr/>
      <dgm:t>
        <a:bodyPr/>
        <a:lstStyle/>
        <a:p>
          <a:endParaRPr lang="en-US"/>
        </a:p>
      </dgm:t>
    </dgm:pt>
    <dgm:pt modelId="{27A9D864-BCC3-4424-8F02-ED40994E70F1}">
      <dgm:prSet phldrT="[Text]"/>
      <dgm:spPr/>
      <dgm:t>
        <a:bodyPr/>
        <a:lstStyle/>
        <a:p>
          <a:r>
            <a:rPr lang="en-US" b="1" dirty="0" smtClean="0"/>
            <a:t>Disjoint Paths </a:t>
          </a:r>
          <a:r>
            <a:rPr lang="en-US" dirty="0" smtClean="0"/>
            <a:t>lies at the heart of the Graph Minors algorithm</a:t>
          </a:r>
          <a:endParaRPr lang="en-US" dirty="0"/>
        </a:p>
      </dgm:t>
    </dgm:pt>
    <dgm:pt modelId="{9C9A9FA7-3204-49E2-BBAF-DBF6ABF0BBC8}" type="parTrans" cxnId="{05901E5A-5E00-4A06-BCF8-88873085A57C}">
      <dgm:prSet/>
      <dgm:spPr/>
      <dgm:t>
        <a:bodyPr/>
        <a:lstStyle/>
        <a:p>
          <a:endParaRPr lang="en-US"/>
        </a:p>
      </dgm:t>
    </dgm:pt>
    <dgm:pt modelId="{8921CB5A-BB03-4261-9788-AC728EEB5B83}" type="sibTrans" cxnId="{05901E5A-5E00-4A06-BCF8-88873085A57C}">
      <dgm:prSet/>
      <dgm:spPr/>
      <dgm:t>
        <a:bodyPr/>
        <a:lstStyle/>
        <a:p>
          <a:endParaRPr lang="en-US"/>
        </a:p>
      </dgm:t>
    </dgm:pt>
    <dgm:pt modelId="{88DB2218-88C0-447C-A06A-FF2D1E435BF9}">
      <dgm:prSet phldrT="[Text]"/>
      <dgm:spPr/>
      <dgm:t>
        <a:bodyPr/>
        <a:lstStyle/>
        <a:p>
          <a:r>
            <a:rPr lang="en-US" b="1" dirty="0" smtClean="0"/>
            <a:t>Long Path</a:t>
          </a:r>
          <a:r>
            <a:rPr lang="en-US" dirty="0" smtClean="0"/>
            <a:t> was one of the first problems known to be fixed-parameter tractable</a:t>
          </a:r>
          <a:endParaRPr lang="en-US" dirty="0"/>
        </a:p>
      </dgm:t>
    </dgm:pt>
    <dgm:pt modelId="{B418CB50-EA93-4123-9969-9C4553013389}" type="parTrans" cxnId="{4FFC505D-E150-435D-8C20-FAE5F4D28C1B}">
      <dgm:prSet/>
      <dgm:spPr/>
      <dgm:t>
        <a:bodyPr/>
        <a:lstStyle/>
        <a:p>
          <a:endParaRPr lang="en-US"/>
        </a:p>
      </dgm:t>
    </dgm:pt>
    <dgm:pt modelId="{23118730-814D-4882-A659-161078877F2C}" type="sibTrans" cxnId="{4FFC505D-E150-435D-8C20-FAE5F4D28C1B}">
      <dgm:prSet/>
      <dgm:spPr/>
      <dgm:t>
        <a:bodyPr/>
        <a:lstStyle/>
        <a:p>
          <a:endParaRPr lang="en-US"/>
        </a:p>
      </dgm:t>
    </dgm:pt>
    <dgm:pt modelId="{17A7852B-195D-47F2-9756-5AF7DDB5FFA9}">
      <dgm:prSet phldrT="[Text]"/>
      <dgm:spPr/>
      <dgm:t>
        <a:bodyPr/>
        <a:lstStyle/>
        <a:p>
          <a:r>
            <a:rPr lang="en-US" dirty="0" smtClean="0"/>
            <a:t>Practical</a:t>
          </a:r>
          <a:endParaRPr lang="en-US" dirty="0"/>
        </a:p>
      </dgm:t>
    </dgm:pt>
    <dgm:pt modelId="{F2273FF2-8FC1-4895-AC4A-B75FEE0D020F}" type="parTrans" cxnId="{34FE8728-AF0D-4628-829A-47AB03A9675E}">
      <dgm:prSet/>
      <dgm:spPr/>
      <dgm:t>
        <a:bodyPr/>
        <a:lstStyle/>
        <a:p>
          <a:endParaRPr lang="en-US"/>
        </a:p>
      </dgm:t>
    </dgm:pt>
    <dgm:pt modelId="{093BE6A1-BA1C-4892-AFC4-2B083B3C30A9}" type="sibTrans" cxnId="{34FE8728-AF0D-4628-829A-47AB03A9675E}">
      <dgm:prSet/>
      <dgm:spPr/>
      <dgm:t>
        <a:bodyPr/>
        <a:lstStyle/>
        <a:p>
          <a:endParaRPr lang="en-US"/>
        </a:p>
      </dgm:t>
    </dgm:pt>
    <dgm:pt modelId="{D94D6375-CE2B-41EC-BBE9-EE28CC8CA891}">
      <dgm:prSet phldrT="[Text]"/>
      <dgm:spPr/>
      <dgm:t>
        <a:bodyPr/>
        <a:lstStyle/>
        <a:p>
          <a:r>
            <a:rPr lang="en-US" b="1" dirty="0" smtClean="0"/>
            <a:t>Long Path</a:t>
          </a:r>
          <a:r>
            <a:rPr lang="en-US" dirty="0" smtClean="0"/>
            <a:t> has applications in computational biology</a:t>
          </a:r>
          <a:endParaRPr lang="en-US" dirty="0"/>
        </a:p>
      </dgm:t>
    </dgm:pt>
    <dgm:pt modelId="{B0D7EE67-83DD-46EF-9C93-804AC05686B5}" type="parTrans" cxnId="{8A6C67A4-0852-41E3-B274-0C9430A7ACC3}">
      <dgm:prSet/>
      <dgm:spPr/>
      <dgm:t>
        <a:bodyPr/>
        <a:lstStyle/>
        <a:p>
          <a:endParaRPr lang="en-US"/>
        </a:p>
      </dgm:t>
    </dgm:pt>
    <dgm:pt modelId="{3B9D1A42-1737-4E06-A545-72F3E50AD32A}" type="sibTrans" cxnId="{8A6C67A4-0852-41E3-B274-0C9430A7ACC3}">
      <dgm:prSet/>
      <dgm:spPr/>
      <dgm:t>
        <a:bodyPr/>
        <a:lstStyle/>
        <a:p>
          <a:endParaRPr lang="en-US"/>
        </a:p>
      </dgm:t>
    </dgm:pt>
    <dgm:pt modelId="{33A5B585-A3CA-4B77-8906-65C5D165F6F1}">
      <dgm:prSet phldrT="[Text]"/>
      <dgm:spPr/>
      <dgm:t>
        <a:bodyPr/>
        <a:lstStyle/>
        <a:p>
          <a:r>
            <a:rPr lang="en-US" b="1" dirty="0" smtClean="0"/>
            <a:t>Disjoint Cycles</a:t>
          </a:r>
          <a:r>
            <a:rPr lang="en-US" dirty="0" smtClean="0"/>
            <a:t> inspired one of the first non-trivial compositions</a:t>
          </a:r>
          <a:endParaRPr lang="en-US" dirty="0"/>
        </a:p>
      </dgm:t>
    </dgm:pt>
    <dgm:pt modelId="{1E0DA0BF-7CE6-4C67-96FD-4E3FE3883212}" type="parTrans" cxnId="{73DC7BD2-16E0-4FD7-BDFA-542615A3E5B9}">
      <dgm:prSet/>
      <dgm:spPr/>
      <dgm:t>
        <a:bodyPr/>
        <a:lstStyle/>
        <a:p>
          <a:endParaRPr lang="en-US"/>
        </a:p>
      </dgm:t>
    </dgm:pt>
    <dgm:pt modelId="{A558ACF1-4780-4EE5-95B7-F94B84A5572B}" type="sibTrans" cxnId="{73DC7BD2-16E0-4FD7-BDFA-542615A3E5B9}">
      <dgm:prSet/>
      <dgm:spPr/>
      <dgm:t>
        <a:bodyPr/>
        <a:lstStyle/>
        <a:p>
          <a:endParaRPr lang="en-US"/>
        </a:p>
      </dgm:t>
    </dgm:pt>
    <dgm:pt modelId="{A2181957-D52E-4A63-B6B1-F61EF1F35C4D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E4C10647-F1E4-44E2-82F6-D5E41D7D6065}" type="parTrans" cxnId="{56DDB6D9-5C8C-487B-8847-F4F96346A47B}">
      <dgm:prSet/>
      <dgm:spPr/>
      <dgm:t>
        <a:bodyPr/>
        <a:lstStyle/>
        <a:p>
          <a:endParaRPr lang="en-US"/>
        </a:p>
      </dgm:t>
    </dgm:pt>
    <dgm:pt modelId="{2B446084-6F77-4B94-9059-59E5DC6020E4}" type="sibTrans" cxnId="{56DDB6D9-5C8C-487B-8847-F4F96346A47B}">
      <dgm:prSet/>
      <dgm:spPr/>
      <dgm:t>
        <a:bodyPr/>
        <a:lstStyle/>
        <a:p>
          <a:endParaRPr lang="en-US"/>
        </a:p>
      </dgm:t>
    </dgm:pt>
    <dgm:pt modelId="{B49753FB-D63F-4C37-9F53-EAD91D781A02}">
      <dgm:prSet phldrT="[Text]"/>
      <dgm:spPr/>
      <dgm:t>
        <a:bodyPr/>
        <a:lstStyle/>
        <a:p>
          <a:r>
            <a:rPr lang="en-US" b="1" dirty="0" smtClean="0"/>
            <a:t>Long Path</a:t>
          </a:r>
          <a:r>
            <a:rPr lang="en-US" dirty="0" smtClean="0"/>
            <a:t> was one of the main motivations for the kernel lower-bound framework</a:t>
          </a:r>
          <a:endParaRPr lang="en-US" dirty="0"/>
        </a:p>
      </dgm:t>
    </dgm:pt>
    <dgm:pt modelId="{B53C05F2-7E01-4070-86FC-CA4B55305749}" type="parTrans" cxnId="{A4341D2F-9B38-40E0-A3D0-347109A2D092}">
      <dgm:prSet/>
      <dgm:spPr/>
    </dgm:pt>
    <dgm:pt modelId="{8FF2D4A9-C4F7-4855-8574-CF28B50EF754}" type="sibTrans" cxnId="{A4341D2F-9B38-40E0-A3D0-347109A2D092}">
      <dgm:prSet/>
      <dgm:spPr/>
    </dgm:pt>
    <dgm:pt modelId="{B0B7FC9A-645C-4487-BF6C-16E4D2506C78}" type="pres">
      <dgm:prSet presAssocID="{D8BA110C-5379-4798-A9B5-CD3AE8AD434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6B755F-0E44-4D96-8E03-8194341B9BC9}" type="pres">
      <dgm:prSet presAssocID="{347985A1-54DF-4EAC-AE0C-8CDAE06C8A0A}" presName="compNode" presStyleCnt="0"/>
      <dgm:spPr/>
    </dgm:pt>
    <dgm:pt modelId="{AEA4056B-90A5-439B-AB4E-2CAB56356C47}" type="pres">
      <dgm:prSet presAssocID="{347985A1-54DF-4EAC-AE0C-8CDAE06C8A0A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F49FC-3AFD-4473-86A6-E66A02133FC2}" type="pres">
      <dgm:prSet presAssocID="{347985A1-54DF-4EAC-AE0C-8CDAE06C8A0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32DE0-1F17-4D2B-8307-CC4AFD66D938}" type="pres">
      <dgm:prSet presAssocID="{347985A1-54DF-4EAC-AE0C-8CDAE06C8A0A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D60A0351-5427-4029-B623-C6FAC870FA0F}" type="pres">
      <dgm:prSet presAssocID="{347985A1-54DF-4EAC-AE0C-8CDAE06C8A0A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DCBBF43-CCE0-44FB-9647-01F1F1FF71EE}" type="pres">
      <dgm:prSet presAssocID="{55BE7B5A-A554-4838-9C9F-55E6D71D3E8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ED91B61-5933-4242-A2B8-F32A8683FACD}" type="pres">
      <dgm:prSet presAssocID="{17A7852B-195D-47F2-9756-5AF7DDB5FFA9}" presName="compNode" presStyleCnt="0"/>
      <dgm:spPr/>
    </dgm:pt>
    <dgm:pt modelId="{FF14E5D8-E42A-48F1-87F2-AD2DE5E1D417}" type="pres">
      <dgm:prSet presAssocID="{17A7852B-195D-47F2-9756-5AF7DDB5FFA9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E3A46-B205-4BFD-A078-8D4AA500F2E0}" type="pres">
      <dgm:prSet presAssocID="{17A7852B-195D-47F2-9756-5AF7DDB5FFA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5D76A-942E-47DF-852A-1C310F531BA8}" type="pres">
      <dgm:prSet presAssocID="{17A7852B-195D-47F2-9756-5AF7DDB5FFA9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2D60441C-AE35-4BC4-A6AA-9827B1A0085C}" type="pres">
      <dgm:prSet presAssocID="{17A7852B-195D-47F2-9756-5AF7DDB5FFA9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E3C4852-1D82-4110-AD83-AE46827E290F}" type="presOf" srcId="{33A5B585-A3CA-4B77-8906-65C5D165F6F1}" destId="{AEA4056B-90A5-439B-AB4E-2CAB56356C47}" srcOrd="0" destOrd="3" presId="urn:microsoft.com/office/officeart/2005/8/layout/bList2"/>
    <dgm:cxn modelId="{A4341D2F-9B38-40E0-A3D0-347109A2D092}" srcId="{347985A1-54DF-4EAC-AE0C-8CDAE06C8A0A}" destId="{B49753FB-D63F-4C37-9F53-EAD91D781A02}" srcOrd="2" destOrd="0" parTransId="{B53C05F2-7E01-4070-86FC-CA4B55305749}" sibTransId="{8FF2D4A9-C4F7-4855-8574-CF28B50EF754}"/>
    <dgm:cxn modelId="{1B10A2AA-17D1-4FC7-B8B6-DF2D834BB229}" type="presOf" srcId="{17A7852B-195D-47F2-9756-5AF7DDB5FFA9}" destId="{8315D76A-942E-47DF-852A-1C310F531BA8}" srcOrd="1" destOrd="0" presId="urn:microsoft.com/office/officeart/2005/8/layout/bList2"/>
    <dgm:cxn modelId="{4FFC505D-E150-435D-8C20-FAE5F4D28C1B}" srcId="{347985A1-54DF-4EAC-AE0C-8CDAE06C8A0A}" destId="{88DB2218-88C0-447C-A06A-FF2D1E435BF9}" srcOrd="1" destOrd="0" parTransId="{B418CB50-EA93-4123-9969-9C4553013389}" sibTransId="{23118730-814D-4882-A659-161078877F2C}"/>
    <dgm:cxn modelId="{56DDB6D9-5C8C-487B-8847-F4F96346A47B}" srcId="{17A7852B-195D-47F2-9756-5AF7DDB5FFA9}" destId="{A2181957-D52E-4A63-B6B1-F61EF1F35C4D}" srcOrd="1" destOrd="0" parTransId="{E4C10647-F1E4-44E2-82F6-D5E41D7D6065}" sibTransId="{2B446084-6F77-4B94-9059-59E5DC6020E4}"/>
    <dgm:cxn modelId="{B707512A-A21B-4D9E-B8DB-70D664329E87}" type="presOf" srcId="{D8BA110C-5379-4798-A9B5-CD3AE8AD434E}" destId="{B0B7FC9A-645C-4487-BF6C-16E4D2506C78}" srcOrd="0" destOrd="0" presId="urn:microsoft.com/office/officeart/2005/8/layout/bList2"/>
    <dgm:cxn modelId="{D07CF900-4948-4246-91A0-AC6A0E485B08}" type="presOf" srcId="{17A7852B-195D-47F2-9756-5AF7DDB5FFA9}" destId="{B64E3A46-B205-4BFD-A078-8D4AA500F2E0}" srcOrd="0" destOrd="0" presId="urn:microsoft.com/office/officeart/2005/8/layout/bList2"/>
    <dgm:cxn modelId="{8A6C67A4-0852-41E3-B274-0C9430A7ACC3}" srcId="{17A7852B-195D-47F2-9756-5AF7DDB5FFA9}" destId="{D94D6375-CE2B-41EC-BBE9-EE28CC8CA891}" srcOrd="0" destOrd="0" parTransId="{B0D7EE67-83DD-46EF-9C93-804AC05686B5}" sibTransId="{3B9D1A42-1737-4E06-A545-72F3E50AD32A}"/>
    <dgm:cxn modelId="{7B9CF959-163A-43E1-916C-FE211F462480}" srcId="{D8BA110C-5379-4798-A9B5-CD3AE8AD434E}" destId="{347985A1-54DF-4EAC-AE0C-8CDAE06C8A0A}" srcOrd="0" destOrd="0" parTransId="{C24029D4-7F87-45A3-8DE0-2E0A6F6FA904}" sibTransId="{55BE7B5A-A554-4838-9C9F-55E6D71D3E8D}"/>
    <dgm:cxn modelId="{7EA4498D-EF05-465D-8A0B-991EB09E031E}" type="presOf" srcId="{B49753FB-D63F-4C37-9F53-EAD91D781A02}" destId="{AEA4056B-90A5-439B-AB4E-2CAB56356C47}" srcOrd="0" destOrd="2" presId="urn:microsoft.com/office/officeart/2005/8/layout/bList2"/>
    <dgm:cxn modelId="{787E675A-5ACC-4279-B11C-D71DF3C4F54E}" type="presOf" srcId="{A2181957-D52E-4A63-B6B1-F61EF1F35C4D}" destId="{FF14E5D8-E42A-48F1-87F2-AD2DE5E1D417}" srcOrd="0" destOrd="1" presId="urn:microsoft.com/office/officeart/2005/8/layout/bList2"/>
    <dgm:cxn modelId="{78698AC9-3B7B-4A40-800D-34D50B37595E}" type="presOf" srcId="{88DB2218-88C0-447C-A06A-FF2D1E435BF9}" destId="{AEA4056B-90A5-439B-AB4E-2CAB56356C47}" srcOrd="0" destOrd="1" presId="urn:microsoft.com/office/officeart/2005/8/layout/bList2"/>
    <dgm:cxn modelId="{5E8A9D7B-84F2-432E-B22B-4EE4E9E31685}" type="presOf" srcId="{347985A1-54DF-4EAC-AE0C-8CDAE06C8A0A}" destId="{39532DE0-1F17-4D2B-8307-CC4AFD66D938}" srcOrd="1" destOrd="0" presId="urn:microsoft.com/office/officeart/2005/8/layout/bList2"/>
    <dgm:cxn modelId="{73DC7BD2-16E0-4FD7-BDFA-542615A3E5B9}" srcId="{347985A1-54DF-4EAC-AE0C-8CDAE06C8A0A}" destId="{33A5B585-A3CA-4B77-8906-65C5D165F6F1}" srcOrd="3" destOrd="0" parTransId="{1E0DA0BF-7CE6-4C67-96FD-4E3FE3883212}" sibTransId="{A558ACF1-4780-4EE5-95B7-F94B84A5572B}"/>
    <dgm:cxn modelId="{05901E5A-5E00-4A06-BCF8-88873085A57C}" srcId="{347985A1-54DF-4EAC-AE0C-8CDAE06C8A0A}" destId="{27A9D864-BCC3-4424-8F02-ED40994E70F1}" srcOrd="0" destOrd="0" parTransId="{9C9A9FA7-3204-49E2-BBAF-DBF6ABF0BBC8}" sibTransId="{8921CB5A-BB03-4261-9788-AC728EEB5B83}"/>
    <dgm:cxn modelId="{93CAF66D-94A6-45F8-B82D-0CBD59948CB1}" type="presOf" srcId="{D94D6375-CE2B-41EC-BBE9-EE28CC8CA891}" destId="{FF14E5D8-E42A-48F1-87F2-AD2DE5E1D417}" srcOrd="0" destOrd="0" presId="urn:microsoft.com/office/officeart/2005/8/layout/bList2"/>
    <dgm:cxn modelId="{34FE8728-AF0D-4628-829A-47AB03A9675E}" srcId="{D8BA110C-5379-4798-A9B5-CD3AE8AD434E}" destId="{17A7852B-195D-47F2-9756-5AF7DDB5FFA9}" srcOrd="1" destOrd="0" parTransId="{F2273FF2-8FC1-4895-AC4A-B75FEE0D020F}" sibTransId="{093BE6A1-BA1C-4892-AFC4-2B083B3C30A9}"/>
    <dgm:cxn modelId="{E96F22ED-CFE6-4A98-9D72-2ED21382398B}" type="presOf" srcId="{27A9D864-BCC3-4424-8F02-ED40994E70F1}" destId="{AEA4056B-90A5-439B-AB4E-2CAB56356C47}" srcOrd="0" destOrd="0" presId="urn:microsoft.com/office/officeart/2005/8/layout/bList2"/>
    <dgm:cxn modelId="{A6B0482F-25B2-48FF-85BF-54CCA08A5C5D}" type="presOf" srcId="{55BE7B5A-A554-4838-9C9F-55E6D71D3E8D}" destId="{3DCBBF43-CCE0-44FB-9647-01F1F1FF71EE}" srcOrd="0" destOrd="0" presId="urn:microsoft.com/office/officeart/2005/8/layout/bList2"/>
    <dgm:cxn modelId="{075F3EB4-E7FE-4F87-A2CF-39F0B5B32970}" type="presOf" srcId="{347985A1-54DF-4EAC-AE0C-8CDAE06C8A0A}" destId="{EB2F49FC-3AFD-4473-86A6-E66A02133FC2}" srcOrd="0" destOrd="0" presId="urn:microsoft.com/office/officeart/2005/8/layout/bList2"/>
    <dgm:cxn modelId="{4BE62169-F355-4125-8751-7B928E0AC0AD}" type="presParOf" srcId="{B0B7FC9A-645C-4487-BF6C-16E4D2506C78}" destId="{2E6B755F-0E44-4D96-8E03-8194341B9BC9}" srcOrd="0" destOrd="0" presId="urn:microsoft.com/office/officeart/2005/8/layout/bList2"/>
    <dgm:cxn modelId="{276D654D-ED82-4134-99CA-58DFDBA11C57}" type="presParOf" srcId="{2E6B755F-0E44-4D96-8E03-8194341B9BC9}" destId="{AEA4056B-90A5-439B-AB4E-2CAB56356C47}" srcOrd="0" destOrd="0" presId="urn:microsoft.com/office/officeart/2005/8/layout/bList2"/>
    <dgm:cxn modelId="{855BA488-E173-478D-A430-4061D71EFB47}" type="presParOf" srcId="{2E6B755F-0E44-4D96-8E03-8194341B9BC9}" destId="{EB2F49FC-3AFD-4473-86A6-E66A02133FC2}" srcOrd="1" destOrd="0" presId="urn:microsoft.com/office/officeart/2005/8/layout/bList2"/>
    <dgm:cxn modelId="{D7036B55-0A72-4E88-A641-C4F689CA6B0D}" type="presParOf" srcId="{2E6B755F-0E44-4D96-8E03-8194341B9BC9}" destId="{39532DE0-1F17-4D2B-8307-CC4AFD66D938}" srcOrd="2" destOrd="0" presId="urn:microsoft.com/office/officeart/2005/8/layout/bList2"/>
    <dgm:cxn modelId="{F04111D6-8D9C-4F68-8BAB-8E1ED121ADDD}" type="presParOf" srcId="{2E6B755F-0E44-4D96-8E03-8194341B9BC9}" destId="{D60A0351-5427-4029-B623-C6FAC870FA0F}" srcOrd="3" destOrd="0" presId="urn:microsoft.com/office/officeart/2005/8/layout/bList2"/>
    <dgm:cxn modelId="{737B3F19-4803-489C-8940-2F7491E9FA40}" type="presParOf" srcId="{B0B7FC9A-645C-4487-BF6C-16E4D2506C78}" destId="{3DCBBF43-CCE0-44FB-9647-01F1F1FF71EE}" srcOrd="1" destOrd="0" presId="urn:microsoft.com/office/officeart/2005/8/layout/bList2"/>
    <dgm:cxn modelId="{859FAB79-5DA0-4DE9-9F15-346C665D78D0}" type="presParOf" srcId="{B0B7FC9A-645C-4487-BF6C-16E4D2506C78}" destId="{2ED91B61-5933-4242-A2B8-F32A8683FACD}" srcOrd="2" destOrd="0" presId="urn:microsoft.com/office/officeart/2005/8/layout/bList2"/>
    <dgm:cxn modelId="{9615BAE3-F1E7-41E4-9159-950AC166B319}" type="presParOf" srcId="{2ED91B61-5933-4242-A2B8-F32A8683FACD}" destId="{FF14E5D8-E42A-48F1-87F2-AD2DE5E1D417}" srcOrd="0" destOrd="0" presId="urn:microsoft.com/office/officeart/2005/8/layout/bList2"/>
    <dgm:cxn modelId="{2A3D8C6A-92E3-4D8D-9121-AFCF1B3661A1}" type="presParOf" srcId="{2ED91B61-5933-4242-A2B8-F32A8683FACD}" destId="{B64E3A46-B205-4BFD-A078-8D4AA500F2E0}" srcOrd="1" destOrd="0" presId="urn:microsoft.com/office/officeart/2005/8/layout/bList2"/>
    <dgm:cxn modelId="{4563447B-DDE0-40B7-B3F7-10F6277E9424}" type="presParOf" srcId="{2ED91B61-5933-4242-A2B8-F32A8683FACD}" destId="{8315D76A-942E-47DF-852A-1C310F531BA8}" srcOrd="2" destOrd="0" presId="urn:microsoft.com/office/officeart/2005/8/layout/bList2"/>
    <dgm:cxn modelId="{B7161785-5A5D-4673-BA95-7FD15A3FC191}" type="presParOf" srcId="{2ED91B61-5933-4242-A2B8-F32A8683FACD}" destId="{2D60441C-AE35-4BC4-A6AA-9827B1A0085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4D498A-CE98-40CD-97D6-494C6ACB15E0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00BA2C-B9E3-4382-A3B3-BB6414512E0C}">
      <dgm:prSet phldrT="[Text]"/>
      <dgm:spPr/>
      <dgm:t>
        <a:bodyPr/>
        <a:lstStyle/>
        <a:p>
          <a:r>
            <a:rPr lang="en-US" dirty="0" smtClean="0"/>
            <a:t>Long Path, Long Cycle, </a:t>
          </a:r>
          <a:br>
            <a:rPr lang="en-US" dirty="0" smtClean="0"/>
          </a:br>
          <a:r>
            <a:rPr lang="en-US" dirty="0" smtClean="0"/>
            <a:t>Disjoint Paths, Disjoint Cycles</a:t>
          </a:r>
          <a:endParaRPr lang="en-US" dirty="0"/>
        </a:p>
      </dgm:t>
    </dgm:pt>
    <dgm:pt modelId="{086E93EF-D3DD-42FC-9E24-ED25C33E7905}" type="parTrans" cxnId="{286B9574-C7F5-4653-835C-66E8B41DE70C}">
      <dgm:prSet/>
      <dgm:spPr/>
      <dgm:t>
        <a:bodyPr/>
        <a:lstStyle/>
        <a:p>
          <a:endParaRPr lang="en-US"/>
        </a:p>
      </dgm:t>
    </dgm:pt>
    <dgm:pt modelId="{E9D67BFC-EF68-4D3C-8205-575661E0E568}" type="sibTrans" cxnId="{286B9574-C7F5-4653-835C-66E8B41DE70C}">
      <dgm:prSet/>
      <dgm:spPr/>
      <dgm:t>
        <a:bodyPr/>
        <a:lstStyle/>
        <a:p>
          <a:endParaRPr lang="en-US"/>
        </a:p>
      </dgm:t>
    </dgm:pt>
    <dgm:pt modelId="{81EA8129-5302-4894-8AC1-39D841EACE9A}">
      <dgm:prSet phldrT="[Text]"/>
      <dgm:spPr/>
      <dgm:t>
        <a:bodyPr/>
        <a:lstStyle/>
        <a:p>
          <a:r>
            <a:rPr lang="en-US" dirty="0" smtClean="0"/>
            <a:t>Long Path &amp; Long Cycle</a:t>
          </a:r>
          <a:endParaRPr lang="en-US" dirty="0"/>
        </a:p>
      </dgm:t>
    </dgm:pt>
    <dgm:pt modelId="{639C16D8-1656-40B5-A7EF-A50E0E7EC153}" type="parTrans" cxnId="{684E3ECF-D96E-400F-84F8-9343E7CA7AEA}">
      <dgm:prSet/>
      <dgm:spPr/>
      <dgm:t>
        <a:bodyPr/>
        <a:lstStyle/>
        <a:p>
          <a:endParaRPr lang="en-US"/>
        </a:p>
      </dgm:t>
    </dgm:pt>
    <dgm:pt modelId="{C7C47B5E-38B8-4469-A2BB-24FD46FC3228}" type="sibTrans" cxnId="{684E3ECF-D96E-400F-84F8-9343E7CA7AEA}">
      <dgm:prSet/>
      <dgm:spPr/>
      <dgm:t>
        <a:bodyPr/>
        <a:lstStyle/>
        <a:p>
          <a:endParaRPr lang="en-US"/>
        </a:p>
      </dgm:t>
    </dgm:pt>
    <dgm:pt modelId="{24E5C902-55FD-4583-B120-9B26C6D94107}">
      <dgm:prSet phldrT="[Text]"/>
      <dgm:spPr/>
      <dgm:t>
        <a:bodyPr/>
        <a:lstStyle/>
        <a:p>
          <a:r>
            <a:rPr lang="en-US" dirty="0" smtClean="0"/>
            <a:t>Hamiltonian Path &amp; Hamiltonian Cycle</a:t>
          </a:r>
          <a:endParaRPr lang="en-US" dirty="0"/>
        </a:p>
      </dgm:t>
    </dgm:pt>
    <dgm:pt modelId="{AFBF348C-7150-40E3-B248-5A18B9BC79ED}" type="parTrans" cxnId="{153B03ED-A798-4E19-BF4F-671CE9A0F0E5}">
      <dgm:prSet/>
      <dgm:spPr/>
      <dgm:t>
        <a:bodyPr/>
        <a:lstStyle/>
        <a:p>
          <a:endParaRPr lang="en-US"/>
        </a:p>
      </dgm:t>
    </dgm:pt>
    <dgm:pt modelId="{71A1508A-2D87-4F77-8FE9-2C088DA0E0C2}" type="sibTrans" cxnId="{153B03ED-A798-4E19-BF4F-671CE9A0F0E5}">
      <dgm:prSet/>
      <dgm:spPr/>
      <dgm:t>
        <a:bodyPr/>
        <a:lstStyle/>
        <a:p>
          <a:endParaRPr lang="en-US"/>
        </a:p>
      </dgm:t>
    </dgm:pt>
    <dgm:pt modelId="{F1F29276-71A3-4490-87C3-EE20089C96B3}">
      <dgm:prSet phldrT="[Text]"/>
      <dgm:spPr/>
      <dgm:t>
        <a:bodyPr/>
        <a:lstStyle/>
        <a:p>
          <a:r>
            <a:rPr lang="en-US" dirty="0" smtClean="0"/>
            <a:t>Admit O(k</a:t>
          </a:r>
          <a:r>
            <a:rPr lang="en-US" baseline="30000" dirty="0" smtClean="0"/>
            <a:t>2</a:t>
          </a:r>
          <a:r>
            <a:rPr lang="en-US" dirty="0" smtClean="0"/>
            <a:t>)-vertex kernels parameterized by Vertex Cover Number</a:t>
          </a:r>
          <a:endParaRPr lang="en-US" dirty="0"/>
        </a:p>
      </dgm:t>
    </dgm:pt>
    <dgm:pt modelId="{35D101DB-0D24-4141-AB0B-D764A8FE5160}" type="parTrans" cxnId="{25CA5E89-7E24-4ED5-BCB7-7F64905DCCDD}">
      <dgm:prSet/>
      <dgm:spPr/>
      <dgm:t>
        <a:bodyPr/>
        <a:lstStyle/>
        <a:p>
          <a:endParaRPr lang="en-US"/>
        </a:p>
      </dgm:t>
    </dgm:pt>
    <dgm:pt modelId="{590586F4-4116-4CD7-942F-FFAE70D85C08}" type="sibTrans" cxnId="{25CA5E89-7E24-4ED5-BCB7-7F64905DCCDD}">
      <dgm:prSet/>
      <dgm:spPr/>
      <dgm:t>
        <a:bodyPr/>
        <a:lstStyle/>
        <a:p>
          <a:endParaRPr lang="en-US"/>
        </a:p>
      </dgm:t>
    </dgm:pt>
    <dgm:pt modelId="{8CFCCA32-1930-4F6F-A6B3-45647CC029D4}">
      <dgm:prSet phldrT="[Text]"/>
      <dgm:spPr/>
      <dgm:t>
        <a:bodyPr/>
        <a:lstStyle/>
        <a:p>
          <a:r>
            <a:rPr lang="en-US" dirty="0" smtClean="0"/>
            <a:t>Admit polynomial kernels parameterized by Max Leaf Number</a:t>
          </a:r>
          <a:endParaRPr lang="en-US" dirty="0"/>
        </a:p>
      </dgm:t>
    </dgm:pt>
    <dgm:pt modelId="{F7865D09-B42D-4494-A3AC-33556785EC6E}" type="parTrans" cxnId="{92299DBB-66C4-466A-9585-D955D820935E}">
      <dgm:prSet/>
      <dgm:spPr/>
      <dgm:t>
        <a:bodyPr/>
        <a:lstStyle/>
        <a:p>
          <a:endParaRPr lang="en-US"/>
        </a:p>
      </dgm:t>
    </dgm:pt>
    <dgm:pt modelId="{ADDF204F-EACE-4A7D-8618-8969364BAAB8}" type="sibTrans" cxnId="{92299DBB-66C4-466A-9585-D955D820935E}">
      <dgm:prSet/>
      <dgm:spPr/>
      <dgm:t>
        <a:bodyPr/>
        <a:lstStyle/>
        <a:p>
          <a:endParaRPr lang="en-US"/>
        </a:p>
      </dgm:t>
    </dgm:pt>
    <dgm:pt modelId="{C25291DA-76FF-462C-AF5B-02CE4C926C6B}">
      <dgm:prSet phldrT="[Text]"/>
      <dgm:spPr/>
      <dgm:t>
        <a:bodyPr/>
        <a:lstStyle/>
        <a:p>
          <a:r>
            <a:rPr lang="en-US" dirty="0" smtClean="0"/>
            <a:t>Admit polynomial kernels parameterized by vertex-deletion distance to a Cluster graph</a:t>
          </a:r>
          <a:endParaRPr lang="en-US" dirty="0"/>
        </a:p>
      </dgm:t>
    </dgm:pt>
    <dgm:pt modelId="{FEE565FA-CA18-4130-BEB9-0F958A94B264}" type="parTrans" cxnId="{D50C112C-1415-49F4-9E79-26EAA6C47672}">
      <dgm:prSet/>
      <dgm:spPr/>
      <dgm:t>
        <a:bodyPr/>
        <a:lstStyle/>
        <a:p>
          <a:endParaRPr lang="en-US"/>
        </a:p>
      </dgm:t>
    </dgm:pt>
    <dgm:pt modelId="{8B523995-10E4-4EC8-B176-4C4D33D12BD0}" type="sibTrans" cxnId="{D50C112C-1415-49F4-9E79-26EAA6C47672}">
      <dgm:prSet/>
      <dgm:spPr/>
      <dgm:t>
        <a:bodyPr/>
        <a:lstStyle/>
        <a:p>
          <a:endParaRPr lang="en-US"/>
        </a:p>
      </dgm:t>
    </dgm:pt>
    <dgm:pt modelId="{AC44B55E-193B-4596-9CD2-77CA4F99284B}">
      <dgm:prSet phldrT="[Text]"/>
      <dgm:spPr/>
      <dgm:t>
        <a:bodyPr/>
        <a:lstStyle/>
        <a:p>
          <a:r>
            <a:rPr lang="en-US" dirty="0" smtClean="0"/>
            <a:t>Do not admit polynomial kernels parameterized by vertex-deletion distance to an </a:t>
          </a:r>
          <a:r>
            <a:rPr lang="en-US" dirty="0" err="1" smtClean="0"/>
            <a:t>outerplanar</a:t>
          </a:r>
          <a:r>
            <a:rPr lang="en-US" dirty="0" smtClean="0"/>
            <a:t> graph</a:t>
          </a:r>
          <a:endParaRPr lang="en-US" dirty="0"/>
        </a:p>
      </dgm:t>
    </dgm:pt>
    <dgm:pt modelId="{AAE8F476-F077-400A-98AB-6955D208184A}" type="parTrans" cxnId="{34583D15-D9AB-404C-9FDE-76DFDC044BEC}">
      <dgm:prSet/>
      <dgm:spPr/>
      <dgm:t>
        <a:bodyPr/>
        <a:lstStyle/>
        <a:p>
          <a:endParaRPr lang="en-US"/>
        </a:p>
      </dgm:t>
    </dgm:pt>
    <dgm:pt modelId="{35F65B17-56D7-4798-8E2E-7B9049220C05}" type="sibTrans" cxnId="{34583D15-D9AB-404C-9FDE-76DFDC044BEC}">
      <dgm:prSet/>
      <dgm:spPr/>
      <dgm:t>
        <a:bodyPr/>
        <a:lstStyle/>
        <a:p>
          <a:endParaRPr lang="en-US"/>
        </a:p>
      </dgm:t>
    </dgm:pt>
    <dgm:pt modelId="{F5AA8953-8C60-4783-8796-22D0B6BB1259}">
      <dgm:prSet phldrT="[Text]"/>
      <dgm:spPr/>
      <dgm:t>
        <a:bodyPr/>
        <a:lstStyle/>
        <a:p>
          <a:r>
            <a:rPr lang="en-US" dirty="0" smtClean="0"/>
            <a:t>Path problems with Forbidden Pairs</a:t>
          </a:r>
          <a:endParaRPr lang="en-US" dirty="0"/>
        </a:p>
      </dgm:t>
    </dgm:pt>
    <dgm:pt modelId="{0F9C7B6C-7065-40AA-9A11-4463074F5A87}" type="parTrans" cxnId="{552D2263-F0C2-468B-867D-45AF07B1C0E9}">
      <dgm:prSet/>
      <dgm:spPr/>
      <dgm:t>
        <a:bodyPr/>
        <a:lstStyle/>
        <a:p>
          <a:endParaRPr lang="en-US"/>
        </a:p>
      </dgm:t>
    </dgm:pt>
    <dgm:pt modelId="{ACCF56A9-DD7B-4276-8AEF-7891F48366F6}" type="sibTrans" cxnId="{552D2263-F0C2-468B-867D-45AF07B1C0E9}">
      <dgm:prSet/>
      <dgm:spPr/>
      <dgm:t>
        <a:bodyPr/>
        <a:lstStyle/>
        <a:p>
          <a:endParaRPr lang="en-US"/>
        </a:p>
      </dgm:t>
    </dgm:pt>
    <dgm:pt modelId="{343D2EB9-135F-4905-9379-DD85FDDE8326}">
      <dgm:prSet phldrT="[Text]"/>
      <dgm:spPr/>
      <dgm:t>
        <a:bodyPr/>
        <a:lstStyle/>
        <a:p>
          <a:r>
            <a:rPr lang="en-US" dirty="0" smtClean="0"/>
            <a:t>First study of parameterized complexity: </a:t>
          </a:r>
          <a:r>
            <a:rPr lang="en-US" dirty="0" err="1" smtClean="0"/>
            <a:t>para</a:t>
          </a:r>
          <a:r>
            <a:rPr lang="en-US" dirty="0" smtClean="0"/>
            <a:t>-NP-completeness, FPT, W[1]-hardness and kernel lower-bounds</a:t>
          </a:r>
          <a:endParaRPr lang="en-US" dirty="0"/>
        </a:p>
      </dgm:t>
    </dgm:pt>
    <dgm:pt modelId="{C2E56303-822C-4666-A0A2-A1FF3A0A60FB}" type="parTrans" cxnId="{628B87F0-B6E5-4F2A-8E26-8D41CFFE9338}">
      <dgm:prSet/>
      <dgm:spPr/>
      <dgm:t>
        <a:bodyPr/>
        <a:lstStyle/>
        <a:p>
          <a:endParaRPr lang="en-US"/>
        </a:p>
      </dgm:t>
    </dgm:pt>
    <dgm:pt modelId="{AC6F33A4-28F8-4A91-A647-9EF5ECA850C5}" type="sibTrans" cxnId="{628B87F0-B6E5-4F2A-8E26-8D41CFFE9338}">
      <dgm:prSet/>
      <dgm:spPr/>
      <dgm:t>
        <a:bodyPr/>
        <a:lstStyle/>
        <a:p>
          <a:endParaRPr lang="en-US"/>
        </a:p>
      </dgm:t>
    </dgm:pt>
    <dgm:pt modelId="{4DB1196A-09CC-427A-B3F3-1A1C43996842}" type="pres">
      <dgm:prSet presAssocID="{DB4D498A-CE98-40CD-97D6-494C6ACB15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48F7F4-8165-44E8-8B8D-B4DF02886DBC}" type="pres">
      <dgm:prSet presAssocID="{6A00BA2C-B9E3-4382-A3B3-BB6414512E0C}" presName="parentLin" presStyleCnt="0"/>
      <dgm:spPr/>
    </dgm:pt>
    <dgm:pt modelId="{862D5784-A25E-459C-A71F-9CBA6CCBD18F}" type="pres">
      <dgm:prSet presAssocID="{6A00BA2C-B9E3-4382-A3B3-BB6414512E0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0C2E4F5-233B-4273-80E6-EC5C3AB5E9DB}" type="pres">
      <dgm:prSet presAssocID="{6A00BA2C-B9E3-4382-A3B3-BB6414512E0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27B7A-E168-45E3-9119-FCFE726AA67E}" type="pres">
      <dgm:prSet presAssocID="{6A00BA2C-B9E3-4382-A3B3-BB6414512E0C}" presName="negativeSpace" presStyleCnt="0"/>
      <dgm:spPr/>
    </dgm:pt>
    <dgm:pt modelId="{F8C14ABD-46FE-4679-87F2-59281BB3EF7E}" type="pres">
      <dgm:prSet presAssocID="{6A00BA2C-B9E3-4382-A3B3-BB6414512E0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000C8-D951-498A-A797-3022ADE46155}" type="pres">
      <dgm:prSet presAssocID="{E9D67BFC-EF68-4D3C-8205-575661E0E568}" presName="spaceBetweenRectangles" presStyleCnt="0"/>
      <dgm:spPr/>
    </dgm:pt>
    <dgm:pt modelId="{940DFC23-3E41-45A7-A6E1-39C67ABB154B}" type="pres">
      <dgm:prSet presAssocID="{81EA8129-5302-4894-8AC1-39D841EACE9A}" presName="parentLin" presStyleCnt="0"/>
      <dgm:spPr/>
    </dgm:pt>
    <dgm:pt modelId="{DBDF3041-FF8D-436D-B6F1-5D1BC0F1992C}" type="pres">
      <dgm:prSet presAssocID="{81EA8129-5302-4894-8AC1-39D841EACE9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FD44670-492F-4CD2-B2B3-3B2E2230798B}" type="pres">
      <dgm:prSet presAssocID="{81EA8129-5302-4894-8AC1-39D841EACE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F08C5-BC50-4D4D-8FAC-62FF3E0BAFF3}" type="pres">
      <dgm:prSet presAssocID="{81EA8129-5302-4894-8AC1-39D841EACE9A}" presName="negativeSpace" presStyleCnt="0"/>
      <dgm:spPr/>
    </dgm:pt>
    <dgm:pt modelId="{32A5F53A-8BEA-480B-B9EB-D689EC2E92D1}" type="pres">
      <dgm:prSet presAssocID="{81EA8129-5302-4894-8AC1-39D841EACE9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1B6FC-1F88-4EF7-9C3C-07813A60CAAA}" type="pres">
      <dgm:prSet presAssocID="{C7C47B5E-38B8-4469-A2BB-24FD46FC3228}" presName="spaceBetweenRectangles" presStyleCnt="0"/>
      <dgm:spPr/>
    </dgm:pt>
    <dgm:pt modelId="{25D235D1-C4CF-4C94-9113-573E8BBB8C64}" type="pres">
      <dgm:prSet presAssocID="{24E5C902-55FD-4583-B120-9B26C6D94107}" presName="parentLin" presStyleCnt="0"/>
      <dgm:spPr/>
    </dgm:pt>
    <dgm:pt modelId="{CC173929-F99E-49E5-AE09-A9B32B1869FE}" type="pres">
      <dgm:prSet presAssocID="{24E5C902-55FD-4583-B120-9B26C6D9410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6AD6600-D139-4BD1-93F6-52039AC286A1}" type="pres">
      <dgm:prSet presAssocID="{24E5C902-55FD-4583-B120-9B26C6D9410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F879B-8DA8-4957-917F-EC321C9E6763}" type="pres">
      <dgm:prSet presAssocID="{24E5C902-55FD-4583-B120-9B26C6D94107}" presName="negativeSpace" presStyleCnt="0"/>
      <dgm:spPr/>
    </dgm:pt>
    <dgm:pt modelId="{A41C6000-302B-4216-9E0B-58D2CC7076C0}" type="pres">
      <dgm:prSet presAssocID="{24E5C902-55FD-4583-B120-9B26C6D9410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1AED6-FA72-47A2-AF3A-AB8AD35725EF}" type="pres">
      <dgm:prSet presAssocID="{71A1508A-2D87-4F77-8FE9-2C088DA0E0C2}" presName="spaceBetweenRectangles" presStyleCnt="0"/>
      <dgm:spPr/>
    </dgm:pt>
    <dgm:pt modelId="{D8202E3C-7D93-4F40-B44B-2BF3B7F72AC0}" type="pres">
      <dgm:prSet presAssocID="{F5AA8953-8C60-4783-8796-22D0B6BB1259}" presName="parentLin" presStyleCnt="0"/>
      <dgm:spPr/>
    </dgm:pt>
    <dgm:pt modelId="{E04A4970-B9BF-4351-A171-9E2ED8B5E609}" type="pres">
      <dgm:prSet presAssocID="{F5AA8953-8C60-4783-8796-22D0B6BB1259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B227DC0B-44B0-43F5-ABCF-72DC39168C6E}" type="pres">
      <dgm:prSet presAssocID="{F5AA8953-8C60-4783-8796-22D0B6BB125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6ED1A-6D44-42FB-BDFA-2B4CFA78BD65}" type="pres">
      <dgm:prSet presAssocID="{F5AA8953-8C60-4783-8796-22D0B6BB1259}" presName="negativeSpace" presStyleCnt="0"/>
      <dgm:spPr/>
    </dgm:pt>
    <dgm:pt modelId="{F6917C75-296E-4691-8DC5-197C9FE8F4D9}" type="pres">
      <dgm:prSet presAssocID="{F5AA8953-8C60-4783-8796-22D0B6BB125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358820-55E3-44ED-900A-88017E441E19}" type="presOf" srcId="{F1F29276-71A3-4490-87C3-EE20089C96B3}" destId="{F8C14ABD-46FE-4679-87F2-59281BB3EF7E}" srcOrd="0" destOrd="0" presId="urn:microsoft.com/office/officeart/2005/8/layout/list1"/>
    <dgm:cxn modelId="{684E3ECF-D96E-400F-84F8-9343E7CA7AEA}" srcId="{DB4D498A-CE98-40CD-97D6-494C6ACB15E0}" destId="{81EA8129-5302-4894-8AC1-39D841EACE9A}" srcOrd="1" destOrd="0" parTransId="{639C16D8-1656-40B5-A7EF-A50E0E7EC153}" sibTransId="{C7C47B5E-38B8-4469-A2BB-24FD46FC3228}"/>
    <dgm:cxn modelId="{ECACB649-6D37-43B7-91D3-B6969F75E825}" type="presOf" srcId="{C25291DA-76FF-462C-AF5B-02CE4C926C6B}" destId="{32A5F53A-8BEA-480B-B9EB-D689EC2E92D1}" srcOrd="0" destOrd="0" presId="urn:microsoft.com/office/officeart/2005/8/layout/list1"/>
    <dgm:cxn modelId="{29D3581E-4042-4394-AAAB-631DC110C580}" type="presOf" srcId="{6A00BA2C-B9E3-4382-A3B3-BB6414512E0C}" destId="{B0C2E4F5-233B-4273-80E6-EC5C3AB5E9DB}" srcOrd="1" destOrd="0" presId="urn:microsoft.com/office/officeart/2005/8/layout/list1"/>
    <dgm:cxn modelId="{D50C112C-1415-49F4-9E79-26EAA6C47672}" srcId="{81EA8129-5302-4894-8AC1-39D841EACE9A}" destId="{C25291DA-76FF-462C-AF5B-02CE4C926C6B}" srcOrd="0" destOrd="0" parTransId="{FEE565FA-CA18-4130-BEB9-0F958A94B264}" sibTransId="{8B523995-10E4-4EC8-B176-4C4D33D12BD0}"/>
    <dgm:cxn modelId="{F553D414-CDC2-413E-8EA0-507F2E8C0C3C}" type="presOf" srcId="{343D2EB9-135F-4905-9379-DD85FDDE8326}" destId="{F6917C75-296E-4691-8DC5-197C9FE8F4D9}" srcOrd="0" destOrd="0" presId="urn:microsoft.com/office/officeart/2005/8/layout/list1"/>
    <dgm:cxn modelId="{BBC07328-ED96-43C9-839C-123E78885BCE}" type="presOf" srcId="{8CFCCA32-1930-4F6F-A6B3-45647CC029D4}" destId="{F8C14ABD-46FE-4679-87F2-59281BB3EF7E}" srcOrd="0" destOrd="1" presId="urn:microsoft.com/office/officeart/2005/8/layout/list1"/>
    <dgm:cxn modelId="{7BB5DEAE-2083-4A24-B847-C2F399B02632}" type="presOf" srcId="{6A00BA2C-B9E3-4382-A3B3-BB6414512E0C}" destId="{862D5784-A25E-459C-A71F-9CBA6CCBD18F}" srcOrd="0" destOrd="0" presId="urn:microsoft.com/office/officeart/2005/8/layout/list1"/>
    <dgm:cxn modelId="{272FBA91-F3F7-4485-9CBB-AC65ECC8785D}" type="presOf" srcId="{F5AA8953-8C60-4783-8796-22D0B6BB1259}" destId="{B227DC0B-44B0-43F5-ABCF-72DC39168C6E}" srcOrd="1" destOrd="0" presId="urn:microsoft.com/office/officeart/2005/8/layout/list1"/>
    <dgm:cxn modelId="{628B87F0-B6E5-4F2A-8E26-8D41CFFE9338}" srcId="{F5AA8953-8C60-4783-8796-22D0B6BB1259}" destId="{343D2EB9-135F-4905-9379-DD85FDDE8326}" srcOrd="0" destOrd="0" parTransId="{C2E56303-822C-4666-A0A2-A1FF3A0A60FB}" sibTransId="{AC6F33A4-28F8-4A91-A647-9EF5ECA850C5}"/>
    <dgm:cxn modelId="{34583D15-D9AB-404C-9FDE-76DFDC044BEC}" srcId="{24E5C902-55FD-4583-B120-9B26C6D94107}" destId="{AC44B55E-193B-4596-9CD2-77CA4F99284B}" srcOrd="0" destOrd="0" parTransId="{AAE8F476-F077-400A-98AB-6955D208184A}" sibTransId="{35F65B17-56D7-4798-8E2E-7B9049220C05}"/>
    <dgm:cxn modelId="{153B03ED-A798-4E19-BF4F-671CE9A0F0E5}" srcId="{DB4D498A-CE98-40CD-97D6-494C6ACB15E0}" destId="{24E5C902-55FD-4583-B120-9B26C6D94107}" srcOrd="2" destOrd="0" parTransId="{AFBF348C-7150-40E3-B248-5A18B9BC79ED}" sibTransId="{71A1508A-2D87-4F77-8FE9-2C088DA0E0C2}"/>
    <dgm:cxn modelId="{9C9CDF6A-0EBA-4A76-AF60-B71CC4CE3440}" type="presOf" srcId="{DB4D498A-CE98-40CD-97D6-494C6ACB15E0}" destId="{4DB1196A-09CC-427A-B3F3-1A1C43996842}" srcOrd="0" destOrd="0" presId="urn:microsoft.com/office/officeart/2005/8/layout/list1"/>
    <dgm:cxn modelId="{25CA5E89-7E24-4ED5-BCB7-7F64905DCCDD}" srcId="{6A00BA2C-B9E3-4382-A3B3-BB6414512E0C}" destId="{F1F29276-71A3-4490-87C3-EE20089C96B3}" srcOrd="0" destOrd="0" parTransId="{35D101DB-0D24-4141-AB0B-D764A8FE5160}" sibTransId="{590586F4-4116-4CD7-942F-FFAE70D85C08}"/>
    <dgm:cxn modelId="{286B9574-C7F5-4653-835C-66E8B41DE70C}" srcId="{DB4D498A-CE98-40CD-97D6-494C6ACB15E0}" destId="{6A00BA2C-B9E3-4382-A3B3-BB6414512E0C}" srcOrd="0" destOrd="0" parTransId="{086E93EF-D3DD-42FC-9E24-ED25C33E7905}" sibTransId="{E9D67BFC-EF68-4D3C-8205-575661E0E568}"/>
    <dgm:cxn modelId="{A054A12A-DEAC-49A9-BE1E-C4A879164912}" type="presOf" srcId="{24E5C902-55FD-4583-B120-9B26C6D94107}" destId="{56AD6600-D139-4BD1-93F6-52039AC286A1}" srcOrd="1" destOrd="0" presId="urn:microsoft.com/office/officeart/2005/8/layout/list1"/>
    <dgm:cxn modelId="{552D2263-F0C2-468B-867D-45AF07B1C0E9}" srcId="{DB4D498A-CE98-40CD-97D6-494C6ACB15E0}" destId="{F5AA8953-8C60-4783-8796-22D0B6BB1259}" srcOrd="3" destOrd="0" parTransId="{0F9C7B6C-7065-40AA-9A11-4463074F5A87}" sibTransId="{ACCF56A9-DD7B-4276-8AEF-7891F48366F6}"/>
    <dgm:cxn modelId="{794C92BC-9D3D-4361-8B5B-0ED3C7D6200D}" type="presOf" srcId="{F5AA8953-8C60-4783-8796-22D0B6BB1259}" destId="{E04A4970-B9BF-4351-A171-9E2ED8B5E609}" srcOrd="0" destOrd="0" presId="urn:microsoft.com/office/officeart/2005/8/layout/list1"/>
    <dgm:cxn modelId="{8CEAC682-4C5E-484E-A998-58E5B7543DA1}" type="presOf" srcId="{81EA8129-5302-4894-8AC1-39D841EACE9A}" destId="{FFD44670-492F-4CD2-B2B3-3B2E2230798B}" srcOrd="1" destOrd="0" presId="urn:microsoft.com/office/officeart/2005/8/layout/list1"/>
    <dgm:cxn modelId="{59783E57-93A9-4B0E-8609-8419596DAB79}" type="presOf" srcId="{24E5C902-55FD-4583-B120-9B26C6D94107}" destId="{CC173929-F99E-49E5-AE09-A9B32B1869FE}" srcOrd="0" destOrd="0" presId="urn:microsoft.com/office/officeart/2005/8/layout/list1"/>
    <dgm:cxn modelId="{F0D29672-9053-4FBF-8EDE-DBB396901A9D}" type="presOf" srcId="{81EA8129-5302-4894-8AC1-39D841EACE9A}" destId="{DBDF3041-FF8D-436D-B6F1-5D1BC0F1992C}" srcOrd="0" destOrd="0" presId="urn:microsoft.com/office/officeart/2005/8/layout/list1"/>
    <dgm:cxn modelId="{AB203524-8DCB-4639-8084-85EC002ED485}" type="presOf" srcId="{AC44B55E-193B-4596-9CD2-77CA4F99284B}" destId="{A41C6000-302B-4216-9E0B-58D2CC7076C0}" srcOrd="0" destOrd="0" presId="urn:microsoft.com/office/officeart/2005/8/layout/list1"/>
    <dgm:cxn modelId="{92299DBB-66C4-466A-9585-D955D820935E}" srcId="{6A00BA2C-B9E3-4382-A3B3-BB6414512E0C}" destId="{8CFCCA32-1930-4F6F-A6B3-45647CC029D4}" srcOrd="1" destOrd="0" parTransId="{F7865D09-B42D-4494-A3AC-33556785EC6E}" sibTransId="{ADDF204F-EACE-4A7D-8618-8969364BAAB8}"/>
    <dgm:cxn modelId="{CB3EED43-4E78-4C38-A4D3-62CE2A318383}" type="presParOf" srcId="{4DB1196A-09CC-427A-B3F3-1A1C43996842}" destId="{C948F7F4-8165-44E8-8B8D-B4DF02886DBC}" srcOrd="0" destOrd="0" presId="urn:microsoft.com/office/officeart/2005/8/layout/list1"/>
    <dgm:cxn modelId="{D9C85B81-FFC0-4F5A-939E-31B016CEFA2D}" type="presParOf" srcId="{C948F7F4-8165-44E8-8B8D-B4DF02886DBC}" destId="{862D5784-A25E-459C-A71F-9CBA6CCBD18F}" srcOrd="0" destOrd="0" presId="urn:microsoft.com/office/officeart/2005/8/layout/list1"/>
    <dgm:cxn modelId="{D9E61309-5FBD-4E30-8866-C879A674A2C4}" type="presParOf" srcId="{C948F7F4-8165-44E8-8B8D-B4DF02886DBC}" destId="{B0C2E4F5-233B-4273-80E6-EC5C3AB5E9DB}" srcOrd="1" destOrd="0" presId="urn:microsoft.com/office/officeart/2005/8/layout/list1"/>
    <dgm:cxn modelId="{6F1947CC-C2F6-4F94-81DB-F8C7E8700193}" type="presParOf" srcId="{4DB1196A-09CC-427A-B3F3-1A1C43996842}" destId="{0D827B7A-E168-45E3-9119-FCFE726AA67E}" srcOrd="1" destOrd="0" presId="urn:microsoft.com/office/officeart/2005/8/layout/list1"/>
    <dgm:cxn modelId="{42162277-8D0D-442B-A96F-719992971B9B}" type="presParOf" srcId="{4DB1196A-09CC-427A-B3F3-1A1C43996842}" destId="{F8C14ABD-46FE-4679-87F2-59281BB3EF7E}" srcOrd="2" destOrd="0" presId="urn:microsoft.com/office/officeart/2005/8/layout/list1"/>
    <dgm:cxn modelId="{521BC94C-8791-4859-B6FB-83B3B93D8B20}" type="presParOf" srcId="{4DB1196A-09CC-427A-B3F3-1A1C43996842}" destId="{0DE000C8-D951-498A-A797-3022ADE46155}" srcOrd="3" destOrd="0" presId="urn:microsoft.com/office/officeart/2005/8/layout/list1"/>
    <dgm:cxn modelId="{786BB8A5-90BA-411A-820E-67D8D9F60822}" type="presParOf" srcId="{4DB1196A-09CC-427A-B3F3-1A1C43996842}" destId="{940DFC23-3E41-45A7-A6E1-39C67ABB154B}" srcOrd="4" destOrd="0" presId="urn:microsoft.com/office/officeart/2005/8/layout/list1"/>
    <dgm:cxn modelId="{F6BA0AD0-007E-4257-B129-7BF2F25A1A09}" type="presParOf" srcId="{940DFC23-3E41-45A7-A6E1-39C67ABB154B}" destId="{DBDF3041-FF8D-436D-B6F1-5D1BC0F1992C}" srcOrd="0" destOrd="0" presId="urn:microsoft.com/office/officeart/2005/8/layout/list1"/>
    <dgm:cxn modelId="{0A4FFEB0-B603-4713-BDA4-CC01D74CF551}" type="presParOf" srcId="{940DFC23-3E41-45A7-A6E1-39C67ABB154B}" destId="{FFD44670-492F-4CD2-B2B3-3B2E2230798B}" srcOrd="1" destOrd="0" presId="urn:microsoft.com/office/officeart/2005/8/layout/list1"/>
    <dgm:cxn modelId="{8C1A4C3D-2164-4476-A18B-E4600B1AD6A8}" type="presParOf" srcId="{4DB1196A-09CC-427A-B3F3-1A1C43996842}" destId="{5CDF08C5-BC50-4D4D-8FAC-62FF3E0BAFF3}" srcOrd="5" destOrd="0" presId="urn:microsoft.com/office/officeart/2005/8/layout/list1"/>
    <dgm:cxn modelId="{7AA8BF3B-063A-486C-99EB-28791827079D}" type="presParOf" srcId="{4DB1196A-09CC-427A-B3F3-1A1C43996842}" destId="{32A5F53A-8BEA-480B-B9EB-D689EC2E92D1}" srcOrd="6" destOrd="0" presId="urn:microsoft.com/office/officeart/2005/8/layout/list1"/>
    <dgm:cxn modelId="{5B362438-DE9A-4811-89BB-882BCA86BAFE}" type="presParOf" srcId="{4DB1196A-09CC-427A-B3F3-1A1C43996842}" destId="{3A41B6FC-1F88-4EF7-9C3C-07813A60CAAA}" srcOrd="7" destOrd="0" presId="urn:microsoft.com/office/officeart/2005/8/layout/list1"/>
    <dgm:cxn modelId="{6EC5DB62-0898-46BB-AC99-24C9976478D7}" type="presParOf" srcId="{4DB1196A-09CC-427A-B3F3-1A1C43996842}" destId="{25D235D1-C4CF-4C94-9113-573E8BBB8C64}" srcOrd="8" destOrd="0" presId="urn:microsoft.com/office/officeart/2005/8/layout/list1"/>
    <dgm:cxn modelId="{F065864B-63E3-4AEC-B593-67B4A0DC2FB8}" type="presParOf" srcId="{25D235D1-C4CF-4C94-9113-573E8BBB8C64}" destId="{CC173929-F99E-49E5-AE09-A9B32B1869FE}" srcOrd="0" destOrd="0" presId="urn:microsoft.com/office/officeart/2005/8/layout/list1"/>
    <dgm:cxn modelId="{8FE8D984-EEF7-4486-9BA1-5F702447C1E0}" type="presParOf" srcId="{25D235D1-C4CF-4C94-9113-573E8BBB8C64}" destId="{56AD6600-D139-4BD1-93F6-52039AC286A1}" srcOrd="1" destOrd="0" presId="urn:microsoft.com/office/officeart/2005/8/layout/list1"/>
    <dgm:cxn modelId="{2828988A-D45B-4E92-8552-6AE160F283A4}" type="presParOf" srcId="{4DB1196A-09CC-427A-B3F3-1A1C43996842}" destId="{5B9F879B-8DA8-4957-917F-EC321C9E6763}" srcOrd="9" destOrd="0" presId="urn:microsoft.com/office/officeart/2005/8/layout/list1"/>
    <dgm:cxn modelId="{5F442ED9-4295-4279-BEB0-B60B2C7769EA}" type="presParOf" srcId="{4DB1196A-09CC-427A-B3F3-1A1C43996842}" destId="{A41C6000-302B-4216-9E0B-58D2CC7076C0}" srcOrd="10" destOrd="0" presId="urn:microsoft.com/office/officeart/2005/8/layout/list1"/>
    <dgm:cxn modelId="{16DF8890-AE24-4565-BAA3-1D0BE7AAE061}" type="presParOf" srcId="{4DB1196A-09CC-427A-B3F3-1A1C43996842}" destId="{1631AED6-FA72-47A2-AF3A-AB8AD35725EF}" srcOrd="11" destOrd="0" presId="urn:microsoft.com/office/officeart/2005/8/layout/list1"/>
    <dgm:cxn modelId="{4F46EC6D-AE58-485F-82DE-ED91709D5F6C}" type="presParOf" srcId="{4DB1196A-09CC-427A-B3F3-1A1C43996842}" destId="{D8202E3C-7D93-4F40-B44B-2BF3B7F72AC0}" srcOrd="12" destOrd="0" presId="urn:microsoft.com/office/officeart/2005/8/layout/list1"/>
    <dgm:cxn modelId="{5437201C-7247-4686-88CA-6C581BAF29B4}" type="presParOf" srcId="{D8202E3C-7D93-4F40-B44B-2BF3B7F72AC0}" destId="{E04A4970-B9BF-4351-A171-9E2ED8B5E609}" srcOrd="0" destOrd="0" presId="urn:microsoft.com/office/officeart/2005/8/layout/list1"/>
    <dgm:cxn modelId="{EF1538DE-0758-4F77-B08C-00B0903EF2A3}" type="presParOf" srcId="{D8202E3C-7D93-4F40-B44B-2BF3B7F72AC0}" destId="{B227DC0B-44B0-43F5-ABCF-72DC39168C6E}" srcOrd="1" destOrd="0" presId="urn:microsoft.com/office/officeart/2005/8/layout/list1"/>
    <dgm:cxn modelId="{1A8D1D9A-8657-4EB8-9CF0-BE762EB5935E}" type="presParOf" srcId="{4DB1196A-09CC-427A-B3F3-1A1C43996842}" destId="{ECC6ED1A-6D44-42FB-BDFA-2B4CFA78BD65}" srcOrd="13" destOrd="0" presId="urn:microsoft.com/office/officeart/2005/8/layout/list1"/>
    <dgm:cxn modelId="{1E5666FB-B743-465A-9A39-80A9EED559C7}" type="presParOf" srcId="{4DB1196A-09CC-427A-B3F3-1A1C43996842}" destId="{F6917C75-296E-4691-8DC5-197C9FE8F4D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05F39D-CE70-4D99-826F-E72BD468EEB9}" type="doc">
      <dgm:prSet loTypeId="urn:microsoft.com/office/officeart/2005/8/layout/vList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CEAD9D-8268-40BD-826F-7AE40F5A4441}">
      <dgm:prSet custT="1"/>
      <dgm:spPr/>
      <dgm:t>
        <a:bodyPr/>
        <a:lstStyle/>
        <a:p>
          <a:r>
            <a:rPr lang="en-US" sz="1800" dirty="0" smtClean="0"/>
            <a:t>Poly kernels for Long Path parameterized by:</a:t>
          </a:r>
        </a:p>
      </dgm:t>
    </dgm:pt>
    <dgm:pt modelId="{902D5937-279B-4201-B869-571684286650}" type="parTrans" cxnId="{8F329DEB-7625-4610-B5BB-88A0CB8E3D15}">
      <dgm:prSet/>
      <dgm:spPr/>
      <dgm:t>
        <a:bodyPr/>
        <a:lstStyle/>
        <a:p>
          <a:endParaRPr lang="en-US" sz="2000"/>
        </a:p>
      </dgm:t>
    </dgm:pt>
    <dgm:pt modelId="{A3F99542-5FDA-44B9-9D32-0C407DBCF9D0}" type="sibTrans" cxnId="{8F329DEB-7625-4610-B5BB-88A0CB8E3D15}">
      <dgm:prSet/>
      <dgm:spPr/>
      <dgm:t>
        <a:bodyPr/>
        <a:lstStyle/>
        <a:p>
          <a:endParaRPr lang="en-US" sz="2000"/>
        </a:p>
      </dgm:t>
    </dgm:pt>
    <dgm:pt modelId="{78FF064A-2DE5-4F3C-ACA2-2BA898327CD8}">
      <dgm:prSet custT="1"/>
      <dgm:spPr/>
      <dgm:t>
        <a:bodyPr/>
        <a:lstStyle/>
        <a:p>
          <a:r>
            <a:rPr lang="en-US" sz="1400" dirty="0" smtClean="0"/>
            <a:t>feedback vertex number</a:t>
          </a:r>
        </a:p>
      </dgm:t>
    </dgm:pt>
    <dgm:pt modelId="{35F2E597-C3D8-409D-9E81-3B82F2E055E1}" type="parTrans" cxnId="{5543E85C-CD5F-4369-A7E9-0C6A57286D73}">
      <dgm:prSet/>
      <dgm:spPr/>
      <dgm:t>
        <a:bodyPr/>
        <a:lstStyle/>
        <a:p>
          <a:endParaRPr lang="en-US" sz="2000"/>
        </a:p>
      </dgm:t>
    </dgm:pt>
    <dgm:pt modelId="{7F4FEC86-BC73-4103-A6AD-FC3BF9C8F704}" type="sibTrans" cxnId="{5543E85C-CD5F-4369-A7E9-0C6A57286D73}">
      <dgm:prSet/>
      <dgm:spPr/>
      <dgm:t>
        <a:bodyPr/>
        <a:lstStyle/>
        <a:p>
          <a:endParaRPr lang="en-US" sz="2000"/>
        </a:p>
      </dgm:t>
    </dgm:pt>
    <dgm:pt modelId="{815471D8-1A29-4564-9AD5-2124C6AEE5A3}">
      <dgm:prSet custT="1"/>
      <dgm:spPr/>
      <dgm:t>
        <a:bodyPr/>
        <a:lstStyle/>
        <a:p>
          <a:r>
            <a:rPr lang="en-US" sz="1400" dirty="0" smtClean="0"/>
            <a:t>vertex-deletion distance to a </a:t>
          </a:r>
          <a:r>
            <a:rPr lang="en-US" sz="1400" dirty="0" err="1" smtClean="0"/>
            <a:t>cograph</a:t>
          </a:r>
          <a:endParaRPr lang="en-US" sz="1400" dirty="0" smtClean="0"/>
        </a:p>
      </dgm:t>
    </dgm:pt>
    <dgm:pt modelId="{3E32B82F-2A5A-4092-A01D-001A8CE19FB3}" type="parTrans" cxnId="{80794AE2-457A-484E-A28E-C36F72A30BE3}">
      <dgm:prSet/>
      <dgm:spPr/>
      <dgm:t>
        <a:bodyPr/>
        <a:lstStyle/>
        <a:p>
          <a:endParaRPr lang="en-US" sz="2000"/>
        </a:p>
      </dgm:t>
    </dgm:pt>
    <dgm:pt modelId="{F2B978E6-2C9C-4513-AC15-93A6DA6F3FAE}" type="sibTrans" cxnId="{80794AE2-457A-484E-A28E-C36F72A30BE3}">
      <dgm:prSet/>
      <dgm:spPr/>
      <dgm:t>
        <a:bodyPr/>
        <a:lstStyle/>
        <a:p>
          <a:endParaRPr lang="en-US" sz="2000"/>
        </a:p>
      </dgm:t>
    </dgm:pt>
    <dgm:pt modelId="{A88E7EC1-9EB0-4054-8315-B937D5AE1CF6}">
      <dgm:prSet custT="1"/>
      <dgm:spPr/>
      <dgm:t>
        <a:bodyPr/>
        <a:lstStyle/>
        <a:p>
          <a:r>
            <a:rPr lang="en-US" sz="1800" dirty="0" smtClean="0"/>
            <a:t>Is Longest Path in FPT …</a:t>
          </a:r>
        </a:p>
      </dgm:t>
    </dgm:pt>
    <dgm:pt modelId="{038E17D8-6199-46D7-9B59-4F9153AB452D}" type="parTrans" cxnId="{7B9CD1A6-86F0-448B-A0F3-3BD7E3C7DD92}">
      <dgm:prSet/>
      <dgm:spPr/>
      <dgm:t>
        <a:bodyPr/>
        <a:lstStyle/>
        <a:p>
          <a:endParaRPr lang="en-US" sz="2000"/>
        </a:p>
      </dgm:t>
    </dgm:pt>
    <dgm:pt modelId="{99ED2A6C-A0E9-4159-BE25-E5A7AC744D40}" type="sibTrans" cxnId="{7B9CD1A6-86F0-448B-A0F3-3BD7E3C7DD92}">
      <dgm:prSet/>
      <dgm:spPr/>
      <dgm:t>
        <a:bodyPr/>
        <a:lstStyle/>
        <a:p>
          <a:endParaRPr lang="en-US" sz="2000"/>
        </a:p>
      </dgm:t>
    </dgm:pt>
    <dgm:pt modelId="{136D74D5-6CB4-43FB-9DC9-47F914EDDA7E}">
      <dgm:prSet custT="1"/>
      <dgm:spPr/>
      <dgm:t>
        <a:bodyPr/>
        <a:lstStyle/>
        <a:p>
          <a:r>
            <a:rPr lang="en-US" sz="1400" dirty="0" smtClean="0"/>
            <a:t>parameterized by a (given) deletion set to an Interval graph?</a:t>
          </a:r>
        </a:p>
      </dgm:t>
    </dgm:pt>
    <dgm:pt modelId="{CBB87F95-CDAD-4241-AFB6-2609203D8470}" type="parTrans" cxnId="{F8A79B7A-CD3D-4030-8817-628FEBCE0E8A}">
      <dgm:prSet/>
      <dgm:spPr/>
      <dgm:t>
        <a:bodyPr/>
        <a:lstStyle/>
        <a:p>
          <a:endParaRPr lang="en-US" sz="2000"/>
        </a:p>
      </dgm:t>
    </dgm:pt>
    <dgm:pt modelId="{3D660CAA-3BB1-4C88-93EF-9EDB11002D1F}" type="sibTrans" cxnId="{F8A79B7A-CD3D-4030-8817-628FEBCE0E8A}">
      <dgm:prSet/>
      <dgm:spPr/>
      <dgm:t>
        <a:bodyPr/>
        <a:lstStyle/>
        <a:p>
          <a:endParaRPr lang="en-US" sz="2000"/>
        </a:p>
      </dgm:t>
    </dgm:pt>
    <dgm:pt modelId="{A7241135-64E0-44B1-99FE-45B9BB59E0F2}">
      <dgm:prSet custT="1"/>
      <dgm:spPr/>
      <dgm:t>
        <a:bodyPr/>
        <a:lstStyle/>
        <a:p>
          <a:r>
            <a:rPr lang="en-US" sz="1800" dirty="0" smtClean="0"/>
            <a:t>Poly kernels for Long Path parameterized by:</a:t>
          </a:r>
        </a:p>
      </dgm:t>
    </dgm:pt>
    <dgm:pt modelId="{D07D7EA3-DDE9-4865-9E64-930A887152F9}" type="parTrans" cxnId="{E68F8AC8-2DB8-479E-BD7A-C316BBB0F1AB}">
      <dgm:prSet/>
      <dgm:spPr/>
      <dgm:t>
        <a:bodyPr/>
        <a:lstStyle/>
        <a:p>
          <a:endParaRPr lang="en-US"/>
        </a:p>
      </dgm:t>
    </dgm:pt>
    <dgm:pt modelId="{154F740C-05F9-486E-926A-C254004B0E77}" type="sibTrans" cxnId="{E68F8AC8-2DB8-479E-BD7A-C316BBB0F1AB}">
      <dgm:prSet/>
      <dgm:spPr/>
      <dgm:t>
        <a:bodyPr/>
        <a:lstStyle/>
        <a:p>
          <a:endParaRPr lang="en-US"/>
        </a:p>
      </dgm:t>
    </dgm:pt>
    <dgm:pt modelId="{35A88819-6D33-47EC-AB61-9C2EAE8C5715}">
      <dgm:prSet custT="1"/>
      <dgm:spPr/>
      <dgm:t>
        <a:bodyPr/>
        <a:lstStyle/>
        <a:p>
          <a:r>
            <a:rPr lang="en-US" sz="1800" dirty="0" smtClean="0"/>
            <a:t>Max Leaf Number, </a:t>
          </a:r>
          <a:r>
            <a:rPr lang="en-US" sz="1800" i="1" dirty="0" smtClean="0"/>
            <a:t>without</a:t>
          </a:r>
          <a:r>
            <a:rPr lang="en-US" sz="1800" dirty="0" smtClean="0"/>
            <a:t> using binary encoding?</a:t>
          </a:r>
        </a:p>
      </dgm:t>
    </dgm:pt>
    <dgm:pt modelId="{6573B0F8-5F83-4B9E-843C-F70864D7EAD0}" type="parTrans" cxnId="{1558FA73-16B5-46E0-BAA7-D347A8560F56}">
      <dgm:prSet/>
      <dgm:spPr/>
      <dgm:t>
        <a:bodyPr/>
        <a:lstStyle/>
        <a:p>
          <a:endParaRPr lang="en-US"/>
        </a:p>
      </dgm:t>
    </dgm:pt>
    <dgm:pt modelId="{903163A6-9F88-4D5C-BBF1-7B60B8932177}" type="sibTrans" cxnId="{1558FA73-16B5-46E0-BAA7-D347A8560F56}">
      <dgm:prSet/>
      <dgm:spPr/>
      <dgm:t>
        <a:bodyPr/>
        <a:lstStyle/>
        <a:p>
          <a:endParaRPr lang="en-US"/>
        </a:p>
      </dgm:t>
    </dgm:pt>
    <dgm:pt modelId="{922561BD-C270-446D-8450-0175E0B82372}" type="pres">
      <dgm:prSet presAssocID="{C105F39D-CE70-4D99-826F-E72BD468EEB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22948B-2A74-4BCF-99E7-40B70920EB7A}" type="pres">
      <dgm:prSet presAssocID="{AECEAD9D-8268-40BD-826F-7AE40F5A4441}" presName="comp" presStyleCnt="0"/>
      <dgm:spPr/>
    </dgm:pt>
    <dgm:pt modelId="{2E743BA2-16EB-4367-8806-CCBCB922C866}" type="pres">
      <dgm:prSet presAssocID="{AECEAD9D-8268-40BD-826F-7AE40F5A4441}" presName="box" presStyleLbl="node1" presStyleIdx="0" presStyleCnt="3"/>
      <dgm:spPr/>
      <dgm:t>
        <a:bodyPr/>
        <a:lstStyle/>
        <a:p>
          <a:endParaRPr lang="en-US"/>
        </a:p>
      </dgm:t>
    </dgm:pt>
    <dgm:pt modelId="{9DE051E8-ED18-49E1-ABA3-DF7E45E33657}" type="pres">
      <dgm:prSet presAssocID="{AECEAD9D-8268-40BD-826F-7AE40F5A4441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EC57AC9-50A5-486A-9948-F44636256986}" type="pres">
      <dgm:prSet presAssocID="{AECEAD9D-8268-40BD-826F-7AE40F5A444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2CB98-DC14-44A2-98BA-39D0B94065D7}" type="pres">
      <dgm:prSet presAssocID="{A3F99542-5FDA-44B9-9D32-0C407DBCF9D0}" presName="spacer" presStyleCnt="0"/>
      <dgm:spPr/>
    </dgm:pt>
    <dgm:pt modelId="{88CB1D32-6EDD-49E6-907A-5F714879D067}" type="pres">
      <dgm:prSet presAssocID="{A7241135-64E0-44B1-99FE-45B9BB59E0F2}" presName="comp" presStyleCnt="0"/>
      <dgm:spPr/>
    </dgm:pt>
    <dgm:pt modelId="{5D5C8999-DDE8-494E-9916-166952DE24D5}" type="pres">
      <dgm:prSet presAssocID="{A7241135-64E0-44B1-99FE-45B9BB59E0F2}" presName="box" presStyleLbl="node1" presStyleIdx="1" presStyleCnt="3"/>
      <dgm:spPr/>
      <dgm:t>
        <a:bodyPr/>
        <a:lstStyle/>
        <a:p>
          <a:endParaRPr lang="en-US"/>
        </a:p>
      </dgm:t>
    </dgm:pt>
    <dgm:pt modelId="{1036CBD1-7A02-4760-8DAA-703BF2426B2F}" type="pres">
      <dgm:prSet presAssocID="{A7241135-64E0-44B1-99FE-45B9BB59E0F2}" presName="img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5F705E-5BDD-430B-90C4-1A35C1BFBB16}" type="pres">
      <dgm:prSet presAssocID="{A7241135-64E0-44B1-99FE-45B9BB59E0F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3FF9C-A17C-4F9D-A63D-1AE7D8F4A5B8}" type="pres">
      <dgm:prSet presAssocID="{154F740C-05F9-486E-926A-C254004B0E77}" presName="spacer" presStyleCnt="0"/>
      <dgm:spPr/>
    </dgm:pt>
    <dgm:pt modelId="{78146102-A6A4-4BCA-AAE8-93AF6F5BB58C}" type="pres">
      <dgm:prSet presAssocID="{A88E7EC1-9EB0-4054-8315-B937D5AE1CF6}" presName="comp" presStyleCnt="0"/>
      <dgm:spPr/>
    </dgm:pt>
    <dgm:pt modelId="{5A2654B9-D110-40AA-A189-337D235A56B5}" type="pres">
      <dgm:prSet presAssocID="{A88E7EC1-9EB0-4054-8315-B937D5AE1CF6}" presName="box" presStyleLbl="node1" presStyleIdx="2" presStyleCnt="3"/>
      <dgm:spPr/>
      <dgm:t>
        <a:bodyPr/>
        <a:lstStyle/>
        <a:p>
          <a:endParaRPr lang="en-US"/>
        </a:p>
      </dgm:t>
    </dgm:pt>
    <dgm:pt modelId="{03BDE434-4B74-403C-A7B9-5A8A383A9F8F}" type="pres">
      <dgm:prSet presAssocID="{A88E7EC1-9EB0-4054-8315-B937D5AE1CF6}" presName="img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C2CEA3-FB33-4031-9062-0C66AF17A7A9}" type="pres">
      <dgm:prSet presAssocID="{A88E7EC1-9EB0-4054-8315-B937D5AE1CF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8F8AC8-2DB8-479E-BD7A-C316BBB0F1AB}" srcId="{C105F39D-CE70-4D99-826F-E72BD468EEB9}" destId="{A7241135-64E0-44B1-99FE-45B9BB59E0F2}" srcOrd="1" destOrd="0" parTransId="{D07D7EA3-DDE9-4865-9E64-930A887152F9}" sibTransId="{154F740C-05F9-486E-926A-C254004B0E77}"/>
    <dgm:cxn modelId="{40A133CE-C620-40D1-B397-3147C6C713FF}" type="presOf" srcId="{AECEAD9D-8268-40BD-826F-7AE40F5A4441}" destId="{5EC57AC9-50A5-486A-9948-F44636256986}" srcOrd="1" destOrd="0" presId="urn:microsoft.com/office/officeart/2005/8/layout/vList4"/>
    <dgm:cxn modelId="{759AB8F9-BE72-41F9-BBE3-1B2FD7407903}" type="presOf" srcId="{136D74D5-6CB4-43FB-9DC9-47F914EDDA7E}" destId="{5A2654B9-D110-40AA-A189-337D235A56B5}" srcOrd="0" destOrd="1" presId="urn:microsoft.com/office/officeart/2005/8/layout/vList4"/>
    <dgm:cxn modelId="{CB18A3EC-305A-400D-B63D-28C1D8657CC5}" type="presOf" srcId="{35A88819-6D33-47EC-AB61-9C2EAE8C5715}" destId="{465F705E-5BDD-430B-90C4-1A35C1BFBB16}" srcOrd="1" destOrd="1" presId="urn:microsoft.com/office/officeart/2005/8/layout/vList4"/>
    <dgm:cxn modelId="{B0F18B79-CCED-4782-9403-D29E301A71E9}" type="presOf" srcId="{A88E7EC1-9EB0-4054-8315-B937D5AE1CF6}" destId="{5A2654B9-D110-40AA-A189-337D235A56B5}" srcOrd="0" destOrd="0" presId="urn:microsoft.com/office/officeart/2005/8/layout/vList4"/>
    <dgm:cxn modelId="{034D3B52-FB3C-47CB-8C67-8EA11EB1BA1B}" type="presOf" srcId="{AECEAD9D-8268-40BD-826F-7AE40F5A4441}" destId="{2E743BA2-16EB-4367-8806-CCBCB922C866}" srcOrd="0" destOrd="0" presId="urn:microsoft.com/office/officeart/2005/8/layout/vList4"/>
    <dgm:cxn modelId="{5543E85C-CD5F-4369-A7E9-0C6A57286D73}" srcId="{AECEAD9D-8268-40BD-826F-7AE40F5A4441}" destId="{78FF064A-2DE5-4F3C-ACA2-2BA898327CD8}" srcOrd="0" destOrd="0" parTransId="{35F2E597-C3D8-409D-9E81-3B82F2E055E1}" sibTransId="{7F4FEC86-BC73-4103-A6AD-FC3BF9C8F704}"/>
    <dgm:cxn modelId="{1329ADEF-1068-4ADC-9555-1DF375919893}" type="presOf" srcId="{815471D8-1A29-4564-9AD5-2124C6AEE5A3}" destId="{5EC57AC9-50A5-486A-9948-F44636256986}" srcOrd="1" destOrd="2" presId="urn:microsoft.com/office/officeart/2005/8/layout/vList4"/>
    <dgm:cxn modelId="{AC9A8ED2-CC81-44C6-8179-5745AE4F84E6}" type="presOf" srcId="{136D74D5-6CB4-43FB-9DC9-47F914EDDA7E}" destId="{A2C2CEA3-FB33-4031-9062-0C66AF17A7A9}" srcOrd="1" destOrd="1" presId="urn:microsoft.com/office/officeart/2005/8/layout/vList4"/>
    <dgm:cxn modelId="{7B9CD1A6-86F0-448B-A0F3-3BD7E3C7DD92}" srcId="{C105F39D-CE70-4D99-826F-E72BD468EEB9}" destId="{A88E7EC1-9EB0-4054-8315-B937D5AE1CF6}" srcOrd="2" destOrd="0" parTransId="{038E17D8-6199-46D7-9B59-4F9153AB452D}" sibTransId="{99ED2A6C-A0E9-4159-BE25-E5A7AC744D40}"/>
    <dgm:cxn modelId="{0B185CB1-D961-4B30-BE8E-D7B1C23AD716}" type="presOf" srcId="{815471D8-1A29-4564-9AD5-2124C6AEE5A3}" destId="{2E743BA2-16EB-4367-8806-CCBCB922C866}" srcOrd="0" destOrd="2" presId="urn:microsoft.com/office/officeart/2005/8/layout/vList4"/>
    <dgm:cxn modelId="{1558FA73-16B5-46E0-BAA7-D347A8560F56}" srcId="{A7241135-64E0-44B1-99FE-45B9BB59E0F2}" destId="{35A88819-6D33-47EC-AB61-9C2EAE8C5715}" srcOrd="0" destOrd="0" parTransId="{6573B0F8-5F83-4B9E-843C-F70864D7EAD0}" sibTransId="{903163A6-9F88-4D5C-BBF1-7B60B8932177}"/>
    <dgm:cxn modelId="{80794AE2-457A-484E-A28E-C36F72A30BE3}" srcId="{AECEAD9D-8268-40BD-826F-7AE40F5A4441}" destId="{815471D8-1A29-4564-9AD5-2124C6AEE5A3}" srcOrd="1" destOrd="0" parTransId="{3E32B82F-2A5A-4092-A01D-001A8CE19FB3}" sibTransId="{F2B978E6-2C9C-4513-AC15-93A6DA6F3FAE}"/>
    <dgm:cxn modelId="{BD9DC5A4-8CF7-4BB3-9BB5-3DC732151690}" type="presOf" srcId="{A7241135-64E0-44B1-99FE-45B9BB59E0F2}" destId="{465F705E-5BDD-430B-90C4-1A35C1BFBB16}" srcOrd="1" destOrd="0" presId="urn:microsoft.com/office/officeart/2005/8/layout/vList4"/>
    <dgm:cxn modelId="{8F329DEB-7625-4610-B5BB-88A0CB8E3D15}" srcId="{C105F39D-CE70-4D99-826F-E72BD468EEB9}" destId="{AECEAD9D-8268-40BD-826F-7AE40F5A4441}" srcOrd="0" destOrd="0" parTransId="{902D5937-279B-4201-B869-571684286650}" sibTransId="{A3F99542-5FDA-44B9-9D32-0C407DBCF9D0}"/>
    <dgm:cxn modelId="{0595313D-C781-4D84-BA91-BA95705D41F7}" type="presOf" srcId="{C105F39D-CE70-4D99-826F-E72BD468EEB9}" destId="{922561BD-C270-446D-8450-0175E0B82372}" srcOrd="0" destOrd="0" presId="urn:microsoft.com/office/officeart/2005/8/layout/vList4"/>
    <dgm:cxn modelId="{9BE99827-9AA7-417D-BD7D-0EF1F52F8111}" type="presOf" srcId="{78FF064A-2DE5-4F3C-ACA2-2BA898327CD8}" destId="{5EC57AC9-50A5-486A-9948-F44636256986}" srcOrd="1" destOrd="1" presId="urn:microsoft.com/office/officeart/2005/8/layout/vList4"/>
    <dgm:cxn modelId="{1BDEFD06-545F-412E-B252-13B2FCEFE8C6}" type="presOf" srcId="{35A88819-6D33-47EC-AB61-9C2EAE8C5715}" destId="{5D5C8999-DDE8-494E-9916-166952DE24D5}" srcOrd="0" destOrd="1" presId="urn:microsoft.com/office/officeart/2005/8/layout/vList4"/>
    <dgm:cxn modelId="{F8A79B7A-CD3D-4030-8817-628FEBCE0E8A}" srcId="{A88E7EC1-9EB0-4054-8315-B937D5AE1CF6}" destId="{136D74D5-6CB4-43FB-9DC9-47F914EDDA7E}" srcOrd="0" destOrd="0" parTransId="{CBB87F95-CDAD-4241-AFB6-2609203D8470}" sibTransId="{3D660CAA-3BB1-4C88-93EF-9EDB11002D1F}"/>
    <dgm:cxn modelId="{49620411-C712-4C2D-891E-CAFEE08D1DEC}" type="presOf" srcId="{A88E7EC1-9EB0-4054-8315-B937D5AE1CF6}" destId="{A2C2CEA3-FB33-4031-9062-0C66AF17A7A9}" srcOrd="1" destOrd="0" presId="urn:microsoft.com/office/officeart/2005/8/layout/vList4"/>
    <dgm:cxn modelId="{D1D0C97B-1BCE-4A64-AAA8-87A56519C4AE}" type="presOf" srcId="{78FF064A-2DE5-4F3C-ACA2-2BA898327CD8}" destId="{2E743BA2-16EB-4367-8806-CCBCB922C866}" srcOrd="0" destOrd="1" presId="urn:microsoft.com/office/officeart/2005/8/layout/vList4"/>
    <dgm:cxn modelId="{7A040138-DE06-4D3A-9EA9-D6107040BD11}" type="presOf" srcId="{A7241135-64E0-44B1-99FE-45B9BB59E0F2}" destId="{5D5C8999-DDE8-494E-9916-166952DE24D5}" srcOrd="0" destOrd="0" presId="urn:microsoft.com/office/officeart/2005/8/layout/vList4"/>
    <dgm:cxn modelId="{BB746714-DF66-4673-A797-D65E7CCAF9C1}" type="presParOf" srcId="{922561BD-C270-446D-8450-0175E0B82372}" destId="{6D22948B-2A74-4BCF-99E7-40B70920EB7A}" srcOrd="0" destOrd="0" presId="urn:microsoft.com/office/officeart/2005/8/layout/vList4"/>
    <dgm:cxn modelId="{22C403E2-B4FD-4C4A-B514-D79DB798F504}" type="presParOf" srcId="{6D22948B-2A74-4BCF-99E7-40B70920EB7A}" destId="{2E743BA2-16EB-4367-8806-CCBCB922C866}" srcOrd="0" destOrd="0" presId="urn:microsoft.com/office/officeart/2005/8/layout/vList4"/>
    <dgm:cxn modelId="{C6EAB664-00C9-43C2-A354-1F0F3CA8EFED}" type="presParOf" srcId="{6D22948B-2A74-4BCF-99E7-40B70920EB7A}" destId="{9DE051E8-ED18-49E1-ABA3-DF7E45E33657}" srcOrd="1" destOrd="0" presId="urn:microsoft.com/office/officeart/2005/8/layout/vList4"/>
    <dgm:cxn modelId="{B7379DD4-BC7F-47E1-9E3A-53BF2150927D}" type="presParOf" srcId="{6D22948B-2A74-4BCF-99E7-40B70920EB7A}" destId="{5EC57AC9-50A5-486A-9948-F44636256986}" srcOrd="2" destOrd="0" presId="urn:microsoft.com/office/officeart/2005/8/layout/vList4"/>
    <dgm:cxn modelId="{8A0B484B-EF82-40A0-A30F-2B868E6442B4}" type="presParOf" srcId="{922561BD-C270-446D-8450-0175E0B82372}" destId="{0BB2CB98-DC14-44A2-98BA-39D0B94065D7}" srcOrd="1" destOrd="0" presId="urn:microsoft.com/office/officeart/2005/8/layout/vList4"/>
    <dgm:cxn modelId="{BE012478-88DF-4D01-A4D5-ECFA4102225E}" type="presParOf" srcId="{922561BD-C270-446D-8450-0175E0B82372}" destId="{88CB1D32-6EDD-49E6-907A-5F714879D067}" srcOrd="2" destOrd="0" presId="urn:microsoft.com/office/officeart/2005/8/layout/vList4"/>
    <dgm:cxn modelId="{68C7CD47-FA2B-4C5A-8591-E7F37F56B856}" type="presParOf" srcId="{88CB1D32-6EDD-49E6-907A-5F714879D067}" destId="{5D5C8999-DDE8-494E-9916-166952DE24D5}" srcOrd="0" destOrd="0" presId="urn:microsoft.com/office/officeart/2005/8/layout/vList4"/>
    <dgm:cxn modelId="{D2F74CBC-4EB8-4CE2-9A9A-C6E6506D23D6}" type="presParOf" srcId="{88CB1D32-6EDD-49E6-907A-5F714879D067}" destId="{1036CBD1-7A02-4760-8DAA-703BF2426B2F}" srcOrd="1" destOrd="0" presId="urn:microsoft.com/office/officeart/2005/8/layout/vList4"/>
    <dgm:cxn modelId="{4193DCE4-B501-4471-A1F2-D5CEC5FDDE04}" type="presParOf" srcId="{88CB1D32-6EDD-49E6-907A-5F714879D067}" destId="{465F705E-5BDD-430B-90C4-1A35C1BFBB16}" srcOrd="2" destOrd="0" presId="urn:microsoft.com/office/officeart/2005/8/layout/vList4"/>
    <dgm:cxn modelId="{530F5955-2B38-4C54-9132-5BF3A02F7DE5}" type="presParOf" srcId="{922561BD-C270-446D-8450-0175E0B82372}" destId="{FF33FF9C-A17C-4F9D-A63D-1AE7D8F4A5B8}" srcOrd="3" destOrd="0" presId="urn:microsoft.com/office/officeart/2005/8/layout/vList4"/>
    <dgm:cxn modelId="{54C7914E-9FD9-435F-8C59-25193C065E73}" type="presParOf" srcId="{922561BD-C270-446D-8450-0175E0B82372}" destId="{78146102-A6A4-4BCA-AAE8-93AF6F5BB58C}" srcOrd="4" destOrd="0" presId="urn:microsoft.com/office/officeart/2005/8/layout/vList4"/>
    <dgm:cxn modelId="{A137C48D-AA99-4CC3-AFEE-EF36AB92C981}" type="presParOf" srcId="{78146102-A6A4-4BCA-AAE8-93AF6F5BB58C}" destId="{5A2654B9-D110-40AA-A189-337D235A56B5}" srcOrd="0" destOrd="0" presId="urn:microsoft.com/office/officeart/2005/8/layout/vList4"/>
    <dgm:cxn modelId="{33471865-F270-4EF4-9034-199C4FFC85FB}" type="presParOf" srcId="{78146102-A6A4-4BCA-AAE8-93AF6F5BB58C}" destId="{03BDE434-4B74-403C-A7B9-5A8A383A9F8F}" srcOrd="1" destOrd="0" presId="urn:microsoft.com/office/officeart/2005/8/layout/vList4"/>
    <dgm:cxn modelId="{1CA04C7C-563F-44CC-A902-B13ED74E33A3}" type="presParOf" srcId="{78146102-A6A4-4BCA-AAE8-93AF6F5BB58C}" destId="{A2C2CEA3-FB33-4031-9062-0C66AF17A7A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C166B4-6460-4EB0-8216-E9FC84C21C67}">
      <dsp:nvSpPr>
        <dsp:cNvPr id="0" name=""/>
        <dsp:cNvSpPr/>
      </dsp:nvSpPr>
      <dsp:spPr>
        <a:xfrm>
          <a:off x="0" y="320279"/>
          <a:ext cx="814724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317" tIns="333248" rIns="63231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Given G and an integer </a:t>
          </a:r>
          <a:r>
            <a:rPr lang="en-US" sz="1600" kern="1200" dirty="0" smtClean="0">
              <a:latin typeface="Mistral" pitchFamily="66" charset="0"/>
            </a:rPr>
            <a:t>l</a:t>
          </a:r>
          <a:r>
            <a:rPr lang="en-US" sz="1600" kern="1200" dirty="0" smtClean="0"/>
            <a:t>, does G contain a path on at least </a:t>
          </a:r>
          <a:r>
            <a:rPr lang="en-US" sz="1600" kern="1200" dirty="0" smtClean="0">
              <a:latin typeface="Mistral" pitchFamily="66" charset="0"/>
            </a:rPr>
            <a:t>l </a:t>
          </a:r>
          <a:r>
            <a:rPr lang="en-US" sz="1600" kern="1200" dirty="0" smtClean="0"/>
            <a:t>vertices?</a:t>
          </a:r>
        </a:p>
      </dsp:txBody>
      <dsp:txXfrm>
        <a:off x="0" y="320279"/>
        <a:ext cx="8147248" cy="680400"/>
      </dsp:txXfrm>
    </dsp:sp>
    <dsp:sp modelId="{3EAAA31C-78F3-46BD-A4F5-201F19901E9E}">
      <dsp:nvSpPr>
        <dsp:cNvPr id="0" name=""/>
        <dsp:cNvSpPr/>
      </dsp:nvSpPr>
      <dsp:spPr>
        <a:xfrm>
          <a:off x="407362" y="84119"/>
          <a:ext cx="570307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Long Path</a:t>
          </a:r>
        </a:p>
      </dsp:txBody>
      <dsp:txXfrm>
        <a:off x="407362" y="84119"/>
        <a:ext cx="5703073" cy="472320"/>
      </dsp:txXfrm>
    </dsp:sp>
    <dsp:sp modelId="{D19127C8-4A1C-4D69-AACF-61EA6C1D35D8}">
      <dsp:nvSpPr>
        <dsp:cNvPr id="0" name=""/>
        <dsp:cNvSpPr/>
      </dsp:nvSpPr>
      <dsp:spPr>
        <a:xfrm>
          <a:off x="0" y="1323239"/>
          <a:ext cx="814724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317" tIns="333248" rIns="63231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Given G and an integer </a:t>
          </a:r>
          <a:r>
            <a:rPr lang="en-US" sz="1600" kern="1200" dirty="0" smtClean="0">
              <a:latin typeface="Mistral" pitchFamily="66" charset="0"/>
            </a:rPr>
            <a:t>l</a:t>
          </a:r>
          <a:r>
            <a:rPr lang="en-US" sz="1600" kern="1200" dirty="0" smtClean="0"/>
            <a:t>, does G contain a cycle on at least </a:t>
          </a:r>
          <a:r>
            <a:rPr lang="en-US" sz="1600" kern="1200" dirty="0" smtClean="0">
              <a:latin typeface="Mistral" pitchFamily="66" charset="0"/>
            </a:rPr>
            <a:t>l</a:t>
          </a:r>
          <a:r>
            <a:rPr lang="en-US" sz="1600" kern="1200" dirty="0" smtClean="0"/>
            <a:t> vertices?</a:t>
          </a:r>
        </a:p>
      </dsp:txBody>
      <dsp:txXfrm>
        <a:off x="0" y="1323239"/>
        <a:ext cx="8147248" cy="680400"/>
      </dsp:txXfrm>
    </dsp:sp>
    <dsp:sp modelId="{0BBEA875-64ED-402E-89E7-F517EE3C8C15}">
      <dsp:nvSpPr>
        <dsp:cNvPr id="0" name=""/>
        <dsp:cNvSpPr/>
      </dsp:nvSpPr>
      <dsp:spPr>
        <a:xfrm>
          <a:off x="407362" y="1087079"/>
          <a:ext cx="570307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Long Cycle</a:t>
          </a:r>
        </a:p>
      </dsp:txBody>
      <dsp:txXfrm>
        <a:off x="407362" y="1087079"/>
        <a:ext cx="5703073" cy="472320"/>
      </dsp:txXfrm>
    </dsp:sp>
    <dsp:sp modelId="{46D264AD-8D07-4E79-A2E1-E74CDDE5B712}">
      <dsp:nvSpPr>
        <dsp:cNvPr id="0" name=""/>
        <dsp:cNvSpPr/>
      </dsp:nvSpPr>
      <dsp:spPr>
        <a:xfrm>
          <a:off x="0" y="2326199"/>
          <a:ext cx="814724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317" tIns="333248" rIns="63231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Given G and pairs of vertices (s</a:t>
          </a:r>
          <a:r>
            <a:rPr lang="en-US" sz="1600" kern="1200" baseline="-25000" dirty="0" smtClean="0"/>
            <a:t>1</a:t>
          </a:r>
          <a:r>
            <a:rPr lang="en-US" sz="1600" kern="1200" dirty="0" smtClean="0"/>
            <a:t>, t</a:t>
          </a:r>
          <a:r>
            <a:rPr lang="en-US" sz="1600" kern="1200" baseline="-25000" dirty="0" smtClean="0"/>
            <a:t>1</a:t>
          </a:r>
          <a:r>
            <a:rPr lang="en-US" sz="1600" kern="1200" dirty="0" smtClean="0"/>
            <a:t>), … , (</a:t>
          </a:r>
          <a:r>
            <a:rPr lang="en-US" sz="1600" kern="1200" dirty="0" err="1" smtClean="0"/>
            <a:t>s</a:t>
          </a:r>
          <a:r>
            <a:rPr lang="en-US" sz="1600" kern="1200" baseline="-25000" dirty="0" err="1" smtClean="0">
              <a:latin typeface="Mistral" pitchFamily="66" charset="0"/>
            </a:rPr>
            <a:t>l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t</a:t>
          </a:r>
          <a:r>
            <a:rPr lang="en-US" sz="1600" kern="1200" baseline="-25000" dirty="0" err="1" smtClean="0">
              <a:latin typeface="Mistral" pitchFamily="66" charset="0"/>
            </a:rPr>
            <a:t>l</a:t>
          </a:r>
          <a:r>
            <a:rPr lang="en-US" sz="1600" kern="1200" dirty="0" smtClean="0"/>
            <a:t>), are there vertex-disjoint paths connecting each </a:t>
          </a:r>
          <a:r>
            <a:rPr lang="en-US" sz="1600" kern="1200" dirty="0" err="1" smtClean="0"/>
            <a:t>s</a:t>
          </a:r>
          <a:r>
            <a:rPr lang="en-US" sz="1600" kern="1200" baseline="-25000" dirty="0" err="1" smtClean="0"/>
            <a:t>i</a:t>
          </a:r>
          <a:r>
            <a:rPr lang="en-US" sz="1600" kern="1200" dirty="0" smtClean="0"/>
            <a:t> to </a:t>
          </a:r>
          <a:r>
            <a:rPr lang="en-US" sz="1600" kern="1200" dirty="0" err="1" smtClean="0"/>
            <a:t>t</a:t>
          </a:r>
          <a:r>
            <a:rPr lang="en-US" sz="1600" kern="1200" baseline="-25000" dirty="0" err="1" smtClean="0"/>
            <a:t>i</a:t>
          </a:r>
          <a:r>
            <a:rPr lang="en-US" sz="1600" kern="1200" dirty="0" smtClean="0"/>
            <a:t>?</a:t>
          </a:r>
        </a:p>
      </dsp:txBody>
      <dsp:txXfrm>
        <a:off x="0" y="2326199"/>
        <a:ext cx="8147248" cy="907200"/>
      </dsp:txXfrm>
    </dsp:sp>
    <dsp:sp modelId="{A3248D32-8E5E-4B8F-9312-F6AE45CAFE9B}">
      <dsp:nvSpPr>
        <dsp:cNvPr id="0" name=""/>
        <dsp:cNvSpPr/>
      </dsp:nvSpPr>
      <dsp:spPr>
        <a:xfrm>
          <a:off x="407362" y="2090040"/>
          <a:ext cx="570307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Disjoint </a:t>
          </a:r>
          <a:r>
            <a:rPr lang="en-US" sz="1600" kern="1200" dirty="0" smtClean="0"/>
            <a:t>Paths</a:t>
          </a:r>
          <a:endParaRPr lang="en-US" sz="1600" kern="1200"/>
        </a:p>
      </dsp:txBody>
      <dsp:txXfrm>
        <a:off x="407362" y="2090040"/>
        <a:ext cx="5703073" cy="472320"/>
      </dsp:txXfrm>
    </dsp:sp>
    <dsp:sp modelId="{38FD28F6-0CED-4F93-AC73-20DF10801953}">
      <dsp:nvSpPr>
        <dsp:cNvPr id="0" name=""/>
        <dsp:cNvSpPr/>
      </dsp:nvSpPr>
      <dsp:spPr>
        <a:xfrm>
          <a:off x="0" y="3555960"/>
          <a:ext cx="814724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317" tIns="333248" rIns="63231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Given G and an integer </a:t>
          </a:r>
          <a:r>
            <a:rPr lang="en-US" sz="1600" kern="1200" dirty="0" smtClean="0">
              <a:latin typeface="Mistral" pitchFamily="66" charset="0"/>
            </a:rPr>
            <a:t>l</a:t>
          </a:r>
          <a:r>
            <a:rPr lang="en-US" sz="1600" kern="1200" dirty="0" smtClean="0"/>
            <a:t>, are there </a:t>
          </a:r>
          <a:r>
            <a:rPr lang="en-US" sz="1600" kern="1200" dirty="0" smtClean="0">
              <a:latin typeface="Mistral" pitchFamily="66" charset="0"/>
            </a:rPr>
            <a:t>l </a:t>
          </a:r>
          <a:r>
            <a:rPr lang="en-US" sz="1600" kern="1200" dirty="0" smtClean="0"/>
            <a:t>vertex-disjoint simple cycles in G?</a:t>
          </a:r>
        </a:p>
      </dsp:txBody>
      <dsp:txXfrm>
        <a:off x="0" y="3555960"/>
        <a:ext cx="8147248" cy="680400"/>
      </dsp:txXfrm>
    </dsp:sp>
    <dsp:sp modelId="{3003FCE4-10D9-4D38-8640-24F76AF17491}">
      <dsp:nvSpPr>
        <dsp:cNvPr id="0" name=""/>
        <dsp:cNvSpPr/>
      </dsp:nvSpPr>
      <dsp:spPr>
        <a:xfrm>
          <a:off x="407362" y="3319800"/>
          <a:ext cx="570307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Disjoint Cycles</a:t>
          </a:r>
        </a:p>
      </dsp:txBody>
      <dsp:txXfrm>
        <a:off x="407362" y="3319800"/>
        <a:ext cx="5703073" cy="4723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A4056B-90A5-439B-AB4E-2CAB56356C47}">
      <dsp:nvSpPr>
        <dsp:cNvPr id="0" name=""/>
        <dsp:cNvSpPr/>
      </dsp:nvSpPr>
      <dsp:spPr>
        <a:xfrm>
          <a:off x="3103" y="199350"/>
          <a:ext cx="3355023" cy="25044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Disjoint Paths </a:t>
          </a:r>
          <a:r>
            <a:rPr lang="en-US" sz="1600" kern="1200" dirty="0" smtClean="0"/>
            <a:t>lies at the heart of the Graph Minors algorithm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Long Path</a:t>
          </a:r>
          <a:r>
            <a:rPr lang="en-US" sz="1600" kern="1200" dirty="0" smtClean="0"/>
            <a:t> was one of the first problems known to be fixed-parameter tractable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Long Path</a:t>
          </a:r>
          <a:r>
            <a:rPr lang="en-US" sz="1600" kern="1200" dirty="0" smtClean="0"/>
            <a:t> was one of the main motivations for the kernel lower-bound framework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Disjoint Cycles</a:t>
          </a:r>
          <a:r>
            <a:rPr lang="en-US" sz="1600" kern="1200" dirty="0" smtClean="0"/>
            <a:t> inspired one of the first non-trivial compositions</a:t>
          </a:r>
          <a:endParaRPr lang="en-US" sz="1600" kern="1200" dirty="0"/>
        </a:p>
      </dsp:txBody>
      <dsp:txXfrm>
        <a:off x="3103" y="199350"/>
        <a:ext cx="3355023" cy="2504454"/>
      </dsp:txXfrm>
    </dsp:sp>
    <dsp:sp modelId="{39532DE0-1F17-4D2B-8307-CC4AFD66D938}">
      <dsp:nvSpPr>
        <dsp:cNvPr id="0" name=""/>
        <dsp:cNvSpPr/>
      </dsp:nvSpPr>
      <dsp:spPr>
        <a:xfrm>
          <a:off x="3103" y="2703804"/>
          <a:ext cx="3355023" cy="10769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Theoretical</a:t>
          </a:r>
          <a:endParaRPr lang="en-US" sz="3700" kern="1200" dirty="0"/>
        </a:p>
      </dsp:txBody>
      <dsp:txXfrm>
        <a:off x="3103" y="2703804"/>
        <a:ext cx="2362692" cy="1076915"/>
      </dsp:txXfrm>
    </dsp:sp>
    <dsp:sp modelId="{D60A0351-5427-4029-B623-C6FAC870FA0F}">
      <dsp:nvSpPr>
        <dsp:cNvPr id="0" name=""/>
        <dsp:cNvSpPr/>
      </dsp:nvSpPr>
      <dsp:spPr>
        <a:xfrm>
          <a:off x="2460704" y="2874863"/>
          <a:ext cx="1174258" cy="11742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4E5D8-E42A-48F1-87F2-AD2DE5E1D417}">
      <dsp:nvSpPr>
        <dsp:cNvPr id="0" name=""/>
        <dsp:cNvSpPr/>
      </dsp:nvSpPr>
      <dsp:spPr>
        <a:xfrm>
          <a:off x="3925877" y="199350"/>
          <a:ext cx="3355023" cy="250445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Long Path</a:t>
          </a:r>
          <a:r>
            <a:rPr lang="en-US" sz="1600" kern="1200" dirty="0" smtClean="0"/>
            <a:t> has applications in computational biology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…</a:t>
          </a:r>
          <a:endParaRPr lang="en-US" sz="1600" kern="1200" dirty="0"/>
        </a:p>
      </dsp:txBody>
      <dsp:txXfrm>
        <a:off x="3925877" y="199350"/>
        <a:ext cx="3355023" cy="2504454"/>
      </dsp:txXfrm>
    </dsp:sp>
    <dsp:sp modelId="{8315D76A-942E-47DF-852A-1C310F531BA8}">
      <dsp:nvSpPr>
        <dsp:cNvPr id="0" name=""/>
        <dsp:cNvSpPr/>
      </dsp:nvSpPr>
      <dsp:spPr>
        <a:xfrm>
          <a:off x="3925877" y="2703804"/>
          <a:ext cx="3355023" cy="10769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Practical</a:t>
          </a:r>
          <a:endParaRPr lang="en-US" sz="3700" kern="1200" dirty="0"/>
        </a:p>
      </dsp:txBody>
      <dsp:txXfrm>
        <a:off x="3925877" y="2703804"/>
        <a:ext cx="2362692" cy="1076915"/>
      </dsp:txXfrm>
    </dsp:sp>
    <dsp:sp modelId="{2D60441C-AE35-4BC4-A6AA-9827B1A0085C}">
      <dsp:nvSpPr>
        <dsp:cNvPr id="0" name=""/>
        <dsp:cNvSpPr/>
      </dsp:nvSpPr>
      <dsp:spPr>
        <a:xfrm>
          <a:off x="6383478" y="2874863"/>
          <a:ext cx="1174258" cy="117425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C14ABD-46FE-4679-87F2-59281BB3EF7E}">
      <dsp:nvSpPr>
        <dsp:cNvPr id="0" name=""/>
        <dsp:cNvSpPr/>
      </dsp:nvSpPr>
      <dsp:spPr>
        <a:xfrm>
          <a:off x="0" y="443541"/>
          <a:ext cx="7643192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197" tIns="291592" rIns="59319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Admit O(k</a:t>
          </a:r>
          <a:r>
            <a:rPr lang="en-US" sz="1400" kern="1200" baseline="30000" dirty="0" smtClean="0"/>
            <a:t>2</a:t>
          </a:r>
          <a:r>
            <a:rPr lang="en-US" sz="1400" kern="1200" dirty="0" smtClean="0"/>
            <a:t>)-vertex kernels parameterized by Vertex Cover Number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Admit polynomial kernels parameterized by Max Leaf Number</a:t>
          </a:r>
          <a:endParaRPr lang="en-US" sz="1400" kern="1200" dirty="0"/>
        </a:p>
      </dsp:txBody>
      <dsp:txXfrm>
        <a:off x="0" y="443541"/>
        <a:ext cx="7643192" cy="815850"/>
      </dsp:txXfrm>
    </dsp:sp>
    <dsp:sp modelId="{B0C2E4F5-233B-4273-80E6-EC5C3AB5E9DB}">
      <dsp:nvSpPr>
        <dsp:cNvPr id="0" name=""/>
        <dsp:cNvSpPr/>
      </dsp:nvSpPr>
      <dsp:spPr>
        <a:xfrm>
          <a:off x="382159" y="236901"/>
          <a:ext cx="5350234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2226" tIns="0" rIns="20222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Long Path, Long Cycle, </a:t>
          </a:r>
          <a:br>
            <a:rPr lang="en-US" sz="1400" kern="1200" dirty="0" smtClean="0"/>
          </a:br>
          <a:r>
            <a:rPr lang="en-US" sz="1400" kern="1200" dirty="0" smtClean="0"/>
            <a:t>Disjoint Paths, Disjoint Cycles</a:t>
          </a:r>
          <a:endParaRPr lang="en-US" sz="1400" kern="1200" dirty="0"/>
        </a:p>
      </dsp:txBody>
      <dsp:txXfrm>
        <a:off x="382159" y="236901"/>
        <a:ext cx="5350234" cy="413280"/>
      </dsp:txXfrm>
    </dsp:sp>
    <dsp:sp modelId="{32A5F53A-8BEA-480B-B9EB-D689EC2E92D1}">
      <dsp:nvSpPr>
        <dsp:cNvPr id="0" name=""/>
        <dsp:cNvSpPr/>
      </dsp:nvSpPr>
      <dsp:spPr>
        <a:xfrm>
          <a:off x="0" y="1541631"/>
          <a:ext cx="7643192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197" tIns="291592" rIns="59319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Admit polynomial kernels parameterized by vertex-deletion distance to a Cluster graph</a:t>
          </a:r>
          <a:endParaRPr lang="en-US" sz="1400" kern="1200" dirty="0"/>
        </a:p>
      </dsp:txBody>
      <dsp:txXfrm>
        <a:off x="0" y="1541631"/>
        <a:ext cx="7643192" cy="595350"/>
      </dsp:txXfrm>
    </dsp:sp>
    <dsp:sp modelId="{FFD44670-492F-4CD2-B2B3-3B2E2230798B}">
      <dsp:nvSpPr>
        <dsp:cNvPr id="0" name=""/>
        <dsp:cNvSpPr/>
      </dsp:nvSpPr>
      <dsp:spPr>
        <a:xfrm>
          <a:off x="382159" y="1334991"/>
          <a:ext cx="5350234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2226" tIns="0" rIns="20222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Long Path &amp; Long Cycle</a:t>
          </a:r>
          <a:endParaRPr lang="en-US" sz="1400" kern="1200" dirty="0"/>
        </a:p>
      </dsp:txBody>
      <dsp:txXfrm>
        <a:off x="382159" y="1334991"/>
        <a:ext cx="5350234" cy="413280"/>
      </dsp:txXfrm>
    </dsp:sp>
    <dsp:sp modelId="{A41C6000-302B-4216-9E0B-58D2CC7076C0}">
      <dsp:nvSpPr>
        <dsp:cNvPr id="0" name=""/>
        <dsp:cNvSpPr/>
      </dsp:nvSpPr>
      <dsp:spPr>
        <a:xfrm>
          <a:off x="0" y="2419221"/>
          <a:ext cx="7643192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197" tIns="291592" rIns="59319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Do not admit polynomial kernels parameterized by vertex-deletion distance to an </a:t>
          </a:r>
          <a:r>
            <a:rPr lang="en-US" sz="1400" kern="1200" dirty="0" err="1" smtClean="0"/>
            <a:t>outerplanar</a:t>
          </a:r>
          <a:r>
            <a:rPr lang="en-US" sz="1400" kern="1200" dirty="0" smtClean="0"/>
            <a:t> graph</a:t>
          </a:r>
          <a:endParaRPr lang="en-US" sz="1400" kern="1200" dirty="0"/>
        </a:p>
      </dsp:txBody>
      <dsp:txXfrm>
        <a:off x="0" y="2419221"/>
        <a:ext cx="7643192" cy="793800"/>
      </dsp:txXfrm>
    </dsp:sp>
    <dsp:sp modelId="{56AD6600-D139-4BD1-93F6-52039AC286A1}">
      <dsp:nvSpPr>
        <dsp:cNvPr id="0" name=""/>
        <dsp:cNvSpPr/>
      </dsp:nvSpPr>
      <dsp:spPr>
        <a:xfrm>
          <a:off x="382159" y="2212581"/>
          <a:ext cx="5350234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2226" tIns="0" rIns="20222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Hamiltonian Path &amp; Hamiltonian Cycle</a:t>
          </a:r>
          <a:endParaRPr lang="en-US" sz="1400" kern="1200" dirty="0"/>
        </a:p>
      </dsp:txBody>
      <dsp:txXfrm>
        <a:off x="382159" y="2212581"/>
        <a:ext cx="5350234" cy="413280"/>
      </dsp:txXfrm>
    </dsp:sp>
    <dsp:sp modelId="{F6917C75-296E-4691-8DC5-197C9FE8F4D9}">
      <dsp:nvSpPr>
        <dsp:cNvPr id="0" name=""/>
        <dsp:cNvSpPr/>
      </dsp:nvSpPr>
      <dsp:spPr>
        <a:xfrm>
          <a:off x="0" y="3495261"/>
          <a:ext cx="7643192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3197" tIns="291592" rIns="59319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First study of parameterized complexity: </a:t>
          </a:r>
          <a:r>
            <a:rPr lang="en-US" sz="1400" kern="1200" dirty="0" err="1" smtClean="0"/>
            <a:t>para</a:t>
          </a:r>
          <a:r>
            <a:rPr lang="en-US" sz="1400" kern="1200" dirty="0" smtClean="0"/>
            <a:t>-NP-completeness, FPT, W[1]-hardness and kernel lower-bounds</a:t>
          </a:r>
          <a:endParaRPr lang="en-US" sz="1400" kern="1200" dirty="0"/>
        </a:p>
      </dsp:txBody>
      <dsp:txXfrm>
        <a:off x="0" y="3495261"/>
        <a:ext cx="7643192" cy="793800"/>
      </dsp:txXfrm>
    </dsp:sp>
    <dsp:sp modelId="{B227DC0B-44B0-43F5-ABCF-72DC39168C6E}">
      <dsp:nvSpPr>
        <dsp:cNvPr id="0" name=""/>
        <dsp:cNvSpPr/>
      </dsp:nvSpPr>
      <dsp:spPr>
        <a:xfrm>
          <a:off x="382159" y="3288621"/>
          <a:ext cx="5350234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2226" tIns="0" rIns="20222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Path problems with Forbidden Pairs</a:t>
          </a:r>
          <a:endParaRPr lang="en-US" sz="1400" kern="1200" dirty="0"/>
        </a:p>
      </dsp:txBody>
      <dsp:txXfrm>
        <a:off x="382159" y="3288621"/>
        <a:ext cx="5350234" cy="4132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743BA2-16EB-4367-8806-CCBCB922C866}">
      <dsp:nvSpPr>
        <dsp:cNvPr id="0" name=""/>
        <dsp:cNvSpPr/>
      </dsp:nvSpPr>
      <dsp:spPr>
        <a:xfrm>
          <a:off x="0" y="0"/>
          <a:ext cx="6275040" cy="1057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Poly kernels for Long Path parameterized by: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feedback vertex number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vertex-deletion distance to a </a:t>
          </a:r>
          <a:r>
            <a:rPr lang="en-US" sz="1400" kern="1200" dirty="0" err="1" smtClean="0"/>
            <a:t>cograph</a:t>
          </a:r>
          <a:endParaRPr lang="en-US" sz="1400" kern="1200" dirty="0" smtClean="0"/>
        </a:p>
      </dsp:txBody>
      <dsp:txXfrm>
        <a:off x="1360769" y="0"/>
        <a:ext cx="4914270" cy="1057617"/>
      </dsp:txXfrm>
    </dsp:sp>
    <dsp:sp modelId="{9DE051E8-ED18-49E1-ABA3-DF7E45E33657}">
      <dsp:nvSpPr>
        <dsp:cNvPr id="0" name=""/>
        <dsp:cNvSpPr/>
      </dsp:nvSpPr>
      <dsp:spPr>
        <a:xfrm>
          <a:off x="105761" y="105761"/>
          <a:ext cx="1255008" cy="8460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5C8999-DDE8-494E-9916-166952DE24D5}">
      <dsp:nvSpPr>
        <dsp:cNvPr id="0" name=""/>
        <dsp:cNvSpPr/>
      </dsp:nvSpPr>
      <dsp:spPr>
        <a:xfrm>
          <a:off x="0" y="1163379"/>
          <a:ext cx="6275040" cy="1057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Poly kernels for Long Path parameterized by: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Max Leaf Number, </a:t>
          </a:r>
          <a:r>
            <a:rPr lang="en-US" sz="1800" i="1" kern="1200" dirty="0" smtClean="0"/>
            <a:t>without</a:t>
          </a:r>
          <a:r>
            <a:rPr lang="en-US" sz="1800" kern="1200" dirty="0" smtClean="0"/>
            <a:t> using binary encoding?</a:t>
          </a:r>
        </a:p>
      </dsp:txBody>
      <dsp:txXfrm>
        <a:off x="1360769" y="1163379"/>
        <a:ext cx="4914270" cy="1057617"/>
      </dsp:txXfrm>
    </dsp:sp>
    <dsp:sp modelId="{1036CBD1-7A02-4760-8DAA-703BF2426B2F}">
      <dsp:nvSpPr>
        <dsp:cNvPr id="0" name=""/>
        <dsp:cNvSpPr/>
      </dsp:nvSpPr>
      <dsp:spPr>
        <a:xfrm>
          <a:off x="105761" y="1269141"/>
          <a:ext cx="1255008" cy="8460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2654B9-D110-40AA-A189-337D235A56B5}">
      <dsp:nvSpPr>
        <dsp:cNvPr id="0" name=""/>
        <dsp:cNvSpPr/>
      </dsp:nvSpPr>
      <dsp:spPr>
        <a:xfrm>
          <a:off x="0" y="2326758"/>
          <a:ext cx="6275040" cy="1057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Is Longest Path in FPT …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parameterized by a (given) deletion set to an Interval graph?</a:t>
          </a:r>
        </a:p>
      </dsp:txBody>
      <dsp:txXfrm>
        <a:off x="1360769" y="2326758"/>
        <a:ext cx="4914270" cy="1057617"/>
      </dsp:txXfrm>
    </dsp:sp>
    <dsp:sp modelId="{03BDE434-4B74-403C-A7B9-5A8A383A9F8F}">
      <dsp:nvSpPr>
        <dsp:cNvPr id="0" name=""/>
        <dsp:cNvSpPr/>
      </dsp:nvSpPr>
      <dsp:spPr>
        <a:xfrm>
          <a:off x="105761" y="2432520"/>
          <a:ext cx="1255008" cy="8460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EB7BE-D7E7-4677-A421-B22122BFEACC}" type="datetimeFigureOut">
              <a:rPr lang="en-US" smtClean="0"/>
              <a:pPr/>
              <a:t>9/1/2011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9FC3D-0D59-42E0-8BC5-EA1E2C4DA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TODO: </a:t>
            </a:r>
            <a:r>
              <a:rPr lang="en-US" baseline="0" dirty="0" smtClean="0"/>
              <a:t>Maybe: put in a slide showing what the problem looks like with a structural parameter.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FC3D-0D59-42E0-8BC5-EA1E2C4DAE8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FC3D-0D59-42E0-8BC5-EA1E2C4DAE8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FC3D-0D59-42E0-8BC5-EA1E2C4DAE8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u="sn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9FC3D-0D59-42E0-8BC5-EA1E2C4DAE8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57600" y="990601"/>
            <a:ext cx="5181600" cy="1828800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rgbClr val="D70044"/>
                </a:solidFill>
                <a:latin typeface="+mj-lt"/>
                <a:cs typeface="Verdana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657600" y="3200400"/>
            <a:ext cx="5181600" cy="2438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868E719D-FF9B-4C90-9B5E-63E7390CB140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2CC293F5-EB91-4AB7-B8CA-25133BEC971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1A2D1-4068-4ACE-885E-06C93ED79378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9476D-40C0-4401-95B7-5AE9A11A10FC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B1D1E4-0E79-49ED-A386-3B0B5196B77A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01F89-4BCF-49A6-B1D9-B3A16894DF2F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6D27E1-197F-4207-A586-F54F16BCBE27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43A80-CCFE-4885-A2D8-84AE2677A3C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399A2-7711-47B6-9715-B1FC3E660992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6A559-93A4-48B4-A486-E11DD3FD6CE8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92788D-8E77-415E-BC5B-BA472039598F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CBEAB-91C3-41DF-856E-873B7A86585B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AC36B-2ACB-400B-BDA7-502B8C1E8656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C9743-7FE2-44D7-8F86-AADB4D854746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47CD5E-C9BF-4D76-8864-BB6E46783E63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DBEFC-3A98-4989-A4C4-6FFFF128F28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375D0C-84E1-427C-AE53-49D54931521B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F7421-4C46-4972-80CF-6AEFACADE05F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82072-590D-4E9A-BCD3-A469A6BE18F7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88885-B63F-4A81-9E15-CE8132F0FDF9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71730-2EE0-4837-ADCE-BA344713D5D6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05A08-CAAC-46F2-83DD-6FEC8AEF4B18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dirty="0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fld id="{0BE05E71-0991-43E8-A659-43AE3F170412}" type="datetime1">
              <a:rPr lang="nl-NL" smtClean="0"/>
              <a:pPr/>
              <a:t>1-9-2011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itchFamily="-109" charset="0"/>
              </a:defRPr>
            </a:lvl1pPr>
          </a:lstStyle>
          <a:p>
            <a:fld id="{CEBF258B-C62F-4FD6-B1CD-1915442E7B20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D70044"/>
          </a:solidFill>
          <a:latin typeface="+mj-lt"/>
          <a:ea typeface="ＭＳ Ｐゴシック" pitchFamily="-65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D70044"/>
          </a:solidFill>
          <a:latin typeface="Verdana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pitchFamily="-65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3657600" y="990600"/>
            <a:ext cx="5181600" cy="1828800"/>
          </a:xfrm>
        </p:spPr>
        <p:txBody>
          <a:bodyPr/>
          <a:lstStyle/>
          <a:p>
            <a:r>
              <a:rPr lang="en-US" dirty="0" smtClean="0"/>
              <a:t>Kernel Bounds for Path and Cycle Problems </a:t>
            </a:r>
            <a:endParaRPr lang="en-US" dirty="0" smtClean="0">
              <a:latin typeface="Verdana" pitchFamily="-109" charset="0"/>
              <a:ea typeface="ＭＳ Ｐゴシック" pitchFamily="-109" charset="-128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657600" y="3200400"/>
            <a:ext cx="5378896" cy="2438400"/>
          </a:xfrm>
        </p:spPr>
        <p:txBody>
          <a:bodyPr/>
          <a:lstStyle/>
          <a:p>
            <a:r>
              <a:rPr lang="en-US" b="1" dirty="0" smtClean="0"/>
              <a:t>Bart M. P. Jansen</a:t>
            </a:r>
          </a:p>
          <a:p>
            <a:endParaRPr lang="en-US" dirty="0" smtClean="0">
              <a:solidFill>
                <a:srgbClr val="898989"/>
              </a:solidFill>
              <a:latin typeface="Verdana" pitchFamily="-109" charset="0"/>
              <a:ea typeface="ＭＳ Ｐゴシック" pitchFamily="-109" charset="-128"/>
            </a:endParaRPr>
          </a:p>
          <a:p>
            <a:r>
              <a:rPr lang="en-US" sz="2000" dirty="0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Joint work with </a:t>
            </a:r>
          </a:p>
          <a:p>
            <a:r>
              <a:rPr lang="en-US" sz="2000" dirty="0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Hans L. </a:t>
            </a:r>
            <a:r>
              <a:rPr lang="en-US" sz="2000" dirty="0" err="1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Bodlaender</a:t>
            </a:r>
            <a:r>
              <a:rPr lang="en-US" sz="2000" dirty="0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 &amp; Stefan </a:t>
            </a:r>
            <a:r>
              <a:rPr lang="en-US" sz="2000" dirty="0" err="1" smtClean="0">
                <a:solidFill>
                  <a:srgbClr val="898989"/>
                </a:solidFill>
                <a:latin typeface="Verdana" pitchFamily="-109" charset="0"/>
                <a:ea typeface="ＭＳ Ｐゴシック" pitchFamily="-109" charset="-128"/>
              </a:rPr>
              <a:t>Kratsch</a:t>
            </a:r>
            <a:endParaRPr lang="en-US" sz="2000" dirty="0" smtClean="0">
              <a:solidFill>
                <a:srgbClr val="898989"/>
              </a:solidFill>
              <a:latin typeface="Verdana" pitchFamily="-109" charset="0"/>
              <a:ea typeface="ＭＳ Ｐゴシック" pitchFamily="-109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651605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September 8</a:t>
            </a:r>
            <a:r>
              <a:rPr lang="en-US" baseline="30000" dirty="0" smtClean="0">
                <a:latin typeface="+mj-lt"/>
              </a:rPr>
              <a:t>th </a:t>
            </a:r>
            <a:r>
              <a:rPr lang="en-US" dirty="0" smtClean="0">
                <a:latin typeface="+mj-lt"/>
              </a:rPr>
              <a:t>2011, Saarbrucken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of maximum </a:t>
            </a:r>
            <a:r>
              <a:rPr lang="en-US" dirty="0" err="1" smtClean="0"/>
              <a:t>matchings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lang="en-US" sz="1800" dirty="0" smtClean="0"/>
              <a:t>Let H = (R ∪ B, E) be a bipartite graph</a:t>
            </a:r>
          </a:p>
          <a:p>
            <a:r>
              <a:rPr lang="en-US" sz="1800" dirty="0" smtClean="0"/>
              <a:t>Let M be a maximum matching in H</a:t>
            </a:r>
          </a:p>
          <a:p>
            <a:r>
              <a:rPr lang="en-US" sz="1800" dirty="0" smtClean="0"/>
              <a:t>Let R</a:t>
            </a:r>
            <a:r>
              <a:rPr lang="en-US" sz="1800" baseline="-25000" dirty="0" smtClean="0"/>
              <a:t>U</a:t>
            </a:r>
            <a:r>
              <a:rPr lang="en-US" sz="1800" dirty="0" smtClean="0"/>
              <a:t> be vertices of R </a:t>
            </a:r>
            <a:r>
              <a:rPr lang="en-US" sz="1800" b="1" dirty="0" smtClean="0"/>
              <a:t>not</a:t>
            </a:r>
            <a:r>
              <a:rPr lang="en-US" sz="1800" dirty="0" smtClean="0"/>
              <a:t> saturated by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509120"/>
            <a:ext cx="8229600" cy="13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65" charset="-128"/>
                <a:cs typeface="Verdana"/>
              </a:rPr>
              <a:t>Proof using augmenting paths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1520" y="2924945"/>
            <a:ext cx="5797624" cy="11521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Theorem.</a:t>
            </a:r>
            <a:r>
              <a:rPr lang="en-US" sz="2000" dirty="0" smtClean="0">
                <a:solidFill>
                  <a:schemeClr val="tx1"/>
                </a:solidFill>
              </a:rPr>
              <a:t> For all B’ </a:t>
            </a:r>
            <a:r>
              <a:rPr lang="en-US" sz="2000" dirty="0" smtClean="0">
                <a:solidFill>
                  <a:schemeClr val="tx1"/>
                </a:solidFill>
                <a:sym typeface="Mathematica1"/>
              </a:rPr>
              <a:t> B: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sym typeface="Mathematica1"/>
              </a:rPr>
              <a:t>if H has a matching saturating B’,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sym typeface="Mathematica1"/>
              </a:rPr>
              <a:t>then H – R</a:t>
            </a:r>
            <a:r>
              <a:rPr lang="en-US" sz="2000" baseline="-25000" dirty="0" smtClean="0">
                <a:solidFill>
                  <a:schemeClr val="tx1"/>
                </a:solidFill>
                <a:sym typeface="Mathematica1"/>
              </a:rPr>
              <a:t>U</a:t>
            </a:r>
            <a:r>
              <a:rPr lang="en-US" sz="2000" dirty="0" smtClean="0">
                <a:solidFill>
                  <a:schemeClr val="tx1"/>
                </a:solidFill>
              </a:rPr>
              <a:t> has a matching saturating B’.</a:t>
            </a:r>
            <a:endParaRPr lang="en-US" sz="2000" dirty="0" smtClean="0">
              <a:solidFill>
                <a:schemeClr val="tx1"/>
              </a:solidFill>
              <a:sym typeface="Mathematica1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4339" y="1700808"/>
            <a:ext cx="25241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4339" y="1700808"/>
            <a:ext cx="25241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4339" y="1700808"/>
            <a:ext cx="25241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4339" y="1700808"/>
            <a:ext cx="25241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4339" y="1700808"/>
            <a:ext cx="25241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4339" y="1700808"/>
            <a:ext cx="25241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528020"/>
            <a:ext cx="34004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G has a cycle of length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>
                <a:sym typeface="Wingdings" pitchFamily="2" charset="2"/>
              </a:rPr>
              <a:t>  G</a:t>
            </a:r>
            <a:r>
              <a:rPr lang="en-US" dirty="0" smtClean="0"/>
              <a:t> – R</a:t>
            </a:r>
            <a:r>
              <a:rPr lang="en-US" baseline="-25000" dirty="0" smtClean="0"/>
              <a:t>U</a:t>
            </a:r>
            <a:r>
              <a:rPr lang="en-US" dirty="0" smtClean="0"/>
              <a:t> has </a:t>
            </a:r>
            <a:r>
              <a:rPr lang="en-US" dirty="0" smtClean="0">
                <a:sym typeface="Wingdings" pitchFamily="2" charset="2"/>
              </a:rPr>
              <a:t>a cycle of length </a:t>
            </a:r>
            <a:r>
              <a:rPr lang="en-US" dirty="0" smtClean="0">
                <a:latin typeface="Mistral" pitchFamily="66" charset="0"/>
              </a:rPr>
              <a:t>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smtClean="0">
                <a:sym typeface="Wingdings" pitchFamily="2" charset="2"/>
              </a:rPr>
              <a:t>) Trivial since cycle in </a:t>
            </a:r>
            <a:r>
              <a:rPr lang="en-US" dirty="0" err="1" smtClean="0">
                <a:sym typeface="Wingdings" pitchFamily="2" charset="2"/>
              </a:rPr>
              <a:t>subgraph</a:t>
            </a:r>
            <a:r>
              <a:rPr lang="en-US" dirty="0" smtClean="0">
                <a:sym typeface="Wingdings" pitchFamily="2" charset="2"/>
              </a:rPr>
              <a:t> gives cycle in G</a:t>
            </a:r>
          </a:p>
          <a:p>
            <a:r>
              <a:rPr lang="en-US" dirty="0" smtClean="0">
                <a:sym typeface="Wingdings" pitchFamily="2" charset="2"/>
              </a:rPr>
              <a:t>() Proof using a matching property</a:t>
            </a:r>
          </a:p>
          <a:p>
            <a:pPr lvl="1"/>
            <a:r>
              <a:rPr lang="en-US" dirty="0" smtClean="0"/>
              <a:t>Suppose G has a cycle C of length </a:t>
            </a:r>
            <a:r>
              <a:rPr lang="en-US" dirty="0" smtClean="0">
                <a:latin typeface="Mistral" pitchFamily="66" charset="0"/>
              </a:rPr>
              <a:t>l </a:t>
            </a:r>
            <a:r>
              <a:rPr lang="en-US" dirty="0" smtClean="0"/>
              <a:t>&gt;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528020"/>
            <a:ext cx="34004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1927819"/>
          </a:xfrm>
        </p:spPr>
        <p:txBody>
          <a:bodyPr>
            <a:normAutofit/>
          </a:bodyPr>
          <a:lstStyle/>
          <a:p>
            <a:r>
              <a:rPr lang="en-US" dirty="0" smtClean="0"/>
              <a:t>All (green) vertices and edges of G[X] are still present</a:t>
            </a:r>
          </a:p>
          <a:p>
            <a:r>
              <a:rPr lang="en-US" dirty="0" smtClean="0"/>
              <a:t>Red vertices in G-X are used to connect two green vertices in X</a:t>
            </a:r>
          </a:p>
          <a:p>
            <a:r>
              <a:rPr lang="en-US" dirty="0" err="1" smtClean="0"/>
              <a:t>Subpath</a:t>
            </a:r>
            <a:r>
              <a:rPr lang="en-US" dirty="0" smtClean="0"/>
              <a:t> (g</a:t>
            </a:r>
            <a:r>
              <a:rPr lang="en-US" baseline="-25000" dirty="0" smtClean="0"/>
              <a:t>1</a:t>
            </a:r>
            <a:r>
              <a:rPr lang="en-US" dirty="0" smtClean="0"/>
              <a:t>, r, g</a:t>
            </a:r>
            <a:r>
              <a:rPr lang="en-US" baseline="-25000" dirty="0" smtClean="0"/>
              <a:t>2</a:t>
            </a:r>
            <a:r>
              <a:rPr lang="en-US" dirty="0" smtClean="0"/>
              <a:t>) of C is an </a:t>
            </a:r>
            <a:r>
              <a:rPr lang="en-US" b="1" dirty="0" smtClean="0"/>
              <a:t>indirect connection</a:t>
            </a:r>
          </a:p>
          <a:p>
            <a:pPr lvl="1"/>
            <a:r>
              <a:rPr lang="en-US" dirty="0" smtClean="0"/>
              <a:t>r ∈ N(g</a:t>
            </a:r>
            <a:r>
              <a:rPr lang="en-US" baseline="-25000" dirty="0" smtClean="0"/>
              <a:t>1</a:t>
            </a:r>
            <a:r>
              <a:rPr lang="en-US" dirty="0" smtClean="0"/>
              <a:t>) ∩ N(g</a:t>
            </a:r>
            <a:r>
              <a:rPr lang="en-US" baseline="-25000" dirty="0" smtClean="0"/>
              <a:t>2</a:t>
            </a:r>
            <a:r>
              <a:rPr lang="en-US" dirty="0" smtClean="0"/>
              <a:t>) \ X</a:t>
            </a:r>
          </a:p>
          <a:p>
            <a:r>
              <a:rPr lang="en-US" dirty="0" smtClean="0"/>
              <a:t>Find red vertices in R \ R</a:t>
            </a:r>
            <a:r>
              <a:rPr lang="en-US" baseline="-25000" dirty="0" smtClean="0"/>
              <a:t>U</a:t>
            </a:r>
            <a:r>
              <a:rPr lang="en-US" dirty="0" smtClean="0"/>
              <a:t> to replace all indirect connections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528020"/>
            <a:ext cx="34004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2276872"/>
            <a:ext cx="2857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99176" cy="21888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 two connections (g</a:t>
            </a:r>
            <a:r>
              <a:rPr lang="en-US" baseline="-25000" dirty="0" smtClean="0"/>
              <a:t>1</a:t>
            </a:r>
            <a:r>
              <a:rPr lang="en-US" dirty="0" smtClean="0"/>
              <a:t>, r, g</a:t>
            </a:r>
            <a:r>
              <a:rPr lang="en-US" baseline="-25000" dirty="0" smtClean="0"/>
              <a:t>2</a:t>
            </a:r>
            <a:r>
              <a:rPr lang="en-US" dirty="0" smtClean="0"/>
              <a:t>) and (g</a:t>
            </a:r>
            <a:r>
              <a:rPr lang="en-US" baseline="-25000" dirty="0" smtClean="0"/>
              <a:t>1</a:t>
            </a:r>
            <a:r>
              <a:rPr lang="en-US" dirty="0" smtClean="0"/>
              <a:t>, r’, g</a:t>
            </a:r>
            <a:r>
              <a:rPr lang="en-US" baseline="-25000" dirty="0" smtClean="0"/>
              <a:t>2</a:t>
            </a:r>
            <a:r>
              <a:rPr lang="en-US" dirty="0" smtClean="0"/>
              <a:t>) since </a:t>
            </a:r>
            <a:r>
              <a:rPr lang="en-US" dirty="0" smtClean="0">
                <a:latin typeface="Mistral" pitchFamily="66" charset="0"/>
              </a:rPr>
              <a:t>l </a:t>
            </a:r>
            <a:r>
              <a:rPr lang="en-US" dirty="0" smtClean="0"/>
              <a:t>&gt; 4</a:t>
            </a:r>
          </a:p>
          <a:p>
            <a:r>
              <a:rPr lang="en-US" dirty="0" smtClean="0"/>
              <a:t>For each connection (g</a:t>
            </a:r>
            <a:r>
              <a:rPr lang="en-US" baseline="-25000" dirty="0" smtClean="0"/>
              <a:t>1</a:t>
            </a:r>
            <a:r>
              <a:rPr lang="en-US" dirty="0" smtClean="0"/>
              <a:t>, r, g</a:t>
            </a:r>
            <a:r>
              <a:rPr lang="en-US" baseline="-25000" dirty="0" smtClean="0"/>
              <a:t>2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match v(g</a:t>
            </a:r>
            <a:r>
              <a:rPr lang="en-US" baseline="-25000" dirty="0" smtClean="0"/>
              <a:t>1</a:t>
            </a:r>
            <a:r>
              <a:rPr lang="en-US" dirty="0" smtClean="0"/>
              <a:t>,g</a:t>
            </a:r>
            <a:r>
              <a:rPr lang="en-US" baseline="-25000" dirty="0" smtClean="0"/>
              <a:t>2</a:t>
            </a:r>
            <a:r>
              <a:rPr lang="en-US" dirty="0" smtClean="0"/>
              <a:t>) to r in H</a:t>
            </a:r>
          </a:p>
          <a:p>
            <a:pPr lvl="1"/>
            <a:r>
              <a:rPr lang="en-US" dirty="0" smtClean="0"/>
              <a:t>matching in H saturating all connected pairs</a:t>
            </a:r>
          </a:p>
          <a:p>
            <a:r>
              <a:rPr lang="en-US" dirty="0" smtClean="0"/>
              <a:t>By matching property: exists matching in H – R</a:t>
            </a:r>
            <a:r>
              <a:rPr lang="en-US" baseline="-25000" dirty="0" smtClean="0"/>
              <a:t>U</a:t>
            </a:r>
            <a:r>
              <a:rPr lang="en-US" dirty="0" smtClean="0"/>
              <a:t> saturating all connected pairs</a:t>
            </a:r>
          </a:p>
          <a:p>
            <a:r>
              <a:rPr lang="en-US" dirty="0" smtClean="0"/>
              <a:t>Update cycle accordingly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2276872"/>
            <a:ext cx="2857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2276872"/>
            <a:ext cx="2857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528020"/>
            <a:ext cx="34004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MyPic.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528020"/>
            <a:ext cx="34004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5"/>
          </a:xfrm>
        </p:spPr>
        <p:txBody>
          <a:bodyPr>
            <a:normAutofit/>
          </a:bodyPr>
          <a:lstStyle/>
          <a:p>
            <a:r>
              <a:rPr lang="en-US" dirty="0" smtClean="0"/>
              <a:t>For the decision problem with a vertex cover in the input:</a:t>
            </a:r>
          </a:p>
          <a:p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Kernel does not depend on desired length of the cycle</a:t>
            </a:r>
          </a:p>
          <a:p>
            <a:pPr marL="800100" lvl="1"/>
            <a:r>
              <a:rPr lang="en-US" dirty="0" smtClean="0"/>
              <a:t>Works for optimization problem as well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If X is not given: </a:t>
            </a:r>
          </a:p>
          <a:p>
            <a:pPr lvl="1">
              <a:defRPr/>
            </a:pPr>
            <a:r>
              <a:rPr lang="en-US" dirty="0" smtClean="0"/>
              <a:t>Compute a 2-approximate vertex cover, use it as X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Also applies to Long Path, Disjoint Paths, Disjoint Cycles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1331640" y="2132856"/>
            <a:ext cx="5941640" cy="11521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Long Cycle parameterized by a vertex cover X has a kernel with |X| + |X|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vertices.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cycle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Polynomial kernel by Max Leaf 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>
          <a:xfrm>
            <a:off x="232235" y="2968140"/>
            <a:ext cx="2645132" cy="2765160"/>
            <a:chOff x="232235" y="2968140"/>
            <a:chExt cx="2645132" cy="2765160"/>
          </a:xfrm>
        </p:grpSpPr>
        <p:sp>
          <p:nvSpPr>
            <p:cNvPr id="15" name="Rounded Rectangle 14"/>
            <p:cNvSpPr/>
            <p:nvPr/>
          </p:nvSpPr>
          <p:spPr>
            <a:xfrm>
              <a:off x="232235" y="5080415"/>
              <a:ext cx="2645132" cy="65288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1. </a:t>
              </a:r>
              <a:r>
                <a:rPr lang="en-US" dirty="0" err="1" smtClean="0">
                  <a:solidFill>
                    <a:schemeClr val="tx1"/>
                  </a:solidFill>
                </a:rPr>
                <a:t>Kleitman</a:t>
              </a:r>
              <a:r>
                <a:rPr lang="en-US" dirty="0" smtClean="0">
                  <a:solidFill>
                    <a:schemeClr val="tx1"/>
                  </a:solidFill>
                </a:rPr>
                <a:t>-West Theorem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0184" name="Picture 8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32235" y="2968140"/>
              <a:ext cx="2645132" cy="21010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Cycle parameterized by Max Leaf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75"/>
          </a:xfrm>
        </p:spPr>
        <p:txBody>
          <a:bodyPr/>
          <a:lstStyle/>
          <a:p>
            <a:r>
              <a:rPr lang="en-US" dirty="0" smtClean="0"/>
              <a:t>Input:		Graph G, integer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, integer k.</a:t>
            </a:r>
          </a:p>
          <a:p>
            <a:r>
              <a:rPr lang="en-US" dirty="0" smtClean="0"/>
              <a:t>Parameter:	k, promised to be the max leaf number of G.</a:t>
            </a:r>
          </a:p>
          <a:p>
            <a:r>
              <a:rPr lang="en-US" dirty="0" smtClean="0"/>
              <a:t>Question:	Does G contain a simple cycle of length ≥</a:t>
            </a:r>
            <a:r>
              <a:rPr lang="en-US" dirty="0" smtClean="0">
                <a:latin typeface="Mistral" pitchFamily="66" charset="0"/>
              </a:rPr>
              <a:t>l 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16</a:t>
            </a:fld>
            <a:endParaRPr lang="nl-NL"/>
          </a:p>
        </p:txBody>
      </p:sp>
      <p:grpSp>
        <p:nvGrpSpPr>
          <p:cNvPr id="6" name="Group 21"/>
          <p:cNvGrpSpPr/>
          <p:nvPr/>
        </p:nvGrpSpPr>
        <p:grpSpPr>
          <a:xfrm>
            <a:off x="6769722" y="2974292"/>
            <a:ext cx="1917078" cy="2759008"/>
            <a:chOff x="6769722" y="2974292"/>
            <a:chExt cx="1917078" cy="2759008"/>
          </a:xfrm>
        </p:grpSpPr>
        <p:sp>
          <p:nvSpPr>
            <p:cNvPr id="18" name="Rounded Rectangle 17"/>
            <p:cNvSpPr/>
            <p:nvPr/>
          </p:nvSpPr>
          <p:spPr>
            <a:xfrm>
              <a:off x="6769722" y="5080415"/>
              <a:ext cx="1917078" cy="65288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3. Karp Reduction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0183" name="Picture 7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770374" y="2974292"/>
              <a:ext cx="1916426" cy="21043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7" name="Group 20"/>
          <p:cNvGrpSpPr/>
          <p:nvPr/>
        </p:nvGrpSpPr>
        <p:grpSpPr>
          <a:xfrm>
            <a:off x="3313272" y="2966059"/>
            <a:ext cx="2794928" cy="2767241"/>
            <a:chOff x="3313272" y="2966059"/>
            <a:chExt cx="2794928" cy="2767241"/>
          </a:xfrm>
        </p:grpSpPr>
        <p:sp>
          <p:nvSpPr>
            <p:cNvPr id="17" name="Rounded Rectangle 16"/>
            <p:cNvSpPr/>
            <p:nvPr/>
          </p:nvSpPr>
          <p:spPr>
            <a:xfrm>
              <a:off x="3313272" y="5080415"/>
              <a:ext cx="2794928" cy="65288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2. Held-Karp Dynamic Programming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50185" name="Picture 9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631675" y="2966059"/>
              <a:ext cx="2169285" cy="21031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2050" name="Input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3475" y="3198570"/>
            <a:ext cx="68770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SpanningTree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3475" y="3198570"/>
            <a:ext cx="68770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Leaves"/>
          <p:cNvGrpSpPr/>
          <p:nvPr/>
        </p:nvGrpSpPr>
        <p:grpSpPr>
          <a:xfrm>
            <a:off x="1244106" y="3219586"/>
            <a:ext cx="6664416" cy="2288921"/>
            <a:chOff x="1244106" y="2245104"/>
            <a:chExt cx="6664416" cy="2288921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695766">
              <a:off x="1244106" y="2245106"/>
              <a:ext cx="610009" cy="76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940733">
              <a:off x="5736620" y="2245104"/>
              <a:ext cx="610009" cy="76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669121">
              <a:off x="3111587" y="2273995"/>
              <a:ext cx="610009" cy="76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5458999">
              <a:off x="3911405" y="2312407"/>
              <a:ext cx="610009" cy="76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688748">
              <a:off x="3124050" y="3755240"/>
              <a:ext cx="610009" cy="76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5425190">
              <a:off x="3886661" y="3845306"/>
              <a:ext cx="610009" cy="76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780928">
              <a:off x="7219802" y="3022121"/>
              <a:ext cx="610009" cy="76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5521563">
              <a:off x="5670860" y="3074696"/>
              <a:ext cx="610009" cy="76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kernelization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457200" y="1600200"/>
            <a:ext cx="6923112" cy="1414363"/>
          </a:xfrm>
          <a:custGeom>
            <a:avLst/>
            <a:gdLst>
              <a:gd name="connsiteX0" fmla="*/ 0 w 6923112"/>
              <a:gd name="connsiteY0" fmla="*/ 141436 h 1414363"/>
              <a:gd name="connsiteX1" fmla="*/ 41426 w 6923112"/>
              <a:gd name="connsiteY1" fmla="*/ 41426 h 1414363"/>
              <a:gd name="connsiteX2" fmla="*/ 141436 w 6923112"/>
              <a:gd name="connsiteY2" fmla="*/ 1 h 1414363"/>
              <a:gd name="connsiteX3" fmla="*/ 6781676 w 6923112"/>
              <a:gd name="connsiteY3" fmla="*/ 0 h 1414363"/>
              <a:gd name="connsiteX4" fmla="*/ 6881686 w 6923112"/>
              <a:gd name="connsiteY4" fmla="*/ 41426 h 1414363"/>
              <a:gd name="connsiteX5" fmla="*/ 6923111 w 6923112"/>
              <a:gd name="connsiteY5" fmla="*/ 141436 h 1414363"/>
              <a:gd name="connsiteX6" fmla="*/ 6923112 w 6923112"/>
              <a:gd name="connsiteY6" fmla="*/ 1272927 h 1414363"/>
              <a:gd name="connsiteX7" fmla="*/ 6881686 w 6923112"/>
              <a:gd name="connsiteY7" fmla="*/ 1372937 h 1414363"/>
              <a:gd name="connsiteX8" fmla="*/ 6781676 w 6923112"/>
              <a:gd name="connsiteY8" fmla="*/ 1414363 h 1414363"/>
              <a:gd name="connsiteX9" fmla="*/ 141436 w 6923112"/>
              <a:gd name="connsiteY9" fmla="*/ 1414363 h 1414363"/>
              <a:gd name="connsiteX10" fmla="*/ 41426 w 6923112"/>
              <a:gd name="connsiteY10" fmla="*/ 1372937 h 1414363"/>
              <a:gd name="connsiteX11" fmla="*/ 0 w 6923112"/>
              <a:gd name="connsiteY11" fmla="*/ 1272927 h 1414363"/>
              <a:gd name="connsiteX12" fmla="*/ 0 w 6923112"/>
              <a:gd name="connsiteY12" fmla="*/ 141436 h 141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3112" h="1414363">
                <a:moveTo>
                  <a:pt x="0" y="141436"/>
                </a:moveTo>
                <a:cubicBezTo>
                  <a:pt x="0" y="103925"/>
                  <a:pt x="14901" y="67950"/>
                  <a:pt x="41426" y="41426"/>
                </a:cubicBezTo>
                <a:cubicBezTo>
                  <a:pt x="67950" y="14902"/>
                  <a:pt x="103925" y="0"/>
                  <a:pt x="141436" y="1"/>
                </a:cubicBezTo>
                <a:lnTo>
                  <a:pt x="6781676" y="0"/>
                </a:lnTo>
                <a:cubicBezTo>
                  <a:pt x="6819187" y="0"/>
                  <a:pt x="6855162" y="14901"/>
                  <a:pt x="6881686" y="41426"/>
                </a:cubicBezTo>
                <a:cubicBezTo>
                  <a:pt x="6908210" y="67950"/>
                  <a:pt x="6923112" y="103925"/>
                  <a:pt x="6923111" y="141436"/>
                </a:cubicBezTo>
                <a:cubicBezTo>
                  <a:pt x="6923111" y="518600"/>
                  <a:pt x="6923112" y="895763"/>
                  <a:pt x="6923112" y="1272927"/>
                </a:cubicBezTo>
                <a:cubicBezTo>
                  <a:pt x="6923112" y="1310438"/>
                  <a:pt x="6908211" y="1346413"/>
                  <a:pt x="6881686" y="1372937"/>
                </a:cubicBezTo>
                <a:cubicBezTo>
                  <a:pt x="6855162" y="1399461"/>
                  <a:pt x="6819187" y="1414363"/>
                  <a:pt x="6781676" y="1414363"/>
                </a:cubicBezTo>
                <a:lnTo>
                  <a:pt x="141436" y="1414363"/>
                </a:lnTo>
                <a:cubicBezTo>
                  <a:pt x="103925" y="1414363"/>
                  <a:pt x="67950" y="1399462"/>
                  <a:pt x="41426" y="1372937"/>
                </a:cubicBezTo>
                <a:cubicBezTo>
                  <a:pt x="14902" y="1346413"/>
                  <a:pt x="0" y="1310438"/>
                  <a:pt x="0" y="1272927"/>
                </a:cubicBezTo>
                <a:lnTo>
                  <a:pt x="0" y="14143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94638" tIns="68580" rIns="68581" bIns="6858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Kleitman</a:t>
            </a:r>
            <a:r>
              <a:rPr lang="en-US" sz="1800" kern="1200" dirty="0" smtClean="0"/>
              <a:t>-West Theorem</a:t>
            </a:r>
            <a:endParaRPr lang="en-US" sz="1800" kern="1200" dirty="0" smtClean="0">
              <a:sym typeface="Mathematica1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Let X be vertices of degree </a:t>
            </a:r>
            <a:r>
              <a:rPr lang="en-US" sz="1400" kern="1200" dirty="0" smtClean="0">
                <a:sym typeface="Mathematica1"/>
              </a:rPr>
              <a:t>≠ 2: |X| ≤ </a:t>
            </a:r>
            <a:r>
              <a:rPr lang="en-US" sz="1400" kern="1200" dirty="0" err="1" smtClean="0">
                <a:sym typeface="Mathematica1"/>
              </a:rPr>
              <a:t>c</a:t>
            </a:r>
            <a:r>
              <a:rPr lang="en-US" sz="1400" kern="1200" dirty="0" err="1" smtClean="0"/>
              <a:t>·</a:t>
            </a:r>
            <a:r>
              <a:rPr lang="en-US" sz="1400" kern="1200" dirty="0" err="1" smtClean="0">
                <a:sym typeface="Mathematica1"/>
              </a:rPr>
              <a:t>k</a:t>
            </a:r>
            <a:endParaRPr lang="en-US" sz="1400" kern="1200" dirty="0" smtClean="0">
              <a:sym typeface="Mathematica1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>
                <a:sym typeface="Mathematica1"/>
              </a:rPr>
              <a:t>Transform paths of degree-2 vertices into</a:t>
            </a:r>
            <a:r>
              <a:rPr lang="en-US" sz="1400" kern="1200" dirty="0" smtClean="0">
                <a:sym typeface="Wingdings" pitchFamily="2" charset="2"/>
              </a:rPr>
              <a:t> </a:t>
            </a:r>
            <a:r>
              <a:rPr lang="en-US" sz="1400" kern="1200" dirty="0" smtClean="0">
                <a:sym typeface="Mathematica1"/>
              </a:rPr>
              <a:t>weighted edges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Reduce to weighted simple graph (G’, w’) with |V(G’)| = |X| </a:t>
            </a:r>
            <a:r>
              <a:rPr lang="en-US" sz="1400" kern="1200" dirty="0" smtClean="0">
                <a:sym typeface="Mathematica1"/>
              </a:rPr>
              <a:t>≤ </a:t>
            </a:r>
            <a:r>
              <a:rPr lang="en-US" sz="1400" kern="1200" dirty="0" err="1" smtClean="0">
                <a:sym typeface="Mathematica1"/>
              </a:rPr>
              <a:t>c</a:t>
            </a:r>
            <a:r>
              <a:rPr lang="en-US" sz="1400" kern="1200" dirty="0" err="1" smtClean="0"/>
              <a:t>·</a:t>
            </a:r>
            <a:r>
              <a:rPr lang="en-US" sz="1400" kern="1200" dirty="0" err="1" smtClean="0">
                <a:sym typeface="Mathematica1"/>
              </a:rPr>
              <a:t>k</a:t>
            </a:r>
            <a:endParaRPr lang="en-US" sz="1400" kern="1200" dirty="0" smtClean="0"/>
          </a:p>
        </p:txBody>
      </p:sp>
      <p:sp>
        <p:nvSpPr>
          <p:cNvPr id="11" name="KMWST"/>
          <p:cNvSpPr/>
          <p:nvPr/>
        </p:nvSpPr>
        <p:spPr>
          <a:xfrm>
            <a:off x="598636" y="1741636"/>
            <a:ext cx="1384622" cy="1131490"/>
          </a:xfrm>
          <a:prstGeom prst="roundRect">
            <a:avLst>
              <a:gd name="adj" fmla="val 10000"/>
            </a:avLst>
          </a:prstGeom>
          <a:blipFill rotWithShape="0">
            <a:blip r:embed="rId2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17</a:t>
            </a:fld>
            <a:endParaRPr lang="nl-NL"/>
          </a:p>
        </p:txBody>
      </p:sp>
      <p:pic>
        <p:nvPicPr>
          <p:cNvPr id="18" name="Input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3475" y="3716338"/>
            <a:ext cx="68770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OneEdgeModified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3475" y="3525838"/>
            <a:ext cx="68770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SelectedPath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3475" y="3716338"/>
            <a:ext cx="68770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ReplacedMulti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3475" y="3525838"/>
            <a:ext cx="68770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ReplacedSimple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3475" y="3525838"/>
            <a:ext cx="68770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kernelization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457200" y="1600200"/>
            <a:ext cx="6923112" cy="1414363"/>
          </a:xfrm>
          <a:custGeom>
            <a:avLst/>
            <a:gdLst>
              <a:gd name="connsiteX0" fmla="*/ 0 w 6923112"/>
              <a:gd name="connsiteY0" fmla="*/ 141436 h 1414363"/>
              <a:gd name="connsiteX1" fmla="*/ 41426 w 6923112"/>
              <a:gd name="connsiteY1" fmla="*/ 41426 h 1414363"/>
              <a:gd name="connsiteX2" fmla="*/ 141436 w 6923112"/>
              <a:gd name="connsiteY2" fmla="*/ 1 h 1414363"/>
              <a:gd name="connsiteX3" fmla="*/ 6781676 w 6923112"/>
              <a:gd name="connsiteY3" fmla="*/ 0 h 1414363"/>
              <a:gd name="connsiteX4" fmla="*/ 6881686 w 6923112"/>
              <a:gd name="connsiteY4" fmla="*/ 41426 h 1414363"/>
              <a:gd name="connsiteX5" fmla="*/ 6923111 w 6923112"/>
              <a:gd name="connsiteY5" fmla="*/ 141436 h 1414363"/>
              <a:gd name="connsiteX6" fmla="*/ 6923112 w 6923112"/>
              <a:gd name="connsiteY6" fmla="*/ 1272927 h 1414363"/>
              <a:gd name="connsiteX7" fmla="*/ 6881686 w 6923112"/>
              <a:gd name="connsiteY7" fmla="*/ 1372937 h 1414363"/>
              <a:gd name="connsiteX8" fmla="*/ 6781676 w 6923112"/>
              <a:gd name="connsiteY8" fmla="*/ 1414363 h 1414363"/>
              <a:gd name="connsiteX9" fmla="*/ 141436 w 6923112"/>
              <a:gd name="connsiteY9" fmla="*/ 1414363 h 1414363"/>
              <a:gd name="connsiteX10" fmla="*/ 41426 w 6923112"/>
              <a:gd name="connsiteY10" fmla="*/ 1372937 h 1414363"/>
              <a:gd name="connsiteX11" fmla="*/ 0 w 6923112"/>
              <a:gd name="connsiteY11" fmla="*/ 1272927 h 1414363"/>
              <a:gd name="connsiteX12" fmla="*/ 0 w 6923112"/>
              <a:gd name="connsiteY12" fmla="*/ 141436 h 141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3112" h="1414363">
                <a:moveTo>
                  <a:pt x="0" y="141436"/>
                </a:moveTo>
                <a:cubicBezTo>
                  <a:pt x="0" y="103925"/>
                  <a:pt x="14901" y="67950"/>
                  <a:pt x="41426" y="41426"/>
                </a:cubicBezTo>
                <a:cubicBezTo>
                  <a:pt x="67950" y="14902"/>
                  <a:pt x="103925" y="0"/>
                  <a:pt x="141436" y="1"/>
                </a:cubicBezTo>
                <a:lnTo>
                  <a:pt x="6781676" y="0"/>
                </a:lnTo>
                <a:cubicBezTo>
                  <a:pt x="6819187" y="0"/>
                  <a:pt x="6855162" y="14901"/>
                  <a:pt x="6881686" y="41426"/>
                </a:cubicBezTo>
                <a:cubicBezTo>
                  <a:pt x="6908210" y="67950"/>
                  <a:pt x="6923112" y="103925"/>
                  <a:pt x="6923111" y="141436"/>
                </a:cubicBezTo>
                <a:cubicBezTo>
                  <a:pt x="6923111" y="518600"/>
                  <a:pt x="6923112" y="895763"/>
                  <a:pt x="6923112" y="1272927"/>
                </a:cubicBezTo>
                <a:cubicBezTo>
                  <a:pt x="6923112" y="1310438"/>
                  <a:pt x="6908211" y="1346413"/>
                  <a:pt x="6881686" y="1372937"/>
                </a:cubicBezTo>
                <a:cubicBezTo>
                  <a:pt x="6855162" y="1399461"/>
                  <a:pt x="6819187" y="1414363"/>
                  <a:pt x="6781676" y="1414363"/>
                </a:cubicBezTo>
                <a:lnTo>
                  <a:pt x="141436" y="1414363"/>
                </a:lnTo>
                <a:cubicBezTo>
                  <a:pt x="103925" y="1414363"/>
                  <a:pt x="67950" y="1399462"/>
                  <a:pt x="41426" y="1372937"/>
                </a:cubicBezTo>
                <a:cubicBezTo>
                  <a:pt x="14902" y="1346413"/>
                  <a:pt x="0" y="1310438"/>
                  <a:pt x="0" y="1272927"/>
                </a:cubicBezTo>
                <a:lnTo>
                  <a:pt x="0" y="14143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94638" tIns="68580" rIns="68581" bIns="6858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Kleitman</a:t>
            </a:r>
            <a:r>
              <a:rPr lang="en-US" sz="1800" kern="1200" dirty="0" smtClean="0"/>
              <a:t>-West Theorem</a:t>
            </a:r>
            <a:endParaRPr lang="en-US" sz="1800" kern="1200" dirty="0" smtClean="0">
              <a:sym typeface="Mathematica1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Let X be vertices of degree </a:t>
            </a:r>
            <a:r>
              <a:rPr lang="en-US" sz="1400" kern="1200" dirty="0" smtClean="0">
                <a:sym typeface="Mathematica1"/>
              </a:rPr>
              <a:t>≠ 2: |X| ≤ </a:t>
            </a:r>
            <a:r>
              <a:rPr lang="en-US" sz="1400" kern="1200" dirty="0" err="1" smtClean="0">
                <a:sym typeface="Mathematica1"/>
              </a:rPr>
              <a:t>c</a:t>
            </a:r>
            <a:r>
              <a:rPr lang="en-US" sz="1400" kern="1200" dirty="0" err="1" smtClean="0"/>
              <a:t>·</a:t>
            </a:r>
            <a:r>
              <a:rPr lang="en-US" sz="1400" kern="1200" dirty="0" err="1" smtClean="0">
                <a:sym typeface="Mathematica1"/>
              </a:rPr>
              <a:t>k</a:t>
            </a:r>
            <a:endParaRPr lang="en-US" sz="1400" kern="1200" dirty="0" smtClean="0">
              <a:sym typeface="Mathematica1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>
                <a:sym typeface="Mathematica1"/>
              </a:rPr>
              <a:t>Transform paths of degree-2 vertices into</a:t>
            </a:r>
            <a:r>
              <a:rPr lang="en-US" sz="1400" kern="1200" dirty="0" smtClean="0">
                <a:sym typeface="Wingdings" pitchFamily="2" charset="2"/>
              </a:rPr>
              <a:t> </a:t>
            </a:r>
            <a:r>
              <a:rPr lang="en-US" sz="1400" kern="1200" dirty="0" smtClean="0">
                <a:sym typeface="Mathematica1"/>
              </a:rPr>
              <a:t>weighted edges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Reduce to weighted simple graph (G’, w’) with |V(G’)| = |X| </a:t>
            </a:r>
            <a:r>
              <a:rPr lang="en-US" sz="1400" kern="1200" dirty="0" smtClean="0">
                <a:sym typeface="Mathematica1"/>
              </a:rPr>
              <a:t>≤ </a:t>
            </a:r>
            <a:r>
              <a:rPr lang="en-US" sz="1400" kern="1200" dirty="0" err="1" smtClean="0">
                <a:sym typeface="Mathematica1"/>
              </a:rPr>
              <a:t>c</a:t>
            </a:r>
            <a:r>
              <a:rPr lang="en-US" sz="1400" kern="1200" dirty="0" err="1" smtClean="0"/>
              <a:t>·</a:t>
            </a:r>
            <a:r>
              <a:rPr lang="en-US" sz="1400" kern="1200" dirty="0" err="1" smtClean="0">
                <a:sym typeface="Mathematica1"/>
              </a:rPr>
              <a:t>k</a:t>
            </a:r>
            <a:endParaRPr lang="en-US" sz="1400" kern="1200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598636" y="1741636"/>
            <a:ext cx="1384622" cy="1131490"/>
          </a:xfrm>
          <a:prstGeom prst="roundRect">
            <a:avLst>
              <a:gd name="adj" fmla="val 10000"/>
            </a:avLst>
          </a:prstGeom>
          <a:blipFill rotWithShape="0">
            <a:blip r:embed="rId2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457200" y="3155999"/>
            <a:ext cx="6923112" cy="1414363"/>
          </a:xfrm>
          <a:custGeom>
            <a:avLst/>
            <a:gdLst>
              <a:gd name="connsiteX0" fmla="*/ 0 w 6923112"/>
              <a:gd name="connsiteY0" fmla="*/ 141436 h 1414363"/>
              <a:gd name="connsiteX1" fmla="*/ 41426 w 6923112"/>
              <a:gd name="connsiteY1" fmla="*/ 41426 h 1414363"/>
              <a:gd name="connsiteX2" fmla="*/ 141436 w 6923112"/>
              <a:gd name="connsiteY2" fmla="*/ 1 h 1414363"/>
              <a:gd name="connsiteX3" fmla="*/ 6781676 w 6923112"/>
              <a:gd name="connsiteY3" fmla="*/ 0 h 1414363"/>
              <a:gd name="connsiteX4" fmla="*/ 6881686 w 6923112"/>
              <a:gd name="connsiteY4" fmla="*/ 41426 h 1414363"/>
              <a:gd name="connsiteX5" fmla="*/ 6923111 w 6923112"/>
              <a:gd name="connsiteY5" fmla="*/ 141436 h 1414363"/>
              <a:gd name="connsiteX6" fmla="*/ 6923112 w 6923112"/>
              <a:gd name="connsiteY6" fmla="*/ 1272927 h 1414363"/>
              <a:gd name="connsiteX7" fmla="*/ 6881686 w 6923112"/>
              <a:gd name="connsiteY7" fmla="*/ 1372937 h 1414363"/>
              <a:gd name="connsiteX8" fmla="*/ 6781676 w 6923112"/>
              <a:gd name="connsiteY8" fmla="*/ 1414363 h 1414363"/>
              <a:gd name="connsiteX9" fmla="*/ 141436 w 6923112"/>
              <a:gd name="connsiteY9" fmla="*/ 1414363 h 1414363"/>
              <a:gd name="connsiteX10" fmla="*/ 41426 w 6923112"/>
              <a:gd name="connsiteY10" fmla="*/ 1372937 h 1414363"/>
              <a:gd name="connsiteX11" fmla="*/ 0 w 6923112"/>
              <a:gd name="connsiteY11" fmla="*/ 1272927 h 1414363"/>
              <a:gd name="connsiteX12" fmla="*/ 0 w 6923112"/>
              <a:gd name="connsiteY12" fmla="*/ 141436 h 141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3112" h="1414363">
                <a:moveTo>
                  <a:pt x="0" y="141436"/>
                </a:moveTo>
                <a:cubicBezTo>
                  <a:pt x="0" y="103925"/>
                  <a:pt x="14901" y="67950"/>
                  <a:pt x="41426" y="41426"/>
                </a:cubicBezTo>
                <a:cubicBezTo>
                  <a:pt x="67950" y="14902"/>
                  <a:pt x="103925" y="0"/>
                  <a:pt x="141436" y="1"/>
                </a:cubicBezTo>
                <a:lnTo>
                  <a:pt x="6781676" y="0"/>
                </a:lnTo>
                <a:cubicBezTo>
                  <a:pt x="6819187" y="0"/>
                  <a:pt x="6855162" y="14901"/>
                  <a:pt x="6881686" y="41426"/>
                </a:cubicBezTo>
                <a:cubicBezTo>
                  <a:pt x="6908210" y="67950"/>
                  <a:pt x="6923112" y="103925"/>
                  <a:pt x="6923111" y="141436"/>
                </a:cubicBezTo>
                <a:cubicBezTo>
                  <a:pt x="6923111" y="518600"/>
                  <a:pt x="6923112" y="895763"/>
                  <a:pt x="6923112" y="1272927"/>
                </a:cubicBezTo>
                <a:cubicBezTo>
                  <a:pt x="6923112" y="1310438"/>
                  <a:pt x="6908211" y="1346413"/>
                  <a:pt x="6881686" y="1372937"/>
                </a:cubicBezTo>
                <a:cubicBezTo>
                  <a:pt x="6855162" y="1399461"/>
                  <a:pt x="6819187" y="1414363"/>
                  <a:pt x="6781676" y="1414363"/>
                </a:cubicBezTo>
                <a:lnTo>
                  <a:pt x="141436" y="1414363"/>
                </a:lnTo>
                <a:cubicBezTo>
                  <a:pt x="103925" y="1414363"/>
                  <a:pt x="67950" y="1399462"/>
                  <a:pt x="41426" y="1372937"/>
                </a:cubicBezTo>
                <a:cubicBezTo>
                  <a:pt x="14902" y="1346413"/>
                  <a:pt x="0" y="1310438"/>
                  <a:pt x="0" y="1272927"/>
                </a:cubicBezTo>
                <a:lnTo>
                  <a:pt x="0" y="14143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94638" tIns="68580" rIns="68581" bIns="6858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Held-Karp Dynamic Programming</a:t>
            </a:r>
            <a:endParaRPr lang="en-US" sz="18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If binary encoding of a weight uses &gt; </a:t>
            </a:r>
            <a:r>
              <a:rPr lang="en-US" sz="1400" kern="1200" dirty="0" err="1" smtClean="0"/>
              <a:t>c·k</a:t>
            </a:r>
            <a:r>
              <a:rPr lang="en-US" sz="1400" kern="1200" dirty="0" smtClean="0"/>
              <a:t> bits:</a:t>
            </a:r>
            <a:endParaRPr lang="en-US" sz="1400" kern="1200" dirty="0"/>
          </a:p>
          <a:p>
            <a:pPr marL="228600" lvl="2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400" kern="1200" dirty="0" smtClean="0"/>
              <a:t>There </a:t>
            </a:r>
            <a:r>
              <a:rPr lang="en-US" sz="1400" kern="1200" smtClean="0"/>
              <a:t>were &gt; 2</a:t>
            </a:r>
            <a:r>
              <a:rPr lang="en-US" sz="1400" kern="1200" baseline="30000" smtClean="0"/>
              <a:t>c·k</a:t>
            </a:r>
            <a:r>
              <a:rPr lang="en-US" sz="1400" kern="1200" smtClean="0"/>
              <a:t> degree-2 </a:t>
            </a:r>
            <a:r>
              <a:rPr lang="en-US" sz="1400" dirty="0" smtClean="0"/>
              <a:t>vertices so n &gt; 2</a:t>
            </a:r>
            <a:r>
              <a:rPr lang="en-US" sz="1400" baseline="30000" dirty="0" smtClean="0"/>
              <a:t>c·k</a:t>
            </a:r>
            <a:endParaRPr lang="en-US" sz="1400" kern="1200" dirty="0" smtClean="0"/>
          </a:p>
          <a:p>
            <a:pPr marL="228600" lvl="2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Solve weighted instance: O(2</a:t>
            </a:r>
            <a:r>
              <a:rPr lang="en-US" sz="1400" kern="1200" baseline="30000" dirty="0" smtClean="0"/>
              <a:t>|X|</a:t>
            </a:r>
            <a:r>
              <a:rPr lang="en-US" sz="1400" kern="1200" dirty="0" smtClean="0"/>
              <a:t> |X|</a:t>
            </a:r>
            <a:r>
              <a:rPr lang="en-US" sz="1400" kern="1200" baseline="30000" dirty="0" smtClean="0"/>
              <a:t>3</a:t>
            </a:r>
            <a:r>
              <a:rPr lang="en-US" sz="1400" kern="1200" dirty="0" smtClean="0"/>
              <a:t>) is O(n</a:t>
            </a:r>
            <a:r>
              <a:rPr lang="en-US" sz="1400" kern="1200" baseline="30000" dirty="0" smtClean="0"/>
              <a:t>4</a:t>
            </a:r>
            <a:r>
              <a:rPr lang="en-US" sz="1400" kern="1200" dirty="0" smtClean="0"/>
              <a:t>) time</a:t>
            </a:r>
          </a:p>
        </p:txBody>
      </p:sp>
      <p:sp>
        <p:nvSpPr>
          <p:cNvPr id="13" name="HeldKarp"/>
          <p:cNvSpPr/>
          <p:nvPr/>
        </p:nvSpPr>
        <p:spPr>
          <a:xfrm>
            <a:off x="598636" y="3297436"/>
            <a:ext cx="1384622" cy="1131490"/>
          </a:xfrm>
          <a:prstGeom prst="roundRect">
            <a:avLst>
              <a:gd name="adj" fmla="val 10000"/>
            </a:avLst>
          </a:prstGeom>
          <a:blipFill rotWithShape="0">
            <a:blip r:embed="rId3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457200" y="4711799"/>
            <a:ext cx="6923112" cy="1414363"/>
          </a:xfrm>
          <a:custGeom>
            <a:avLst/>
            <a:gdLst>
              <a:gd name="connsiteX0" fmla="*/ 0 w 6923112"/>
              <a:gd name="connsiteY0" fmla="*/ 141436 h 1414363"/>
              <a:gd name="connsiteX1" fmla="*/ 41426 w 6923112"/>
              <a:gd name="connsiteY1" fmla="*/ 41426 h 1414363"/>
              <a:gd name="connsiteX2" fmla="*/ 141436 w 6923112"/>
              <a:gd name="connsiteY2" fmla="*/ 1 h 1414363"/>
              <a:gd name="connsiteX3" fmla="*/ 6781676 w 6923112"/>
              <a:gd name="connsiteY3" fmla="*/ 0 h 1414363"/>
              <a:gd name="connsiteX4" fmla="*/ 6881686 w 6923112"/>
              <a:gd name="connsiteY4" fmla="*/ 41426 h 1414363"/>
              <a:gd name="connsiteX5" fmla="*/ 6923111 w 6923112"/>
              <a:gd name="connsiteY5" fmla="*/ 141436 h 1414363"/>
              <a:gd name="connsiteX6" fmla="*/ 6923112 w 6923112"/>
              <a:gd name="connsiteY6" fmla="*/ 1272927 h 1414363"/>
              <a:gd name="connsiteX7" fmla="*/ 6881686 w 6923112"/>
              <a:gd name="connsiteY7" fmla="*/ 1372937 h 1414363"/>
              <a:gd name="connsiteX8" fmla="*/ 6781676 w 6923112"/>
              <a:gd name="connsiteY8" fmla="*/ 1414363 h 1414363"/>
              <a:gd name="connsiteX9" fmla="*/ 141436 w 6923112"/>
              <a:gd name="connsiteY9" fmla="*/ 1414363 h 1414363"/>
              <a:gd name="connsiteX10" fmla="*/ 41426 w 6923112"/>
              <a:gd name="connsiteY10" fmla="*/ 1372937 h 1414363"/>
              <a:gd name="connsiteX11" fmla="*/ 0 w 6923112"/>
              <a:gd name="connsiteY11" fmla="*/ 1272927 h 1414363"/>
              <a:gd name="connsiteX12" fmla="*/ 0 w 6923112"/>
              <a:gd name="connsiteY12" fmla="*/ 141436 h 141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23112" h="1414363">
                <a:moveTo>
                  <a:pt x="0" y="141436"/>
                </a:moveTo>
                <a:cubicBezTo>
                  <a:pt x="0" y="103925"/>
                  <a:pt x="14901" y="67950"/>
                  <a:pt x="41426" y="41426"/>
                </a:cubicBezTo>
                <a:cubicBezTo>
                  <a:pt x="67950" y="14902"/>
                  <a:pt x="103925" y="0"/>
                  <a:pt x="141436" y="1"/>
                </a:cubicBezTo>
                <a:lnTo>
                  <a:pt x="6781676" y="0"/>
                </a:lnTo>
                <a:cubicBezTo>
                  <a:pt x="6819187" y="0"/>
                  <a:pt x="6855162" y="14901"/>
                  <a:pt x="6881686" y="41426"/>
                </a:cubicBezTo>
                <a:cubicBezTo>
                  <a:pt x="6908210" y="67950"/>
                  <a:pt x="6923112" y="103925"/>
                  <a:pt x="6923111" y="141436"/>
                </a:cubicBezTo>
                <a:cubicBezTo>
                  <a:pt x="6923111" y="518600"/>
                  <a:pt x="6923112" y="895763"/>
                  <a:pt x="6923112" y="1272927"/>
                </a:cubicBezTo>
                <a:cubicBezTo>
                  <a:pt x="6923112" y="1310438"/>
                  <a:pt x="6908211" y="1346413"/>
                  <a:pt x="6881686" y="1372937"/>
                </a:cubicBezTo>
                <a:cubicBezTo>
                  <a:pt x="6855162" y="1399461"/>
                  <a:pt x="6819187" y="1414363"/>
                  <a:pt x="6781676" y="1414363"/>
                </a:cubicBezTo>
                <a:lnTo>
                  <a:pt x="141436" y="1414363"/>
                </a:lnTo>
                <a:cubicBezTo>
                  <a:pt x="103925" y="1414363"/>
                  <a:pt x="67950" y="1399462"/>
                  <a:pt x="41426" y="1372937"/>
                </a:cubicBezTo>
                <a:cubicBezTo>
                  <a:pt x="14902" y="1346413"/>
                  <a:pt x="0" y="1310438"/>
                  <a:pt x="0" y="1272927"/>
                </a:cubicBezTo>
                <a:lnTo>
                  <a:pt x="0" y="14143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594638" tIns="68580" rIns="68581" bIns="6858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Karp Reduction</a:t>
            </a:r>
            <a:endParaRPr lang="en-US" sz="18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If binary encoding is small: (G’, w’, </a:t>
            </a:r>
            <a:r>
              <a:rPr lang="en-US" sz="1400" kern="1200" dirty="0" smtClean="0">
                <a:latin typeface="Mistral" pitchFamily="66" charset="0"/>
              </a:rPr>
              <a:t>l</a:t>
            </a:r>
            <a:r>
              <a:rPr lang="en-US" sz="1400" kern="1200" dirty="0" smtClean="0"/>
              <a:t>’) has </a:t>
            </a:r>
            <a:r>
              <a:rPr lang="en-US" sz="1400" kern="1200" dirty="0" err="1" smtClean="0"/>
              <a:t>bitsize</a:t>
            </a:r>
            <a:r>
              <a:rPr lang="en-US" sz="1400" kern="1200" dirty="0" smtClean="0"/>
              <a:t> poly(k)</a:t>
            </a:r>
            <a:endParaRPr lang="en-US" sz="1400" kern="1200" dirty="0"/>
          </a:p>
          <a:p>
            <a:pPr marL="228600" lvl="2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Weighted Long Cycle is in NP</a:t>
            </a:r>
          </a:p>
          <a:p>
            <a:pPr marL="228600" lvl="2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Reduce to back to </a:t>
            </a:r>
            <a:r>
              <a:rPr lang="en-US" sz="1400" kern="1200" dirty="0" err="1" smtClean="0"/>
              <a:t>unweighted</a:t>
            </a:r>
            <a:r>
              <a:rPr lang="en-US" sz="1400" kern="1200" dirty="0" smtClean="0"/>
              <a:t> problem</a:t>
            </a:r>
          </a:p>
          <a:p>
            <a:pPr marL="228600" lvl="2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/>
              <a:t>Polynomial-time transformation, output has size poly(k)</a:t>
            </a:r>
          </a:p>
        </p:txBody>
      </p:sp>
      <p:sp>
        <p:nvSpPr>
          <p:cNvPr id="15" name="Karp"/>
          <p:cNvSpPr/>
          <p:nvPr/>
        </p:nvSpPr>
        <p:spPr>
          <a:xfrm>
            <a:off x="598636" y="4853235"/>
            <a:ext cx="1384622" cy="1131490"/>
          </a:xfrm>
          <a:prstGeom prst="roundRect">
            <a:avLst>
              <a:gd name="adj" fmla="val 10000"/>
            </a:avLst>
          </a:prstGeom>
          <a:blipFill rotWithShape="0">
            <a:blip r:embed="rId4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  <p:bldP spid="14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&amp; conclusion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and Cycle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</a:t>
            </a:fld>
            <a:endParaRPr lang="nl-NL"/>
          </a:p>
        </p:txBody>
      </p:sp>
      <p:graphicFrame>
        <p:nvGraphicFramePr>
          <p:cNvPr id="6" name="Diagram 5"/>
          <p:cNvGraphicFramePr/>
          <p:nvPr/>
        </p:nvGraphicFramePr>
        <p:xfrm>
          <a:off x="539552" y="1340768"/>
          <a:ext cx="81472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AAA31C-78F3-46BD-A4F5-201F19901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EAAA31C-78F3-46BD-A4F5-201F19901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C166B4-6460-4EB0-8216-E9FC84C21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E9C166B4-6460-4EB0-8216-E9FC84C21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BEA875-64ED-402E-89E7-F517EE3C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0BBEA875-64ED-402E-89E7-F517EE3C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9127C8-4A1C-4D69-AACF-61EA6C1D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D19127C8-4A1C-4D69-AACF-61EA6C1D3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248D32-8E5E-4B8F-9312-F6AE45CAF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A3248D32-8E5E-4B8F-9312-F6AE45CAFE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D264AD-8D07-4E79-A2E1-E74CDDE5B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46D264AD-8D07-4E79-A2E1-E74CDDE5B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03FCE4-10D9-4D38-8640-24F76AF17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3003FCE4-10D9-4D38-8640-24F76AF17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FD28F6-0CED-4F93-AC73-20DF10801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38FD28F6-0CED-4F93-AC73-20DF10801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Structural parameterizations of Hamiltonian Cycle (&amp; related)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1600200"/>
            <a:ext cx="7067128" cy="2036683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appy"/>
          <p:cNvSpPr/>
          <p:nvPr/>
        </p:nvSpPr>
        <p:spPr>
          <a:xfrm>
            <a:off x="669213" y="1871757"/>
            <a:ext cx="2075968" cy="1493567"/>
          </a:xfrm>
          <a:prstGeom prst="roundRect">
            <a:avLst>
              <a:gd name="adj" fmla="val 10000"/>
            </a:avLst>
          </a:prstGeom>
          <a:blipFill rotWithShape="0">
            <a:blip r:embed="rId2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VC"/>
          <p:cNvSpPr/>
          <p:nvPr/>
        </p:nvSpPr>
        <p:spPr>
          <a:xfrm rot="21600000">
            <a:off x="669213" y="3636883"/>
            <a:ext cx="2075968" cy="2489279"/>
          </a:xfrm>
          <a:custGeom>
            <a:avLst/>
            <a:gdLst>
              <a:gd name="connsiteX0" fmla="*/ 217977 w 2075968"/>
              <a:gd name="connsiteY0" fmla="*/ 0 h 2489279"/>
              <a:gd name="connsiteX1" fmla="*/ 1857991 w 2075968"/>
              <a:gd name="connsiteY1" fmla="*/ 0 h 2489279"/>
              <a:gd name="connsiteX2" fmla="*/ 2012124 w 2075968"/>
              <a:gd name="connsiteY2" fmla="*/ 63844 h 2489279"/>
              <a:gd name="connsiteX3" fmla="*/ 2075968 w 2075968"/>
              <a:gd name="connsiteY3" fmla="*/ 217977 h 2489279"/>
              <a:gd name="connsiteX4" fmla="*/ 2075968 w 2075968"/>
              <a:gd name="connsiteY4" fmla="*/ 2489279 h 2489279"/>
              <a:gd name="connsiteX5" fmla="*/ 2075968 w 2075968"/>
              <a:gd name="connsiteY5" fmla="*/ 2489279 h 2489279"/>
              <a:gd name="connsiteX6" fmla="*/ 2075968 w 2075968"/>
              <a:gd name="connsiteY6" fmla="*/ 2489279 h 2489279"/>
              <a:gd name="connsiteX7" fmla="*/ 0 w 2075968"/>
              <a:gd name="connsiteY7" fmla="*/ 2489279 h 2489279"/>
              <a:gd name="connsiteX8" fmla="*/ 0 w 2075968"/>
              <a:gd name="connsiteY8" fmla="*/ 2489279 h 2489279"/>
              <a:gd name="connsiteX9" fmla="*/ 0 w 2075968"/>
              <a:gd name="connsiteY9" fmla="*/ 2489279 h 2489279"/>
              <a:gd name="connsiteX10" fmla="*/ 0 w 2075968"/>
              <a:gd name="connsiteY10" fmla="*/ 217977 h 2489279"/>
              <a:gd name="connsiteX11" fmla="*/ 63844 w 2075968"/>
              <a:gd name="connsiteY11" fmla="*/ 63844 h 2489279"/>
              <a:gd name="connsiteX12" fmla="*/ 217977 w 2075968"/>
              <a:gd name="connsiteY12" fmla="*/ 0 h 248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5968" h="2489279">
                <a:moveTo>
                  <a:pt x="1857991" y="2489279"/>
                </a:moveTo>
                <a:lnTo>
                  <a:pt x="217977" y="2489279"/>
                </a:lnTo>
                <a:cubicBezTo>
                  <a:pt x="160166" y="2489279"/>
                  <a:pt x="104723" y="2466313"/>
                  <a:pt x="63844" y="2425435"/>
                </a:cubicBezTo>
                <a:cubicBezTo>
                  <a:pt x="22965" y="2384556"/>
                  <a:pt x="0" y="2329113"/>
                  <a:pt x="0" y="2271302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075968" y="0"/>
                </a:lnTo>
                <a:lnTo>
                  <a:pt x="2075968" y="0"/>
                </a:lnTo>
                <a:lnTo>
                  <a:pt x="2075968" y="0"/>
                </a:lnTo>
                <a:lnTo>
                  <a:pt x="2075968" y="2271302"/>
                </a:lnTo>
                <a:cubicBezTo>
                  <a:pt x="2075968" y="2329113"/>
                  <a:pt x="2053002" y="2384556"/>
                  <a:pt x="2012124" y="2425435"/>
                </a:cubicBezTo>
                <a:cubicBezTo>
                  <a:pt x="1971245" y="2466314"/>
                  <a:pt x="1915802" y="2489279"/>
                  <a:pt x="1857991" y="24892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4531" tIns="170688" rIns="234531" bIns="234531" numCol="1" spcCol="1270" anchor="t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Vertex Cover Number</a:t>
            </a:r>
            <a:br>
              <a:rPr lang="en-US" sz="2400" kern="1200" dirty="0" smtClean="0"/>
            </a:br>
            <a:endParaRPr lang="en-US" sz="2400" kern="1200" dirty="0"/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Deletion distance to </a:t>
            </a:r>
            <a:r>
              <a:rPr lang="en-US" sz="1900" kern="1200" dirty="0" err="1" smtClean="0"/>
              <a:t>treewidth</a:t>
            </a:r>
            <a:r>
              <a:rPr lang="en-US" sz="1900" kern="1200" dirty="0" smtClean="0"/>
              <a:t> 0</a:t>
            </a:r>
            <a:endParaRPr lang="en-US" sz="1900" kern="1200" dirty="0"/>
          </a:p>
        </p:txBody>
      </p:sp>
      <p:sp>
        <p:nvSpPr>
          <p:cNvPr id="11" name="FVS"/>
          <p:cNvSpPr/>
          <p:nvPr/>
        </p:nvSpPr>
        <p:spPr>
          <a:xfrm rot="21600000">
            <a:off x="2952779" y="3636882"/>
            <a:ext cx="2075968" cy="2489280"/>
          </a:xfrm>
          <a:custGeom>
            <a:avLst/>
            <a:gdLst>
              <a:gd name="connsiteX0" fmla="*/ 217977 w 2075968"/>
              <a:gd name="connsiteY0" fmla="*/ 0 h 2489279"/>
              <a:gd name="connsiteX1" fmla="*/ 1857991 w 2075968"/>
              <a:gd name="connsiteY1" fmla="*/ 0 h 2489279"/>
              <a:gd name="connsiteX2" fmla="*/ 2012124 w 2075968"/>
              <a:gd name="connsiteY2" fmla="*/ 63844 h 2489279"/>
              <a:gd name="connsiteX3" fmla="*/ 2075968 w 2075968"/>
              <a:gd name="connsiteY3" fmla="*/ 217977 h 2489279"/>
              <a:gd name="connsiteX4" fmla="*/ 2075968 w 2075968"/>
              <a:gd name="connsiteY4" fmla="*/ 2489279 h 2489279"/>
              <a:gd name="connsiteX5" fmla="*/ 2075968 w 2075968"/>
              <a:gd name="connsiteY5" fmla="*/ 2489279 h 2489279"/>
              <a:gd name="connsiteX6" fmla="*/ 2075968 w 2075968"/>
              <a:gd name="connsiteY6" fmla="*/ 2489279 h 2489279"/>
              <a:gd name="connsiteX7" fmla="*/ 0 w 2075968"/>
              <a:gd name="connsiteY7" fmla="*/ 2489279 h 2489279"/>
              <a:gd name="connsiteX8" fmla="*/ 0 w 2075968"/>
              <a:gd name="connsiteY8" fmla="*/ 2489279 h 2489279"/>
              <a:gd name="connsiteX9" fmla="*/ 0 w 2075968"/>
              <a:gd name="connsiteY9" fmla="*/ 2489279 h 2489279"/>
              <a:gd name="connsiteX10" fmla="*/ 0 w 2075968"/>
              <a:gd name="connsiteY10" fmla="*/ 217977 h 2489279"/>
              <a:gd name="connsiteX11" fmla="*/ 63844 w 2075968"/>
              <a:gd name="connsiteY11" fmla="*/ 63844 h 2489279"/>
              <a:gd name="connsiteX12" fmla="*/ 217977 w 2075968"/>
              <a:gd name="connsiteY12" fmla="*/ 0 h 248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5968" h="2489279">
                <a:moveTo>
                  <a:pt x="1857991" y="2489279"/>
                </a:moveTo>
                <a:lnTo>
                  <a:pt x="217977" y="2489279"/>
                </a:lnTo>
                <a:cubicBezTo>
                  <a:pt x="160166" y="2489279"/>
                  <a:pt x="104723" y="2466313"/>
                  <a:pt x="63844" y="2425435"/>
                </a:cubicBezTo>
                <a:cubicBezTo>
                  <a:pt x="22965" y="2384556"/>
                  <a:pt x="0" y="2329113"/>
                  <a:pt x="0" y="2271302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075968" y="0"/>
                </a:lnTo>
                <a:lnTo>
                  <a:pt x="2075968" y="0"/>
                </a:lnTo>
                <a:lnTo>
                  <a:pt x="2075968" y="0"/>
                </a:lnTo>
                <a:lnTo>
                  <a:pt x="2075968" y="2271302"/>
                </a:lnTo>
                <a:cubicBezTo>
                  <a:pt x="2075968" y="2329113"/>
                  <a:pt x="2053002" y="2384556"/>
                  <a:pt x="2012124" y="2425435"/>
                </a:cubicBezTo>
                <a:cubicBezTo>
                  <a:pt x="1971245" y="2466314"/>
                  <a:pt x="1915802" y="2489279"/>
                  <a:pt x="1857991" y="24892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4531" tIns="170689" rIns="234531" bIns="234531" numCol="1" spcCol="1270" anchor="t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Feedback Vertex Number</a:t>
            </a:r>
            <a:endParaRPr lang="en-US" sz="2400" kern="1200" dirty="0"/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Deletion distance to </a:t>
            </a:r>
            <a:r>
              <a:rPr lang="en-US" sz="1900" kern="1200" dirty="0" err="1" smtClean="0"/>
              <a:t>treewidth</a:t>
            </a:r>
            <a:r>
              <a:rPr lang="en-US" sz="1900" kern="1200" dirty="0" smtClean="0"/>
              <a:t> 1</a:t>
            </a:r>
            <a:endParaRPr lang="en-US" sz="1900" kern="1200" dirty="0"/>
          </a:p>
        </p:txBody>
      </p:sp>
      <p:sp>
        <p:nvSpPr>
          <p:cNvPr id="12" name="Bad"/>
          <p:cNvSpPr/>
          <p:nvPr/>
        </p:nvSpPr>
        <p:spPr>
          <a:xfrm>
            <a:off x="5236345" y="1871757"/>
            <a:ext cx="2075968" cy="1493567"/>
          </a:xfrm>
          <a:prstGeom prst="roundRect">
            <a:avLst>
              <a:gd name="adj" fmla="val 10000"/>
            </a:avLst>
          </a:prstGeom>
          <a:blipFill rotWithShape="0">
            <a:blip r:embed="rId3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uterplanar"/>
          <p:cNvSpPr/>
          <p:nvPr/>
        </p:nvSpPr>
        <p:spPr>
          <a:xfrm rot="21600000">
            <a:off x="5236345" y="3636883"/>
            <a:ext cx="2075969" cy="2489279"/>
          </a:xfrm>
          <a:custGeom>
            <a:avLst/>
            <a:gdLst>
              <a:gd name="connsiteX0" fmla="*/ 217977 w 2075968"/>
              <a:gd name="connsiteY0" fmla="*/ 0 h 2489279"/>
              <a:gd name="connsiteX1" fmla="*/ 1857991 w 2075968"/>
              <a:gd name="connsiteY1" fmla="*/ 0 h 2489279"/>
              <a:gd name="connsiteX2" fmla="*/ 2012124 w 2075968"/>
              <a:gd name="connsiteY2" fmla="*/ 63844 h 2489279"/>
              <a:gd name="connsiteX3" fmla="*/ 2075968 w 2075968"/>
              <a:gd name="connsiteY3" fmla="*/ 217977 h 2489279"/>
              <a:gd name="connsiteX4" fmla="*/ 2075968 w 2075968"/>
              <a:gd name="connsiteY4" fmla="*/ 2489279 h 2489279"/>
              <a:gd name="connsiteX5" fmla="*/ 2075968 w 2075968"/>
              <a:gd name="connsiteY5" fmla="*/ 2489279 h 2489279"/>
              <a:gd name="connsiteX6" fmla="*/ 2075968 w 2075968"/>
              <a:gd name="connsiteY6" fmla="*/ 2489279 h 2489279"/>
              <a:gd name="connsiteX7" fmla="*/ 0 w 2075968"/>
              <a:gd name="connsiteY7" fmla="*/ 2489279 h 2489279"/>
              <a:gd name="connsiteX8" fmla="*/ 0 w 2075968"/>
              <a:gd name="connsiteY8" fmla="*/ 2489279 h 2489279"/>
              <a:gd name="connsiteX9" fmla="*/ 0 w 2075968"/>
              <a:gd name="connsiteY9" fmla="*/ 2489279 h 2489279"/>
              <a:gd name="connsiteX10" fmla="*/ 0 w 2075968"/>
              <a:gd name="connsiteY10" fmla="*/ 217977 h 2489279"/>
              <a:gd name="connsiteX11" fmla="*/ 63844 w 2075968"/>
              <a:gd name="connsiteY11" fmla="*/ 63844 h 2489279"/>
              <a:gd name="connsiteX12" fmla="*/ 217977 w 2075968"/>
              <a:gd name="connsiteY12" fmla="*/ 0 h 248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5968" h="2489279">
                <a:moveTo>
                  <a:pt x="1857991" y="2489279"/>
                </a:moveTo>
                <a:lnTo>
                  <a:pt x="217977" y="2489279"/>
                </a:lnTo>
                <a:cubicBezTo>
                  <a:pt x="160166" y="2489279"/>
                  <a:pt x="104723" y="2466313"/>
                  <a:pt x="63844" y="2425435"/>
                </a:cubicBezTo>
                <a:cubicBezTo>
                  <a:pt x="22965" y="2384556"/>
                  <a:pt x="0" y="2329113"/>
                  <a:pt x="0" y="2271302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075968" y="0"/>
                </a:lnTo>
                <a:lnTo>
                  <a:pt x="2075968" y="0"/>
                </a:lnTo>
                <a:lnTo>
                  <a:pt x="2075968" y="0"/>
                </a:lnTo>
                <a:lnTo>
                  <a:pt x="2075968" y="2271302"/>
                </a:lnTo>
                <a:cubicBezTo>
                  <a:pt x="2075968" y="2329113"/>
                  <a:pt x="2053002" y="2384556"/>
                  <a:pt x="2012124" y="2425435"/>
                </a:cubicBezTo>
                <a:cubicBezTo>
                  <a:pt x="1971245" y="2466314"/>
                  <a:pt x="1915802" y="2489279"/>
                  <a:pt x="1857991" y="24892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4531" tIns="170688" rIns="234532" bIns="234531" numCol="1" spcCol="1270" anchor="t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Deletion distance to </a:t>
            </a:r>
            <a:r>
              <a:rPr lang="en-US" sz="2400" kern="1200" dirty="0" err="1" smtClean="0"/>
              <a:t>Outerplanar</a:t>
            </a:r>
            <a:endParaRPr lang="en-US" sz="2400" kern="1200" dirty="0"/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900" kern="1200" dirty="0" smtClean="0"/>
              <a:t>Deletion distance to </a:t>
            </a:r>
            <a:r>
              <a:rPr lang="en-US" sz="1900" kern="1200" dirty="0" err="1" smtClean="0"/>
              <a:t>treewidth</a:t>
            </a:r>
            <a:r>
              <a:rPr lang="en-US" sz="1900" kern="1200" dirty="0" smtClean="0"/>
              <a:t> 2</a:t>
            </a:r>
            <a:endParaRPr lang="en-US" sz="1900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14" name="Unknown2"/>
          <p:cNvSpPr/>
          <p:nvPr/>
        </p:nvSpPr>
        <p:spPr>
          <a:xfrm>
            <a:off x="2952779" y="1871757"/>
            <a:ext cx="2075968" cy="1493567"/>
          </a:xfrm>
          <a:prstGeom prst="roundRect">
            <a:avLst>
              <a:gd name="adj" fmla="val 10000"/>
            </a:avLst>
          </a:prstGeom>
          <a:blipFill rotWithShape="0">
            <a:blip r:embed="rId4" cstate="screen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 animBg="1"/>
      <p:bldP spid="11" grpId="0" uiExpand="1" build="allAtOnce" animBg="1"/>
      <p:bldP spid="13" grpId="1" uiExpand="1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51520" y="260648"/>
            <a:ext cx="8640960" cy="5760640"/>
          </a:xfrm>
          <a:prstGeom prst="rect">
            <a:avLst/>
          </a:prstGeom>
          <a:gradFill>
            <a:gsLst>
              <a:gs pos="0">
                <a:srgbClr val="FFDCB9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rot="10800000">
            <a:off x="236737" y="260648"/>
            <a:ext cx="8655743" cy="5500401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  <a:gd name="connsiteX0" fmla="*/ 0 w 8655743"/>
              <a:gd name="connsiteY0" fmla="*/ 648320 h 2086252"/>
              <a:gd name="connsiteX1" fmla="*/ 2959 w 8655743"/>
              <a:gd name="connsiteY1" fmla="*/ 2086252 h 2086252"/>
              <a:gd name="connsiteX2" fmla="*/ 8655743 w 8655743"/>
              <a:gd name="connsiteY2" fmla="*/ 2086252 h 2086252"/>
              <a:gd name="connsiteX3" fmla="*/ 8655743 w 8655743"/>
              <a:gd name="connsiteY3" fmla="*/ 1080368 h 2086252"/>
              <a:gd name="connsiteX4" fmla="*/ 4974454 w 8655743"/>
              <a:gd name="connsiteY4" fmla="*/ 1056442 h 2086252"/>
              <a:gd name="connsiteX5" fmla="*/ 5055343 w 8655743"/>
              <a:gd name="connsiteY5" fmla="*/ 133165 h 2086252"/>
              <a:gd name="connsiteX6" fmla="*/ 2337786 w 8655743"/>
              <a:gd name="connsiteY6" fmla="*/ 257452 h 2086252"/>
              <a:gd name="connsiteX7" fmla="*/ 1986985 w 8655743"/>
              <a:gd name="connsiteY7" fmla="*/ 648321 h 2086252"/>
              <a:gd name="connsiteX8" fmla="*/ 0 w 8655743"/>
              <a:gd name="connsiteY8" fmla="*/ 648320 h 2086252"/>
              <a:gd name="connsiteX0" fmla="*/ 0 w 8655743"/>
              <a:gd name="connsiteY0" fmla="*/ 734179 h 2172111"/>
              <a:gd name="connsiteX1" fmla="*/ 2959 w 8655743"/>
              <a:gd name="connsiteY1" fmla="*/ 2172111 h 2172111"/>
              <a:gd name="connsiteX2" fmla="*/ 8655743 w 8655743"/>
              <a:gd name="connsiteY2" fmla="*/ 2172111 h 2172111"/>
              <a:gd name="connsiteX3" fmla="*/ 8655743 w 8655743"/>
              <a:gd name="connsiteY3" fmla="*/ 1166227 h 2172111"/>
              <a:gd name="connsiteX4" fmla="*/ 4974454 w 8655743"/>
              <a:gd name="connsiteY4" fmla="*/ 1142301 h 2172111"/>
              <a:gd name="connsiteX5" fmla="*/ 5055343 w 8655743"/>
              <a:gd name="connsiteY5" fmla="*/ 219024 h 2172111"/>
              <a:gd name="connsiteX6" fmla="*/ 1598959 w 8655743"/>
              <a:gd name="connsiteY6" fmla="*/ 85859 h 2172111"/>
              <a:gd name="connsiteX7" fmla="*/ 1986985 w 8655743"/>
              <a:gd name="connsiteY7" fmla="*/ 734180 h 2172111"/>
              <a:gd name="connsiteX8" fmla="*/ 0 w 8655743"/>
              <a:gd name="connsiteY8" fmla="*/ 734179 h 2172111"/>
              <a:gd name="connsiteX0" fmla="*/ 0 w 8655743"/>
              <a:gd name="connsiteY0" fmla="*/ 770183 h 2208115"/>
              <a:gd name="connsiteX1" fmla="*/ 2959 w 8655743"/>
              <a:gd name="connsiteY1" fmla="*/ 2208115 h 2208115"/>
              <a:gd name="connsiteX2" fmla="*/ 8655743 w 8655743"/>
              <a:gd name="connsiteY2" fmla="*/ 2208115 h 2208115"/>
              <a:gd name="connsiteX3" fmla="*/ 8655743 w 8655743"/>
              <a:gd name="connsiteY3" fmla="*/ 1202231 h 2208115"/>
              <a:gd name="connsiteX4" fmla="*/ 4974454 w 8655743"/>
              <a:gd name="connsiteY4" fmla="*/ 1178305 h 2208115"/>
              <a:gd name="connsiteX5" fmla="*/ 5055343 w 8655743"/>
              <a:gd name="connsiteY5" fmla="*/ 255028 h 2208115"/>
              <a:gd name="connsiteX6" fmla="*/ 1598959 w 8655743"/>
              <a:gd name="connsiteY6" fmla="*/ 121863 h 2208115"/>
              <a:gd name="connsiteX7" fmla="*/ 1382935 w 8655743"/>
              <a:gd name="connsiteY7" fmla="*/ 986207 h 2208115"/>
              <a:gd name="connsiteX8" fmla="*/ 0 w 8655743"/>
              <a:gd name="connsiteY8" fmla="*/ 770183 h 2208115"/>
              <a:gd name="connsiteX0" fmla="*/ 0 w 8655743"/>
              <a:gd name="connsiteY0" fmla="*/ 892046 h 2329978"/>
              <a:gd name="connsiteX1" fmla="*/ 2959 w 8655743"/>
              <a:gd name="connsiteY1" fmla="*/ 2329978 h 2329978"/>
              <a:gd name="connsiteX2" fmla="*/ 8655743 w 8655743"/>
              <a:gd name="connsiteY2" fmla="*/ 2329978 h 2329978"/>
              <a:gd name="connsiteX3" fmla="*/ 8655743 w 8655743"/>
              <a:gd name="connsiteY3" fmla="*/ 1324094 h 2329978"/>
              <a:gd name="connsiteX4" fmla="*/ 4974454 w 8655743"/>
              <a:gd name="connsiteY4" fmla="*/ 1300168 h 2329978"/>
              <a:gd name="connsiteX5" fmla="*/ 5055343 w 8655743"/>
              <a:gd name="connsiteY5" fmla="*/ 376891 h 2329978"/>
              <a:gd name="connsiteX6" fmla="*/ 1814984 w 8655743"/>
              <a:gd name="connsiteY6" fmla="*/ 121863 h 2329978"/>
              <a:gd name="connsiteX7" fmla="*/ 1382935 w 8655743"/>
              <a:gd name="connsiteY7" fmla="*/ 1108070 h 2329978"/>
              <a:gd name="connsiteX8" fmla="*/ 0 w 8655743"/>
              <a:gd name="connsiteY8" fmla="*/ 892046 h 2329978"/>
              <a:gd name="connsiteX0" fmla="*/ 0 w 8655743"/>
              <a:gd name="connsiteY0" fmla="*/ 1108070 h 2329978"/>
              <a:gd name="connsiteX1" fmla="*/ 2959 w 8655743"/>
              <a:gd name="connsiteY1" fmla="*/ 2329978 h 2329978"/>
              <a:gd name="connsiteX2" fmla="*/ 8655743 w 8655743"/>
              <a:gd name="connsiteY2" fmla="*/ 2329978 h 2329978"/>
              <a:gd name="connsiteX3" fmla="*/ 8655743 w 8655743"/>
              <a:gd name="connsiteY3" fmla="*/ 1324094 h 2329978"/>
              <a:gd name="connsiteX4" fmla="*/ 4974454 w 8655743"/>
              <a:gd name="connsiteY4" fmla="*/ 1300168 h 2329978"/>
              <a:gd name="connsiteX5" fmla="*/ 5055343 w 8655743"/>
              <a:gd name="connsiteY5" fmla="*/ 376891 h 2329978"/>
              <a:gd name="connsiteX6" fmla="*/ 1814984 w 8655743"/>
              <a:gd name="connsiteY6" fmla="*/ 121863 h 2329978"/>
              <a:gd name="connsiteX7" fmla="*/ 1382935 w 8655743"/>
              <a:gd name="connsiteY7" fmla="*/ 1108070 h 2329978"/>
              <a:gd name="connsiteX8" fmla="*/ 0 w 8655743"/>
              <a:gd name="connsiteY8" fmla="*/ 1108070 h 2329978"/>
              <a:gd name="connsiteX0" fmla="*/ 0 w 8655743"/>
              <a:gd name="connsiteY0" fmla="*/ 913949 h 2135857"/>
              <a:gd name="connsiteX1" fmla="*/ 2959 w 8655743"/>
              <a:gd name="connsiteY1" fmla="*/ 2135857 h 2135857"/>
              <a:gd name="connsiteX2" fmla="*/ 8655743 w 8655743"/>
              <a:gd name="connsiteY2" fmla="*/ 2135857 h 2135857"/>
              <a:gd name="connsiteX3" fmla="*/ 8655743 w 8655743"/>
              <a:gd name="connsiteY3" fmla="*/ 1129973 h 2135857"/>
              <a:gd name="connsiteX4" fmla="*/ 4974454 w 8655743"/>
              <a:gd name="connsiteY4" fmla="*/ 1106047 h 2135857"/>
              <a:gd name="connsiteX5" fmla="*/ 5055343 w 8655743"/>
              <a:gd name="connsiteY5" fmla="*/ 182770 h 2135857"/>
              <a:gd name="connsiteX6" fmla="*/ 1814984 w 8655743"/>
              <a:gd name="connsiteY6" fmla="*/ 121863 h 2135857"/>
              <a:gd name="connsiteX7" fmla="*/ 1382935 w 8655743"/>
              <a:gd name="connsiteY7" fmla="*/ 913949 h 2135857"/>
              <a:gd name="connsiteX8" fmla="*/ 0 w 8655743"/>
              <a:gd name="connsiteY8" fmla="*/ 913949 h 2135857"/>
              <a:gd name="connsiteX0" fmla="*/ 0 w 8655743"/>
              <a:gd name="connsiteY0" fmla="*/ 956117 h 2178025"/>
              <a:gd name="connsiteX1" fmla="*/ 2959 w 8655743"/>
              <a:gd name="connsiteY1" fmla="*/ 2178025 h 2178025"/>
              <a:gd name="connsiteX2" fmla="*/ 8655743 w 8655743"/>
              <a:gd name="connsiteY2" fmla="*/ 2178025 h 2178025"/>
              <a:gd name="connsiteX3" fmla="*/ 8655743 w 8655743"/>
              <a:gd name="connsiteY3" fmla="*/ 1172141 h 2178025"/>
              <a:gd name="connsiteX4" fmla="*/ 4974454 w 8655743"/>
              <a:gd name="connsiteY4" fmla="*/ 1148215 h 2178025"/>
              <a:gd name="connsiteX5" fmla="*/ 4808285 w 8655743"/>
              <a:gd name="connsiteY5" fmla="*/ 164031 h 2178025"/>
              <a:gd name="connsiteX6" fmla="*/ 1814984 w 8655743"/>
              <a:gd name="connsiteY6" fmla="*/ 164031 h 2178025"/>
              <a:gd name="connsiteX7" fmla="*/ 1382935 w 8655743"/>
              <a:gd name="connsiteY7" fmla="*/ 956117 h 2178025"/>
              <a:gd name="connsiteX8" fmla="*/ 0 w 8655743"/>
              <a:gd name="connsiteY8" fmla="*/ 956117 h 2178025"/>
              <a:gd name="connsiteX0" fmla="*/ 0 w 8655743"/>
              <a:gd name="connsiteY0" fmla="*/ 948103 h 2170011"/>
              <a:gd name="connsiteX1" fmla="*/ 2959 w 8655743"/>
              <a:gd name="connsiteY1" fmla="*/ 2170011 h 2170011"/>
              <a:gd name="connsiteX2" fmla="*/ 8655743 w 8655743"/>
              <a:gd name="connsiteY2" fmla="*/ 2170011 h 2170011"/>
              <a:gd name="connsiteX3" fmla="*/ 8655743 w 8655743"/>
              <a:gd name="connsiteY3" fmla="*/ 1164127 h 2170011"/>
              <a:gd name="connsiteX4" fmla="*/ 5055343 w 8655743"/>
              <a:gd name="connsiteY4" fmla="*/ 1092121 h 2170011"/>
              <a:gd name="connsiteX5" fmla="*/ 4808285 w 8655743"/>
              <a:gd name="connsiteY5" fmla="*/ 156017 h 2170011"/>
              <a:gd name="connsiteX6" fmla="*/ 1814984 w 8655743"/>
              <a:gd name="connsiteY6" fmla="*/ 156017 h 2170011"/>
              <a:gd name="connsiteX7" fmla="*/ 1382935 w 8655743"/>
              <a:gd name="connsiteY7" fmla="*/ 948103 h 2170011"/>
              <a:gd name="connsiteX8" fmla="*/ 0 w 8655743"/>
              <a:gd name="connsiteY8" fmla="*/ 948103 h 2170011"/>
              <a:gd name="connsiteX0" fmla="*/ 0 w 8655743"/>
              <a:gd name="connsiteY0" fmla="*/ 1008110 h 2230018"/>
              <a:gd name="connsiteX1" fmla="*/ 2959 w 8655743"/>
              <a:gd name="connsiteY1" fmla="*/ 2230018 h 2230018"/>
              <a:gd name="connsiteX2" fmla="*/ 8655743 w 8655743"/>
              <a:gd name="connsiteY2" fmla="*/ 2230018 h 2230018"/>
              <a:gd name="connsiteX3" fmla="*/ 8655743 w 8655743"/>
              <a:gd name="connsiteY3" fmla="*/ 1224134 h 2230018"/>
              <a:gd name="connsiteX4" fmla="*/ 5140337 w 8655743"/>
              <a:gd name="connsiteY4" fmla="*/ 1512168 h 2230018"/>
              <a:gd name="connsiteX5" fmla="*/ 4808285 w 8655743"/>
              <a:gd name="connsiteY5" fmla="*/ 216024 h 2230018"/>
              <a:gd name="connsiteX6" fmla="*/ 1814984 w 8655743"/>
              <a:gd name="connsiteY6" fmla="*/ 216024 h 2230018"/>
              <a:gd name="connsiteX7" fmla="*/ 1382935 w 8655743"/>
              <a:gd name="connsiteY7" fmla="*/ 1008110 h 2230018"/>
              <a:gd name="connsiteX8" fmla="*/ 0 w 8655743"/>
              <a:gd name="connsiteY8" fmla="*/ 1008110 h 2230018"/>
              <a:gd name="connsiteX0" fmla="*/ 0 w 8670527"/>
              <a:gd name="connsiteY0" fmla="*/ 1008110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814984 w 8670527"/>
              <a:gd name="connsiteY6" fmla="*/ 216024 h 2230018"/>
              <a:gd name="connsiteX7" fmla="*/ 1382935 w 8670527"/>
              <a:gd name="connsiteY7" fmla="*/ 1008110 h 2230018"/>
              <a:gd name="connsiteX8" fmla="*/ 0 w 8670527"/>
              <a:gd name="connsiteY8" fmla="*/ 1008110 h 2230018"/>
              <a:gd name="connsiteX0" fmla="*/ 0 w 8670527"/>
              <a:gd name="connsiteY0" fmla="*/ 1008110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814984 w 8670527"/>
              <a:gd name="connsiteY6" fmla="*/ 216024 h 2230018"/>
              <a:gd name="connsiteX7" fmla="*/ 1382935 w 8670527"/>
              <a:gd name="connsiteY7" fmla="*/ 1368151 h 2230018"/>
              <a:gd name="connsiteX8" fmla="*/ 0 w 8670527"/>
              <a:gd name="connsiteY8" fmla="*/ 1008110 h 2230018"/>
              <a:gd name="connsiteX0" fmla="*/ 0 w 8670527"/>
              <a:gd name="connsiteY0" fmla="*/ 1368151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814984 w 8670527"/>
              <a:gd name="connsiteY6" fmla="*/ 216024 h 2230018"/>
              <a:gd name="connsiteX7" fmla="*/ 1382935 w 8670527"/>
              <a:gd name="connsiteY7" fmla="*/ 1368151 h 2230018"/>
              <a:gd name="connsiteX8" fmla="*/ 0 w 8670527"/>
              <a:gd name="connsiteY8" fmla="*/ 1368151 h 2230018"/>
              <a:gd name="connsiteX0" fmla="*/ 0 w 8670527"/>
              <a:gd name="connsiteY0" fmla="*/ 1368151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598959 w 8670527"/>
              <a:gd name="connsiteY6" fmla="*/ 216024 h 2230018"/>
              <a:gd name="connsiteX7" fmla="*/ 1382935 w 8670527"/>
              <a:gd name="connsiteY7" fmla="*/ 1368151 h 2230018"/>
              <a:gd name="connsiteX8" fmla="*/ 0 w 8670527"/>
              <a:gd name="connsiteY8" fmla="*/ 1368151 h 2230018"/>
              <a:gd name="connsiteX0" fmla="*/ 0 w 8670527"/>
              <a:gd name="connsiteY0" fmla="*/ 1368151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598959 w 8670527"/>
              <a:gd name="connsiteY6" fmla="*/ 216024 h 2230018"/>
              <a:gd name="connsiteX7" fmla="*/ 1166911 w 8670527"/>
              <a:gd name="connsiteY7" fmla="*/ 1368151 h 2230018"/>
              <a:gd name="connsiteX8" fmla="*/ 0 w 8670527"/>
              <a:gd name="connsiteY8" fmla="*/ 1368151 h 2230018"/>
              <a:gd name="connsiteX0" fmla="*/ 0 w 8655743"/>
              <a:gd name="connsiteY0" fmla="*/ 4633039 h 5494906"/>
              <a:gd name="connsiteX1" fmla="*/ 2959 w 8655743"/>
              <a:gd name="connsiteY1" fmla="*/ 5494906 h 5494906"/>
              <a:gd name="connsiteX2" fmla="*/ 8655743 w 8655743"/>
              <a:gd name="connsiteY2" fmla="*/ 5494906 h 5494906"/>
              <a:gd name="connsiteX3" fmla="*/ 8640960 w 8655743"/>
              <a:gd name="connsiteY3" fmla="*/ 171635 h 5494906"/>
              <a:gd name="connsiteX4" fmla="*/ 5140337 w 8655743"/>
              <a:gd name="connsiteY4" fmla="*/ 4777056 h 5494906"/>
              <a:gd name="connsiteX5" fmla="*/ 4808285 w 8655743"/>
              <a:gd name="connsiteY5" fmla="*/ 3480912 h 5494906"/>
              <a:gd name="connsiteX6" fmla="*/ 1598959 w 8655743"/>
              <a:gd name="connsiteY6" fmla="*/ 3480912 h 5494906"/>
              <a:gd name="connsiteX7" fmla="*/ 1166911 w 8655743"/>
              <a:gd name="connsiteY7" fmla="*/ 4633039 h 5494906"/>
              <a:gd name="connsiteX8" fmla="*/ 0 w 8655743"/>
              <a:gd name="connsiteY8" fmla="*/ 4633039 h 5494906"/>
              <a:gd name="connsiteX0" fmla="*/ 0 w 8655743"/>
              <a:gd name="connsiteY0" fmla="*/ 4869076 h 5730943"/>
              <a:gd name="connsiteX1" fmla="*/ 2959 w 8655743"/>
              <a:gd name="connsiteY1" fmla="*/ 5730943 h 5730943"/>
              <a:gd name="connsiteX2" fmla="*/ 8655743 w 8655743"/>
              <a:gd name="connsiteY2" fmla="*/ 5730943 h 5730943"/>
              <a:gd name="connsiteX3" fmla="*/ 8640960 w 8655743"/>
              <a:gd name="connsiteY3" fmla="*/ 407672 h 5730943"/>
              <a:gd name="connsiteX4" fmla="*/ 4896544 w 8655743"/>
              <a:gd name="connsiteY4" fmla="*/ 551546 h 5730943"/>
              <a:gd name="connsiteX5" fmla="*/ 4808285 w 8655743"/>
              <a:gd name="connsiteY5" fmla="*/ 3716949 h 5730943"/>
              <a:gd name="connsiteX6" fmla="*/ 1598959 w 8655743"/>
              <a:gd name="connsiteY6" fmla="*/ 3716949 h 5730943"/>
              <a:gd name="connsiteX7" fmla="*/ 1166911 w 8655743"/>
              <a:gd name="connsiteY7" fmla="*/ 4869076 h 5730943"/>
              <a:gd name="connsiteX8" fmla="*/ 0 w 8655743"/>
              <a:gd name="connsiteY8" fmla="*/ 4869076 h 5730943"/>
              <a:gd name="connsiteX0" fmla="*/ 0 w 8655743"/>
              <a:gd name="connsiteY0" fmla="*/ 4633039 h 5494906"/>
              <a:gd name="connsiteX1" fmla="*/ 2959 w 8655743"/>
              <a:gd name="connsiteY1" fmla="*/ 5494906 h 5494906"/>
              <a:gd name="connsiteX2" fmla="*/ 8655743 w 8655743"/>
              <a:gd name="connsiteY2" fmla="*/ 5494906 h 5494906"/>
              <a:gd name="connsiteX3" fmla="*/ 8640960 w 8655743"/>
              <a:gd name="connsiteY3" fmla="*/ 171635 h 5494906"/>
              <a:gd name="connsiteX4" fmla="*/ 4896544 w 8655743"/>
              <a:gd name="connsiteY4" fmla="*/ 315509 h 5494906"/>
              <a:gd name="connsiteX5" fmla="*/ 3726421 w 8655743"/>
              <a:gd name="connsiteY5" fmla="*/ 1610360 h 5494906"/>
              <a:gd name="connsiteX6" fmla="*/ 1598959 w 8655743"/>
              <a:gd name="connsiteY6" fmla="*/ 3480912 h 5494906"/>
              <a:gd name="connsiteX7" fmla="*/ 1166911 w 8655743"/>
              <a:gd name="connsiteY7" fmla="*/ 4633039 h 5494906"/>
              <a:gd name="connsiteX8" fmla="*/ 0 w 8655743"/>
              <a:gd name="connsiteY8" fmla="*/ 4633039 h 5494906"/>
              <a:gd name="connsiteX0" fmla="*/ 0 w 8655743"/>
              <a:gd name="connsiteY0" fmla="*/ 4633039 h 5494906"/>
              <a:gd name="connsiteX1" fmla="*/ 2959 w 8655743"/>
              <a:gd name="connsiteY1" fmla="*/ 5494906 h 5494906"/>
              <a:gd name="connsiteX2" fmla="*/ 8655743 w 8655743"/>
              <a:gd name="connsiteY2" fmla="*/ 5494906 h 5494906"/>
              <a:gd name="connsiteX3" fmla="*/ 8640960 w 8655743"/>
              <a:gd name="connsiteY3" fmla="*/ 171635 h 5494906"/>
              <a:gd name="connsiteX4" fmla="*/ 4896544 w 8655743"/>
              <a:gd name="connsiteY4" fmla="*/ 315509 h 5494906"/>
              <a:gd name="connsiteX5" fmla="*/ 3726421 w 8655743"/>
              <a:gd name="connsiteY5" fmla="*/ 1610360 h 5494906"/>
              <a:gd name="connsiteX6" fmla="*/ 3110162 w 8655743"/>
              <a:gd name="connsiteY6" fmla="*/ 3984249 h 5494906"/>
              <a:gd name="connsiteX7" fmla="*/ 1166911 w 8655743"/>
              <a:gd name="connsiteY7" fmla="*/ 4633039 h 5494906"/>
              <a:gd name="connsiteX8" fmla="*/ 0 w 8655743"/>
              <a:gd name="connsiteY8" fmla="*/ 4633039 h 5494906"/>
              <a:gd name="connsiteX0" fmla="*/ 0 w 8655743"/>
              <a:gd name="connsiteY0" fmla="*/ 4633039 h 5494906"/>
              <a:gd name="connsiteX1" fmla="*/ 2959 w 8655743"/>
              <a:gd name="connsiteY1" fmla="*/ 5494906 h 5494906"/>
              <a:gd name="connsiteX2" fmla="*/ 8655743 w 8655743"/>
              <a:gd name="connsiteY2" fmla="*/ 5494906 h 5494906"/>
              <a:gd name="connsiteX3" fmla="*/ 8640960 w 8655743"/>
              <a:gd name="connsiteY3" fmla="*/ 171635 h 5494906"/>
              <a:gd name="connsiteX4" fmla="*/ 4896544 w 8655743"/>
              <a:gd name="connsiteY4" fmla="*/ 315509 h 5494906"/>
              <a:gd name="connsiteX5" fmla="*/ 3726421 w 8655743"/>
              <a:gd name="connsiteY5" fmla="*/ 1610360 h 5494906"/>
              <a:gd name="connsiteX6" fmla="*/ 3881603 w 8655743"/>
              <a:gd name="connsiteY6" fmla="*/ 4343134 h 5494906"/>
              <a:gd name="connsiteX7" fmla="*/ 1166911 w 8655743"/>
              <a:gd name="connsiteY7" fmla="*/ 4633039 h 5494906"/>
              <a:gd name="connsiteX8" fmla="*/ 0 w 8655743"/>
              <a:gd name="connsiteY8" fmla="*/ 4633039 h 5494906"/>
              <a:gd name="connsiteX0" fmla="*/ 0 w 8655743"/>
              <a:gd name="connsiteY0" fmla="*/ 4633039 h 5494906"/>
              <a:gd name="connsiteX1" fmla="*/ 2959 w 8655743"/>
              <a:gd name="connsiteY1" fmla="*/ 5494906 h 5494906"/>
              <a:gd name="connsiteX2" fmla="*/ 8655743 w 8655743"/>
              <a:gd name="connsiteY2" fmla="*/ 5494906 h 5494906"/>
              <a:gd name="connsiteX3" fmla="*/ 8640960 w 8655743"/>
              <a:gd name="connsiteY3" fmla="*/ 171635 h 5494906"/>
              <a:gd name="connsiteX4" fmla="*/ 4896544 w 8655743"/>
              <a:gd name="connsiteY4" fmla="*/ 315509 h 5494906"/>
              <a:gd name="connsiteX5" fmla="*/ 3726421 w 8655743"/>
              <a:gd name="connsiteY5" fmla="*/ 1610360 h 5494906"/>
              <a:gd name="connsiteX6" fmla="*/ 3726421 w 8655743"/>
              <a:gd name="connsiteY6" fmla="*/ 4559737 h 5494906"/>
              <a:gd name="connsiteX7" fmla="*/ 1166911 w 8655743"/>
              <a:gd name="connsiteY7" fmla="*/ 4633039 h 5494906"/>
              <a:gd name="connsiteX8" fmla="*/ 0 w 8655743"/>
              <a:gd name="connsiteY8" fmla="*/ 4633039 h 5494906"/>
              <a:gd name="connsiteX0" fmla="*/ 0 w 8655743"/>
              <a:gd name="connsiteY0" fmla="*/ 4633039 h 5494906"/>
              <a:gd name="connsiteX1" fmla="*/ 2959 w 8655743"/>
              <a:gd name="connsiteY1" fmla="*/ 5494906 h 5494906"/>
              <a:gd name="connsiteX2" fmla="*/ 8655743 w 8655743"/>
              <a:gd name="connsiteY2" fmla="*/ 5494906 h 5494906"/>
              <a:gd name="connsiteX3" fmla="*/ 8640960 w 8655743"/>
              <a:gd name="connsiteY3" fmla="*/ 171635 h 5494906"/>
              <a:gd name="connsiteX4" fmla="*/ 4896544 w 8655743"/>
              <a:gd name="connsiteY4" fmla="*/ 315509 h 5494906"/>
              <a:gd name="connsiteX5" fmla="*/ 3726421 w 8655743"/>
              <a:gd name="connsiteY5" fmla="*/ 1610360 h 5494906"/>
              <a:gd name="connsiteX6" fmla="*/ 3515406 w 8655743"/>
              <a:gd name="connsiteY6" fmla="*/ 4703607 h 5494906"/>
              <a:gd name="connsiteX7" fmla="*/ 1166911 w 8655743"/>
              <a:gd name="connsiteY7" fmla="*/ 4633039 h 5494906"/>
              <a:gd name="connsiteX8" fmla="*/ 0 w 8655743"/>
              <a:gd name="connsiteY8" fmla="*/ 4633039 h 549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5743" h="5494906">
                <a:moveTo>
                  <a:pt x="0" y="4633039"/>
                </a:moveTo>
                <a:cubicBezTo>
                  <a:pt x="2959" y="5153862"/>
                  <a:pt x="0" y="4974083"/>
                  <a:pt x="2959" y="5494906"/>
                </a:cubicBezTo>
                <a:lnTo>
                  <a:pt x="8655743" y="5494906"/>
                </a:lnTo>
                <a:cubicBezTo>
                  <a:pt x="8650815" y="3720482"/>
                  <a:pt x="8645888" y="1946059"/>
                  <a:pt x="8640960" y="171635"/>
                </a:cubicBezTo>
                <a:cubicBezTo>
                  <a:pt x="8027412" y="0"/>
                  <a:pt x="5715634" y="75722"/>
                  <a:pt x="4896544" y="315509"/>
                </a:cubicBezTo>
                <a:cubicBezTo>
                  <a:pt x="4077454" y="555296"/>
                  <a:pt x="3956611" y="879010"/>
                  <a:pt x="3726421" y="1610360"/>
                </a:cubicBezTo>
                <a:cubicBezTo>
                  <a:pt x="3496231" y="2341710"/>
                  <a:pt x="3941991" y="4199827"/>
                  <a:pt x="3515406" y="4703607"/>
                </a:cubicBezTo>
                <a:cubicBezTo>
                  <a:pt x="3088821" y="5207387"/>
                  <a:pt x="1556542" y="4567894"/>
                  <a:pt x="1166911" y="4633039"/>
                </a:cubicBezTo>
                <a:lnTo>
                  <a:pt x="0" y="4633039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rot="10800000">
            <a:off x="5010877" y="260647"/>
            <a:ext cx="3881603" cy="3312369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  <a:gd name="connsiteX0" fmla="*/ 0 w 8655743"/>
              <a:gd name="connsiteY0" fmla="*/ 494769 h 1932701"/>
              <a:gd name="connsiteX1" fmla="*/ 2959 w 8655743"/>
              <a:gd name="connsiteY1" fmla="*/ 1932701 h 1932701"/>
              <a:gd name="connsiteX2" fmla="*/ 8655743 w 8655743"/>
              <a:gd name="connsiteY2" fmla="*/ 1932701 h 1932701"/>
              <a:gd name="connsiteX3" fmla="*/ 8655743 w 8655743"/>
              <a:gd name="connsiteY3" fmla="*/ 926817 h 1932701"/>
              <a:gd name="connsiteX4" fmla="*/ 5127351 w 8655743"/>
              <a:gd name="connsiteY4" fmla="*/ 780573 h 1932701"/>
              <a:gd name="connsiteX5" fmla="*/ 4166586 w 8655743"/>
              <a:gd name="connsiteY5" fmla="*/ 112779 h 1932701"/>
              <a:gd name="connsiteX6" fmla="*/ 2337786 w 8655743"/>
              <a:gd name="connsiteY6" fmla="*/ 103901 h 1932701"/>
              <a:gd name="connsiteX7" fmla="*/ 1986985 w 8655743"/>
              <a:gd name="connsiteY7" fmla="*/ 494770 h 1932701"/>
              <a:gd name="connsiteX8" fmla="*/ 0 w 8655743"/>
              <a:gd name="connsiteY8" fmla="*/ 494769 h 1932701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1986985 w 8655743"/>
              <a:gd name="connsiteY7" fmla="*/ 475048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606882 w 8655743"/>
              <a:gd name="connsiteY7" fmla="*/ 112779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0 w 8655743"/>
              <a:gd name="connsiteY7" fmla="*/ 475047 h 1912979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8655743 w 8655743"/>
              <a:gd name="connsiteY3" fmla="*/ 95510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6567511 w 8655743"/>
              <a:gd name="connsiteY3" fmla="*/ 166809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5127351 w 8655743"/>
              <a:gd name="connsiteY3" fmla="*/ 808857 h 1960985"/>
              <a:gd name="connsiteX4" fmla="*/ 4828976 w 8655743"/>
              <a:gd name="connsiteY4" fmla="*/ 160785 h 1960985"/>
              <a:gd name="connsiteX5" fmla="*/ 2337786 w 8655743"/>
              <a:gd name="connsiteY5" fmla="*/ 132185 h 1960985"/>
              <a:gd name="connsiteX6" fmla="*/ 0 w 8655743"/>
              <a:gd name="connsiteY6" fmla="*/ 304800 h 1960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127351 w 6089602"/>
              <a:gd name="connsiteY3" fmla="*/ 808857 h 1960985"/>
              <a:gd name="connsiteX4" fmla="*/ 4828976 w 6089602"/>
              <a:gd name="connsiteY4" fmla="*/ 160785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16800 h 1972985"/>
              <a:gd name="connsiteX1" fmla="*/ 2959 w 6089602"/>
              <a:gd name="connsiteY1" fmla="*/ 1972985 h 1972985"/>
              <a:gd name="connsiteX2" fmla="*/ 6089602 w 6089602"/>
              <a:gd name="connsiteY2" fmla="*/ 1972985 h 1972985"/>
              <a:gd name="connsiteX3" fmla="*/ 5703417 w 6089602"/>
              <a:gd name="connsiteY3" fmla="*/ 1180897 h 1972985"/>
              <a:gd name="connsiteX4" fmla="*/ 4828976 w 6089602"/>
              <a:gd name="connsiteY4" fmla="*/ 172785 h 1972985"/>
              <a:gd name="connsiteX5" fmla="*/ 2337786 w 6089602"/>
              <a:gd name="connsiteY5" fmla="*/ 144185 h 1972985"/>
              <a:gd name="connsiteX6" fmla="*/ 0 w 6089602"/>
              <a:gd name="connsiteY6" fmla="*/ 316800 h 1972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703417 w 6089602"/>
              <a:gd name="connsiteY3" fmla="*/ 1168897 h 1960985"/>
              <a:gd name="connsiteX4" fmla="*/ 5235363 w 6089602"/>
              <a:gd name="connsiteY4" fmla="*/ 304803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5235363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4924004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103211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131022"/>
              <a:gd name="connsiteY0" fmla="*/ 312034 h 1824202"/>
              <a:gd name="connsiteX1" fmla="*/ 2959 w 6131022"/>
              <a:gd name="connsiteY1" fmla="*/ 1824202 h 1824202"/>
              <a:gd name="connsiteX2" fmla="*/ 6089602 w 6131022"/>
              <a:gd name="connsiteY2" fmla="*/ 1824202 h 1824202"/>
              <a:gd name="connsiteX3" fmla="*/ 5703417 w 6131022"/>
              <a:gd name="connsiteY3" fmla="*/ 672074 h 1824202"/>
              <a:gd name="connsiteX4" fmla="*/ 4924004 w 6131022"/>
              <a:gd name="connsiteY4" fmla="*/ 168020 h 1824202"/>
              <a:gd name="connsiteX5" fmla="*/ 2310043 w 6131022"/>
              <a:gd name="connsiteY5" fmla="*/ 24002 h 1824202"/>
              <a:gd name="connsiteX6" fmla="*/ 0 w 613102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7687112"/>
              <a:gd name="connsiteY0" fmla="*/ 312034 h 1824203"/>
              <a:gd name="connsiteX1" fmla="*/ 2959 w 7687112"/>
              <a:gd name="connsiteY1" fmla="*/ 1824202 h 1824203"/>
              <a:gd name="connsiteX2" fmla="*/ 7687112 w 7687112"/>
              <a:gd name="connsiteY2" fmla="*/ 1824203 h 1824203"/>
              <a:gd name="connsiteX3" fmla="*/ 5703417 w 7687112"/>
              <a:gd name="connsiteY3" fmla="*/ 672074 h 1824203"/>
              <a:gd name="connsiteX4" fmla="*/ 4924004 w 7687112"/>
              <a:gd name="connsiteY4" fmla="*/ 168020 h 1824203"/>
              <a:gd name="connsiteX5" fmla="*/ 2310043 w 7687112"/>
              <a:gd name="connsiteY5" fmla="*/ 24002 h 1824203"/>
              <a:gd name="connsiteX6" fmla="*/ 0 w 7687112"/>
              <a:gd name="connsiteY6" fmla="*/ 312034 h 1824203"/>
              <a:gd name="connsiteX0" fmla="*/ 0 w 8757276"/>
              <a:gd name="connsiteY0" fmla="*/ 312034 h 1824203"/>
              <a:gd name="connsiteX1" fmla="*/ 2959 w 8757276"/>
              <a:gd name="connsiteY1" fmla="*/ 1824202 h 1824203"/>
              <a:gd name="connsiteX2" fmla="*/ 7687112 w 8757276"/>
              <a:gd name="connsiteY2" fmla="*/ 1824203 h 1824203"/>
              <a:gd name="connsiteX3" fmla="*/ 7287592 w 8757276"/>
              <a:gd name="connsiteY3" fmla="*/ 272269 h 1824203"/>
              <a:gd name="connsiteX4" fmla="*/ 5703417 w 8757276"/>
              <a:gd name="connsiteY4" fmla="*/ 672074 h 1824203"/>
              <a:gd name="connsiteX5" fmla="*/ 4924004 w 8757276"/>
              <a:gd name="connsiteY5" fmla="*/ 168020 h 1824203"/>
              <a:gd name="connsiteX6" fmla="*/ 2310043 w 8757276"/>
              <a:gd name="connsiteY6" fmla="*/ 24002 h 1824203"/>
              <a:gd name="connsiteX7" fmla="*/ 0 w 8757276"/>
              <a:gd name="connsiteY7" fmla="*/ 312034 h 1824203"/>
              <a:gd name="connsiteX0" fmla="*/ 0 w 8757276"/>
              <a:gd name="connsiteY0" fmla="*/ 1363194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4924004 w 8757276"/>
              <a:gd name="connsiteY5" fmla="*/ 1219180 h 2875363"/>
              <a:gd name="connsiteX6" fmla="*/ 2310043 w 8757276"/>
              <a:gd name="connsiteY6" fmla="*/ 1075162 h 2875363"/>
              <a:gd name="connsiteX7" fmla="*/ 0 w 8757276"/>
              <a:gd name="connsiteY7" fmla="*/ 1363194 h 2875363"/>
              <a:gd name="connsiteX0" fmla="*/ 0 w 8757276"/>
              <a:gd name="connsiteY0" fmla="*/ 1363194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5559399 w 8757276"/>
              <a:gd name="connsiteY5" fmla="*/ 424942 h 2875363"/>
              <a:gd name="connsiteX6" fmla="*/ 2310043 w 8757276"/>
              <a:gd name="connsiteY6" fmla="*/ 1075162 h 2875363"/>
              <a:gd name="connsiteX7" fmla="*/ 0 w 8757276"/>
              <a:gd name="connsiteY7" fmla="*/ 1363194 h 2875363"/>
              <a:gd name="connsiteX0" fmla="*/ 0 w 8757276"/>
              <a:gd name="connsiteY0" fmla="*/ 1363194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5559399 w 8757276"/>
              <a:gd name="connsiteY5" fmla="*/ 424942 h 2875363"/>
              <a:gd name="connsiteX6" fmla="*/ 4335264 w 8757276"/>
              <a:gd name="connsiteY6" fmla="*/ 1567568 h 2875363"/>
              <a:gd name="connsiteX7" fmla="*/ 2310043 w 8757276"/>
              <a:gd name="connsiteY7" fmla="*/ 1075162 h 2875363"/>
              <a:gd name="connsiteX8" fmla="*/ 0 w 8757276"/>
              <a:gd name="connsiteY8" fmla="*/ 1363194 h 2875363"/>
              <a:gd name="connsiteX0" fmla="*/ 0 w 8757276"/>
              <a:gd name="connsiteY0" fmla="*/ 1363194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5559399 w 8757276"/>
              <a:gd name="connsiteY5" fmla="*/ 424942 h 2875363"/>
              <a:gd name="connsiteX6" fmla="*/ 4335264 w 8757276"/>
              <a:gd name="connsiteY6" fmla="*/ 1567568 h 2875363"/>
              <a:gd name="connsiteX7" fmla="*/ 1717623 w 8757276"/>
              <a:gd name="connsiteY7" fmla="*/ 1323429 h 2875363"/>
              <a:gd name="connsiteX8" fmla="*/ 0 w 8757276"/>
              <a:gd name="connsiteY8" fmla="*/ 1363194 h 2875363"/>
              <a:gd name="connsiteX0" fmla="*/ 0 w 8757276"/>
              <a:gd name="connsiteY0" fmla="*/ 1813513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5559399 w 8757276"/>
              <a:gd name="connsiteY5" fmla="*/ 424942 h 2875363"/>
              <a:gd name="connsiteX6" fmla="*/ 4335264 w 8757276"/>
              <a:gd name="connsiteY6" fmla="*/ 1567568 h 2875363"/>
              <a:gd name="connsiteX7" fmla="*/ 1717623 w 8757276"/>
              <a:gd name="connsiteY7" fmla="*/ 1323429 h 2875363"/>
              <a:gd name="connsiteX8" fmla="*/ 0 w 8757276"/>
              <a:gd name="connsiteY8" fmla="*/ 1813513 h 2875363"/>
              <a:gd name="connsiteX0" fmla="*/ 0 w 8757276"/>
              <a:gd name="connsiteY0" fmla="*/ 1429261 h 2491111"/>
              <a:gd name="connsiteX1" fmla="*/ 2959 w 8757276"/>
              <a:gd name="connsiteY1" fmla="*/ 2491110 h 2491111"/>
              <a:gd name="connsiteX2" fmla="*/ 7687112 w 8757276"/>
              <a:gd name="connsiteY2" fmla="*/ 2491111 h 2491111"/>
              <a:gd name="connsiteX3" fmla="*/ 7287592 w 8757276"/>
              <a:gd name="connsiteY3" fmla="*/ 939177 h 2491111"/>
              <a:gd name="connsiteX4" fmla="*/ 5559399 w 8757276"/>
              <a:gd name="connsiteY4" fmla="*/ 40690 h 2491111"/>
              <a:gd name="connsiteX5" fmla="*/ 4335264 w 8757276"/>
              <a:gd name="connsiteY5" fmla="*/ 1183316 h 2491111"/>
              <a:gd name="connsiteX6" fmla="*/ 1717623 w 8757276"/>
              <a:gd name="connsiteY6" fmla="*/ 939177 h 2491111"/>
              <a:gd name="connsiteX7" fmla="*/ 0 w 8757276"/>
              <a:gd name="connsiteY7" fmla="*/ 1429261 h 2491111"/>
              <a:gd name="connsiteX0" fmla="*/ 0 w 8757276"/>
              <a:gd name="connsiteY0" fmla="*/ 1469952 h 2531802"/>
              <a:gd name="connsiteX1" fmla="*/ 2959 w 8757276"/>
              <a:gd name="connsiteY1" fmla="*/ 2531801 h 2531802"/>
              <a:gd name="connsiteX2" fmla="*/ 7687112 w 8757276"/>
              <a:gd name="connsiteY2" fmla="*/ 2531802 h 2531802"/>
              <a:gd name="connsiteX3" fmla="*/ 7287592 w 8757276"/>
              <a:gd name="connsiteY3" fmla="*/ 979868 h 2531802"/>
              <a:gd name="connsiteX4" fmla="*/ 5703415 w 8757276"/>
              <a:gd name="connsiteY4" fmla="*/ 40690 h 2531802"/>
              <a:gd name="connsiteX5" fmla="*/ 4335264 w 8757276"/>
              <a:gd name="connsiteY5" fmla="*/ 1224007 h 2531802"/>
              <a:gd name="connsiteX6" fmla="*/ 1717623 w 8757276"/>
              <a:gd name="connsiteY6" fmla="*/ 979868 h 2531802"/>
              <a:gd name="connsiteX7" fmla="*/ 0 w 8757276"/>
              <a:gd name="connsiteY7" fmla="*/ 1469952 h 2531802"/>
              <a:gd name="connsiteX0" fmla="*/ 0 w 8757276"/>
              <a:gd name="connsiteY0" fmla="*/ 1633263 h 2695113"/>
              <a:gd name="connsiteX1" fmla="*/ 2959 w 8757276"/>
              <a:gd name="connsiteY1" fmla="*/ 2695112 h 2695113"/>
              <a:gd name="connsiteX2" fmla="*/ 7687112 w 8757276"/>
              <a:gd name="connsiteY2" fmla="*/ 2695113 h 2695113"/>
              <a:gd name="connsiteX3" fmla="*/ 7287592 w 8757276"/>
              <a:gd name="connsiteY3" fmla="*/ 1143179 h 2695113"/>
              <a:gd name="connsiteX4" fmla="*/ 6711528 w 8757276"/>
              <a:gd name="connsiteY4" fmla="*/ 163310 h 2695113"/>
              <a:gd name="connsiteX5" fmla="*/ 5703415 w 8757276"/>
              <a:gd name="connsiteY5" fmla="*/ 204001 h 2695113"/>
              <a:gd name="connsiteX6" fmla="*/ 4335264 w 8757276"/>
              <a:gd name="connsiteY6" fmla="*/ 1387318 h 2695113"/>
              <a:gd name="connsiteX7" fmla="*/ 1717623 w 8757276"/>
              <a:gd name="connsiteY7" fmla="*/ 1143179 h 2695113"/>
              <a:gd name="connsiteX8" fmla="*/ 0 w 8757276"/>
              <a:gd name="connsiteY8" fmla="*/ 1633263 h 2695113"/>
              <a:gd name="connsiteX0" fmla="*/ 0 w 8757276"/>
              <a:gd name="connsiteY0" fmla="*/ 1633263 h 2695113"/>
              <a:gd name="connsiteX1" fmla="*/ 2959 w 8757276"/>
              <a:gd name="connsiteY1" fmla="*/ 2695112 h 2695113"/>
              <a:gd name="connsiteX2" fmla="*/ 7687112 w 8757276"/>
              <a:gd name="connsiteY2" fmla="*/ 2695113 h 2695113"/>
              <a:gd name="connsiteX3" fmla="*/ 7025851 w 8757276"/>
              <a:gd name="connsiteY3" fmla="*/ 1143179 h 2695113"/>
              <a:gd name="connsiteX4" fmla="*/ 6711528 w 8757276"/>
              <a:gd name="connsiteY4" fmla="*/ 163310 h 2695113"/>
              <a:gd name="connsiteX5" fmla="*/ 5703415 w 8757276"/>
              <a:gd name="connsiteY5" fmla="*/ 204001 h 2695113"/>
              <a:gd name="connsiteX6" fmla="*/ 4335264 w 8757276"/>
              <a:gd name="connsiteY6" fmla="*/ 1387318 h 2695113"/>
              <a:gd name="connsiteX7" fmla="*/ 1717623 w 8757276"/>
              <a:gd name="connsiteY7" fmla="*/ 1143179 h 2695113"/>
              <a:gd name="connsiteX8" fmla="*/ 0 w 8757276"/>
              <a:gd name="connsiteY8" fmla="*/ 1633263 h 2695113"/>
              <a:gd name="connsiteX0" fmla="*/ 0 w 7687112"/>
              <a:gd name="connsiteY0" fmla="*/ 1633263 h 2695113"/>
              <a:gd name="connsiteX1" fmla="*/ 2959 w 7687112"/>
              <a:gd name="connsiteY1" fmla="*/ 2695112 h 2695113"/>
              <a:gd name="connsiteX2" fmla="*/ 7687112 w 7687112"/>
              <a:gd name="connsiteY2" fmla="*/ 2695113 h 2695113"/>
              <a:gd name="connsiteX3" fmla="*/ 7025851 w 7687112"/>
              <a:gd name="connsiteY3" fmla="*/ 1143179 h 2695113"/>
              <a:gd name="connsiteX4" fmla="*/ 6711528 w 7687112"/>
              <a:gd name="connsiteY4" fmla="*/ 163310 h 2695113"/>
              <a:gd name="connsiteX5" fmla="*/ 5703415 w 7687112"/>
              <a:gd name="connsiteY5" fmla="*/ 204001 h 2695113"/>
              <a:gd name="connsiteX6" fmla="*/ 4335264 w 7687112"/>
              <a:gd name="connsiteY6" fmla="*/ 1387318 h 2695113"/>
              <a:gd name="connsiteX7" fmla="*/ 1717623 w 7687112"/>
              <a:gd name="connsiteY7" fmla="*/ 1143179 h 2695113"/>
              <a:gd name="connsiteX8" fmla="*/ 0 w 7687112"/>
              <a:gd name="connsiteY8" fmla="*/ 1633263 h 2695113"/>
              <a:gd name="connsiteX0" fmla="*/ 0 w 7687112"/>
              <a:gd name="connsiteY0" fmla="*/ 1633263 h 2695113"/>
              <a:gd name="connsiteX1" fmla="*/ 2959 w 7687112"/>
              <a:gd name="connsiteY1" fmla="*/ 2695112 h 2695113"/>
              <a:gd name="connsiteX2" fmla="*/ 7687112 w 7687112"/>
              <a:gd name="connsiteY2" fmla="*/ 2695113 h 2695113"/>
              <a:gd name="connsiteX3" fmla="*/ 7025851 w 7687112"/>
              <a:gd name="connsiteY3" fmla="*/ 1143179 h 2695113"/>
              <a:gd name="connsiteX4" fmla="*/ 6711528 w 7687112"/>
              <a:gd name="connsiteY4" fmla="*/ 163310 h 2695113"/>
              <a:gd name="connsiteX5" fmla="*/ 5703415 w 7687112"/>
              <a:gd name="connsiteY5" fmla="*/ 204001 h 2695113"/>
              <a:gd name="connsiteX6" fmla="*/ 4335264 w 7687112"/>
              <a:gd name="connsiteY6" fmla="*/ 1387318 h 2695113"/>
              <a:gd name="connsiteX7" fmla="*/ 1717623 w 7687112"/>
              <a:gd name="connsiteY7" fmla="*/ 1143179 h 2695113"/>
              <a:gd name="connsiteX8" fmla="*/ 0 w 7687112"/>
              <a:gd name="connsiteY8" fmla="*/ 1633263 h 2695113"/>
              <a:gd name="connsiteX0" fmla="*/ 0 w 7687112"/>
              <a:gd name="connsiteY0" fmla="*/ 1633263 h 2695113"/>
              <a:gd name="connsiteX1" fmla="*/ 2959 w 7687112"/>
              <a:gd name="connsiteY1" fmla="*/ 2695112 h 2695113"/>
              <a:gd name="connsiteX2" fmla="*/ 7687112 w 7687112"/>
              <a:gd name="connsiteY2" fmla="*/ 2695113 h 2695113"/>
              <a:gd name="connsiteX3" fmla="*/ 7025851 w 7687112"/>
              <a:gd name="connsiteY3" fmla="*/ 1143179 h 2695113"/>
              <a:gd name="connsiteX4" fmla="*/ 6711528 w 7687112"/>
              <a:gd name="connsiteY4" fmla="*/ 163310 h 2695113"/>
              <a:gd name="connsiteX5" fmla="*/ 5703415 w 7687112"/>
              <a:gd name="connsiteY5" fmla="*/ 204001 h 2695113"/>
              <a:gd name="connsiteX6" fmla="*/ 4335264 w 7687112"/>
              <a:gd name="connsiteY6" fmla="*/ 1387318 h 2695113"/>
              <a:gd name="connsiteX7" fmla="*/ 1717623 w 7687112"/>
              <a:gd name="connsiteY7" fmla="*/ 1143179 h 2695113"/>
              <a:gd name="connsiteX8" fmla="*/ 0 w 7687112"/>
              <a:gd name="connsiteY8" fmla="*/ 1633263 h 2695113"/>
              <a:gd name="connsiteX0" fmla="*/ 0 w 7687112"/>
              <a:gd name="connsiteY0" fmla="*/ 1507551 h 2569401"/>
              <a:gd name="connsiteX1" fmla="*/ 2959 w 7687112"/>
              <a:gd name="connsiteY1" fmla="*/ 2569400 h 2569401"/>
              <a:gd name="connsiteX2" fmla="*/ 7687112 w 7687112"/>
              <a:gd name="connsiteY2" fmla="*/ 2569401 h 2569401"/>
              <a:gd name="connsiteX3" fmla="*/ 7025851 w 7687112"/>
              <a:gd name="connsiteY3" fmla="*/ 1017467 h 2569401"/>
              <a:gd name="connsiteX4" fmla="*/ 6711528 w 7687112"/>
              <a:gd name="connsiteY4" fmla="*/ 37598 h 2569401"/>
              <a:gd name="connsiteX5" fmla="*/ 5663550 w 7687112"/>
              <a:gd name="connsiteY5" fmla="*/ 204001 h 2569401"/>
              <a:gd name="connsiteX6" fmla="*/ 4335264 w 7687112"/>
              <a:gd name="connsiteY6" fmla="*/ 1261606 h 2569401"/>
              <a:gd name="connsiteX7" fmla="*/ 1717623 w 7687112"/>
              <a:gd name="connsiteY7" fmla="*/ 1017467 h 2569401"/>
              <a:gd name="connsiteX8" fmla="*/ 0 w 7687112"/>
              <a:gd name="connsiteY8" fmla="*/ 1507551 h 2569401"/>
              <a:gd name="connsiteX0" fmla="*/ 0 w 7687112"/>
              <a:gd name="connsiteY0" fmla="*/ 304800 h 3980429"/>
              <a:gd name="connsiteX1" fmla="*/ 2959 w 7687112"/>
              <a:gd name="connsiteY1" fmla="*/ 3980428 h 3980429"/>
              <a:gd name="connsiteX2" fmla="*/ 7687112 w 7687112"/>
              <a:gd name="connsiteY2" fmla="*/ 3980429 h 3980429"/>
              <a:gd name="connsiteX3" fmla="*/ 7025851 w 7687112"/>
              <a:gd name="connsiteY3" fmla="*/ 2428495 h 3980429"/>
              <a:gd name="connsiteX4" fmla="*/ 6711528 w 7687112"/>
              <a:gd name="connsiteY4" fmla="*/ 1448626 h 3980429"/>
              <a:gd name="connsiteX5" fmla="*/ 5663550 w 7687112"/>
              <a:gd name="connsiteY5" fmla="*/ 1615029 h 3980429"/>
              <a:gd name="connsiteX6" fmla="*/ 4335264 w 7687112"/>
              <a:gd name="connsiteY6" fmla="*/ 2672634 h 3980429"/>
              <a:gd name="connsiteX7" fmla="*/ 1717623 w 7687112"/>
              <a:gd name="connsiteY7" fmla="*/ 2428495 h 3980429"/>
              <a:gd name="connsiteX8" fmla="*/ 0 w 7687112"/>
              <a:gd name="connsiteY8" fmla="*/ 304800 h 3980429"/>
              <a:gd name="connsiteX0" fmla="*/ 0 w 7687112"/>
              <a:gd name="connsiteY0" fmla="*/ 394638 h 4070267"/>
              <a:gd name="connsiteX1" fmla="*/ 2959 w 7687112"/>
              <a:gd name="connsiteY1" fmla="*/ 4070266 h 4070267"/>
              <a:gd name="connsiteX2" fmla="*/ 7687112 w 7687112"/>
              <a:gd name="connsiteY2" fmla="*/ 4070267 h 4070267"/>
              <a:gd name="connsiteX3" fmla="*/ 7025851 w 7687112"/>
              <a:gd name="connsiteY3" fmla="*/ 2518333 h 4070267"/>
              <a:gd name="connsiteX4" fmla="*/ 6711528 w 7687112"/>
              <a:gd name="connsiteY4" fmla="*/ 1538464 h 4070267"/>
              <a:gd name="connsiteX5" fmla="*/ 5663550 w 7687112"/>
              <a:gd name="connsiteY5" fmla="*/ 1704867 h 4070267"/>
              <a:gd name="connsiteX6" fmla="*/ 4335264 w 7687112"/>
              <a:gd name="connsiteY6" fmla="*/ 2762472 h 4070267"/>
              <a:gd name="connsiteX7" fmla="*/ 3240360 w 7687112"/>
              <a:gd name="connsiteY7" fmla="*/ 394639 h 4070267"/>
              <a:gd name="connsiteX8" fmla="*/ 0 w 7687112"/>
              <a:gd name="connsiteY8" fmla="*/ 394638 h 4070267"/>
              <a:gd name="connsiteX0" fmla="*/ 0 w 7687112"/>
              <a:gd name="connsiteY0" fmla="*/ 394638 h 4070267"/>
              <a:gd name="connsiteX1" fmla="*/ 2959 w 7687112"/>
              <a:gd name="connsiteY1" fmla="*/ 4070266 h 4070267"/>
              <a:gd name="connsiteX2" fmla="*/ 7687112 w 7687112"/>
              <a:gd name="connsiteY2" fmla="*/ 4070267 h 4070267"/>
              <a:gd name="connsiteX3" fmla="*/ 7025851 w 7687112"/>
              <a:gd name="connsiteY3" fmla="*/ 2518333 h 4070267"/>
              <a:gd name="connsiteX4" fmla="*/ 6711528 w 7687112"/>
              <a:gd name="connsiteY4" fmla="*/ 1538464 h 4070267"/>
              <a:gd name="connsiteX5" fmla="*/ 4335264 w 7687112"/>
              <a:gd name="connsiteY5" fmla="*/ 2762472 h 4070267"/>
              <a:gd name="connsiteX6" fmla="*/ 3240360 w 7687112"/>
              <a:gd name="connsiteY6" fmla="*/ 394639 h 4070267"/>
              <a:gd name="connsiteX7" fmla="*/ 0 w 7687112"/>
              <a:gd name="connsiteY7" fmla="*/ 394638 h 4070267"/>
              <a:gd name="connsiteX0" fmla="*/ 0 w 7687112"/>
              <a:gd name="connsiteY0" fmla="*/ 394638 h 4070267"/>
              <a:gd name="connsiteX1" fmla="*/ 2959 w 7687112"/>
              <a:gd name="connsiteY1" fmla="*/ 4070266 h 4070267"/>
              <a:gd name="connsiteX2" fmla="*/ 7687112 w 7687112"/>
              <a:gd name="connsiteY2" fmla="*/ 4070267 h 4070267"/>
              <a:gd name="connsiteX3" fmla="*/ 7025851 w 7687112"/>
              <a:gd name="connsiteY3" fmla="*/ 2518333 h 4070267"/>
              <a:gd name="connsiteX4" fmla="*/ 4335264 w 7687112"/>
              <a:gd name="connsiteY4" fmla="*/ 2762472 h 4070267"/>
              <a:gd name="connsiteX5" fmla="*/ 3240360 w 7687112"/>
              <a:gd name="connsiteY5" fmla="*/ 394639 h 4070267"/>
              <a:gd name="connsiteX6" fmla="*/ 0 w 7687112"/>
              <a:gd name="connsiteY6" fmla="*/ 394638 h 4070267"/>
              <a:gd name="connsiteX0" fmla="*/ 0 w 8409163"/>
              <a:gd name="connsiteY0" fmla="*/ 394638 h 4070267"/>
              <a:gd name="connsiteX1" fmla="*/ 2959 w 8409163"/>
              <a:gd name="connsiteY1" fmla="*/ 4070266 h 4070267"/>
              <a:gd name="connsiteX2" fmla="*/ 7687112 w 8409163"/>
              <a:gd name="connsiteY2" fmla="*/ 4070267 h 4070267"/>
              <a:gd name="connsiteX3" fmla="*/ 4335264 w 8409163"/>
              <a:gd name="connsiteY3" fmla="*/ 2762472 h 4070267"/>
              <a:gd name="connsiteX4" fmla="*/ 3240360 w 8409163"/>
              <a:gd name="connsiteY4" fmla="*/ 394639 h 4070267"/>
              <a:gd name="connsiteX5" fmla="*/ 0 w 8409163"/>
              <a:gd name="connsiteY5" fmla="*/ 394638 h 4070267"/>
              <a:gd name="connsiteX0" fmla="*/ 0 w 4448471"/>
              <a:gd name="connsiteY0" fmla="*/ 394638 h 4070268"/>
              <a:gd name="connsiteX1" fmla="*/ 2959 w 4448471"/>
              <a:gd name="connsiteY1" fmla="*/ 4070266 h 4070268"/>
              <a:gd name="connsiteX2" fmla="*/ 3726420 w 4448471"/>
              <a:gd name="connsiteY2" fmla="*/ 4070268 h 4070268"/>
              <a:gd name="connsiteX3" fmla="*/ 4335264 w 4448471"/>
              <a:gd name="connsiteY3" fmla="*/ 2762472 h 4070268"/>
              <a:gd name="connsiteX4" fmla="*/ 3240360 w 4448471"/>
              <a:gd name="connsiteY4" fmla="*/ 394639 h 4070268"/>
              <a:gd name="connsiteX5" fmla="*/ 0 w 4448471"/>
              <a:gd name="connsiteY5" fmla="*/ 394638 h 4070268"/>
              <a:gd name="connsiteX0" fmla="*/ 0 w 4448471"/>
              <a:gd name="connsiteY0" fmla="*/ 394638 h 4070268"/>
              <a:gd name="connsiteX1" fmla="*/ 2959 w 4448471"/>
              <a:gd name="connsiteY1" fmla="*/ 4070266 h 4070268"/>
              <a:gd name="connsiteX2" fmla="*/ 3726420 w 4448471"/>
              <a:gd name="connsiteY2" fmla="*/ 4070268 h 4070268"/>
              <a:gd name="connsiteX3" fmla="*/ 4176463 w 4448471"/>
              <a:gd name="connsiteY3" fmla="*/ 2762475 h 4070268"/>
              <a:gd name="connsiteX4" fmla="*/ 3240360 w 4448471"/>
              <a:gd name="connsiteY4" fmla="*/ 394639 h 4070268"/>
              <a:gd name="connsiteX5" fmla="*/ 0 w 4448471"/>
              <a:gd name="connsiteY5" fmla="*/ 394638 h 4070268"/>
              <a:gd name="connsiteX0" fmla="*/ 0 w 4237456"/>
              <a:gd name="connsiteY0" fmla="*/ 394638 h 4070273"/>
              <a:gd name="connsiteX1" fmla="*/ 2959 w 4237456"/>
              <a:gd name="connsiteY1" fmla="*/ 4070266 h 4070273"/>
              <a:gd name="connsiteX2" fmla="*/ 3515405 w 4237456"/>
              <a:gd name="connsiteY2" fmla="*/ 4070273 h 4070273"/>
              <a:gd name="connsiteX3" fmla="*/ 4176463 w 4237456"/>
              <a:gd name="connsiteY3" fmla="*/ 2762475 h 4070273"/>
              <a:gd name="connsiteX4" fmla="*/ 3240360 w 4237456"/>
              <a:gd name="connsiteY4" fmla="*/ 394639 h 4070273"/>
              <a:gd name="connsiteX5" fmla="*/ 0 w 4237456"/>
              <a:gd name="connsiteY5" fmla="*/ 394638 h 4070273"/>
              <a:gd name="connsiteX0" fmla="*/ 0 w 4237456"/>
              <a:gd name="connsiteY0" fmla="*/ 394789 h 4070424"/>
              <a:gd name="connsiteX1" fmla="*/ 2959 w 4237456"/>
              <a:gd name="connsiteY1" fmla="*/ 4070417 h 4070424"/>
              <a:gd name="connsiteX2" fmla="*/ 3515405 w 4237456"/>
              <a:gd name="connsiteY2" fmla="*/ 4070424 h 4070424"/>
              <a:gd name="connsiteX3" fmla="*/ 3847458 w 4237456"/>
              <a:gd name="connsiteY3" fmla="*/ 2763530 h 4070424"/>
              <a:gd name="connsiteX4" fmla="*/ 3240360 w 4237456"/>
              <a:gd name="connsiteY4" fmla="*/ 394790 h 4070424"/>
              <a:gd name="connsiteX5" fmla="*/ 0 w 4237456"/>
              <a:gd name="connsiteY5" fmla="*/ 394789 h 4070424"/>
              <a:gd name="connsiteX0" fmla="*/ 0 w 4034419"/>
              <a:gd name="connsiteY0" fmla="*/ 394789 h 4070421"/>
              <a:gd name="connsiteX1" fmla="*/ 2959 w 4034419"/>
              <a:gd name="connsiteY1" fmla="*/ 4070417 h 4070421"/>
              <a:gd name="connsiteX2" fmla="*/ 3312368 w 4034419"/>
              <a:gd name="connsiteY2" fmla="*/ 4070421 h 4070421"/>
              <a:gd name="connsiteX3" fmla="*/ 3847458 w 4034419"/>
              <a:gd name="connsiteY3" fmla="*/ 2763530 h 4070421"/>
              <a:gd name="connsiteX4" fmla="*/ 3240360 w 4034419"/>
              <a:gd name="connsiteY4" fmla="*/ 394790 h 4070421"/>
              <a:gd name="connsiteX5" fmla="*/ 0 w 4034419"/>
              <a:gd name="connsiteY5" fmla="*/ 394789 h 4070421"/>
              <a:gd name="connsiteX0" fmla="*/ 0 w 3881603"/>
              <a:gd name="connsiteY0" fmla="*/ 394789 h 4070422"/>
              <a:gd name="connsiteX1" fmla="*/ 2959 w 3881603"/>
              <a:gd name="connsiteY1" fmla="*/ 4070417 h 4070422"/>
              <a:gd name="connsiteX2" fmla="*/ 3152318 w 3881603"/>
              <a:gd name="connsiteY2" fmla="*/ 4070422 h 4070422"/>
              <a:gd name="connsiteX3" fmla="*/ 3847458 w 3881603"/>
              <a:gd name="connsiteY3" fmla="*/ 2763530 h 4070422"/>
              <a:gd name="connsiteX4" fmla="*/ 3240360 w 3881603"/>
              <a:gd name="connsiteY4" fmla="*/ 394790 h 4070422"/>
              <a:gd name="connsiteX5" fmla="*/ 0 w 3881603"/>
              <a:gd name="connsiteY5" fmla="*/ 394789 h 4070422"/>
              <a:gd name="connsiteX0" fmla="*/ 0 w 3881603"/>
              <a:gd name="connsiteY0" fmla="*/ 304800 h 3980433"/>
              <a:gd name="connsiteX1" fmla="*/ 2959 w 3881603"/>
              <a:gd name="connsiteY1" fmla="*/ 3980428 h 3980433"/>
              <a:gd name="connsiteX2" fmla="*/ 3152318 w 3881603"/>
              <a:gd name="connsiteY2" fmla="*/ 3980433 h 3980433"/>
              <a:gd name="connsiteX3" fmla="*/ 3847458 w 3881603"/>
              <a:gd name="connsiteY3" fmla="*/ 2673541 h 3980433"/>
              <a:gd name="connsiteX4" fmla="*/ 3240360 w 3881603"/>
              <a:gd name="connsiteY4" fmla="*/ 713202 h 3980433"/>
              <a:gd name="connsiteX5" fmla="*/ 0 w 3881603"/>
              <a:gd name="connsiteY5" fmla="*/ 304800 h 3980433"/>
              <a:gd name="connsiteX0" fmla="*/ 0 w 3881603"/>
              <a:gd name="connsiteY0" fmla="*/ 304800 h 3980433"/>
              <a:gd name="connsiteX1" fmla="*/ 2959 w 3881603"/>
              <a:gd name="connsiteY1" fmla="*/ 3980428 h 3980433"/>
              <a:gd name="connsiteX2" fmla="*/ 3152318 w 3881603"/>
              <a:gd name="connsiteY2" fmla="*/ 3980433 h 3980433"/>
              <a:gd name="connsiteX3" fmla="*/ 3847458 w 3881603"/>
              <a:gd name="connsiteY3" fmla="*/ 2673541 h 3980433"/>
              <a:gd name="connsiteX4" fmla="*/ 3240360 w 3881603"/>
              <a:gd name="connsiteY4" fmla="*/ 549843 h 3980433"/>
              <a:gd name="connsiteX5" fmla="*/ 0 w 3881603"/>
              <a:gd name="connsiteY5" fmla="*/ 304800 h 3980433"/>
              <a:gd name="connsiteX0" fmla="*/ 0 w 3881603"/>
              <a:gd name="connsiteY0" fmla="*/ 490084 h 3757313"/>
              <a:gd name="connsiteX1" fmla="*/ 2959 w 3881603"/>
              <a:gd name="connsiteY1" fmla="*/ 3757308 h 3757313"/>
              <a:gd name="connsiteX2" fmla="*/ 3152318 w 3881603"/>
              <a:gd name="connsiteY2" fmla="*/ 3757313 h 3757313"/>
              <a:gd name="connsiteX3" fmla="*/ 3847458 w 3881603"/>
              <a:gd name="connsiteY3" fmla="*/ 2450421 h 3757313"/>
              <a:gd name="connsiteX4" fmla="*/ 3240360 w 3881603"/>
              <a:gd name="connsiteY4" fmla="*/ 326723 h 3757313"/>
              <a:gd name="connsiteX5" fmla="*/ 0 w 3881603"/>
              <a:gd name="connsiteY5" fmla="*/ 490084 h 3757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1603" h="3757313">
                <a:moveTo>
                  <a:pt x="0" y="490084"/>
                </a:moveTo>
                <a:cubicBezTo>
                  <a:pt x="2959" y="1010907"/>
                  <a:pt x="0" y="3236485"/>
                  <a:pt x="2959" y="3757308"/>
                </a:cubicBezTo>
                <a:lnTo>
                  <a:pt x="3152318" y="3757313"/>
                </a:lnTo>
                <a:cubicBezTo>
                  <a:pt x="3874369" y="3539347"/>
                  <a:pt x="3832784" y="3022186"/>
                  <a:pt x="3847458" y="2450421"/>
                </a:cubicBezTo>
                <a:cubicBezTo>
                  <a:pt x="3862132" y="1878656"/>
                  <a:pt x="3881603" y="653446"/>
                  <a:pt x="3240360" y="326723"/>
                </a:cubicBezTo>
                <a:cubicBezTo>
                  <a:pt x="2599117" y="0"/>
                  <a:pt x="389138" y="185284"/>
                  <a:pt x="0" y="490084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dirty="0"/>
          </a:p>
        </p:txBody>
      </p:sp>
      <p:sp>
        <p:nvSpPr>
          <p:cNvPr id="50" name="Freeform 49"/>
          <p:cNvSpPr/>
          <p:nvPr/>
        </p:nvSpPr>
        <p:spPr>
          <a:xfrm rot="10800000">
            <a:off x="1220152" y="260646"/>
            <a:ext cx="7687112" cy="2265131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  <a:gd name="connsiteX0" fmla="*/ 0 w 8655743"/>
              <a:gd name="connsiteY0" fmla="*/ 494769 h 1932701"/>
              <a:gd name="connsiteX1" fmla="*/ 2959 w 8655743"/>
              <a:gd name="connsiteY1" fmla="*/ 1932701 h 1932701"/>
              <a:gd name="connsiteX2" fmla="*/ 8655743 w 8655743"/>
              <a:gd name="connsiteY2" fmla="*/ 1932701 h 1932701"/>
              <a:gd name="connsiteX3" fmla="*/ 8655743 w 8655743"/>
              <a:gd name="connsiteY3" fmla="*/ 926817 h 1932701"/>
              <a:gd name="connsiteX4" fmla="*/ 5127351 w 8655743"/>
              <a:gd name="connsiteY4" fmla="*/ 780573 h 1932701"/>
              <a:gd name="connsiteX5" fmla="*/ 4166586 w 8655743"/>
              <a:gd name="connsiteY5" fmla="*/ 112779 h 1932701"/>
              <a:gd name="connsiteX6" fmla="*/ 2337786 w 8655743"/>
              <a:gd name="connsiteY6" fmla="*/ 103901 h 1932701"/>
              <a:gd name="connsiteX7" fmla="*/ 1986985 w 8655743"/>
              <a:gd name="connsiteY7" fmla="*/ 494770 h 1932701"/>
              <a:gd name="connsiteX8" fmla="*/ 0 w 8655743"/>
              <a:gd name="connsiteY8" fmla="*/ 494769 h 1932701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1986985 w 8655743"/>
              <a:gd name="connsiteY7" fmla="*/ 475048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606882 w 8655743"/>
              <a:gd name="connsiteY7" fmla="*/ 112779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0 w 8655743"/>
              <a:gd name="connsiteY7" fmla="*/ 475047 h 1912979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8655743 w 8655743"/>
              <a:gd name="connsiteY3" fmla="*/ 95510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6567511 w 8655743"/>
              <a:gd name="connsiteY3" fmla="*/ 166809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5127351 w 8655743"/>
              <a:gd name="connsiteY3" fmla="*/ 808857 h 1960985"/>
              <a:gd name="connsiteX4" fmla="*/ 4828976 w 8655743"/>
              <a:gd name="connsiteY4" fmla="*/ 160785 h 1960985"/>
              <a:gd name="connsiteX5" fmla="*/ 2337786 w 8655743"/>
              <a:gd name="connsiteY5" fmla="*/ 132185 h 1960985"/>
              <a:gd name="connsiteX6" fmla="*/ 0 w 8655743"/>
              <a:gd name="connsiteY6" fmla="*/ 304800 h 1960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127351 w 6089602"/>
              <a:gd name="connsiteY3" fmla="*/ 808857 h 1960985"/>
              <a:gd name="connsiteX4" fmla="*/ 4828976 w 6089602"/>
              <a:gd name="connsiteY4" fmla="*/ 160785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16800 h 1972985"/>
              <a:gd name="connsiteX1" fmla="*/ 2959 w 6089602"/>
              <a:gd name="connsiteY1" fmla="*/ 1972985 h 1972985"/>
              <a:gd name="connsiteX2" fmla="*/ 6089602 w 6089602"/>
              <a:gd name="connsiteY2" fmla="*/ 1972985 h 1972985"/>
              <a:gd name="connsiteX3" fmla="*/ 5703417 w 6089602"/>
              <a:gd name="connsiteY3" fmla="*/ 1180897 h 1972985"/>
              <a:gd name="connsiteX4" fmla="*/ 4828976 w 6089602"/>
              <a:gd name="connsiteY4" fmla="*/ 172785 h 1972985"/>
              <a:gd name="connsiteX5" fmla="*/ 2337786 w 6089602"/>
              <a:gd name="connsiteY5" fmla="*/ 144185 h 1972985"/>
              <a:gd name="connsiteX6" fmla="*/ 0 w 6089602"/>
              <a:gd name="connsiteY6" fmla="*/ 316800 h 1972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703417 w 6089602"/>
              <a:gd name="connsiteY3" fmla="*/ 1168897 h 1960985"/>
              <a:gd name="connsiteX4" fmla="*/ 5235363 w 6089602"/>
              <a:gd name="connsiteY4" fmla="*/ 304803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5235363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4924004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103211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131022"/>
              <a:gd name="connsiteY0" fmla="*/ 312034 h 1824202"/>
              <a:gd name="connsiteX1" fmla="*/ 2959 w 6131022"/>
              <a:gd name="connsiteY1" fmla="*/ 1824202 h 1824202"/>
              <a:gd name="connsiteX2" fmla="*/ 6089602 w 6131022"/>
              <a:gd name="connsiteY2" fmla="*/ 1824202 h 1824202"/>
              <a:gd name="connsiteX3" fmla="*/ 5703417 w 6131022"/>
              <a:gd name="connsiteY3" fmla="*/ 672074 h 1824202"/>
              <a:gd name="connsiteX4" fmla="*/ 4924004 w 6131022"/>
              <a:gd name="connsiteY4" fmla="*/ 168020 h 1824202"/>
              <a:gd name="connsiteX5" fmla="*/ 2310043 w 6131022"/>
              <a:gd name="connsiteY5" fmla="*/ 24002 h 1824202"/>
              <a:gd name="connsiteX6" fmla="*/ 0 w 613102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7687112"/>
              <a:gd name="connsiteY0" fmla="*/ 312034 h 1824203"/>
              <a:gd name="connsiteX1" fmla="*/ 2959 w 7687112"/>
              <a:gd name="connsiteY1" fmla="*/ 1824202 h 1824203"/>
              <a:gd name="connsiteX2" fmla="*/ 7687112 w 7687112"/>
              <a:gd name="connsiteY2" fmla="*/ 1824203 h 1824203"/>
              <a:gd name="connsiteX3" fmla="*/ 5703417 w 7687112"/>
              <a:gd name="connsiteY3" fmla="*/ 672074 h 1824203"/>
              <a:gd name="connsiteX4" fmla="*/ 4924004 w 7687112"/>
              <a:gd name="connsiteY4" fmla="*/ 168020 h 1824203"/>
              <a:gd name="connsiteX5" fmla="*/ 2310043 w 7687112"/>
              <a:gd name="connsiteY5" fmla="*/ 24002 h 1824203"/>
              <a:gd name="connsiteX6" fmla="*/ 0 w 7687112"/>
              <a:gd name="connsiteY6" fmla="*/ 312034 h 1824203"/>
              <a:gd name="connsiteX0" fmla="*/ 0 w 8757276"/>
              <a:gd name="connsiteY0" fmla="*/ 312034 h 1824203"/>
              <a:gd name="connsiteX1" fmla="*/ 2959 w 8757276"/>
              <a:gd name="connsiteY1" fmla="*/ 1824202 h 1824203"/>
              <a:gd name="connsiteX2" fmla="*/ 7687112 w 8757276"/>
              <a:gd name="connsiteY2" fmla="*/ 1824203 h 1824203"/>
              <a:gd name="connsiteX3" fmla="*/ 7287592 w 8757276"/>
              <a:gd name="connsiteY3" fmla="*/ 272269 h 1824203"/>
              <a:gd name="connsiteX4" fmla="*/ 5703417 w 8757276"/>
              <a:gd name="connsiteY4" fmla="*/ 672074 h 1824203"/>
              <a:gd name="connsiteX5" fmla="*/ 4924004 w 8757276"/>
              <a:gd name="connsiteY5" fmla="*/ 168020 h 1824203"/>
              <a:gd name="connsiteX6" fmla="*/ 2310043 w 8757276"/>
              <a:gd name="connsiteY6" fmla="*/ 24002 h 1824203"/>
              <a:gd name="connsiteX7" fmla="*/ 0 w 8757276"/>
              <a:gd name="connsiteY7" fmla="*/ 312034 h 1824203"/>
              <a:gd name="connsiteX0" fmla="*/ 0 w 8757276"/>
              <a:gd name="connsiteY0" fmla="*/ 1363194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4924004 w 8757276"/>
              <a:gd name="connsiteY5" fmla="*/ 1219180 h 2875363"/>
              <a:gd name="connsiteX6" fmla="*/ 2310043 w 8757276"/>
              <a:gd name="connsiteY6" fmla="*/ 1075162 h 2875363"/>
              <a:gd name="connsiteX7" fmla="*/ 0 w 8757276"/>
              <a:gd name="connsiteY7" fmla="*/ 1363194 h 2875363"/>
              <a:gd name="connsiteX0" fmla="*/ 0 w 8757276"/>
              <a:gd name="connsiteY0" fmla="*/ 1363194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5559399 w 8757276"/>
              <a:gd name="connsiteY5" fmla="*/ 424942 h 2875363"/>
              <a:gd name="connsiteX6" fmla="*/ 2310043 w 8757276"/>
              <a:gd name="connsiteY6" fmla="*/ 1075162 h 2875363"/>
              <a:gd name="connsiteX7" fmla="*/ 0 w 8757276"/>
              <a:gd name="connsiteY7" fmla="*/ 1363194 h 2875363"/>
              <a:gd name="connsiteX0" fmla="*/ 0 w 8757276"/>
              <a:gd name="connsiteY0" fmla="*/ 1363194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5559399 w 8757276"/>
              <a:gd name="connsiteY5" fmla="*/ 424942 h 2875363"/>
              <a:gd name="connsiteX6" fmla="*/ 4335264 w 8757276"/>
              <a:gd name="connsiteY6" fmla="*/ 1567568 h 2875363"/>
              <a:gd name="connsiteX7" fmla="*/ 2310043 w 8757276"/>
              <a:gd name="connsiteY7" fmla="*/ 1075162 h 2875363"/>
              <a:gd name="connsiteX8" fmla="*/ 0 w 8757276"/>
              <a:gd name="connsiteY8" fmla="*/ 1363194 h 2875363"/>
              <a:gd name="connsiteX0" fmla="*/ 0 w 8757276"/>
              <a:gd name="connsiteY0" fmla="*/ 1363194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5559399 w 8757276"/>
              <a:gd name="connsiteY5" fmla="*/ 424942 h 2875363"/>
              <a:gd name="connsiteX6" fmla="*/ 4335264 w 8757276"/>
              <a:gd name="connsiteY6" fmla="*/ 1567568 h 2875363"/>
              <a:gd name="connsiteX7" fmla="*/ 1717623 w 8757276"/>
              <a:gd name="connsiteY7" fmla="*/ 1323429 h 2875363"/>
              <a:gd name="connsiteX8" fmla="*/ 0 w 8757276"/>
              <a:gd name="connsiteY8" fmla="*/ 1363194 h 2875363"/>
              <a:gd name="connsiteX0" fmla="*/ 0 w 8757276"/>
              <a:gd name="connsiteY0" fmla="*/ 1813513 h 2875363"/>
              <a:gd name="connsiteX1" fmla="*/ 2959 w 8757276"/>
              <a:gd name="connsiteY1" fmla="*/ 2875362 h 2875363"/>
              <a:gd name="connsiteX2" fmla="*/ 7687112 w 8757276"/>
              <a:gd name="connsiteY2" fmla="*/ 2875363 h 2875363"/>
              <a:gd name="connsiteX3" fmla="*/ 7287592 w 8757276"/>
              <a:gd name="connsiteY3" fmla="*/ 1323429 h 2875363"/>
              <a:gd name="connsiteX4" fmla="*/ 6278685 w 8757276"/>
              <a:gd name="connsiteY4" fmla="*/ 261581 h 2875363"/>
              <a:gd name="connsiteX5" fmla="*/ 5559399 w 8757276"/>
              <a:gd name="connsiteY5" fmla="*/ 424942 h 2875363"/>
              <a:gd name="connsiteX6" fmla="*/ 4335264 w 8757276"/>
              <a:gd name="connsiteY6" fmla="*/ 1567568 h 2875363"/>
              <a:gd name="connsiteX7" fmla="*/ 1717623 w 8757276"/>
              <a:gd name="connsiteY7" fmla="*/ 1323429 h 2875363"/>
              <a:gd name="connsiteX8" fmla="*/ 0 w 8757276"/>
              <a:gd name="connsiteY8" fmla="*/ 1813513 h 2875363"/>
              <a:gd name="connsiteX0" fmla="*/ 0 w 8757276"/>
              <a:gd name="connsiteY0" fmla="*/ 1429261 h 2491111"/>
              <a:gd name="connsiteX1" fmla="*/ 2959 w 8757276"/>
              <a:gd name="connsiteY1" fmla="*/ 2491110 h 2491111"/>
              <a:gd name="connsiteX2" fmla="*/ 7687112 w 8757276"/>
              <a:gd name="connsiteY2" fmla="*/ 2491111 h 2491111"/>
              <a:gd name="connsiteX3" fmla="*/ 7287592 w 8757276"/>
              <a:gd name="connsiteY3" fmla="*/ 939177 h 2491111"/>
              <a:gd name="connsiteX4" fmla="*/ 5559399 w 8757276"/>
              <a:gd name="connsiteY4" fmla="*/ 40690 h 2491111"/>
              <a:gd name="connsiteX5" fmla="*/ 4335264 w 8757276"/>
              <a:gd name="connsiteY5" fmla="*/ 1183316 h 2491111"/>
              <a:gd name="connsiteX6" fmla="*/ 1717623 w 8757276"/>
              <a:gd name="connsiteY6" fmla="*/ 939177 h 2491111"/>
              <a:gd name="connsiteX7" fmla="*/ 0 w 8757276"/>
              <a:gd name="connsiteY7" fmla="*/ 1429261 h 2491111"/>
              <a:gd name="connsiteX0" fmla="*/ 0 w 8757276"/>
              <a:gd name="connsiteY0" fmla="*/ 1469952 h 2531802"/>
              <a:gd name="connsiteX1" fmla="*/ 2959 w 8757276"/>
              <a:gd name="connsiteY1" fmla="*/ 2531801 h 2531802"/>
              <a:gd name="connsiteX2" fmla="*/ 7687112 w 8757276"/>
              <a:gd name="connsiteY2" fmla="*/ 2531802 h 2531802"/>
              <a:gd name="connsiteX3" fmla="*/ 7287592 w 8757276"/>
              <a:gd name="connsiteY3" fmla="*/ 979868 h 2531802"/>
              <a:gd name="connsiteX4" fmla="*/ 5703415 w 8757276"/>
              <a:gd name="connsiteY4" fmla="*/ 40690 h 2531802"/>
              <a:gd name="connsiteX5" fmla="*/ 4335264 w 8757276"/>
              <a:gd name="connsiteY5" fmla="*/ 1224007 h 2531802"/>
              <a:gd name="connsiteX6" fmla="*/ 1717623 w 8757276"/>
              <a:gd name="connsiteY6" fmla="*/ 979868 h 2531802"/>
              <a:gd name="connsiteX7" fmla="*/ 0 w 8757276"/>
              <a:gd name="connsiteY7" fmla="*/ 1469952 h 2531802"/>
              <a:gd name="connsiteX0" fmla="*/ 0 w 8757276"/>
              <a:gd name="connsiteY0" fmla="*/ 1633263 h 2695113"/>
              <a:gd name="connsiteX1" fmla="*/ 2959 w 8757276"/>
              <a:gd name="connsiteY1" fmla="*/ 2695112 h 2695113"/>
              <a:gd name="connsiteX2" fmla="*/ 7687112 w 8757276"/>
              <a:gd name="connsiteY2" fmla="*/ 2695113 h 2695113"/>
              <a:gd name="connsiteX3" fmla="*/ 7287592 w 8757276"/>
              <a:gd name="connsiteY3" fmla="*/ 1143179 h 2695113"/>
              <a:gd name="connsiteX4" fmla="*/ 6711528 w 8757276"/>
              <a:gd name="connsiteY4" fmla="*/ 163310 h 2695113"/>
              <a:gd name="connsiteX5" fmla="*/ 5703415 w 8757276"/>
              <a:gd name="connsiteY5" fmla="*/ 204001 h 2695113"/>
              <a:gd name="connsiteX6" fmla="*/ 4335264 w 8757276"/>
              <a:gd name="connsiteY6" fmla="*/ 1387318 h 2695113"/>
              <a:gd name="connsiteX7" fmla="*/ 1717623 w 8757276"/>
              <a:gd name="connsiteY7" fmla="*/ 1143179 h 2695113"/>
              <a:gd name="connsiteX8" fmla="*/ 0 w 8757276"/>
              <a:gd name="connsiteY8" fmla="*/ 1633263 h 2695113"/>
              <a:gd name="connsiteX0" fmla="*/ 0 w 8757276"/>
              <a:gd name="connsiteY0" fmla="*/ 1633263 h 2695113"/>
              <a:gd name="connsiteX1" fmla="*/ 2959 w 8757276"/>
              <a:gd name="connsiteY1" fmla="*/ 2695112 h 2695113"/>
              <a:gd name="connsiteX2" fmla="*/ 7687112 w 8757276"/>
              <a:gd name="connsiteY2" fmla="*/ 2695113 h 2695113"/>
              <a:gd name="connsiteX3" fmla="*/ 7025851 w 8757276"/>
              <a:gd name="connsiteY3" fmla="*/ 1143179 h 2695113"/>
              <a:gd name="connsiteX4" fmla="*/ 6711528 w 8757276"/>
              <a:gd name="connsiteY4" fmla="*/ 163310 h 2695113"/>
              <a:gd name="connsiteX5" fmla="*/ 5703415 w 8757276"/>
              <a:gd name="connsiteY5" fmla="*/ 204001 h 2695113"/>
              <a:gd name="connsiteX6" fmla="*/ 4335264 w 8757276"/>
              <a:gd name="connsiteY6" fmla="*/ 1387318 h 2695113"/>
              <a:gd name="connsiteX7" fmla="*/ 1717623 w 8757276"/>
              <a:gd name="connsiteY7" fmla="*/ 1143179 h 2695113"/>
              <a:gd name="connsiteX8" fmla="*/ 0 w 8757276"/>
              <a:gd name="connsiteY8" fmla="*/ 1633263 h 2695113"/>
              <a:gd name="connsiteX0" fmla="*/ 0 w 7687112"/>
              <a:gd name="connsiteY0" fmla="*/ 1633263 h 2695113"/>
              <a:gd name="connsiteX1" fmla="*/ 2959 w 7687112"/>
              <a:gd name="connsiteY1" fmla="*/ 2695112 h 2695113"/>
              <a:gd name="connsiteX2" fmla="*/ 7687112 w 7687112"/>
              <a:gd name="connsiteY2" fmla="*/ 2695113 h 2695113"/>
              <a:gd name="connsiteX3" fmla="*/ 7025851 w 7687112"/>
              <a:gd name="connsiteY3" fmla="*/ 1143179 h 2695113"/>
              <a:gd name="connsiteX4" fmla="*/ 6711528 w 7687112"/>
              <a:gd name="connsiteY4" fmla="*/ 163310 h 2695113"/>
              <a:gd name="connsiteX5" fmla="*/ 5703415 w 7687112"/>
              <a:gd name="connsiteY5" fmla="*/ 204001 h 2695113"/>
              <a:gd name="connsiteX6" fmla="*/ 4335264 w 7687112"/>
              <a:gd name="connsiteY6" fmla="*/ 1387318 h 2695113"/>
              <a:gd name="connsiteX7" fmla="*/ 1717623 w 7687112"/>
              <a:gd name="connsiteY7" fmla="*/ 1143179 h 2695113"/>
              <a:gd name="connsiteX8" fmla="*/ 0 w 7687112"/>
              <a:gd name="connsiteY8" fmla="*/ 1633263 h 2695113"/>
              <a:gd name="connsiteX0" fmla="*/ 0 w 7687112"/>
              <a:gd name="connsiteY0" fmla="*/ 1633263 h 2695113"/>
              <a:gd name="connsiteX1" fmla="*/ 2959 w 7687112"/>
              <a:gd name="connsiteY1" fmla="*/ 2695112 h 2695113"/>
              <a:gd name="connsiteX2" fmla="*/ 7687112 w 7687112"/>
              <a:gd name="connsiteY2" fmla="*/ 2695113 h 2695113"/>
              <a:gd name="connsiteX3" fmla="*/ 7025851 w 7687112"/>
              <a:gd name="connsiteY3" fmla="*/ 1143179 h 2695113"/>
              <a:gd name="connsiteX4" fmla="*/ 6711528 w 7687112"/>
              <a:gd name="connsiteY4" fmla="*/ 163310 h 2695113"/>
              <a:gd name="connsiteX5" fmla="*/ 5703415 w 7687112"/>
              <a:gd name="connsiteY5" fmla="*/ 204001 h 2695113"/>
              <a:gd name="connsiteX6" fmla="*/ 4335264 w 7687112"/>
              <a:gd name="connsiteY6" fmla="*/ 1387318 h 2695113"/>
              <a:gd name="connsiteX7" fmla="*/ 1717623 w 7687112"/>
              <a:gd name="connsiteY7" fmla="*/ 1143179 h 2695113"/>
              <a:gd name="connsiteX8" fmla="*/ 0 w 7687112"/>
              <a:gd name="connsiteY8" fmla="*/ 1633263 h 2695113"/>
              <a:gd name="connsiteX0" fmla="*/ 0 w 7687112"/>
              <a:gd name="connsiteY0" fmla="*/ 1633263 h 2695113"/>
              <a:gd name="connsiteX1" fmla="*/ 2959 w 7687112"/>
              <a:gd name="connsiteY1" fmla="*/ 2695112 h 2695113"/>
              <a:gd name="connsiteX2" fmla="*/ 7687112 w 7687112"/>
              <a:gd name="connsiteY2" fmla="*/ 2695113 h 2695113"/>
              <a:gd name="connsiteX3" fmla="*/ 7025851 w 7687112"/>
              <a:gd name="connsiteY3" fmla="*/ 1143179 h 2695113"/>
              <a:gd name="connsiteX4" fmla="*/ 6711528 w 7687112"/>
              <a:gd name="connsiteY4" fmla="*/ 163310 h 2695113"/>
              <a:gd name="connsiteX5" fmla="*/ 5703415 w 7687112"/>
              <a:gd name="connsiteY5" fmla="*/ 204001 h 2695113"/>
              <a:gd name="connsiteX6" fmla="*/ 4335264 w 7687112"/>
              <a:gd name="connsiteY6" fmla="*/ 1387318 h 2695113"/>
              <a:gd name="connsiteX7" fmla="*/ 1717623 w 7687112"/>
              <a:gd name="connsiteY7" fmla="*/ 1143179 h 2695113"/>
              <a:gd name="connsiteX8" fmla="*/ 0 w 7687112"/>
              <a:gd name="connsiteY8" fmla="*/ 1633263 h 2695113"/>
              <a:gd name="connsiteX0" fmla="*/ 0 w 7687112"/>
              <a:gd name="connsiteY0" fmla="*/ 1507551 h 2569401"/>
              <a:gd name="connsiteX1" fmla="*/ 2959 w 7687112"/>
              <a:gd name="connsiteY1" fmla="*/ 2569400 h 2569401"/>
              <a:gd name="connsiteX2" fmla="*/ 7687112 w 7687112"/>
              <a:gd name="connsiteY2" fmla="*/ 2569401 h 2569401"/>
              <a:gd name="connsiteX3" fmla="*/ 7025851 w 7687112"/>
              <a:gd name="connsiteY3" fmla="*/ 1017467 h 2569401"/>
              <a:gd name="connsiteX4" fmla="*/ 6711528 w 7687112"/>
              <a:gd name="connsiteY4" fmla="*/ 37598 h 2569401"/>
              <a:gd name="connsiteX5" fmla="*/ 5663550 w 7687112"/>
              <a:gd name="connsiteY5" fmla="*/ 204001 h 2569401"/>
              <a:gd name="connsiteX6" fmla="*/ 4335264 w 7687112"/>
              <a:gd name="connsiteY6" fmla="*/ 1261606 h 2569401"/>
              <a:gd name="connsiteX7" fmla="*/ 1717623 w 7687112"/>
              <a:gd name="connsiteY7" fmla="*/ 1017467 h 2569401"/>
              <a:gd name="connsiteX8" fmla="*/ 0 w 7687112"/>
              <a:gd name="connsiteY8" fmla="*/ 1507551 h 256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7112" h="2569401">
                <a:moveTo>
                  <a:pt x="0" y="1507551"/>
                </a:moveTo>
                <a:cubicBezTo>
                  <a:pt x="2959" y="2028374"/>
                  <a:pt x="0" y="2048577"/>
                  <a:pt x="2959" y="2569400"/>
                </a:cubicBezTo>
                <a:lnTo>
                  <a:pt x="7687112" y="2569401"/>
                </a:lnTo>
                <a:cubicBezTo>
                  <a:pt x="7550102" y="783468"/>
                  <a:pt x="7356467" y="1432652"/>
                  <a:pt x="7025851" y="1017467"/>
                </a:cubicBezTo>
                <a:cubicBezTo>
                  <a:pt x="6800886" y="630015"/>
                  <a:pt x="7130972" y="145559"/>
                  <a:pt x="6711528" y="37598"/>
                </a:cubicBezTo>
                <a:cubicBezTo>
                  <a:pt x="6361813" y="11271"/>
                  <a:pt x="6059594" y="0"/>
                  <a:pt x="5663550" y="204001"/>
                </a:cubicBezTo>
                <a:cubicBezTo>
                  <a:pt x="5267506" y="408002"/>
                  <a:pt x="4992918" y="1126028"/>
                  <a:pt x="4335264" y="1261606"/>
                </a:cubicBezTo>
                <a:cubicBezTo>
                  <a:pt x="3677610" y="1397184"/>
                  <a:pt x="2440167" y="976476"/>
                  <a:pt x="1717623" y="1017467"/>
                </a:cubicBezTo>
                <a:cubicBezTo>
                  <a:pt x="995079" y="1058458"/>
                  <a:pt x="389138" y="1202751"/>
                  <a:pt x="0" y="1507551"/>
                </a:cubicBezTo>
                <a:close/>
              </a:path>
            </a:pathLst>
          </a:custGeom>
          <a:gradFill>
            <a:gsLst>
              <a:gs pos="0">
                <a:srgbClr val="D0E5A5"/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dirty="0"/>
          </a:p>
        </p:txBody>
      </p:sp>
      <p:sp>
        <p:nvSpPr>
          <p:cNvPr id="51" name="Freeform 50"/>
          <p:cNvSpPr/>
          <p:nvPr/>
        </p:nvSpPr>
        <p:spPr>
          <a:xfrm>
            <a:off x="236737" y="3789040"/>
            <a:ext cx="8670527" cy="2232248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  <a:gd name="connsiteX0" fmla="*/ 0 w 8655743"/>
              <a:gd name="connsiteY0" fmla="*/ 648320 h 2086252"/>
              <a:gd name="connsiteX1" fmla="*/ 2959 w 8655743"/>
              <a:gd name="connsiteY1" fmla="*/ 2086252 h 2086252"/>
              <a:gd name="connsiteX2" fmla="*/ 8655743 w 8655743"/>
              <a:gd name="connsiteY2" fmla="*/ 2086252 h 2086252"/>
              <a:gd name="connsiteX3" fmla="*/ 8655743 w 8655743"/>
              <a:gd name="connsiteY3" fmla="*/ 1080368 h 2086252"/>
              <a:gd name="connsiteX4" fmla="*/ 4974454 w 8655743"/>
              <a:gd name="connsiteY4" fmla="*/ 1056442 h 2086252"/>
              <a:gd name="connsiteX5" fmla="*/ 5055343 w 8655743"/>
              <a:gd name="connsiteY5" fmla="*/ 133165 h 2086252"/>
              <a:gd name="connsiteX6" fmla="*/ 2337786 w 8655743"/>
              <a:gd name="connsiteY6" fmla="*/ 257452 h 2086252"/>
              <a:gd name="connsiteX7" fmla="*/ 1986985 w 8655743"/>
              <a:gd name="connsiteY7" fmla="*/ 648321 h 2086252"/>
              <a:gd name="connsiteX8" fmla="*/ 0 w 8655743"/>
              <a:gd name="connsiteY8" fmla="*/ 648320 h 2086252"/>
              <a:gd name="connsiteX0" fmla="*/ 0 w 8655743"/>
              <a:gd name="connsiteY0" fmla="*/ 734179 h 2172111"/>
              <a:gd name="connsiteX1" fmla="*/ 2959 w 8655743"/>
              <a:gd name="connsiteY1" fmla="*/ 2172111 h 2172111"/>
              <a:gd name="connsiteX2" fmla="*/ 8655743 w 8655743"/>
              <a:gd name="connsiteY2" fmla="*/ 2172111 h 2172111"/>
              <a:gd name="connsiteX3" fmla="*/ 8655743 w 8655743"/>
              <a:gd name="connsiteY3" fmla="*/ 1166227 h 2172111"/>
              <a:gd name="connsiteX4" fmla="*/ 4974454 w 8655743"/>
              <a:gd name="connsiteY4" fmla="*/ 1142301 h 2172111"/>
              <a:gd name="connsiteX5" fmla="*/ 5055343 w 8655743"/>
              <a:gd name="connsiteY5" fmla="*/ 219024 h 2172111"/>
              <a:gd name="connsiteX6" fmla="*/ 1598959 w 8655743"/>
              <a:gd name="connsiteY6" fmla="*/ 85859 h 2172111"/>
              <a:gd name="connsiteX7" fmla="*/ 1986985 w 8655743"/>
              <a:gd name="connsiteY7" fmla="*/ 734180 h 2172111"/>
              <a:gd name="connsiteX8" fmla="*/ 0 w 8655743"/>
              <a:gd name="connsiteY8" fmla="*/ 734179 h 2172111"/>
              <a:gd name="connsiteX0" fmla="*/ 0 w 8655743"/>
              <a:gd name="connsiteY0" fmla="*/ 770183 h 2208115"/>
              <a:gd name="connsiteX1" fmla="*/ 2959 w 8655743"/>
              <a:gd name="connsiteY1" fmla="*/ 2208115 h 2208115"/>
              <a:gd name="connsiteX2" fmla="*/ 8655743 w 8655743"/>
              <a:gd name="connsiteY2" fmla="*/ 2208115 h 2208115"/>
              <a:gd name="connsiteX3" fmla="*/ 8655743 w 8655743"/>
              <a:gd name="connsiteY3" fmla="*/ 1202231 h 2208115"/>
              <a:gd name="connsiteX4" fmla="*/ 4974454 w 8655743"/>
              <a:gd name="connsiteY4" fmla="*/ 1178305 h 2208115"/>
              <a:gd name="connsiteX5" fmla="*/ 5055343 w 8655743"/>
              <a:gd name="connsiteY5" fmla="*/ 255028 h 2208115"/>
              <a:gd name="connsiteX6" fmla="*/ 1598959 w 8655743"/>
              <a:gd name="connsiteY6" fmla="*/ 121863 h 2208115"/>
              <a:gd name="connsiteX7" fmla="*/ 1382935 w 8655743"/>
              <a:gd name="connsiteY7" fmla="*/ 986207 h 2208115"/>
              <a:gd name="connsiteX8" fmla="*/ 0 w 8655743"/>
              <a:gd name="connsiteY8" fmla="*/ 770183 h 2208115"/>
              <a:gd name="connsiteX0" fmla="*/ 0 w 8655743"/>
              <a:gd name="connsiteY0" fmla="*/ 892046 h 2329978"/>
              <a:gd name="connsiteX1" fmla="*/ 2959 w 8655743"/>
              <a:gd name="connsiteY1" fmla="*/ 2329978 h 2329978"/>
              <a:gd name="connsiteX2" fmla="*/ 8655743 w 8655743"/>
              <a:gd name="connsiteY2" fmla="*/ 2329978 h 2329978"/>
              <a:gd name="connsiteX3" fmla="*/ 8655743 w 8655743"/>
              <a:gd name="connsiteY3" fmla="*/ 1324094 h 2329978"/>
              <a:gd name="connsiteX4" fmla="*/ 4974454 w 8655743"/>
              <a:gd name="connsiteY4" fmla="*/ 1300168 h 2329978"/>
              <a:gd name="connsiteX5" fmla="*/ 5055343 w 8655743"/>
              <a:gd name="connsiteY5" fmla="*/ 376891 h 2329978"/>
              <a:gd name="connsiteX6" fmla="*/ 1814984 w 8655743"/>
              <a:gd name="connsiteY6" fmla="*/ 121863 h 2329978"/>
              <a:gd name="connsiteX7" fmla="*/ 1382935 w 8655743"/>
              <a:gd name="connsiteY7" fmla="*/ 1108070 h 2329978"/>
              <a:gd name="connsiteX8" fmla="*/ 0 w 8655743"/>
              <a:gd name="connsiteY8" fmla="*/ 892046 h 2329978"/>
              <a:gd name="connsiteX0" fmla="*/ 0 w 8655743"/>
              <a:gd name="connsiteY0" fmla="*/ 1108070 h 2329978"/>
              <a:gd name="connsiteX1" fmla="*/ 2959 w 8655743"/>
              <a:gd name="connsiteY1" fmla="*/ 2329978 h 2329978"/>
              <a:gd name="connsiteX2" fmla="*/ 8655743 w 8655743"/>
              <a:gd name="connsiteY2" fmla="*/ 2329978 h 2329978"/>
              <a:gd name="connsiteX3" fmla="*/ 8655743 w 8655743"/>
              <a:gd name="connsiteY3" fmla="*/ 1324094 h 2329978"/>
              <a:gd name="connsiteX4" fmla="*/ 4974454 w 8655743"/>
              <a:gd name="connsiteY4" fmla="*/ 1300168 h 2329978"/>
              <a:gd name="connsiteX5" fmla="*/ 5055343 w 8655743"/>
              <a:gd name="connsiteY5" fmla="*/ 376891 h 2329978"/>
              <a:gd name="connsiteX6" fmla="*/ 1814984 w 8655743"/>
              <a:gd name="connsiteY6" fmla="*/ 121863 h 2329978"/>
              <a:gd name="connsiteX7" fmla="*/ 1382935 w 8655743"/>
              <a:gd name="connsiteY7" fmla="*/ 1108070 h 2329978"/>
              <a:gd name="connsiteX8" fmla="*/ 0 w 8655743"/>
              <a:gd name="connsiteY8" fmla="*/ 1108070 h 2329978"/>
              <a:gd name="connsiteX0" fmla="*/ 0 w 8655743"/>
              <a:gd name="connsiteY0" fmla="*/ 913949 h 2135857"/>
              <a:gd name="connsiteX1" fmla="*/ 2959 w 8655743"/>
              <a:gd name="connsiteY1" fmla="*/ 2135857 h 2135857"/>
              <a:gd name="connsiteX2" fmla="*/ 8655743 w 8655743"/>
              <a:gd name="connsiteY2" fmla="*/ 2135857 h 2135857"/>
              <a:gd name="connsiteX3" fmla="*/ 8655743 w 8655743"/>
              <a:gd name="connsiteY3" fmla="*/ 1129973 h 2135857"/>
              <a:gd name="connsiteX4" fmla="*/ 4974454 w 8655743"/>
              <a:gd name="connsiteY4" fmla="*/ 1106047 h 2135857"/>
              <a:gd name="connsiteX5" fmla="*/ 5055343 w 8655743"/>
              <a:gd name="connsiteY5" fmla="*/ 182770 h 2135857"/>
              <a:gd name="connsiteX6" fmla="*/ 1814984 w 8655743"/>
              <a:gd name="connsiteY6" fmla="*/ 121863 h 2135857"/>
              <a:gd name="connsiteX7" fmla="*/ 1382935 w 8655743"/>
              <a:gd name="connsiteY7" fmla="*/ 913949 h 2135857"/>
              <a:gd name="connsiteX8" fmla="*/ 0 w 8655743"/>
              <a:gd name="connsiteY8" fmla="*/ 913949 h 2135857"/>
              <a:gd name="connsiteX0" fmla="*/ 0 w 8655743"/>
              <a:gd name="connsiteY0" fmla="*/ 956117 h 2178025"/>
              <a:gd name="connsiteX1" fmla="*/ 2959 w 8655743"/>
              <a:gd name="connsiteY1" fmla="*/ 2178025 h 2178025"/>
              <a:gd name="connsiteX2" fmla="*/ 8655743 w 8655743"/>
              <a:gd name="connsiteY2" fmla="*/ 2178025 h 2178025"/>
              <a:gd name="connsiteX3" fmla="*/ 8655743 w 8655743"/>
              <a:gd name="connsiteY3" fmla="*/ 1172141 h 2178025"/>
              <a:gd name="connsiteX4" fmla="*/ 4974454 w 8655743"/>
              <a:gd name="connsiteY4" fmla="*/ 1148215 h 2178025"/>
              <a:gd name="connsiteX5" fmla="*/ 4808285 w 8655743"/>
              <a:gd name="connsiteY5" fmla="*/ 164031 h 2178025"/>
              <a:gd name="connsiteX6" fmla="*/ 1814984 w 8655743"/>
              <a:gd name="connsiteY6" fmla="*/ 164031 h 2178025"/>
              <a:gd name="connsiteX7" fmla="*/ 1382935 w 8655743"/>
              <a:gd name="connsiteY7" fmla="*/ 956117 h 2178025"/>
              <a:gd name="connsiteX8" fmla="*/ 0 w 8655743"/>
              <a:gd name="connsiteY8" fmla="*/ 956117 h 2178025"/>
              <a:gd name="connsiteX0" fmla="*/ 0 w 8655743"/>
              <a:gd name="connsiteY0" fmla="*/ 948103 h 2170011"/>
              <a:gd name="connsiteX1" fmla="*/ 2959 w 8655743"/>
              <a:gd name="connsiteY1" fmla="*/ 2170011 h 2170011"/>
              <a:gd name="connsiteX2" fmla="*/ 8655743 w 8655743"/>
              <a:gd name="connsiteY2" fmla="*/ 2170011 h 2170011"/>
              <a:gd name="connsiteX3" fmla="*/ 8655743 w 8655743"/>
              <a:gd name="connsiteY3" fmla="*/ 1164127 h 2170011"/>
              <a:gd name="connsiteX4" fmla="*/ 5055343 w 8655743"/>
              <a:gd name="connsiteY4" fmla="*/ 1092121 h 2170011"/>
              <a:gd name="connsiteX5" fmla="*/ 4808285 w 8655743"/>
              <a:gd name="connsiteY5" fmla="*/ 156017 h 2170011"/>
              <a:gd name="connsiteX6" fmla="*/ 1814984 w 8655743"/>
              <a:gd name="connsiteY6" fmla="*/ 156017 h 2170011"/>
              <a:gd name="connsiteX7" fmla="*/ 1382935 w 8655743"/>
              <a:gd name="connsiteY7" fmla="*/ 948103 h 2170011"/>
              <a:gd name="connsiteX8" fmla="*/ 0 w 8655743"/>
              <a:gd name="connsiteY8" fmla="*/ 948103 h 2170011"/>
              <a:gd name="connsiteX0" fmla="*/ 0 w 8655743"/>
              <a:gd name="connsiteY0" fmla="*/ 1008110 h 2230018"/>
              <a:gd name="connsiteX1" fmla="*/ 2959 w 8655743"/>
              <a:gd name="connsiteY1" fmla="*/ 2230018 h 2230018"/>
              <a:gd name="connsiteX2" fmla="*/ 8655743 w 8655743"/>
              <a:gd name="connsiteY2" fmla="*/ 2230018 h 2230018"/>
              <a:gd name="connsiteX3" fmla="*/ 8655743 w 8655743"/>
              <a:gd name="connsiteY3" fmla="*/ 1224134 h 2230018"/>
              <a:gd name="connsiteX4" fmla="*/ 5140337 w 8655743"/>
              <a:gd name="connsiteY4" fmla="*/ 1512168 h 2230018"/>
              <a:gd name="connsiteX5" fmla="*/ 4808285 w 8655743"/>
              <a:gd name="connsiteY5" fmla="*/ 216024 h 2230018"/>
              <a:gd name="connsiteX6" fmla="*/ 1814984 w 8655743"/>
              <a:gd name="connsiteY6" fmla="*/ 216024 h 2230018"/>
              <a:gd name="connsiteX7" fmla="*/ 1382935 w 8655743"/>
              <a:gd name="connsiteY7" fmla="*/ 1008110 h 2230018"/>
              <a:gd name="connsiteX8" fmla="*/ 0 w 8655743"/>
              <a:gd name="connsiteY8" fmla="*/ 1008110 h 2230018"/>
              <a:gd name="connsiteX0" fmla="*/ 0 w 8670527"/>
              <a:gd name="connsiteY0" fmla="*/ 1008110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814984 w 8670527"/>
              <a:gd name="connsiteY6" fmla="*/ 216024 h 2230018"/>
              <a:gd name="connsiteX7" fmla="*/ 1382935 w 8670527"/>
              <a:gd name="connsiteY7" fmla="*/ 1008110 h 2230018"/>
              <a:gd name="connsiteX8" fmla="*/ 0 w 8670527"/>
              <a:gd name="connsiteY8" fmla="*/ 1008110 h 2230018"/>
              <a:gd name="connsiteX0" fmla="*/ 0 w 8670527"/>
              <a:gd name="connsiteY0" fmla="*/ 1008110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814984 w 8670527"/>
              <a:gd name="connsiteY6" fmla="*/ 216024 h 2230018"/>
              <a:gd name="connsiteX7" fmla="*/ 1382935 w 8670527"/>
              <a:gd name="connsiteY7" fmla="*/ 1368151 h 2230018"/>
              <a:gd name="connsiteX8" fmla="*/ 0 w 8670527"/>
              <a:gd name="connsiteY8" fmla="*/ 1008110 h 2230018"/>
              <a:gd name="connsiteX0" fmla="*/ 0 w 8670527"/>
              <a:gd name="connsiteY0" fmla="*/ 1368151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814984 w 8670527"/>
              <a:gd name="connsiteY6" fmla="*/ 216024 h 2230018"/>
              <a:gd name="connsiteX7" fmla="*/ 1382935 w 8670527"/>
              <a:gd name="connsiteY7" fmla="*/ 1368151 h 2230018"/>
              <a:gd name="connsiteX8" fmla="*/ 0 w 8670527"/>
              <a:gd name="connsiteY8" fmla="*/ 1368151 h 2230018"/>
              <a:gd name="connsiteX0" fmla="*/ 0 w 8670527"/>
              <a:gd name="connsiteY0" fmla="*/ 1368151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598959 w 8670527"/>
              <a:gd name="connsiteY6" fmla="*/ 216024 h 2230018"/>
              <a:gd name="connsiteX7" fmla="*/ 1382935 w 8670527"/>
              <a:gd name="connsiteY7" fmla="*/ 1368151 h 2230018"/>
              <a:gd name="connsiteX8" fmla="*/ 0 w 8670527"/>
              <a:gd name="connsiteY8" fmla="*/ 1368151 h 2230018"/>
              <a:gd name="connsiteX0" fmla="*/ 0 w 8670527"/>
              <a:gd name="connsiteY0" fmla="*/ 1368151 h 2230018"/>
              <a:gd name="connsiteX1" fmla="*/ 2959 w 8670527"/>
              <a:gd name="connsiteY1" fmla="*/ 2230018 h 2230018"/>
              <a:gd name="connsiteX2" fmla="*/ 8655743 w 8670527"/>
              <a:gd name="connsiteY2" fmla="*/ 2230018 h 2230018"/>
              <a:gd name="connsiteX3" fmla="*/ 8670527 w 8670527"/>
              <a:gd name="connsiteY3" fmla="*/ 1656185 h 2230018"/>
              <a:gd name="connsiteX4" fmla="*/ 5140337 w 8670527"/>
              <a:gd name="connsiteY4" fmla="*/ 1512168 h 2230018"/>
              <a:gd name="connsiteX5" fmla="*/ 4808285 w 8670527"/>
              <a:gd name="connsiteY5" fmla="*/ 216024 h 2230018"/>
              <a:gd name="connsiteX6" fmla="*/ 1598959 w 8670527"/>
              <a:gd name="connsiteY6" fmla="*/ 216024 h 2230018"/>
              <a:gd name="connsiteX7" fmla="*/ 1166911 w 8670527"/>
              <a:gd name="connsiteY7" fmla="*/ 1368151 h 2230018"/>
              <a:gd name="connsiteX8" fmla="*/ 0 w 8670527"/>
              <a:gd name="connsiteY8" fmla="*/ 1368151 h 223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70527" h="2230018">
                <a:moveTo>
                  <a:pt x="0" y="1368151"/>
                </a:moveTo>
                <a:cubicBezTo>
                  <a:pt x="2959" y="1888974"/>
                  <a:pt x="0" y="1709195"/>
                  <a:pt x="2959" y="2230018"/>
                </a:cubicBezTo>
                <a:lnTo>
                  <a:pt x="8655743" y="2230018"/>
                </a:lnTo>
                <a:lnTo>
                  <a:pt x="8670527" y="1656185"/>
                </a:lnTo>
                <a:cubicBezTo>
                  <a:pt x="8056979" y="1484550"/>
                  <a:pt x="5784044" y="1752195"/>
                  <a:pt x="5140337" y="1512168"/>
                </a:cubicBezTo>
                <a:cubicBezTo>
                  <a:pt x="4496630" y="1272141"/>
                  <a:pt x="5398515" y="432048"/>
                  <a:pt x="4808285" y="216024"/>
                </a:cubicBezTo>
                <a:cubicBezTo>
                  <a:pt x="4218055" y="0"/>
                  <a:pt x="2205855" y="24003"/>
                  <a:pt x="1598959" y="216024"/>
                </a:cubicBezTo>
                <a:cubicBezTo>
                  <a:pt x="992063" y="408045"/>
                  <a:pt x="1556542" y="1303006"/>
                  <a:pt x="1166911" y="1368151"/>
                </a:cubicBezTo>
                <a:lnTo>
                  <a:pt x="0" y="1368151"/>
                </a:lnTo>
                <a:close/>
              </a:path>
            </a:pathLst>
          </a:custGeom>
          <a:gradFill flip="none" rotWithShape="1">
            <a:gsLst>
              <a:gs pos="0">
                <a:srgbClr val="FFA78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D0443A80-CCFE-4885-A2D8-84AE2677A3C3}" type="slidenum">
              <a:rPr lang="nl-NL" smtClean="0"/>
              <a:pPr/>
              <a:t>21</a:t>
            </a:fld>
            <a:endParaRPr lang="nl-NL"/>
          </a:p>
        </p:txBody>
      </p: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5400000">
            <a:off x="6193602" y="2486302"/>
            <a:ext cx="432051" cy="13188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59" idx="2"/>
            <a:endCxn id="14" idx="0"/>
          </p:cNvCxnSpPr>
          <p:nvPr/>
        </p:nvCxnSpPr>
        <p:spPr>
          <a:xfrm rot="5400000">
            <a:off x="1672322" y="3196329"/>
            <a:ext cx="1874922" cy="36004"/>
          </a:xfrm>
          <a:prstGeom prst="straightConnector1">
            <a:avLst/>
          </a:prstGeom>
          <a:ln cap="sq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4" idx="0"/>
          </p:cNvCxnSpPr>
          <p:nvPr/>
        </p:nvCxnSpPr>
        <p:spPr>
          <a:xfrm rot="5400000">
            <a:off x="6069920" y="3455927"/>
            <a:ext cx="648070" cy="18156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6" idx="0"/>
          </p:cNvCxnSpPr>
          <p:nvPr/>
        </p:nvCxnSpPr>
        <p:spPr>
          <a:xfrm rot="16200000" flipH="1">
            <a:off x="6179048" y="5373158"/>
            <a:ext cx="432051" cy="11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14" idx="0"/>
          </p:cNvCxnSpPr>
          <p:nvPr/>
        </p:nvCxnSpPr>
        <p:spPr>
          <a:xfrm rot="5400000">
            <a:off x="2938801" y="2793948"/>
            <a:ext cx="1010824" cy="1704864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2"/>
            <a:endCxn id="18" idx="0"/>
          </p:cNvCxnSpPr>
          <p:nvPr/>
        </p:nvCxnSpPr>
        <p:spPr>
          <a:xfrm rot="5400000">
            <a:off x="2381384" y="3537670"/>
            <a:ext cx="794800" cy="3020308"/>
          </a:xfrm>
          <a:prstGeom prst="curvedConnector3">
            <a:avLst>
              <a:gd name="adj1" fmla="val 76643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  <a:endCxn id="13" idx="0"/>
          </p:cNvCxnSpPr>
          <p:nvPr/>
        </p:nvCxnSpPr>
        <p:spPr>
          <a:xfrm rot="5400000">
            <a:off x="5140409" y="1433107"/>
            <a:ext cx="432049" cy="2119576"/>
          </a:xfrm>
          <a:prstGeom prst="curvedConnector3">
            <a:avLst>
              <a:gd name="adj1" fmla="val 50000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8" idx="0"/>
          </p:cNvCxnSpPr>
          <p:nvPr/>
        </p:nvCxnSpPr>
        <p:spPr>
          <a:xfrm rot="16200000" flipH="1">
            <a:off x="559909" y="4736502"/>
            <a:ext cx="1398515" cy="18927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2"/>
            <a:endCxn id="17" idx="0"/>
          </p:cNvCxnSpPr>
          <p:nvPr/>
        </p:nvCxnSpPr>
        <p:spPr>
          <a:xfrm rot="5400000">
            <a:off x="4841931" y="2587978"/>
            <a:ext cx="1008110" cy="2114095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7" idx="2"/>
            <a:endCxn id="16" idx="0"/>
          </p:cNvCxnSpPr>
          <p:nvPr/>
        </p:nvCxnSpPr>
        <p:spPr>
          <a:xfrm rot="16200000" flipH="1">
            <a:off x="4872625" y="4066736"/>
            <a:ext cx="938818" cy="2106193"/>
          </a:xfrm>
          <a:prstGeom prst="curvedConnector3">
            <a:avLst>
              <a:gd name="adj1" fmla="val 68455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4" idx="2"/>
            <a:endCxn id="18" idx="0"/>
          </p:cNvCxnSpPr>
          <p:nvPr/>
        </p:nvCxnSpPr>
        <p:spPr>
          <a:xfrm rot="5400000">
            <a:off x="1534162" y="4387605"/>
            <a:ext cx="792088" cy="1323151"/>
          </a:xfrm>
          <a:prstGeom prst="straightConnector1">
            <a:avLst/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urved Connector 130"/>
          <p:cNvCxnSpPr>
            <a:stCxn id="5" idx="2"/>
            <a:endCxn id="6" idx="0"/>
          </p:cNvCxnSpPr>
          <p:nvPr/>
        </p:nvCxnSpPr>
        <p:spPr>
          <a:xfrm rot="16200000" flipH="1">
            <a:off x="5062062" y="418657"/>
            <a:ext cx="864097" cy="1844221"/>
          </a:xfrm>
          <a:prstGeom prst="curvedConnector3">
            <a:avLst>
              <a:gd name="adj1" fmla="val 82877"/>
            </a:avLst>
          </a:prstGeom>
          <a:ln cap="sq"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60" idx="2"/>
            <a:endCxn id="9" idx="0"/>
          </p:cNvCxnSpPr>
          <p:nvPr/>
        </p:nvCxnSpPr>
        <p:spPr>
          <a:xfrm rot="16200000" flipH="1">
            <a:off x="1012773" y="2484250"/>
            <a:ext cx="432053" cy="17293"/>
          </a:xfrm>
          <a:prstGeom prst="straightConnector1">
            <a:avLst/>
          </a:prstGeom>
          <a:ln cap="sq">
            <a:round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114" idx="2"/>
            <a:endCxn id="15" idx="0"/>
          </p:cNvCxnSpPr>
          <p:nvPr/>
        </p:nvCxnSpPr>
        <p:spPr>
          <a:xfrm rot="16200000" flipH="1">
            <a:off x="6101915" y="4504049"/>
            <a:ext cx="576063" cy="101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15" idx="2"/>
            <a:endCxn id="15" idx="0"/>
          </p:cNvCxnSpPr>
          <p:nvPr/>
        </p:nvCxnSpPr>
        <p:spPr>
          <a:xfrm rot="5400000">
            <a:off x="6971337" y="3644767"/>
            <a:ext cx="576063" cy="1728704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6" idx="2"/>
            <a:endCxn id="115" idx="0"/>
          </p:cNvCxnSpPr>
          <p:nvPr/>
        </p:nvCxnSpPr>
        <p:spPr>
          <a:xfrm rot="16200000" flipH="1">
            <a:off x="6513886" y="2179205"/>
            <a:ext cx="1512169" cy="1707499"/>
          </a:xfrm>
          <a:prstGeom prst="curvedConnector3">
            <a:avLst>
              <a:gd name="adj1" fmla="val 1184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5" idx="2"/>
            <a:endCxn id="14" idx="0"/>
          </p:cNvCxnSpPr>
          <p:nvPr/>
        </p:nvCxnSpPr>
        <p:spPr>
          <a:xfrm rot="5400000">
            <a:off x="1960355" y="1540147"/>
            <a:ext cx="3243072" cy="1980219"/>
          </a:xfrm>
          <a:prstGeom prst="curvedConnector3">
            <a:avLst>
              <a:gd name="adj1" fmla="val 41987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59" idx="2"/>
            <a:endCxn id="9" idx="0"/>
          </p:cNvCxnSpPr>
          <p:nvPr/>
        </p:nvCxnSpPr>
        <p:spPr>
          <a:xfrm rot="5400000">
            <a:off x="1716589" y="1797728"/>
            <a:ext cx="432054" cy="1390339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43" idx="2"/>
            <a:endCxn id="59" idx="0"/>
          </p:cNvCxnSpPr>
          <p:nvPr/>
        </p:nvCxnSpPr>
        <p:spPr>
          <a:xfrm rot="5400000">
            <a:off x="2447766" y="1592797"/>
            <a:ext cx="360038" cy="1588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43" idx="2"/>
            <a:endCxn id="60" idx="0"/>
          </p:cNvCxnSpPr>
          <p:nvPr/>
        </p:nvCxnSpPr>
        <p:spPr>
          <a:xfrm rot="5400000">
            <a:off x="1743950" y="888981"/>
            <a:ext cx="360039" cy="1407632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32" idx="2"/>
            <a:endCxn id="6" idx="0"/>
          </p:cNvCxnSpPr>
          <p:nvPr/>
        </p:nvCxnSpPr>
        <p:spPr>
          <a:xfrm rot="5400000">
            <a:off x="6236202" y="1592796"/>
            <a:ext cx="360041" cy="1"/>
          </a:xfrm>
          <a:prstGeom prst="straightConnector1">
            <a:avLst/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5" idx="1"/>
            <a:endCxn id="60" idx="1"/>
          </p:cNvCxnSpPr>
          <p:nvPr/>
        </p:nvCxnSpPr>
        <p:spPr>
          <a:xfrm rot="10800000" flipV="1">
            <a:off x="558894" y="728700"/>
            <a:ext cx="3208033" cy="1296144"/>
          </a:xfrm>
          <a:prstGeom prst="curvedConnector3">
            <a:avLst>
              <a:gd name="adj1" fmla="val 107126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9" idx="2"/>
            <a:endCxn id="13" idx="0"/>
          </p:cNvCxnSpPr>
          <p:nvPr/>
        </p:nvCxnSpPr>
        <p:spPr>
          <a:xfrm rot="16200000" flipH="1">
            <a:off x="3246190" y="1658465"/>
            <a:ext cx="432050" cy="1668860"/>
          </a:xfrm>
          <a:prstGeom prst="curvedConnector3">
            <a:avLst>
              <a:gd name="adj1" fmla="val 50000"/>
            </a:avLst>
          </a:prstGeom>
          <a:ln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740162" y="1772817"/>
            <a:ext cx="1352118" cy="50405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linear forest</a:t>
            </a:r>
            <a:endParaRPr lang="en-US" sz="1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766926" y="548680"/>
            <a:ext cx="1610148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Vertex Cover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44" y="2708924"/>
            <a:ext cx="1539804" cy="4320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Cograph</a:t>
            </a:r>
            <a:endParaRPr lang="en-U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835696" y="4151792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</a:t>
            </a:r>
            <a:r>
              <a:rPr lang="en-US" sz="1400" dirty="0" err="1" smtClean="0"/>
              <a:t>Chordal</a:t>
            </a:r>
            <a:endParaRPr lang="en-US" sz="1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69759" y="4797151"/>
            <a:ext cx="1250513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Treewidth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92080" y="5589242"/>
            <a:ext cx="2206101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Chromatic Number</a:t>
            </a:r>
            <a:endParaRPr lang="en-U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532853" y="4149080"/>
            <a:ext cx="1512169" cy="501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Odd Cycle Transversal</a:t>
            </a:r>
            <a:endParaRPr lang="en-US" sz="1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57547" y="5445224"/>
            <a:ext cx="1422165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Perfect</a:t>
            </a:r>
            <a:endParaRPr lang="en-US" sz="1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5782318" y="1052736"/>
            <a:ext cx="1267807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Leaf #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58893" y="1772817"/>
            <a:ext cx="1322520" cy="504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Co-cluster</a:t>
            </a:r>
            <a:endParaRPr lang="en-US" sz="14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5580112" y="3789040"/>
            <a:ext cx="160952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</a:t>
            </a:r>
            <a:r>
              <a:rPr lang="en-US" sz="1400" dirty="0" err="1" smtClean="0">
                <a:solidFill>
                  <a:schemeClr val="tx1"/>
                </a:solidFill>
              </a:rPr>
              <a:t>Outerplanar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3785" y="2708922"/>
            <a:ext cx="1378495" cy="43204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Feedback Vertex Set</a:t>
            </a:r>
            <a:endParaRPr lang="en-U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491880" y="2708920"/>
            <a:ext cx="1609529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Distance to Interval</a:t>
            </a:r>
            <a:endParaRPr lang="en-US" sz="14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1619672" y="1052738"/>
            <a:ext cx="2016225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Clique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051721" y="1772816"/>
            <a:ext cx="1152128" cy="50405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Distance to Cluster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498975" y="3789040"/>
            <a:ext cx="1249489" cy="43204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Pathwidth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52120" y="260648"/>
            <a:ext cx="324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Polynomial kernels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23728" y="5579948"/>
            <a:ext cx="304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NP-complete for k=0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52120" y="4437112"/>
            <a:ext cx="3255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FPT, no poly</a:t>
            </a:r>
          </a:p>
          <a:p>
            <a:pPr algn="r"/>
            <a:r>
              <a:rPr lang="en-US" dirty="0" smtClean="0">
                <a:latin typeface="+mj-lt"/>
              </a:rPr>
              <a:t>kernel unless</a:t>
            </a:r>
          </a:p>
          <a:p>
            <a:pPr algn="r"/>
            <a:r>
              <a:rPr lang="en-US" dirty="0" err="1" smtClean="0">
                <a:latin typeface="+mj-lt"/>
              </a:rPr>
              <a:t>NP⊆coNP</a:t>
            </a:r>
            <a:r>
              <a:rPr lang="en-US" dirty="0" smtClean="0">
                <a:latin typeface="+mj-lt"/>
              </a:rPr>
              <a:t>/poly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52120" y="1702549"/>
            <a:ext cx="325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j-lt"/>
              </a:rPr>
              <a:t>FPT</a:t>
            </a:r>
          </a:p>
          <a:p>
            <a:pPr algn="r"/>
            <a:r>
              <a:rPr lang="en-US" dirty="0" smtClean="0">
                <a:latin typeface="+mj-lt"/>
              </a:rPr>
              <a:t>poly kernel?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8123" y="3429000"/>
            <a:ext cx="325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FPT?</a:t>
            </a:r>
          </a:p>
          <a:p>
            <a:r>
              <a:rPr lang="en-US" dirty="0" smtClean="0">
                <a:latin typeface="+mj-lt"/>
              </a:rPr>
              <a:t>poly kernel?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rot="5400000">
            <a:off x="932413" y="3438591"/>
            <a:ext cx="593659" cy="1588"/>
          </a:xfrm>
          <a:prstGeom prst="straightConnector1">
            <a:avLst/>
          </a:prstGeom>
          <a:ln cap="sq"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716013" y="6237312"/>
            <a:ext cx="7172710" cy="52903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Complexity overview for Long Cycle parameterized by…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72240"/>
          </a:xfrm>
        </p:spPr>
        <p:txBody>
          <a:bodyPr>
            <a:normAutofit/>
          </a:bodyPr>
          <a:lstStyle/>
          <a:p>
            <a:r>
              <a:rPr lang="en-US" dirty="0" smtClean="0"/>
              <a:t>Structural parameterizations of Path and Cycle problems admit polynomial kernels</a:t>
            </a:r>
          </a:p>
          <a:p>
            <a:r>
              <a:rPr lang="en-US" dirty="0" smtClean="0"/>
              <a:t>Various upper and lower-bound results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22</a:t>
            </a:fld>
            <a:endParaRPr lang="nl-NL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827584" y="2708920"/>
          <a:ext cx="627504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1403648" y="2852936"/>
            <a:ext cx="6485192" cy="198703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E051E8-ED18-49E1-ABA3-DF7E45E33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DE051E8-ED18-49E1-ABA3-DF7E45E33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743BA2-16EB-4367-8806-CCBCB922C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2E743BA2-16EB-4367-8806-CCBCB922C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36CBD1-7A02-4760-8DAA-703BF2426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1036CBD1-7A02-4760-8DAA-703BF2426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5C8999-DDE8-494E-9916-166952DE2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5D5C8999-DDE8-494E-9916-166952DE2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BDE434-4B74-403C-A7B9-5A8A383A9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03BDE434-4B74-403C-A7B9-5A8A383A9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2654B9-D110-40AA-A189-337D235A5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5A2654B9-D110-40AA-A189-337D235A5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path and cycle problems have been important to the development of parameterized complexity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3</a:t>
            </a:fld>
            <a:endParaRPr lang="nl-NL"/>
          </a:p>
        </p:txBody>
      </p:sp>
      <p:graphicFrame>
        <p:nvGraphicFramePr>
          <p:cNvPr id="5" name="Diagram 4"/>
          <p:cNvGraphicFramePr/>
          <p:nvPr/>
        </p:nvGraphicFramePr>
        <p:xfrm>
          <a:off x="827584" y="2204864"/>
          <a:ext cx="756084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0A0351-5427-4029-B623-C6FAC870F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60A0351-5427-4029-B623-C6FAC870F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532DE0-1F17-4D2B-8307-CC4AFD66D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39532DE0-1F17-4D2B-8307-CC4AFD66D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A4056B-90A5-439B-AB4E-2CAB56356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AEA4056B-90A5-439B-AB4E-2CAB56356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60441C-AE35-4BC4-A6AA-9827B1A0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2D60441C-AE35-4BC4-A6AA-9827B1A00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15D76A-942E-47DF-852A-1C310F531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8315D76A-942E-47DF-852A-1C310F531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14E5D8-E42A-48F1-87F2-AD2DE5E1D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FF14E5D8-E42A-48F1-87F2-AD2DE5E1D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recent developments in FPT algorithms</a:t>
            </a:r>
          </a:p>
          <a:p>
            <a:pPr lvl="1"/>
            <a:r>
              <a:rPr lang="en-US" dirty="0" smtClean="0"/>
              <a:t>Disjoint Paths: improvements to the Unique Linkage Theorem for planar graphs [</a:t>
            </a:r>
            <a:r>
              <a:rPr lang="en-US" dirty="0" smtClean="0">
                <a:solidFill>
                  <a:schemeClr val="accent5"/>
                </a:solidFill>
              </a:rPr>
              <a:t>AdlerKKLSThilikos@ICALP’11]</a:t>
            </a:r>
          </a:p>
          <a:p>
            <a:pPr lvl="1"/>
            <a:r>
              <a:rPr lang="en-US" dirty="0" smtClean="0"/>
              <a:t>k-Path continues to inspire new algorithmic techniques </a:t>
            </a:r>
            <a:r>
              <a:rPr lang="en-US" dirty="0" smtClean="0">
                <a:solidFill>
                  <a:schemeClr val="accent5"/>
                </a:solidFill>
              </a:rPr>
              <a:t>[BjörklundHKK’10]</a:t>
            </a:r>
          </a:p>
          <a:p>
            <a:r>
              <a:rPr lang="en-US" dirty="0" smtClean="0"/>
              <a:t>Natural parameterizations k-Path, k-Disjoint Paths, k-Disjoint Cycles are fixed-parameter tractable but do not admit polynomial kernels unless NP ⊆ </a:t>
            </a:r>
            <a:r>
              <a:rPr lang="en-US" dirty="0" err="1" smtClean="0"/>
              <a:t>coNP</a:t>
            </a:r>
            <a:r>
              <a:rPr lang="en-US" dirty="0" smtClean="0"/>
              <a:t>/poly </a:t>
            </a:r>
            <a:r>
              <a:rPr lang="en-US" dirty="0" smtClean="0">
                <a:solidFill>
                  <a:schemeClr val="accent5"/>
                </a:solidFill>
              </a:rPr>
              <a:t>[BodlaenderDFH@ICALP’08, BodlaenderTY@ESA’09, </a:t>
            </a:r>
            <a:r>
              <a:rPr lang="en-US" dirty="0" err="1" smtClean="0">
                <a:solidFill>
                  <a:schemeClr val="accent5"/>
                </a:solidFill>
              </a:rPr>
              <a:t>Robertson&amp;Seymour</a:t>
            </a:r>
            <a:r>
              <a:rPr lang="en-US" dirty="0" smtClean="0">
                <a:solidFill>
                  <a:schemeClr val="accent5"/>
                </a:solidFill>
              </a:rPr>
              <a:t>]</a:t>
            </a:r>
          </a:p>
          <a:p>
            <a:pPr lvl="1"/>
            <a:r>
              <a:rPr lang="en-US" dirty="0" smtClean="0"/>
              <a:t>For k-Path: not even a polynomial kernel on connected planar graphs </a:t>
            </a:r>
            <a:r>
              <a:rPr lang="en-US" dirty="0" smtClean="0">
                <a:solidFill>
                  <a:schemeClr val="accent5"/>
                </a:solidFill>
              </a:rPr>
              <a:t>[ChenFM@CiE’09]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3645024"/>
            <a:ext cx="5876900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Preprocessing for path &amp; cycle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though natural parameterizations do not admit polynomial kernels, we might still benefit from preprocessing</a:t>
            </a:r>
          </a:p>
          <a:p>
            <a:r>
              <a:rPr lang="en-US" dirty="0" smtClean="0"/>
              <a:t>How to guide the search for good reduction rules?</a:t>
            </a:r>
          </a:p>
          <a:p>
            <a:pPr lvl="1"/>
            <a:r>
              <a:rPr lang="en-US" dirty="0" smtClean="0"/>
              <a:t>Non-standard parameters!</a:t>
            </a:r>
          </a:p>
          <a:p>
            <a:endParaRPr lang="en-US" dirty="0" smtClean="0"/>
          </a:p>
          <a:p>
            <a:r>
              <a:rPr lang="en-US" dirty="0" smtClean="0"/>
              <a:t>One example known: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5" name="Rounded Rectangle 4"/>
          <p:cNvSpPr/>
          <p:nvPr/>
        </p:nvSpPr>
        <p:spPr>
          <a:xfrm>
            <a:off x="899592" y="4149080"/>
            <a:ext cx="6696744" cy="11521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Hamiltonian Cycle parameterized by Max Leaf Number has a kernel with 5.75k vertices </a:t>
            </a:r>
            <a:r>
              <a:rPr lang="en-US" sz="2000" dirty="0" smtClean="0">
                <a:solidFill>
                  <a:schemeClr val="accent1"/>
                </a:solidFill>
              </a:rPr>
              <a:t>[FellowsLMMRS@CiE’07]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431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6</a:t>
            </a:fld>
            <a:endParaRPr lang="nl-NL"/>
          </a:p>
        </p:txBody>
      </p:sp>
      <p:grpSp>
        <p:nvGrpSpPr>
          <p:cNvPr id="11" name="PositiveGroup"/>
          <p:cNvGrpSpPr/>
          <p:nvPr/>
        </p:nvGrpSpPr>
        <p:grpSpPr>
          <a:xfrm>
            <a:off x="8172400" y="2060848"/>
            <a:ext cx="971600" cy="1656184"/>
            <a:chOff x="8172400" y="2060848"/>
            <a:chExt cx="971600" cy="1656184"/>
          </a:xfrm>
        </p:grpSpPr>
        <p:sp>
          <p:nvSpPr>
            <p:cNvPr id="6" name="Right Brace 5"/>
            <p:cNvSpPr/>
            <p:nvPr/>
          </p:nvSpPr>
          <p:spPr>
            <a:xfrm>
              <a:off x="8172400" y="2060848"/>
              <a:ext cx="288032" cy="165618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ositive" descr="C:\Documents and Settings\bart.STAFF\Local Settings\Temporary Internet Files\Content.IE5\QVXOH154\MC900433817[1].pn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8468097" y="2564904"/>
              <a:ext cx="675903" cy="675903"/>
            </a:xfrm>
            <a:prstGeom prst="rect">
              <a:avLst/>
            </a:prstGeom>
            <a:noFill/>
          </p:spPr>
        </p:pic>
      </p:grpSp>
      <p:pic>
        <p:nvPicPr>
          <p:cNvPr id="8" name="Negative" descr="C:\Documents and Settings\bart.STAFF\Local Settings\Temporary Internet Files\Content.IE5\QVXOH154\MC900435931[1].wmf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172400" y="4005064"/>
            <a:ext cx="915838" cy="724444"/>
          </a:xfrm>
          <a:prstGeom prst="rect">
            <a:avLst/>
          </a:prstGeom>
          <a:noFill/>
        </p:spPr>
      </p:pic>
      <p:pic>
        <p:nvPicPr>
          <p:cNvPr id="9" name="Overview"/>
          <p:cNvPicPr>
            <a:picLocks noChangeAspect="1" noChangeArrowheads="1"/>
          </p:cNvPicPr>
          <p:nvPr/>
        </p:nvPicPr>
        <p:blipFill>
          <a:blip r:embed="rId9" cstate="screen"/>
          <a:srcRect l="-907" b="-642"/>
          <a:stretch>
            <a:fillRect/>
          </a:stretch>
        </p:blipFill>
        <p:spPr bwMode="auto">
          <a:xfrm>
            <a:off x="4355976" y="5661248"/>
            <a:ext cx="4543425" cy="933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Rectangular Callout 9"/>
          <p:cNvSpPr/>
          <p:nvPr/>
        </p:nvSpPr>
        <p:spPr>
          <a:xfrm>
            <a:off x="1043608" y="3248980"/>
            <a:ext cx="4752528" cy="936104"/>
          </a:xfrm>
          <a:prstGeom prst="wedgeRectCallout">
            <a:avLst>
              <a:gd name="adj1" fmla="val 23561"/>
              <a:gd name="adj2" fmla="val -104324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Generalizes kernel for Hamiltonian Cycle by </a:t>
            </a:r>
            <a:r>
              <a:rPr lang="en-US" sz="2000" dirty="0" smtClean="0">
                <a:solidFill>
                  <a:schemeClr val="accent1"/>
                </a:solidFill>
              </a:rPr>
              <a:t>[FellowsLMMRS@CIE’07]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C2E4F5-233B-4273-80E6-EC5C3AB5E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0C2E4F5-233B-4273-80E6-EC5C3AB5E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C14ABD-46FE-4679-87F2-59281BB3E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F8C14ABD-46FE-4679-87F2-59281BB3E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D44670-492F-4CD2-B2B3-3B2E22307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FD44670-492F-4CD2-B2B3-3B2E22307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A5F53A-8BEA-480B-B9EB-D689EC2E9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32A5F53A-8BEA-480B-B9EB-D689EC2E9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AD6600-D139-4BD1-93F6-52039AC28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56AD6600-D139-4BD1-93F6-52039AC28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1C6000-302B-4216-9E0B-58D2CC707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A41C6000-302B-4216-9E0B-58D2CC707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27DC0B-44B0-43F5-ABCF-72DC39168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B227DC0B-44B0-43F5-ABCF-72DC39168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917C75-296E-4691-8DC5-197C9FE8F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6917C75-296E-4691-8DC5-197C9FE8F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F8C14ABD-46FE-4679-87F2-59281BB3E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F8C14ABD-46FE-4679-87F2-59281BB3E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F8C14ABD-46FE-4679-87F2-59281BB3E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Graphic spid="5" grpId="1" uiExpand="1">
        <p:bldSub>
          <a:bldDgm bld="one"/>
        </p:bldSub>
      </p:bldGraphic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cycle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Quadratic-vertex kernel parameterized by Vertex Cover 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Quadratic-vertex kernel for Long Cycle by Vertex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		Graph G, vertex cover X of G, integer </a:t>
            </a:r>
            <a:r>
              <a:rPr lang="en-US" dirty="0" smtClean="0">
                <a:latin typeface="Mistral" pitchFamily="66" charset="0"/>
              </a:rPr>
              <a:t>l</a:t>
            </a:r>
            <a:endParaRPr lang="en-US" dirty="0" smtClean="0"/>
          </a:p>
          <a:p>
            <a:r>
              <a:rPr lang="en-US" dirty="0" smtClean="0"/>
              <a:t>Question: 	Does G have a cycle on at least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 vertices?</a:t>
            </a:r>
          </a:p>
          <a:p>
            <a:pPr lvl="1"/>
            <a:r>
              <a:rPr lang="en-US" dirty="0" smtClean="0"/>
              <a:t>Assume </a:t>
            </a:r>
            <a:r>
              <a:rPr lang="en-US" dirty="0" smtClean="0">
                <a:latin typeface="Mistral" pitchFamily="66" charset="0"/>
              </a:rPr>
              <a:t>l</a:t>
            </a:r>
            <a:r>
              <a:rPr lang="en-US" dirty="0" smtClean="0"/>
              <a:t> &gt; 4 (otherwise, solve by brute force)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 for </a:t>
            </a:r>
            <a:r>
              <a:rPr lang="en-US" dirty="0" smtClean="0">
                <a:latin typeface="Mistral" pitchFamily="66" charset="0"/>
              </a:rPr>
              <a:t>l </a:t>
            </a:r>
            <a:r>
              <a:rPr lang="en-US" dirty="0" smtClean="0"/>
              <a:t>=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528020"/>
            <a:ext cx="34004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528020"/>
            <a:ext cx="34004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528020"/>
            <a:ext cx="34004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2276872"/>
            <a:ext cx="2857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2188840"/>
          </a:xfrm>
        </p:spPr>
        <p:txBody>
          <a:bodyPr>
            <a:normAutofit fontScale="92500" lnSpcReduction="20000"/>
          </a:bodyPr>
          <a:lstStyle/>
          <a:p>
            <a:pPr lvl="0">
              <a:defRPr/>
            </a:pPr>
            <a:r>
              <a:rPr lang="en-US" dirty="0" smtClean="0"/>
              <a:t>Bipartite auxiliary graph H = (R ∪ B, E)</a:t>
            </a:r>
          </a:p>
          <a:p>
            <a:pPr lvl="1">
              <a:defRPr/>
            </a:pPr>
            <a:r>
              <a:rPr lang="en-US" dirty="0" smtClean="0"/>
              <a:t>Red vertices are V(G) \ X</a:t>
            </a:r>
          </a:p>
          <a:p>
            <a:pPr lvl="1"/>
            <a:r>
              <a:rPr lang="en-US" dirty="0" smtClean="0"/>
              <a:t>Blue vertex v(</a:t>
            </a:r>
            <a:r>
              <a:rPr lang="en-US" dirty="0" err="1" smtClean="0"/>
              <a:t>p,q</a:t>
            </a:r>
            <a:r>
              <a:rPr lang="en-US" dirty="0" smtClean="0"/>
              <a:t>) for each pair </a:t>
            </a:r>
            <a:r>
              <a:rPr lang="en-US" dirty="0" err="1" smtClean="0"/>
              <a:t>p,q</a:t>
            </a:r>
            <a:r>
              <a:rPr lang="en-US" dirty="0" smtClean="0"/>
              <a:t> ∈ X</a:t>
            </a:r>
          </a:p>
          <a:p>
            <a:pPr lvl="2"/>
            <a:r>
              <a:rPr lang="en-US" dirty="0" smtClean="0"/>
              <a:t>v(</a:t>
            </a:r>
            <a:r>
              <a:rPr lang="en-US" dirty="0" err="1" smtClean="0"/>
              <a:t>p,q</a:t>
            </a:r>
            <a:r>
              <a:rPr lang="en-US" dirty="0" smtClean="0"/>
              <a:t>) adjacent to N(p)</a:t>
            </a:r>
            <a:r>
              <a:rPr lang="en-US" sz="1600" dirty="0" smtClean="0"/>
              <a:t>∩</a:t>
            </a:r>
            <a:r>
              <a:rPr lang="en-US" dirty="0" smtClean="0"/>
              <a:t>N(q) \ X</a:t>
            </a:r>
            <a:endParaRPr lang="en-US" baseline="-25000" dirty="0" smtClean="0"/>
          </a:p>
          <a:p>
            <a:r>
              <a:rPr lang="en-US" dirty="0" smtClean="0"/>
              <a:t>Compute maximum matching in H</a:t>
            </a:r>
          </a:p>
          <a:p>
            <a:pPr lvl="1">
              <a:defRPr/>
            </a:pPr>
            <a:r>
              <a:rPr lang="en-US" dirty="0" smtClean="0"/>
              <a:t>Let R</a:t>
            </a:r>
            <a:r>
              <a:rPr lang="en-US" baseline="-25000" dirty="0" smtClean="0"/>
              <a:t>U</a:t>
            </a:r>
            <a:r>
              <a:rPr lang="en-US" dirty="0" smtClean="0"/>
              <a:t> be the unsaturated red vertices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Output G – R</a:t>
            </a:r>
            <a:r>
              <a:rPr lang="en-US" baseline="-25000" dirty="0" smtClean="0"/>
              <a:t>U</a:t>
            </a:r>
            <a:r>
              <a:rPr lang="en-US" dirty="0" smtClean="0"/>
              <a:t> with ≤ |X| + |X|</a:t>
            </a:r>
            <a:r>
              <a:rPr lang="en-US" baseline="30000" dirty="0" smtClean="0"/>
              <a:t>2</a:t>
            </a:r>
            <a:r>
              <a:rPr lang="en-US" dirty="0" smtClean="0"/>
              <a:t> vertices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43A80-CCFE-4885-A2D8-84AE2677A3C3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2276872"/>
            <a:ext cx="2857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2276872"/>
            <a:ext cx="2857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2276872"/>
            <a:ext cx="2857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2276872"/>
            <a:ext cx="2857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528020"/>
            <a:ext cx="34004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528020"/>
            <a:ext cx="34004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528020"/>
            <a:ext cx="34004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U template02">
  <a:themeElements>
    <a:clrScheme name="Aangepast 3">
      <a:dk1>
        <a:sysClr val="windowText" lastClr="000000"/>
      </a:dk1>
      <a:lt1>
        <a:sysClr val="window" lastClr="FFFFFF"/>
      </a:lt1>
      <a:dk2>
        <a:srgbClr val="F4CE00"/>
      </a:dk2>
      <a:lt2>
        <a:srgbClr val="DC2E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512E6602B55C4193084BB9D521ACB2" ma:contentTypeVersion="1" ma:contentTypeDescription="Een nieuw document maken." ma:contentTypeScope="" ma:versionID="8cd78d945bd4a81dc412bd28e4bfdf0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006e98299f7278f1b16452afcf7c56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B4F6D656-73B5-4725-969F-A35F67CDC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701DBBD-780D-4F34-811C-66B447108F0D}">
  <ds:schemaRefs>
    <ds:schemaRef ds:uri="http://schemas.microsoft.com/office/2006/metadata/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E5BFE3D-1693-4FBC-877C-F666E969ACB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7453127-BC0B-492B-AB29-3A0F0135E7A3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UU template02</Template>
  <TotalTime>2362</TotalTime>
  <Words>1247</Words>
  <Application>Microsoft Office PowerPoint</Application>
  <PresentationFormat>On-screen Show (4:3)</PresentationFormat>
  <Paragraphs>205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ＭＳ Ｐゴシック</vt:lpstr>
      <vt:lpstr>Verdana</vt:lpstr>
      <vt:lpstr>Mistral</vt:lpstr>
      <vt:lpstr>Mathematica1</vt:lpstr>
      <vt:lpstr>Wingdings</vt:lpstr>
      <vt:lpstr>UU template02</vt:lpstr>
      <vt:lpstr>Kernel Bounds for Path and Cycle Problems </vt:lpstr>
      <vt:lpstr>Path and Cycle problems</vt:lpstr>
      <vt:lpstr>Background</vt:lpstr>
      <vt:lpstr>Previous results</vt:lpstr>
      <vt:lpstr>Preprocessing for path &amp; cycle problems</vt:lpstr>
      <vt:lpstr>Our results</vt:lpstr>
      <vt:lpstr>long cycle</vt:lpstr>
      <vt:lpstr>Quadratic-vertex kernel for Long Cycle by Vertex Cover</vt:lpstr>
      <vt:lpstr>Reduction algorithm</vt:lpstr>
      <vt:lpstr>Property of maximum matchings</vt:lpstr>
      <vt:lpstr>Correctness (I)</vt:lpstr>
      <vt:lpstr>Correctness (II)</vt:lpstr>
      <vt:lpstr>Correctness (III)</vt:lpstr>
      <vt:lpstr>The kernel</vt:lpstr>
      <vt:lpstr>Long cycle</vt:lpstr>
      <vt:lpstr>Long Cycle parameterized by Max Leaf Number</vt:lpstr>
      <vt:lpstr>The kernelization algorithm</vt:lpstr>
      <vt:lpstr>The kernelization algorithm</vt:lpstr>
      <vt:lpstr>discussion &amp; conclusion</vt:lpstr>
      <vt:lpstr>Structural parameterizations of Hamiltonian Cycle (&amp; related)</vt:lpstr>
      <vt:lpstr>Slide 21</vt:lpstr>
      <vt:lpstr>Conclusion</vt:lpstr>
    </vt:vector>
  </TitlesOfParts>
  <Company>Utrecht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3</dc:title>
  <dc:creator>peele102</dc:creator>
  <cp:lastModifiedBy>Bart Jansen</cp:lastModifiedBy>
  <cp:revision>342</cp:revision>
  <dcterms:created xsi:type="dcterms:W3CDTF">2010-03-31T10:28:15Z</dcterms:created>
  <dcterms:modified xsi:type="dcterms:W3CDTF">2011-09-01T11:34:59Z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